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54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 Ahuja" userId="5f65bafa18435f34" providerId="LiveId" clId="{6D337CC2-19E6-4C74-9D9A-BE7D78ED5AD4}"/>
    <pc:docChg chg="modSld">
      <pc:chgData name="Parth Ahuja" userId="5f65bafa18435f34" providerId="LiveId" clId="{6D337CC2-19E6-4C74-9D9A-BE7D78ED5AD4}" dt="2021-12-06T04:29:39.517" v="56"/>
      <pc:docMkLst>
        <pc:docMk/>
      </pc:docMkLst>
      <pc:sldChg chg="modTransition">
        <pc:chgData name="Parth Ahuja" userId="5f65bafa18435f34" providerId="LiveId" clId="{6D337CC2-19E6-4C74-9D9A-BE7D78ED5AD4}" dt="2021-12-06T04:28:03.120" v="55"/>
        <pc:sldMkLst>
          <pc:docMk/>
          <pc:sldMk cId="0" sldId="256"/>
        </pc:sldMkLst>
      </pc:sldChg>
      <pc:sldChg chg="modTransition">
        <pc:chgData name="Parth Ahuja" userId="5f65bafa18435f34" providerId="LiveId" clId="{6D337CC2-19E6-4C74-9D9A-BE7D78ED5AD4}" dt="2021-12-06T04:24:15.615" v="9"/>
        <pc:sldMkLst>
          <pc:docMk/>
          <pc:sldMk cId="0" sldId="257"/>
        </pc:sldMkLst>
      </pc:sldChg>
      <pc:sldChg chg="modTransition">
        <pc:chgData name="Parth Ahuja" userId="5f65bafa18435f34" providerId="LiveId" clId="{6D337CC2-19E6-4C74-9D9A-BE7D78ED5AD4}" dt="2021-12-06T04:24:21.122" v="10"/>
        <pc:sldMkLst>
          <pc:docMk/>
          <pc:sldMk cId="0" sldId="258"/>
        </pc:sldMkLst>
      </pc:sldChg>
      <pc:sldChg chg="modTransition">
        <pc:chgData name="Parth Ahuja" userId="5f65bafa18435f34" providerId="LiveId" clId="{6D337CC2-19E6-4C74-9D9A-BE7D78ED5AD4}" dt="2021-12-06T04:24:28.551" v="11"/>
        <pc:sldMkLst>
          <pc:docMk/>
          <pc:sldMk cId="0" sldId="259"/>
        </pc:sldMkLst>
      </pc:sldChg>
      <pc:sldChg chg="delSp modSp mod modTransition">
        <pc:chgData name="Parth Ahuja" userId="5f65bafa18435f34" providerId="LiveId" clId="{6D337CC2-19E6-4C74-9D9A-BE7D78ED5AD4}" dt="2021-12-06T04:24:49.065" v="13"/>
        <pc:sldMkLst>
          <pc:docMk/>
          <pc:sldMk cId="0" sldId="260"/>
        </pc:sldMkLst>
        <pc:spChg chg="del mod">
          <ac:chgData name="Parth Ahuja" userId="5f65bafa18435f34" providerId="LiveId" clId="{6D337CC2-19E6-4C74-9D9A-BE7D78ED5AD4}" dt="2021-12-06T04:23:37.835" v="7"/>
          <ac:spMkLst>
            <pc:docMk/>
            <pc:sldMk cId="0" sldId="260"/>
            <ac:spMk id="551" creationId="{00000000-0000-0000-0000-000000000000}"/>
          </ac:spMkLst>
        </pc:spChg>
      </pc:sldChg>
      <pc:sldChg chg="modTransition">
        <pc:chgData name="Parth Ahuja" userId="5f65bafa18435f34" providerId="LiveId" clId="{6D337CC2-19E6-4C74-9D9A-BE7D78ED5AD4}" dt="2021-12-06T04:24:54.993" v="14"/>
        <pc:sldMkLst>
          <pc:docMk/>
          <pc:sldMk cId="0" sldId="261"/>
        </pc:sldMkLst>
      </pc:sldChg>
      <pc:sldChg chg="delSp modSp mod modTransition">
        <pc:chgData name="Parth Ahuja" userId="5f65bafa18435f34" providerId="LiveId" clId="{6D337CC2-19E6-4C74-9D9A-BE7D78ED5AD4}" dt="2021-12-06T04:25:05.666" v="15"/>
        <pc:sldMkLst>
          <pc:docMk/>
          <pc:sldMk cId="0" sldId="262"/>
        </pc:sldMkLst>
        <pc:spChg chg="del mod">
          <ac:chgData name="Parth Ahuja" userId="5f65bafa18435f34" providerId="LiveId" clId="{6D337CC2-19E6-4C74-9D9A-BE7D78ED5AD4}" dt="2021-12-06T04:23:31.015" v="4"/>
          <ac:spMkLst>
            <pc:docMk/>
            <pc:sldMk cId="0" sldId="262"/>
            <ac:spMk id="537" creationId="{00000000-0000-0000-0000-000000000000}"/>
          </ac:spMkLst>
        </pc:spChg>
      </pc:sldChg>
      <pc:sldChg chg="modTransition">
        <pc:chgData name="Parth Ahuja" userId="5f65bafa18435f34" providerId="LiveId" clId="{6D337CC2-19E6-4C74-9D9A-BE7D78ED5AD4}" dt="2021-12-06T04:25:07.623" v="16"/>
        <pc:sldMkLst>
          <pc:docMk/>
          <pc:sldMk cId="0" sldId="263"/>
        </pc:sldMkLst>
      </pc:sldChg>
      <pc:sldChg chg="modTransition">
        <pc:chgData name="Parth Ahuja" userId="5f65bafa18435f34" providerId="LiveId" clId="{6D337CC2-19E6-4C74-9D9A-BE7D78ED5AD4}" dt="2021-12-06T04:25:09.261" v="17"/>
        <pc:sldMkLst>
          <pc:docMk/>
          <pc:sldMk cId="0" sldId="264"/>
        </pc:sldMkLst>
      </pc:sldChg>
      <pc:sldChg chg="modTransition">
        <pc:chgData name="Parth Ahuja" userId="5f65bafa18435f34" providerId="LiveId" clId="{6D337CC2-19E6-4C74-9D9A-BE7D78ED5AD4}" dt="2021-12-06T04:25:10.538" v="18"/>
        <pc:sldMkLst>
          <pc:docMk/>
          <pc:sldMk cId="0" sldId="265"/>
        </pc:sldMkLst>
      </pc:sldChg>
      <pc:sldChg chg="modTransition">
        <pc:chgData name="Parth Ahuja" userId="5f65bafa18435f34" providerId="LiveId" clId="{6D337CC2-19E6-4C74-9D9A-BE7D78ED5AD4}" dt="2021-12-06T04:25:11.943" v="19"/>
        <pc:sldMkLst>
          <pc:docMk/>
          <pc:sldMk cId="0" sldId="266"/>
        </pc:sldMkLst>
      </pc:sldChg>
      <pc:sldChg chg="modTransition">
        <pc:chgData name="Parth Ahuja" userId="5f65bafa18435f34" providerId="LiveId" clId="{6D337CC2-19E6-4C74-9D9A-BE7D78ED5AD4}" dt="2021-12-06T04:25:14.787" v="20"/>
        <pc:sldMkLst>
          <pc:docMk/>
          <pc:sldMk cId="0" sldId="267"/>
        </pc:sldMkLst>
      </pc:sldChg>
      <pc:sldChg chg="modTransition">
        <pc:chgData name="Parth Ahuja" userId="5f65bafa18435f34" providerId="LiveId" clId="{6D337CC2-19E6-4C74-9D9A-BE7D78ED5AD4}" dt="2021-12-06T04:25:18.258" v="21"/>
        <pc:sldMkLst>
          <pc:docMk/>
          <pc:sldMk cId="0" sldId="268"/>
        </pc:sldMkLst>
      </pc:sldChg>
      <pc:sldChg chg="modTransition">
        <pc:chgData name="Parth Ahuja" userId="5f65bafa18435f34" providerId="LiveId" clId="{6D337CC2-19E6-4C74-9D9A-BE7D78ED5AD4}" dt="2021-12-06T04:25:21.620" v="22"/>
        <pc:sldMkLst>
          <pc:docMk/>
          <pc:sldMk cId="0" sldId="269"/>
        </pc:sldMkLst>
      </pc:sldChg>
      <pc:sldChg chg="modTransition">
        <pc:chgData name="Parth Ahuja" userId="5f65bafa18435f34" providerId="LiveId" clId="{6D337CC2-19E6-4C74-9D9A-BE7D78ED5AD4}" dt="2021-12-06T04:25:24.938" v="23"/>
        <pc:sldMkLst>
          <pc:docMk/>
          <pc:sldMk cId="0" sldId="270"/>
        </pc:sldMkLst>
      </pc:sldChg>
      <pc:sldChg chg="modTransition">
        <pc:chgData name="Parth Ahuja" userId="5f65bafa18435f34" providerId="LiveId" clId="{6D337CC2-19E6-4C74-9D9A-BE7D78ED5AD4}" dt="2021-12-06T04:25:33.554" v="24"/>
        <pc:sldMkLst>
          <pc:docMk/>
          <pc:sldMk cId="0" sldId="271"/>
        </pc:sldMkLst>
      </pc:sldChg>
      <pc:sldChg chg="modTransition">
        <pc:chgData name="Parth Ahuja" userId="5f65bafa18435f34" providerId="LiveId" clId="{6D337CC2-19E6-4C74-9D9A-BE7D78ED5AD4}" dt="2021-12-06T04:25:38.964" v="25"/>
        <pc:sldMkLst>
          <pc:docMk/>
          <pc:sldMk cId="0" sldId="272"/>
        </pc:sldMkLst>
      </pc:sldChg>
      <pc:sldChg chg="modTransition">
        <pc:chgData name="Parth Ahuja" userId="5f65bafa18435f34" providerId="LiveId" clId="{6D337CC2-19E6-4C74-9D9A-BE7D78ED5AD4}" dt="2021-12-06T04:25:42.090" v="26"/>
        <pc:sldMkLst>
          <pc:docMk/>
          <pc:sldMk cId="0" sldId="273"/>
        </pc:sldMkLst>
      </pc:sldChg>
      <pc:sldChg chg="modTransition">
        <pc:chgData name="Parth Ahuja" userId="5f65bafa18435f34" providerId="LiveId" clId="{6D337CC2-19E6-4C74-9D9A-BE7D78ED5AD4}" dt="2021-12-06T04:25:46.100" v="27"/>
        <pc:sldMkLst>
          <pc:docMk/>
          <pc:sldMk cId="0" sldId="274"/>
        </pc:sldMkLst>
      </pc:sldChg>
      <pc:sldChg chg="modTransition">
        <pc:chgData name="Parth Ahuja" userId="5f65bafa18435f34" providerId="LiveId" clId="{6D337CC2-19E6-4C74-9D9A-BE7D78ED5AD4}" dt="2021-12-06T04:25:49.752" v="28"/>
        <pc:sldMkLst>
          <pc:docMk/>
          <pc:sldMk cId="0" sldId="275"/>
        </pc:sldMkLst>
      </pc:sldChg>
      <pc:sldChg chg="modTransition">
        <pc:chgData name="Parth Ahuja" userId="5f65bafa18435f34" providerId="LiveId" clId="{6D337CC2-19E6-4C74-9D9A-BE7D78ED5AD4}" dt="2021-12-06T04:25:53.322" v="29"/>
        <pc:sldMkLst>
          <pc:docMk/>
          <pc:sldMk cId="0" sldId="276"/>
        </pc:sldMkLst>
      </pc:sldChg>
      <pc:sldChg chg="modTransition">
        <pc:chgData name="Parth Ahuja" userId="5f65bafa18435f34" providerId="LiveId" clId="{6D337CC2-19E6-4C74-9D9A-BE7D78ED5AD4}" dt="2021-12-06T04:25:56.153" v="30"/>
        <pc:sldMkLst>
          <pc:docMk/>
          <pc:sldMk cId="0" sldId="277"/>
        </pc:sldMkLst>
      </pc:sldChg>
      <pc:sldChg chg="modTransition">
        <pc:chgData name="Parth Ahuja" userId="5f65bafa18435f34" providerId="LiveId" clId="{6D337CC2-19E6-4C74-9D9A-BE7D78ED5AD4}" dt="2021-12-06T04:25:59.176" v="31"/>
        <pc:sldMkLst>
          <pc:docMk/>
          <pc:sldMk cId="0" sldId="278"/>
        </pc:sldMkLst>
      </pc:sldChg>
      <pc:sldChg chg="modTransition">
        <pc:chgData name="Parth Ahuja" userId="5f65bafa18435f34" providerId="LiveId" clId="{6D337CC2-19E6-4C74-9D9A-BE7D78ED5AD4}" dt="2021-12-06T04:26:03.409" v="32"/>
        <pc:sldMkLst>
          <pc:docMk/>
          <pc:sldMk cId="0" sldId="279"/>
        </pc:sldMkLst>
      </pc:sldChg>
      <pc:sldChg chg="modTransition">
        <pc:chgData name="Parth Ahuja" userId="5f65bafa18435f34" providerId="LiveId" clId="{6D337CC2-19E6-4C74-9D9A-BE7D78ED5AD4}" dt="2021-12-06T04:26:07.142" v="33"/>
        <pc:sldMkLst>
          <pc:docMk/>
          <pc:sldMk cId="0" sldId="280"/>
        </pc:sldMkLst>
      </pc:sldChg>
      <pc:sldChg chg="modTransition">
        <pc:chgData name="Parth Ahuja" userId="5f65bafa18435f34" providerId="LiveId" clId="{6D337CC2-19E6-4C74-9D9A-BE7D78ED5AD4}" dt="2021-12-06T04:26:10.234" v="34"/>
        <pc:sldMkLst>
          <pc:docMk/>
          <pc:sldMk cId="0" sldId="281"/>
        </pc:sldMkLst>
      </pc:sldChg>
      <pc:sldChg chg="modTransition">
        <pc:chgData name="Parth Ahuja" userId="5f65bafa18435f34" providerId="LiveId" clId="{6D337CC2-19E6-4C74-9D9A-BE7D78ED5AD4}" dt="2021-12-06T04:26:12.622" v="35"/>
        <pc:sldMkLst>
          <pc:docMk/>
          <pc:sldMk cId="0" sldId="282"/>
        </pc:sldMkLst>
      </pc:sldChg>
      <pc:sldChg chg="modTransition">
        <pc:chgData name="Parth Ahuja" userId="5f65bafa18435f34" providerId="LiveId" clId="{6D337CC2-19E6-4C74-9D9A-BE7D78ED5AD4}" dt="2021-12-06T04:27:01.089" v="36"/>
        <pc:sldMkLst>
          <pc:docMk/>
          <pc:sldMk cId="0" sldId="283"/>
        </pc:sldMkLst>
      </pc:sldChg>
      <pc:sldChg chg="modTransition">
        <pc:chgData name="Parth Ahuja" userId="5f65bafa18435f34" providerId="LiveId" clId="{6D337CC2-19E6-4C74-9D9A-BE7D78ED5AD4}" dt="2021-12-06T04:27:02.641" v="37"/>
        <pc:sldMkLst>
          <pc:docMk/>
          <pc:sldMk cId="0" sldId="284"/>
        </pc:sldMkLst>
      </pc:sldChg>
      <pc:sldChg chg="modTransition">
        <pc:chgData name="Parth Ahuja" userId="5f65bafa18435f34" providerId="LiveId" clId="{6D337CC2-19E6-4C74-9D9A-BE7D78ED5AD4}" dt="2021-12-06T04:27:03.964" v="38"/>
        <pc:sldMkLst>
          <pc:docMk/>
          <pc:sldMk cId="0" sldId="285"/>
        </pc:sldMkLst>
      </pc:sldChg>
      <pc:sldChg chg="modTransition">
        <pc:chgData name="Parth Ahuja" userId="5f65bafa18435f34" providerId="LiveId" clId="{6D337CC2-19E6-4C74-9D9A-BE7D78ED5AD4}" dt="2021-12-06T04:27:05.289" v="39"/>
        <pc:sldMkLst>
          <pc:docMk/>
          <pc:sldMk cId="0" sldId="286"/>
        </pc:sldMkLst>
      </pc:sldChg>
      <pc:sldChg chg="modTransition">
        <pc:chgData name="Parth Ahuja" userId="5f65bafa18435f34" providerId="LiveId" clId="{6D337CC2-19E6-4C74-9D9A-BE7D78ED5AD4}" dt="2021-12-06T04:27:06.558" v="40"/>
        <pc:sldMkLst>
          <pc:docMk/>
          <pc:sldMk cId="0" sldId="287"/>
        </pc:sldMkLst>
      </pc:sldChg>
      <pc:sldChg chg="modTransition">
        <pc:chgData name="Parth Ahuja" userId="5f65bafa18435f34" providerId="LiveId" clId="{6D337CC2-19E6-4C74-9D9A-BE7D78ED5AD4}" dt="2021-12-06T04:27:07.957" v="41"/>
        <pc:sldMkLst>
          <pc:docMk/>
          <pc:sldMk cId="0" sldId="288"/>
        </pc:sldMkLst>
      </pc:sldChg>
      <pc:sldChg chg="modTransition">
        <pc:chgData name="Parth Ahuja" userId="5f65bafa18435f34" providerId="LiveId" clId="{6D337CC2-19E6-4C74-9D9A-BE7D78ED5AD4}" dt="2021-12-06T04:27:09.444" v="42"/>
        <pc:sldMkLst>
          <pc:docMk/>
          <pc:sldMk cId="0" sldId="289"/>
        </pc:sldMkLst>
      </pc:sldChg>
      <pc:sldChg chg="modTransition">
        <pc:chgData name="Parth Ahuja" userId="5f65bafa18435f34" providerId="LiveId" clId="{6D337CC2-19E6-4C74-9D9A-BE7D78ED5AD4}" dt="2021-12-06T04:27:10.747" v="43"/>
        <pc:sldMkLst>
          <pc:docMk/>
          <pc:sldMk cId="0" sldId="290"/>
        </pc:sldMkLst>
      </pc:sldChg>
      <pc:sldChg chg="modTransition">
        <pc:chgData name="Parth Ahuja" userId="5f65bafa18435f34" providerId="LiveId" clId="{6D337CC2-19E6-4C74-9D9A-BE7D78ED5AD4}" dt="2021-12-06T04:27:11.951" v="44"/>
        <pc:sldMkLst>
          <pc:docMk/>
          <pc:sldMk cId="0" sldId="291"/>
        </pc:sldMkLst>
      </pc:sldChg>
      <pc:sldChg chg="modTransition">
        <pc:chgData name="Parth Ahuja" userId="5f65bafa18435f34" providerId="LiveId" clId="{6D337CC2-19E6-4C74-9D9A-BE7D78ED5AD4}" dt="2021-12-06T04:27:13.136" v="45"/>
        <pc:sldMkLst>
          <pc:docMk/>
          <pc:sldMk cId="0" sldId="292"/>
        </pc:sldMkLst>
      </pc:sldChg>
      <pc:sldChg chg="modTransition">
        <pc:chgData name="Parth Ahuja" userId="5f65bafa18435f34" providerId="LiveId" clId="{6D337CC2-19E6-4C74-9D9A-BE7D78ED5AD4}" dt="2021-12-06T04:27:14.515" v="46"/>
        <pc:sldMkLst>
          <pc:docMk/>
          <pc:sldMk cId="0" sldId="293"/>
        </pc:sldMkLst>
      </pc:sldChg>
      <pc:sldChg chg="modTransition">
        <pc:chgData name="Parth Ahuja" userId="5f65bafa18435f34" providerId="LiveId" clId="{6D337CC2-19E6-4C74-9D9A-BE7D78ED5AD4}" dt="2021-12-06T04:27:15.839" v="47"/>
        <pc:sldMkLst>
          <pc:docMk/>
          <pc:sldMk cId="0" sldId="294"/>
        </pc:sldMkLst>
      </pc:sldChg>
      <pc:sldChg chg="modTransition">
        <pc:chgData name="Parth Ahuja" userId="5f65bafa18435f34" providerId="LiveId" clId="{6D337CC2-19E6-4C74-9D9A-BE7D78ED5AD4}" dt="2021-12-06T04:27:17.397" v="48"/>
        <pc:sldMkLst>
          <pc:docMk/>
          <pc:sldMk cId="0" sldId="295"/>
        </pc:sldMkLst>
      </pc:sldChg>
      <pc:sldChg chg="modTransition">
        <pc:chgData name="Parth Ahuja" userId="5f65bafa18435f34" providerId="LiveId" clId="{6D337CC2-19E6-4C74-9D9A-BE7D78ED5AD4}" dt="2021-12-06T04:27:19.102" v="49"/>
        <pc:sldMkLst>
          <pc:docMk/>
          <pc:sldMk cId="0" sldId="296"/>
        </pc:sldMkLst>
      </pc:sldChg>
      <pc:sldChg chg="modTransition">
        <pc:chgData name="Parth Ahuja" userId="5f65bafa18435f34" providerId="LiveId" clId="{6D337CC2-19E6-4C74-9D9A-BE7D78ED5AD4}" dt="2021-12-06T04:27:20.625" v="50"/>
        <pc:sldMkLst>
          <pc:docMk/>
          <pc:sldMk cId="0" sldId="297"/>
        </pc:sldMkLst>
      </pc:sldChg>
      <pc:sldChg chg="modTransition">
        <pc:chgData name="Parth Ahuja" userId="5f65bafa18435f34" providerId="LiveId" clId="{6D337CC2-19E6-4C74-9D9A-BE7D78ED5AD4}" dt="2021-12-06T04:27:28.146" v="51"/>
        <pc:sldMkLst>
          <pc:docMk/>
          <pc:sldMk cId="0" sldId="298"/>
        </pc:sldMkLst>
      </pc:sldChg>
      <pc:sldChg chg="modTransition">
        <pc:chgData name="Parth Ahuja" userId="5f65bafa18435f34" providerId="LiveId" clId="{6D337CC2-19E6-4C74-9D9A-BE7D78ED5AD4}" dt="2021-12-06T04:27:29.754" v="52"/>
        <pc:sldMkLst>
          <pc:docMk/>
          <pc:sldMk cId="0" sldId="299"/>
        </pc:sldMkLst>
      </pc:sldChg>
      <pc:sldChg chg="modSp mod modTransition">
        <pc:chgData name="Parth Ahuja" userId="5f65bafa18435f34" providerId="LiveId" clId="{6D337CC2-19E6-4C74-9D9A-BE7D78ED5AD4}" dt="2021-12-06T04:27:31.187" v="53"/>
        <pc:sldMkLst>
          <pc:docMk/>
          <pc:sldMk cId="0" sldId="300"/>
        </pc:sldMkLst>
        <pc:spChg chg="mod">
          <ac:chgData name="Parth Ahuja" userId="5f65bafa18435f34" providerId="LiveId" clId="{6D337CC2-19E6-4C74-9D9A-BE7D78ED5AD4}" dt="2021-12-06T04:23:02.303" v="0" actId="20577"/>
          <ac:spMkLst>
            <pc:docMk/>
            <pc:sldMk cId="0" sldId="300"/>
            <ac:spMk id="581" creationId="{00000000-0000-0000-0000-000000000000}"/>
          </ac:spMkLst>
        </pc:spChg>
      </pc:sldChg>
      <pc:sldChg chg="modTransition">
        <pc:chgData name="Parth Ahuja" userId="5f65bafa18435f34" providerId="LiveId" clId="{6D337CC2-19E6-4C74-9D9A-BE7D78ED5AD4}" dt="2021-12-06T04:29:39.517" v="56"/>
        <pc:sldMkLst>
          <pc:docMk/>
          <pc:sldMk cId="0" sldId="30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102793"/>
            <a:ext cx="7832090" cy="6184265"/>
          </a:xfrm>
          <a:custGeom>
            <a:avLst/>
            <a:gdLst/>
            <a:ahLst/>
            <a:cxnLst/>
            <a:rect l="l" t="t" r="r" b="b"/>
            <a:pathLst>
              <a:path w="7832090" h="6184265">
                <a:moveTo>
                  <a:pt x="182182" y="0"/>
                </a:moveTo>
                <a:lnTo>
                  <a:pt x="5852083" y="0"/>
                </a:lnTo>
                <a:lnTo>
                  <a:pt x="7832020" y="3428984"/>
                </a:lnTo>
                <a:lnTo>
                  <a:pt x="6241122" y="6184206"/>
                </a:lnTo>
                <a:lnTo>
                  <a:pt x="0" y="6184206"/>
                </a:lnTo>
                <a:lnTo>
                  <a:pt x="0" y="315515"/>
                </a:lnTo>
                <a:lnTo>
                  <a:pt x="182182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689949" cy="98348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9132" y="3407643"/>
            <a:ext cx="13229735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1736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184370" cy="3113405"/>
          </a:xfrm>
          <a:custGeom>
            <a:avLst/>
            <a:gdLst/>
            <a:ahLst/>
            <a:cxnLst/>
            <a:rect l="l" t="t" r="r" b="b"/>
            <a:pathLst>
              <a:path w="17184370" h="3113405">
                <a:moveTo>
                  <a:pt x="0" y="0"/>
                </a:moveTo>
                <a:lnTo>
                  <a:pt x="17184323" y="0"/>
                </a:lnTo>
                <a:lnTo>
                  <a:pt x="15388071" y="3113008"/>
                </a:lnTo>
                <a:lnTo>
                  <a:pt x="0" y="3113008"/>
                </a:lnTo>
                <a:lnTo>
                  <a:pt x="0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725608" y="0"/>
            <a:ext cx="3562350" cy="2136140"/>
          </a:xfrm>
          <a:custGeom>
            <a:avLst/>
            <a:gdLst/>
            <a:ahLst/>
            <a:cxnLst/>
            <a:rect l="l" t="t" r="r" b="b"/>
            <a:pathLst>
              <a:path w="3562350" h="2136140">
                <a:moveTo>
                  <a:pt x="1113" y="0"/>
                </a:moveTo>
                <a:lnTo>
                  <a:pt x="3561236" y="0"/>
                </a:lnTo>
                <a:lnTo>
                  <a:pt x="3562350" y="1927"/>
                </a:lnTo>
                <a:lnTo>
                  <a:pt x="2329659" y="2135511"/>
                </a:lnTo>
                <a:lnTo>
                  <a:pt x="1232691" y="2135511"/>
                </a:lnTo>
                <a:lnTo>
                  <a:pt x="0" y="1927"/>
                </a:lnTo>
                <a:lnTo>
                  <a:pt x="1113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59244" y="3452464"/>
            <a:ext cx="5115559" cy="542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904548" y="3464726"/>
            <a:ext cx="7823200" cy="5412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"/>
            <a:ext cx="8861425" cy="10287000"/>
          </a:xfrm>
          <a:custGeom>
            <a:avLst/>
            <a:gdLst/>
            <a:ahLst/>
            <a:cxnLst/>
            <a:rect l="l" t="t" r="r" b="b"/>
            <a:pathLst>
              <a:path w="8861425" h="10287000">
                <a:moveTo>
                  <a:pt x="5892658" y="10286978"/>
                </a:moveTo>
                <a:lnTo>
                  <a:pt x="0" y="10286978"/>
                </a:lnTo>
                <a:lnTo>
                  <a:pt x="0" y="0"/>
                </a:lnTo>
                <a:lnTo>
                  <a:pt x="5892658" y="0"/>
                </a:lnTo>
                <a:lnTo>
                  <a:pt x="8861044" y="5143489"/>
                </a:lnTo>
                <a:lnTo>
                  <a:pt x="5892658" y="10286978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994" y="4425949"/>
            <a:ext cx="17670011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4203" y="3665106"/>
            <a:ext cx="17819592" cy="554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g"/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2.jpg"/><Relationship Id="rId4" Type="http://schemas.openxmlformats.org/officeDocument/2006/relationships/image" Target="../media/image111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6.png"/><Relationship Id="rId21" Type="http://schemas.openxmlformats.org/officeDocument/2006/relationships/image" Target="../media/image132.png"/><Relationship Id="rId42" Type="http://schemas.openxmlformats.org/officeDocument/2006/relationships/image" Target="../media/image151.png"/><Relationship Id="rId47" Type="http://schemas.openxmlformats.org/officeDocument/2006/relationships/image" Target="../media/image155.png"/><Relationship Id="rId63" Type="http://schemas.openxmlformats.org/officeDocument/2006/relationships/image" Target="../media/image171.png"/><Relationship Id="rId68" Type="http://schemas.openxmlformats.org/officeDocument/2006/relationships/image" Target="../media/image176.png"/><Relationship Id="rId84" Type="http://schemas.openxmlformats.org/officeDocument/2006/relationships/image" Target="../media/image192.png"/><Relationship Id="rId89" Type="http://schemas.openxmlformats.org/officeDocument/2006/relationships/image" Target="../media/image197.png"/><Relationship Id="rId16" Type="http://schemas.openxmlformats.org/officeDocument/2006/relationships/image" Target="../media/image127.png"/><Relationship Id="rId11" Type="http://schemas.openxmlformats.org/officeDocument/2006/relationships/image" Target="../media/image122.png"/><Relationship Id="rId32" Type="http://schemas.openxmlformats.org/officeDocument/2006/relationships/image" Target="../media/image142.png"/><Relationship Id="rId37" Type="http://schemas.openxmlformats.org/officeDocument/2006/relationships/image" Target="../media/image146.png"/><Relationship Id="rId53" Type="http://schemas.openxmlformats.org/officeDocument/2006/relationships/image" Target="../media/image161.png"/><Relationship Id="rId58" Type="http://schemas.openxmlformats.org/officeDocument/2006/relationships/image" Target="../media/image166.png"/><Relationship Id="rId74" Type="http://schemas.openxmlformats.org/officeDocument/2006/relationships/image" Target="../media/image182.png"/><Relationship Id="rId79" Type="http://schemas.openxmlformats.org/officeDocument/2006/relationships/image" Target="../media/image187.png"/><Relationship Id="rId5" Type="http://schemas.openxmlformats.org/officeDocument/2006/relationships/image" Target="../media/image116.png"/><Relationship Id="rId14" Type="http://schemas.openxmlformats.org/officeDocument/2006/relationships/image" Target="../media/image125.png"/><Relationship Id="rId22" Type="http://schemas.openxmlformats.org/officeDocument/2006/relationships/image" Target="../media/image41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Relationship Id="rId35" Type="http://schemas.openxmlformats.org/officeDocument/2006/relationships/image" Target="../media/image144.png"/><Relationship Id="rId43" Type="http://schemas.openxmlformats.org/officeDocument/2006/relationships/image" Target="../media/image152.png"/><Relationship Id="rId48" Type="http://schemas.openxmlformats.org/officeDocument/2006/relationships/image" Target="../media/image156.png"/><Relationship Id="rId56" Type="http://schemas.openxmlformats.org/officeDocument/2006/relationships/image" Target="../media/image164.png"/><Relationship Id="rId64" Type="http://schemas.openxmlformats.org/officeDocument/2006/relationships/image" Target="../media/image172.png"/><Relationship Id="rId69" Type="http://schemas.openxmlformats.org/officeDocument/2006/relationships/image" Target="../media/image177.png"/><Relationship Id="rId77" Type="http://schemas.openxmlformats.org/officeDocument/2006/relationships/image" Target="../media/image185.png"/><Relationship Id="rId8" Type="http://schemas.openxmlformats.org/officeDocument/2006/relationships/image" Target="../media/image119.png"/><Relationship Id="rId51" Type="http://schemas.openxmlformats.org/officeDocument/2006/relationships/image" Target="../media/image159.png"/><Relationship Id="rId72" Type="http://schemas.openxmlformats.org/officeDocument/2006/relationships/image" Target="../media/image180.png"/><Relationship Id="rId80" Type="http://schemas.openxmlformats.org/officeDocument/2006/relationships/image" Target="../media/image188.png"/><Relationship Id="rId85" Type="http://schemas.openxmlformats.org/officeDocument/2006/relationships/image" Target="../media/image193.png"/><Relationship Id="rId3" Type="http://schemas.openxmlformats.org/officeDocument/2006/relationships/image" Target="../media/image114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5" Type="http://schemas.openxmlformats.org/officeDocument/2006/relationships/image" Target="../media/image135.png"/><Relationship Id="rId33" Type="http://schemas.openxmlformats.org/officeDocument/2006/relationships/image" Target="../media/image12.png"/><Relationship Id="rId38" Type="http://schemas.openxmlformats.org/officeDocument/2006/relationships/image" Target="../media/image147.png"/><Relationship Id="rId46" Type="http://schemas.openxmlformats.org/officeDocument/2006/relationships/image" Target="../media/image154.png"/><Relationship Id="rId59" Type="http://schemas.openxmlformats.org/officeDocument/2006/relationships/image" Target="../media/image167.png"/><Relationship Id="rId67" Type="http://schemas.openxmlformats.org/officeDocument/2006/relationships/image" Target="../media/image175.png"/><Relationship Id="rId20" Type="http://schemas.openxmlformats.org/officeDocument/2006/relationships/image" Target="../media/image131.png"/><Relationship Id="rId41" Type="http://schemas.openxmlformats.org/officeDocument/2006/relationships/image" Target="../media/image150.png"/><Relationship Id="rId54" Type="http://schemas.openxmlformats.org/officeDocument/2006/relationships/image" Target="../media/image162.png"/><Relationship Id="rId62" Type="http://schemas.openxmlformats.org/officeDocument/2006/relationships/image" Target="../media/image170.png"/><Relationship Id="rId70" Type="http://schemas.openxmlformats.org/officeDocument/2006/relationships/image" Target="../media/image178.png"/><Relationship Id="rId75" Type="http://schemas.openxmlformats.org/officeDocument/2006/relationships/image" Target="../media/image183.png"/><Relationship Id="rId83" Type="http://schemas.openxmlformats.org/officeDocument/2006/relationships/image" Target="../media/image191.png"/><Relationship Id="rId88" Type="http://schemas.openxmlformats.org/officeDocument/2006/relationships/image" Target="../media/image1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7.png"/><Relationship Id="rId15" Type="http://schemas.openxmlformats.org/officeDocument/2006/relationships/image" Target="../media/image126.png"/><Relationship Id="rId23" Type="http://schemas.openxmlformats.org/officeDocument/2006/relationships/image" Target="../media/image133.png"/><Relationship Id="rId28" Type="http://schemas.openxmlformats.org/officeDocument/2006/relationships/image" Target="../media/image138.png"/><Relationship Id="rId36" Type="http://schemas.openxmlformats.org/officeDocument/2006/relationships/image" Target="../media/image145.png"/><Relationship Id="rId49" Type="http://schemas.openxmlformats.org/officeDocument/2006/relationships/image" Target="../media/image157.png"/><Relationship Id="rId57" Type="http://schemas.openxmlformats.org/officeDocument/2006/relationships/image" Target="../media/image165.png"/><Relationship Id="rId10" Type="http://schemas.openxmlformats.org/officeDocument/2006/relationships/image" Target="../media/image121.png"/><Relationship Id="rId31" Type="http://schemas.openxmlformats.org/officeDocument/2006/relationships/image" Target="../media/image141.png"/><Relationship Id="rId44" Type="http://schemas.openxmlformats.org/officeDocument/2006/relationships/image" Target="../media/image153.png"/><Relationship Id="rId52" Type="http://schemas.openxmlformats.org/officeDocument/2006/relationships/image" Target="../media/image160.png"/><Relationship Id="rId60" Type="http://schemas.openxmlformats.org/officeDocument/2006/relationships/image" Target="../media/image168.png"/><Relationship Id="rId65" Type="http://schemas.openxmlformats.org/officeDocument/2006/relationships/image" Target="../media/image173.png"/><Relationship Id="rId73" Type="http://schemas.openxmlformats.org/officeDocument/2006/relationships/image" Target="../media/image181.png"/><Relationship Id="rId78" Type="http://schemas.openxmlformats.org/officeDocument/2006/relationships/image" Target="../media/image186.png"/><Relationship Id="rId81" Type="http://schemas.openxmlformats.org/officeDocument/2006/relationships/image" Target="../media/image189.png"/><Relationship Id="rId86" Type="http://schemas.openxmlformats.org/officeDocument/2006/relationships/image" Target="../media/image194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39" Type="http://schemas.openxmlformats.org/officeDocument/2006/relationships/image" Target="../media/image148.png"/><Relationship Id="rId34" Type="http://schemas.openxmlformats.org/officeDocument/2006/relationships/image" Target="../media/image143.png"/><Relationship Id="rId50" Type="http://schemas.openxmlformats.org/officeDocument/2006/relationships/image" Target="../media/image158.png"/><Relationship Id="rId55" Type="http://schemas.openxmlformats.org/officeDocument/2006/relationships/image" Target="../media/image163.png"/><Relationship Id="rId76" Type="http://schemas.openxmlformats.org/officeDocument/2006/relationships/image" Target="../media/image184.png"/><Relationship Id="rId7" Type="http://schemas.openxmlformats.org/officeDocument/2006/relationships/image" Target="../media/image118.png"/><Relationship Id="rId71" Type="http://schemas.openxmlformats.org/officeDocument/2006/relationships/image" Target="../media/image179.png"/><Relationship Id="rId2" Type="http://schemas.openxmlformats.org/officeDocument/2006/relationships/image" Target="../media/image113.png"/><Relationship Id="rId29" Type="http://schemas.openxmlformats.org/officeDocument/2006/relationships/image" Target="../media/image139.png"/><Relationship Id="rId24" Type="http://schemas.openxmlformats.org/officeDocument/2006/relationships/image" Target="../media/image134.png"/><Relationship Id="rId40" Type="http://schemas.openxmlformats.org/officeDocument/2006/relationships/image" Target="../media/image149.png"/><Relationship Id="rId45" Type="http://schemas.openxmlformats.org/officeDocument/2006/relationships/image" Target="../media/image88.png"/><Relationship Id="rId66" Type="http://schemas.openxmlformats.org/officeDocument/2006/relationships/image" Target="../media/image174.png"/><Relationship Id="rId87" Type="http://schemas.openxmlformats.org/officeDocument/2006/relationships/image" Target="../media/image195.png"/><Relationship Id="rId61" Type="http://schemas.openxmlformats.org/officeDocument/2006/relationships/image" Target="../media/image169.png"/><Relationship Id="rId82" Type="http://schemas.openxmlformats.org/officeDocument/2006/relationships/image" Target="../media/image190.png"/><Relationship Id="rId19" Type="http://schemas.openxmlformats.org/officeDocument/2006/relationships/image" Target="../media/image1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5.png"/><Relationship Id="rId21" Type="http://schemas.openxmlformats.org/officeDocument/2006/relationships/image" Target="../media/image50.png"/><Relationship Id="rId34" Type="http://schemas.openxmlformats.org/officeDocument/2006/relationships/image" Target="../media/image62.png"/><Relationship Id="rId42" Type="http://schemas.openxmlformats.org/officeDocument/2006/relationships/image" Target="../media/image70.png"/><Relationship Id="rId47" Type="http://schemas.openxmlformats.org/officeDocument/2006/relationships/image" Target="../media/image75.png"/><Relationship Id="rId50" Type="http://schemas.openxmlformats.org/officeDocument/2006/relationships/image" Target="../media/image78.png"/><Relationship Id="rId55" Type="http://schemas.openxmlformats.org/officeDocument/2006/relationships/image" Target="../media/image83.png"/><Relationship Id="rId63" Type="http://schemas.openxmlformats.org/officeDocument/2006/relationships/image" Target="../media/image91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6" Type="http://schemas.openxmlformats.org/officeDocument/2006/relationships/image" Target="../media/image27.png"/><Relationship Id="rId29" Type="http://schemas.openxmlformats.org/officeDocument/2006/relationships/image" Target="../media/image57.png"/><Relationship Id="rId11" Type="http://schemas.openxmlformats.org/officeDocument/2006/relationships/image" Target="../media/image43.png"/><Relationship Id="rId24" Type="http://schemas.openxmlformats.org/officeDocument/2006/relationships/image" Target="../media/image53.png"/><Relationship Id="rId32" Type="http://schemas.openxmlformats.org/officeDocument/2006/relationships/image" Target="../media/image60.png"/><Relationship Id="rId37" Type="http://schemas.openxmlformats.org/officeDocument/2006/relationships/image" Target="../media/image65.png"/><Relationship Id="rId40" Type="http://schemas.openxmlformats.org/officeDocument/2006/relationships/image" Target="../media/image68.png"/><Relationship Id="rId45" Type="http://schemas.openxmlformats.org/officeDocument/2006/relationships/image" Target="../media/image73.png"/><Relationship Id="rId53" Type="http://schemas.openxmlformats.org/officeDocument/2006/relationships/image" Target="../media/image81.png"/><Relationship Id="rId58" Type="http://schemas.openxmlformats.org/officeDocument/2006/relationships/image" Target="../media/image86.png"/><Relationship Id="rId5" Type="http://schemas.openxmlformats.org/officeDocument/2006/relationships/image" Target="../media/image38.png"/><Relationship Id="rId61" Type="http://schemas.openxmlformats.org/officeDocument/2006/relationships/image" Target="../media/image89.png"/><Relationship Id="rId19" Type="http://schemas.openxmlformats.org/officeDocument/2006/relationships/image" Target="../media/image16.png"/><Relationship Id="rId14" Type="http://schemas.openxmlformats.org/officeDocument/2006/relationships/image" Target="../media/image11.png"/><Relationship Id="rId22" Type="http://schemas.openxmlformats.org/officeDocument/2006/relationships/image" Target="../media/image51.png"/><Relationship Id="rId27" Type="http://schemas.openxmlformats.org/officeDocument/2006/relationships/image" Target="../media/image8.png"/><Relationship Id="rId30" Type="http://schemas.openxmlformats.org/officeDocument/2006/relationships/image" Target="../media/image58.png"/><Relationship Id="rId35" Type="http://schemas.openxmlformats.org/officeDocument/2006/relationships/image" Target="../media/image63.png"/><Relationship Id="rId43" Type="http://schemas.openxmlformats.org/officeDocument/2006/relationships/image" Target="../media/image71.png"/><Relationship Id="rId48" Type="http://schemas.openxmlformats.org/officeDocument/2006/relationships/image" Target="../media/image76.png"/><Relationship Id="rId56" Type="http://schemas.openxmlformats.org/officeDocument/2006/relationships/image" Target="../media/image84.png"/><Relationship Id="rId64" Type="http://schemas.openxmlformats.org/officeDocument/2006/relationships/image" Target="../media/image92.png"/><Relationship Id="rId8" Type="http://schemas.openxmlformats.org/officeDocument/2006/relationships/image" Target="../media/image14.png"/><Relationship Id="rId51" Type="http://schemas.openxmlformats.org/officeDocument/2006/relationships/image" Target="../media/image79.png"/><Relationship Id="rId3" Type="http://schemas.openxmlformats.org/officeDocument/2006/relationships/image" Target="../media/image12.png"/><Relationship Id="rId12" Type="http://schemas.openxmlformats.org/officeDocument/2006/relationships/image" Target="../media/image44.png"/><Relationship Id="rId17" Type="http://schemas.openxmlformats.org/officeDocument/2006/relationships/image" Target="../media/image47.png"/><Relationship Id="rId25" Type="http://schemas.openxmlformats.org/officeDocument/2006/relationships/image" Target="../media/image54.png"/><Relationship Id="rId33" Type="http://schemas.openxmlformats.org/officeDocument/2006/relationships/image" Target="../media/image61.png"/><Relationship Id="rId38" Type="http://schemas.openxmlformats.org/officeDocument/2006/relationships/image" Target="../media/image66.png"/><Relationship Id="rId46" Type="http://schemas.openxmlformats.org/officeDocument/2006/relationships/image" Target="../media/image74.png"/><Relationship Id="rId59" Type="http://schemas.openxmlformats.org/officeDocument/2006/relationships/image" Target="../media/image87.png"/><Relationship Id="rId20" Type="http://schemas.openxmlformats.org/officeDocument/2006/relationships/image" Target="../media/image49.png"/><Relationship Id="rId41" Type="http://schemas.openxmlformats.org/officeDocument/2006/relationships/image" Target="../media/image69.png"/><Relationship Id="rId54" Type="http://schemas.openxmlformats.org/officeDocument/2006/relationships/image" Target="../media/image82.png"/><Relationship Id="rId62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5" Type="http://schemas.openxmlformats.org/officeDocument/2006/relationships/image" Target="../media/image46.png"/><Relationship Id="rId23" Type="http://schemas.openxmlformats.org/officeDocument/2006/relationships/image" Target="../media/image52.png"/><Relationship Id="rId28" Type="http://schemas.openxmlformats.org/officeDocument/2006/relationships/image" Target="../media/image56.png"/><Relationship Id="rId36" Type="http://schemas.openxmlformats.org/officeDocument/2006/relationships/image" Target="../media/image64.png"/><Relationship Id="rId49" Type="http://schemas.openxmlformats.org/officeDocument/2006/relationships/image" Target="../media/image77.png"/><Relationship Id="rId57" Type="http://schemas.openxmlformats.org/officeDocument/2006/relationships/image" Target="../media/image85.png"/><Relationship Id="rId10" Type="http://schemas.openxmlformats.org/officeDocument/2006/relationships/image" Target="../media/image42.png"/><Relationship Id="rId31" Type="http://schemas.openxmlformats.org/officeDocument/2006/relationships/image" Target="../media/image59.png"/><Relationship Id="rId44" Type="http://schemas.openxmlformats.org/officeDocument/2006/relationships/image" Target="../media/image72.png"/><Relationship Id="rId52" Type="http://schemas.openxmlformats.org/officeDocument/2006/relationships/image" Target="../media/image80.png"/><Relationship Id="rId60" Type="http://schemas.openxmlformats.org/officeDocument/2006/relationships/image" Target="../media/image88.png"/><Relationship Id="rId65" Type="http://schemas.openxmlformats.org/officeDocument/2006/relationships/image" Target="../media/image93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Relationship Id="rId13" Type="http://schemas.openxmlformats.org/officeDocument/2006/relationships/image" Target="../media/image45.png"/><Relationship Id="rId18" Type="http://schemas.openxmlformats.org/officeDocument/2006/relationships/image" Target="../media/image48.png"/><Relationship Id="rId39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685223"/>
            <a:ext cx="6203315" cy="7602220"/>
            <a:chOff x="0" y="2685223"/>
            <a:chExt cx="6203315" cy="7602220"/>
          </a:xfrm>
        </p:grpSpPr>
        <p:sp>
          <p:nvSpPr>
            <p:cNvPr id="3" name="object 3"/>
            <p:cNvSpPr/>
            <p:nvPr/>
          </p:nvSpPr>
          <p:spPr>
            <a:xfrm>
              <a:off x="0" y="7008792"/>
              <a:ext cx="5102860" cy="3278504"/>
            </a:xfrm>
            <a:custGeom>
              <a:avLst/>
              <a:gdLst/>
              <a:ahLst/>
              <a:cxnLst/>
              <a:rect l="l" t="t" r="r" b="b"/>
              <a:pathLst>
                <a:path w="5102860" h="3278504">
                  <a:moveTo>
                    <a:pt x="4301398" y="3278206"/>
                  </a:moveTo>
                  <a:lnTo>
                    <a:pt x="0" y="3278206"/>
                  </a:lnTo>
                  <a:lnTo>
                    <a:pt x="0" y="253587"/>
                  </a:lnTo>
                  <a:lnTo>
                    <a:pt x="146463" y="0"/>
                  </a:lnTo>
                  <a:lnTo>
                    <a:pt x="4010756" y="0"/>
                  </a:lnTo>
                  <a:lnTo>
                    <a:pt x="5102768" y="1890712"/>
                  </a:lnTo>
                  <a:lnTo>
                    <a:pt x="4301398" y="3278206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85223"/>
              <a:ext cx="2575560" cy="6028690"/>
            </a:xfrm>
            <a:custGeom>
              <a:avLst/>
              <a:gdLst/>
              <a:ahLst/>
              <a:cxnLst/>
              <a:rect l="l" t="t" r="r" b="b"/>
              <a:pathLst>
                <a:path w="2575560" h="6028690">
                  <a:moveTo>
                    <a:pt x="1670720" y="0"/>
                  </a:moveTo>
                  <a:lnTo>
                    <a:pt x="0" y="0"/>
                  </a:lnTo>
                  <a:lnTo>
                    <a:pt x="0" y="6028485"/>
                  </a:lnTo>
                  <a:lnTo>
                    <a:pt x="448691" y="5253036"/>
                  </a:lnTo>
                  <a:lnTo>
                    <a:pt x="449107" y="5253036"/>
                  </a:lnTo>
                  <a:lnTo>
                    <a:pt x="1669401" y="3141120"/>
                  </a:lnTo>
                  <a:lnTo>
                    <a:pt x="1670720" y="3141120"/>
                  </a:lnTo>
                  <a:lnTo>
                    <a:pt x="2004767" y="2560817"/>
                  </a:lnTo>
                  <a:lnTo>
                    <a:pt x="2004504" y="2560685"/>
                  </a:lnTo>
                  <a:lnTo>
                    <a:pt x="2575047" y="1568912"/>
                  </a:lnTo>
                  <a:lnTo>
                    <a:pt x="1670720" y="0"/>
                  </a:lnTo>
                  <a:close/>
                </a:path>
                <a:path w="2575560" h="6028690">
                  <a:moveTo>
                    <a:pt x="449107" y="5253036"/>
                  </a:moveTo>
                  <a:lnTo>
                    <a:pt x="448691" y="5253036"/>
                  </a:lnTo>
                  <a:lnTo>
                    <a:pt x="448955" y="5253300"/>
                  </a:lnTo>
                  <a:lnTo>
                    <a:pt x="449107" y="5253036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833" y="2685223"/>
              <a:ext cx="5440680" cy="6217285"/>
            </a:xfrm>
            <a:custGeom>
              <a:avLst/>
              <a:gdLst/>
              <a:ahLst/>
              <a:cxnLst/>
              <a:rect l="l" t="t" r="r" b="b"/>
              <a:pathLst>
                <a:path w="5440680" h="6217284">
                  <a:moveTo>
                    <a:pt x="4532314" y="0"/>
                  </a:moveTo>
                  <a:lnTo>
                    <a:pt x="2720100" y="0"/>
                  </a:lnTo>
                  <a:lnTo>
                    <a:pt x="1812214" y="1568912"/>
                  </a:lnTo>
                  <a:lnTo>
                    <a:pt x="1814982" y="1573525"/>
                  </a:lnTo>
                  <a:lnTo>
                    <a:pt x="908414" y="3141120"/>
                  </a:lnTo>
                  <a:lnTo>
                    <a:pt x="907886" y="3141120"/>
                  </a:lnTo>
                  <a:lnTo>
                    <a:pt x="0" y="4710032"/>
                  </a:lnTo>
                  <a:lnTo>
                    <a:pt x="871975" y="6216888"/>
                  </a:lnTo>
                  <a:lnTo>
                    <a:pt x="2756008" y="6216888"/>
                  </a:lnTo>
                  <a:lnTo>
                    <a:pt x="3269947" y="5328688"/>
                  </a:lnTo>
                  <a:lnTo>
                    <a:pt x="3274798" y="5328688"/>
                  </a:lnTo>
                  <a:lnTo>
                    <a:pt x="4825891" y="2638446"/>
                  </a:lnTo>
                  <a:lnTo>
                    <a:pt x="4823386" y="2636996"/>
                  </a:lnTo>
                  <a:lnTo>
                    <a:pt x="5440069" y="1568912"/>
                  </a:lnTo>
                  <a:lnTo>
                    <a:pt x="4532314" y="0"/>
                  </a:lnTo>
                  <a:close/>
                </a:path>
                <a:path w="5440680" h="6217284">
                  <a:moveTo>
                    <a:pt x="3274798" y="5328688"/>
                  </a:moveTo>
                  <a:lnTo>
                    <a:pt x="3269947" y="5328688"/>
                  </a:lnTo>
                  <a:lnTo>
                    <a:pt x="3273506" y="5330928"/>
                  </a:lnTo>
                  <a:lnTo>
                    <a:pt x="3274798" y="532868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8651240" cy="4675505"/>
            <a:chOff x="0" y="0"/>
            <a:chExt cx="8651240" cy="4675505"/>
          </a:xfrm>
        </p:grpSpPr>
        <p:sp>
          <p:nvSpPr>
            <p:cNvPr id="7" name="object 7"/>
            <p:cNvSpPr/>
            <p:nvPr/>
          </p:nvSpPr>
          <p:spPr>
            <a:xfrm>
              <a:off x="5023259" y="0"/>
              <a:ext cx="3628390" cy="1599565"/>
            </a:xfrm>
            <a:custGeom>
              <a:avLst/>
              <a:gdLst/>
              <a:ahLst/>
              <a:cxnLst/>
              <a:rect l="l" t="t" r="r" b="b"/>
              <a:pathLst>
                <a:path w="3628390" h="1599565">
                  <a:moveTo>
                    <a:pt x="15584" y="0"/>
                  </a:moveTo>
                  <a:lnTo>
                    <a:pt x="3612268" y="0"/>
                  </a:lnTo>
                  <a:lnTo>
                    <a:pt x="3627855" y="26934"/>
                  </a:lnTo>
                  <a:lnTo>
                    <a:pt x="2719968" y="1599142"/>
                  </a:lnTo>
                  <a:lnTo>
                    <a:pt x="907754" y="1599142"/>
                  </a:lnTo>
                  <a:lnTo>
                    <a:pt x="0" y="26934"/>
                  </a:lnTo>
                  <a:lnTo>
                    <a:pt x="15584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8831" y="0"/>
              <a:ext cx="5440680" cy="4675505"/>
            </a:xfrm>
            <a:custGeom>
              <a:avLst/>
              <a:gdLst/>
              <a:ahLst/>
              <a:cxnLst/>
              <a:rect l="l" t="t" r="r" b="b"/>
              <a:pathLst>
                <a:path w="5440680" h="4675505">
                  <a:moveTo>
                    <a:pt x="15525" y="0"/>
                  </a:moveTo>
                  <a:lnTo>
                    <a:pt x="3609491" y="0"/>
                  </a:lnTo>
                  <a:lnTo>
                    <a:pt x="4829187" y="2112096"/>
                  </a:lnTo>
                  <a:lnTo>
                    <a:pt x="4829055" y="2112096"/>
                  </a:lnTo>
                  <a:lnTo>
                    <a:pt x="5440069" y="3168054"/>
                  </a:lnTo>
                  <a:lnTo>
                    <a:pt x="4568093" y="4674911"/>
                  </a:lnTo>
                  <a:lnTo>
                    <a:pt x="2684061" y="4674911"/>
                  </a:lnTo>
                  <a:lnTo>
                    <a:pt x="2126355" y="3711058"/>
                  </a:lnTo>
                  <a:lnTo>
                    <a:pt x="2125939" y="3711058"/>
                  </a:lnTo>
                  <a:lnTo>
                    <a:pt x="905645" y="1599142"/>
                  </a:lnTo>
                  <a:lnTo>
                    <a:pt x="904327" y="1599142"/>
                  </a:lnTo>
                  <a:lnTo>
                    <a:pt x="570279" y="1018839"/>
                  </a:lnTo>
                  <a:lnTo>
                    <a:pt x="570543" y="1018707"/>
                  </a:lnTo>
                  <a:lnTo>
                    <a:pt x="0" y="26934"/>
                  </a:lnTo>
                  <a:lnTo>
                    <a:pt x="15525" y="0"/>
                  </a:lnTo>
                  <a:close/>
                </a:path>
                <a:path w="5440680" h="4675505">
                  <a:moveTo>
                    <a:pt x="2125939" y="3711058"/>
                  </a:moveTo>
                  <a:lnTo>
                    <a:pt x="2126355" y="3711058"/>
                  </a:lnTo>
                  <a:lnTo>
                    <a:pt x="2126092" y="3711322"/>
                  </a:lnTo>
                  <a:lnTo>
                    <a:pt x="2125939" y="3711058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3211195" cy="4675505"/>
            </a:xfrm>
            <a:custGeom>
              <a:avLst/>
              <a:gdLst/>
              <a:ahLst/>
              <a:cxnLst/>
              <a:rect l="l" t="t" r="r" b="b"/>
              <a:pathLst>
                <a:path w="3211195" h="4675505">
                  <a:moveTo>
                    <a:pt x="0" y="0"/>
                  </a:moveTo>
                  <a:lnTo>
                    <a:pt x="1383245" y="0"/>
                  </a:lnTo>
                  <a:lnTo>
                    <a:pt x="1398831" y="26934"/>
                  </a:lnTo>
                  <a:lnTo>
                    <a:pt x="1396063" y="31547"/>
                  </a:lnTo>
                  <a:lnTo>
                    <a:pt x="2302631" y="1599142"/>
                  </a:lnTo>
                  <a:lnTo>
                    <a:pt x="2303159" y="1599142"/>
                  </a:lnTo>
                  <a:lnTo>
                    <a:pt x="3211045" y="3168054"/>
                  </a:lnTo>
                  <a:lnTo>
                    <a:pt x="2339069" y="4674911"/>
                  </a:lnTo>
                  <a:lnTo>
                    <a:pt x="455037" y="4674911"/>
                  </a:lnTo>
                  <a:lnTo>
                    <a:pt x="0" y="3888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034066" y="9207499"/>
            <a:ext cx="64935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90" dirty="0">
                <a:latin typeface="Palatino Linotype"/>
                <a:cs typeface="Palatino Linotype"/>
              </a:rPr>
              <a:t>"if</a:t>
            </a:r>
            <a:r>
              <a:rPr sz="3000" i="1" spc="85" dirty="0">
                <a:latin typeface="Palatino Linotype"/>
                <a:cs typeface="Palatino Linotype"/>
              </a:rPr>
              <a:t> </a:t>
            </a:r>
            <a:r>
              <a:rPr sz="3000" i="1" spc="-90" dirty="0">
                <a:latin typeface="Palatino Linotype"/>
                <a:cs typeface="Palatino Linotype"/>
              </a:rPr>
              <a:t>opportunity</a:t>
            </a:r>
            <a:r>
              <a:rPr sz="3000" i="1" spc="90" dirty="0">
                <a:latin typeface="Palatino Linotype"/>
                <a:cs typeface="Palatino Linotype"/>
              </a:rPr>
              <a:t> </a:t>
            </a:r>
            <a:r>
              <a:rPr sz="3000" i="1" spc="-70" dirty="0">
                <a:latin typeface="Palatino Linotype"/>
                <a:cs typeface="Palatino Linotype"/>
              </a:rPr>
              <a:t>doesn`t</a:t>
            </a:r>
            <a:r>
              <a:rPr sz="3000" i="1" spc="85" dirty="0">
                <a:latin typeface="Palatino Linotype"/>
                <a:cs typeface="Palatino Linotype"/>
              </a:rPr>
              <a:t> </a:t>
            </a:r>
            <a:r>
              <a:rPr sz="3000" i="1" spc="-45" dirty="0">
                <a:latin typeface="Palatino Linotype"/>
                <a:cs typeface="Palatino Linotype"/>
              </a:rPr>
              <a:t>knock,</a:t>
            </a:r>
            <a:r>
              <a:rPr sz="3000" i="1" spc="90" dirty="0">
                <a:latin typeface="Palatino Linotype"/>
                <a:cs typeface="Palatino Linotype"/>
              </a:rPr>
              <a:t> </a:t>
            </a:r>
            <a:r>
              <a:rPr sz="3000" i="1" spc="-60" dirty="0">
                <a:latin typeface="Palatino Linotype"/>
                <a:cs typeface="Palatino Linotype"/>
              </a:rPr>
              <a:t>build</a:t>
            </a:r>
            <a:r>
              <a:rPr sz="3000" i="1" spc="90" dirty="0">
                <a:latin typeface="Palatino Linotype"/>
                <a:cs typeface="Palatino Linotype"/>
              </a:rPr>
              <a:t> </a:t>
            </a:r>
            <a:r>
              <a:rPr sz="3000" i="1" spc="10" dirty="0">
                <a:latin typeface="Palatino Linotype"/>
                <a:cs typeface="Palatino Linotype"/>
              </a:rPr>
              <a:t>a</a:t>
            </a:r>
            <a:r>
              <a:rPr sz="3000" i="1" spc="85" dirty="0">
                <a:latin typeface="Palatino Linotype"/>
                <a:cs typeface="Palatino Linotype"/>
              </a:rPr>
              <a:t> </a:t>
            </a:r>
            <a:r>
              <a:rPr sz="3000" i="1" spc="-85" dirty="0">
                <a:latin typeface="Palatino Linotype"/>
                <a:cs typeface="Palatino Linotype"/>
              </a:rPr>
              <a:t>door"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041409" y="2204531"/>
            <a:ext cx="6059170" cy="3351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33450">
              <a:lnSpc>
                <a:spcPts val="13310"/>
              </a:lnSpc>
            </a:pPr>
            <a:r>
              <a:rPr sz="10700" b="0" spc="4060" dirty="0">
                <a:solidFill>
                  <a:srgbClr val="000000"/>
                </a:solidFill>
                <a:latin typeface="Verdana"/>
                <a:cs typeface="Verdana"/>
              </a:rPr>
              <a:t>JOB </a:t>
            </a:r>
            <a:r>
              <a:rPr sz="10700" b="0" spc="-37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0700" b="0" spc="5050" dirty="0">
                <a:solidFill>
                  <a:srgbClr val="000000"/>
                </a:solidFill>
                <a:latin typeface="Verdana"/>
                <a:cs typeface="Verdana"/>
              </a:rPr>
              <a:t>H</a:t>
            </a:r>
            <a:r>
              <a:rPr sz="10700" b="0" spc="4065" dirty="0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sz="10700" b="0" spc="3535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10700" b="0" spc="438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endParaRPr sz="107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7867" y="3729222"/>
            <a:ext cx="990600" cy="561975"/>
            <a:chOff x="707867" y="3729222"/>
            <a:chExt cx="990600" cy="561975"/>
          </a:xfrm>
        </p:grpSpPr>
        <p:sp>
          <p:nvSpPr>
            <p:cNvPr id="3" name="object 3"/>
            <p:cNvSpPr/>
            <p:nvPr/>
          </p:nvSpPr>
          <p:spPr>
            <a:xfrm>
              <a:off x="707867" y="4009572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2768" y="372922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2883" y="372922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5"/>
            <a:ext cx="18288000" cy="3113405"/>
            <a:chOff x="0" y="5"/>
            <a:chExt cx="18288000" cy="3113405"/>
          </a:xfrm>
        </p:grpSpPr>
        <p:sp>
          <p:nvSpPr>
            <p:cNvPr id="7" name="object 7"/>
            <p:cNvSpPr/>
            <p:nvPr/>
          </p:nvSpPr>
          <p:spPr>
            <a:xfrm>
              <a:off x="0" y="6"/>
              <a:ext cx="17184370" cy="3113405"/>
            </a:xfrm>
            <a:custGeom>
              <a:avLst/>
              <a:gdLst/>
              <a:ahLst/>
              <a:cxnLst/>
              <a:rect l="l" t="t" r="r" b="b"/>
              <a:pathLst>
                <a:path w="17184370" h="3113405">
                  <a:moveTo>
                    <a:pt x="0" y="0"/>
                  </a:moveTo>
                  <a:lnTo>
                    <a:pt x="17184323" y="0"/>
                  </a:lnTo>
                  <a:lnTo>
                    <a:pt x="15388071" y="3113007"/>
                  </a:lnTo>
                  <a:lnTo>
                    <a:pt x="0" y="3113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725608" y="5"/>
              <a:ext cx="3562350" cy="2135505"/>
            </a:xfrm>
            <a:custGeom>
              <a:avLst/>
              <a:gdLst/>
              <a:ahLst/>
              <a:cxnLst/>
              <a:rect l="l" t="t" r="r" b="b"/>
              <a:pathLst>
                <a:path w="3562350" h="2135505">
                  <a:moveTo>
                    <a:pt x="1110" y="0"/>
                  </a:moveTo>
                  <a:lnTo>
                    <a:pt x="3561239" y="0"/>
                  </a:lnTo>
                  <a:lnTo>
                    <a:pt x="3562350" y="1921"/>
                  </a:lnTo>
                  <a:lnTo>
                    <a:pt x="2329659" y="2135505"/>
                  </a:lnTo>
                  <a:lnTo>
                    <a:pt x="1232691" y="2135505"/>
                  </a:lnTo>
                  <a:lnTo>
                    <a:pt x="0" y="1921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07867" y="9381725"/>
            <a:ext cx="990600" cy="561975"/>
            <a:chOff x="707867" y="9381725"/>
            <a:chExt cx="990600" cy="561975"/>
          </a:xfrm>
        </p:grpSpPr>
        <p:sp>
          <p:nvSpPr>
            <p:cNvPr id="10" name="object 10"/>
            <p:cNvSpPr/>
            <p:nvPr/>
          </p:nvSpPr>
          <p:spPr>
            <a:xfrm>
              <a:off x="707867" y="9662076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2768" y="938172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02883" y="938172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07867" y="6620488"/>
            <a:ext cx="990600" cy="561975"/>
            <a:chOff x="707867" y="6620488"/>
            <a:chExt cx="990600" cy="561975"/>
          </a:xfrm>
        </p:grpSpPr>
        <p:sp>
          <p:nvSpPr>
            <p:cNvPr id="14" name="object 14"/>
            <p:cNvSpPr/>
            <p:nvPr/>
          </p:nvSpPr>
          <p:spPr>
            <a:xfrm>
              <a:off x="707867" y="6900838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2768" y="6620488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1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2883" y="6620488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3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07867" y="8002267"/>
            <a:ext cx="990600" cy="561975"/>
            <a:chOff x="707867" y="8002267"/>
            <a:chExt cx="990600" cy="561975"/>
          </a:xfrm>
        </p:grpSpPr>
        <p:sp>
          <p:nvSpPr>
            <p:cNvPr id="18" name="object 18"/>
            <p:cNvSpPr/>
            <p:nvPr/>
          </p:nvSpPr>
          <p:spPr>
            <a:xfrm>
              <a:off x="707867" y="8282617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2768" y="8002267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1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2883" y="8002267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3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39507" y="5143505"/>
            <a:ext cx="990600" cy="561975"/>
            <a:chOff x="739507" y="5143505"/>
            <a:chExt cx="990600" cy="561975"/>
          </a:xfrm>
        </p:grpSpPr>
        <p:sp>
          <p:nvSpPr>
            <p:cNvPr id="22" name="object 22"/>
            <p:cNvSpPr/>
            <p:nvPr/>
          </p:nvSpPr>
          <p:spPr>
            <a:xfrm>
              <a:off x="739507" y="5423856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04408" y="514350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34523" y="514350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2540092" y="7008558"/>
            <a:ext cx="3888740" cy="2160905"/>
            <a:chOff x="12540092" y="7008558"/>
            <a:chExt cx="3888740" cy="2160905"/>
          </a:xfrm>
        </p:grpSpPr>
        <p:sp>
          <p:nvSpPr>
            <p:cNvPr id="26" name="object 26"/>
            <p:cNvSpPr/>
            <p:nvPr/>
          </p:nvSpPr>
          <p:spPr>
            <a:xfrm>
              <a:off x="12972544" y="7008558"/>
              <a:ext cx="2576195" cy="1539875"/>
            </a:xfrm>
            <a:custGeom>
              <a:avLst/>
              <a:gdLst/>
              <a:ahLst/>
              <a:cxnLst/>
              <a:rect l="l" t="t" r="r" b="b"/>
              <a:pathLst>
                <a:path w="2576194" h="1539875">
                  <a:moveTo>
                    <a:pt x="1482212" y="1539281"/>
                  </a:moveTo>
                  <a:lnTo>
                    <a:pt x="1544270" y="1538366"/>
                  </a:lnTo>
                  <a:lnTo>
                    <a:pt x="1605422" y="1535654"/>
                  </a:lnTo>
                  <a:lnTo>
                    <a:pt x="1665574" y="1531194"/>
                  </a:lnTo>
                  <a:lnTo>
                    <a:pt x="1724635" y="1525034"/>
                  </a:lnTo>
                  <a:lnTo>
                    <a:pt x="1782512" y="1517222"/>
                  </a:lnTo>
                  <a:lnTo>
                    <a:pt x="1839112" y="1507806"/>
                  </a:lnTo>
                  <a:lnTo>
                    <a:pt x="1894344" y="1496836"/>
                  </a:lnTo>
                  <a:lnTo>
                    <a:pt x="1948114" y="1484359"/>
                  </a:lnTo>
                  <a:lnTo>
                    <a:pt x="2000331" y="1470424"/>
                  </a:lnTo>
                  <a:lnTo>
                    <a:pt x="2050901" y="1455079"/>
                  </a:lnTo>
                  <a:lnTo>
                    <a:pt x="2099733" y="1438373"/>
                  </a:lnTo>
                  <a:lnTo>
                    <a:pt x="2146733" y="1420354"/>
                  </a:lnTo>
                  <a:lnTo>
                    <a:pt x="2191811" y="1401071"/>
                  </a:lnTo>
                  <a:lnTo>
                    <a:pt x="2234872" y="1380571"/>
                  </a:lnTo>
                  <a:lnTo>
                    <a:pt x="2275825" y="1358904"/>
                  </a:lnTo>
                  <a:lnTo>
                    <a:pt x="2314577" y="1336117"/>
                  </a:lnTo>
                  <a:lnTo>
                    <a:pt x="2351037" y="1312260"/>
                  </a:lnTo>
                  <a:lnTo>
                    <a:pt x="2385110" y="1287380"/>
                  </a:lnTo>
                  <a:lnTo>
                    <a:pt x="2416706" y="1261526"/>
                  </a:lnTo>
                  <a:lnTo>
                    <a:pt x="2445731" y="1234747"/>
                  </a:lnTo>
                  <a:lnTo>
                    <a:pt x="2472093" y="1207090"/>
                  </a:lnTo>
                  <a:lnTo>
                    <a:pt x="2516460" y="1149339"/>
                  </a:lnTo>
                  <a:lnTo>
                    <a:pt x="2549065" y="1088660"/>
                  </a:lnTo>
                  <a:lnTo>
                    <a:pt x="2569171" y="1025440"/>
                  </a:lnTo>
                  <a:lnTo>
                    <a:pt x="2576037" y="960067"/>
                  </a:lnTo>
                  <a:lnTo>
                    <a:pt x="2574311" y="927293"/>
                  </a:lnTo>
                  <a:lnTo>
                    <a:pt x="2560776" y="863231"/>
                  </a:lnTo>
                  <a:lnTo>
                    <a:pt x="2534412" y="801471"/>
                  </a:lnTo>
                  <a:lnTo>
                    <a:pt x="2495955" y="742400"/>
                  </a:lnTo>
                  <a:lnTo>
                    <a:pt x="2446142" y="686405"/>
                  </a:lnTo>
                  <a:lnTo>
                    <a:pt x="2417206" y="659682"/>
                  </a:lnTo>
                  <a:lnTo>
                    <a:pt x="2385708" y="633874"/>
                  </a:lnTo>
                  <a:lnTo>
                    <a:pt x="2351739" y="609028"/>
                  </a:lnTo>
                  <a:lnTo>
                    <a:pt x="2315390" y="585193"/>
                  </a:lnTo>
                  <a:lnTo>
                    <a:pt x="2276755" y="562418"/>
                  </a:lnTo>
                  <a:lnTo>
                    <a:pt x="2235925" y="540751"/>
                  </a:lnTo>
                  <a:lnTo>
                    <a:pt x="2192992" y="520240"/>
                  </a:lnTo>
                  <a:lnTo>
                    <a:pt x="2148048" y="500934"/>
                  </a:lnTo>
                  <a:lnTo>
                    <a:pt x="2101186" y="482881"/>
                  </a:lnTo>
                  <a:lnTo>
                    <a:pt x="2052496" y="466130"/>
                  </a:lnTo>
                  <a:lnTo>
                    <a:pt x="2002073" y="450728"/>
                  </a:lnTo>
                  <a:lnTo>
                    <a:pt x="1950006" y="436725"/>
                  </a:lnTo>
                  <a:lnTo>
                    <a:pt x="1896389" y="424169"/>
                  </a:lnTo>
                  <a:lnTo>
                    <a:pt x="1841313" y="413108"/>
                  </a:lnTo>
                  <a:lnTo>
                    <a:pt x="1784871" y="403591"/>
                  </a:lnTo>
                  <a:lnTo>
                    <a:pt x="1727154" y="395665"/>
                  </a:lnTo>
                  <a:lnTo>
                    <a:pt x="1668255" y="389381"/>
                  </a:lnTo>
                  <a:lnTo>
                    <a:pt x="1608265" y="384784"/>
                  </a:lnTo>
                  <a:lnTo>
                    <a:pt x="1547277" y="381926"/>
                  </a:lnTo>
                  <a:lnTo>
                    <a:pt x="1485383" y="380853"/>
                  </a:lnTo>
                  <a:lnTo>
                    <a:pt x="1461822" y="341829"/>
                  </a:lnTo>
                  <a:lnTo>
                    <a:pt x="1435420" y="304360"/>
                  </a:lnTo>
                  <a:lnTo>
                    <a:pt x="1406301" y="268550"/>
                  </a:lnTo>
                  <a:lnTo>
                    <a:pt x="1374586" y="234504"/>
                  </a:lnTo>
                  <a:lnTo>
                    <a:pt x="1340396" y="202325"/>
                  </a:lnTo>
                  <a:lnTo>
                    <a:pt x="1303854" y="172120"/>
                  </a:lnTo>
                  <a:lnTo>
                    <a:pt x="1265082" y="143992"/>
                  </a:lnTo>
                  <a:lnTo>
                    <a:pt x="1224202" y="118046"/>
                  </a:lnTo>
                  <a:lnTo>
                    <a:pt x="1181335" y="94387"/>
                  </a:lnTo>
                  <a:lnTo>
                    <a:pt x="1136604" y="73120"/>
                  </a:lnTo>
                  <a:lnTo>
                    <a:pt x="1090131" y="54348"/>
                  </a:lnTo>
                  <a:lnTo>
                    <a:pt x="1042037" y="38178"/>
                  </a:lnTo>
                  <a:lnTo>
                    <a:pt x="992445" y="24713"/>
                  </a:lnTo>
                  <a:lnTo>
                    <a:pt x="941476" y="14058"/>
                  </a:lnTo>
                  <a:lnTo>
                    <a:pt x="889252" y="6317"/>
                  </a:lnTo>
                  <a:lnTo>
                    <a:pt x="835896" y="1596"/>
                  </a:lnTo>
                  <a:lnTo>
                    <a:pt x="781530" y="0"/>
                  </a:lnTo>
                  <a:lnTo>
                    <a:pt x="730193" y="1417"/>
                  </a:lnTo>
                  <a:lnTo>
                    <a:pt x="679735" y="5611"/>
                  </a:lnTo>
                  <a:lnTo>
                    <a:pt x="630260" y="12493"/>
                  </a:lnTo>
                  <a:lnTo>
                    <a:pt x="581872" y="21976"/>
                  </a:lnTo>
                  <a:lnTo>
                    <a:pt x="534674" y="33972"/>
                  </a:lnTo>
                  <a:lnTo>
                    <a:pt x="488770" y="48393"/>
                  </a:lnTo>
                  <a:lnTo>
                    <a:pt x="444262" y="65152"/>
                  </a:lnTo>
                  <a:lnTo>
                    <a:pt x="401256" y="84160"/>
                  </a:lnTo>
                  <a:lnTo>
                    <a:pt x="359853" y="105331"/>
                  </a:lnTo>
                  <a:lnTo>
                    <a:pt x="320158" y="128576"/>
                  </a:lnTo>
                  <a:lnTo>
                    <a:pt x="282273" y="153807"/>
                  </a:lnTo>
                  <a:lnTo>
                    <a:pt x="246303" y="180937"/>
                  </a:lnTo>
                  <a:lnTo>
                    <a:pt x="212352" y="209878"/>
                  </a:lnTo>
                  <a:lnTo>
                    <a:pt x="180521" y="240543"/>
                  </a:lnTo>
                  <a:lnTo>
                    <a:pt x="150916" y="272843"/>
                  </a:lnTo>
                  <a:lnTo>
                    <a:pt x="123639" y="306690"/>
                  </a:lnTo>
                  <a:lnTo>
                    <a:pt x="98794" y="341998"/>
                  </a:lnTo>
                  <a:lnTo>
                    <a:pt x="76484" y="378678"/>
                  </a:lnTo>
                  <a:lnTo>
                    <a:pt x="56813" y="416643"/>
                  </a:lnTo>
                  <a:lnTo>
                    <a:pt x="39885" y="455804"/>
                  </a:lnTo>
                  <a:lnTo>
                    <a:pt x="25802" y="496075"/>
                  </a:lnTo>
                  <a:lnTo>
                    <a:pt x="14669" y="537367"/>
                  </a:lnTo>
                  <a:lnTo>
                    <a:pt x="6588" y="579592"/>
                  </a:lnTo>
                  <a:lnTo>
                    <a:pt x="1664" y="622663"/>
                  </a:lnTo>
                  <a:lnTo>
                    <a:pt x="0" y="666492"/>
                  </a:lnTo>
                  <a:lnTo>
                    <a:pt x="1813" y="712345"/>
                  </a:lnTo>
                  <a:lnTo>
                    <a:pt x="7175" y="757344"/>
                  </a:lnTo>
                  <a:lnTo>
                    <a:pt x="15968" y="801392"/>
                  </a:lnTo>
                  <a:lnTo>
                    <a:pt x="28072" y="844391"/>
                  </a:lnTo>
                  <a:lnTo>
                    <a:pt x="43371" y="886244"/>
                  </a:lnTo>
                  <a:lnTo>
                    <a:pt x="61746" y="926853"/>
                  </a:lnTo>
                  <a:lnTo>
                    <a:pt x="83079" y="966120"/>
                  </a:lnTo>
                  <a:lnTo>
                    <a:pt x="107251" y="1003948"/>
                  </a:lnTo>
                  <a:lnTo>
                    <a:pt x="134145" y="1040239"/>
                  </a:lnTo>
                  <a:lnTo>
                    <a:pt x="163643" y="1074895"/>
                  </a:lnTo>
                  <a:lnTo>
                    <a:pt x="195626" y="1107819"/>
                  </a:lnTo>
                  <a:lnTo>
                    <a:pt x="229977" y="1138913"/>
                  </a:lnTo>
                  <a:lnTo>
                    <a:pt x="266577" y="1168079"/>
                  </a:lnTo>
                  <a:lnTo>
                    <a:pt x="305308" y="1195220"/>
                  </a:lnTo>
                  <a:lnTo>
                    <a:pt x="346052" y="1220237"/>
                  </a:lnTo>
                  <a:lnTo>
                    <a:pt x="388691" y="1243034"/>
                  </a:lnTo>
                  <a:lnTo>
                    <a:pt x="433106" y="1263513"/>
                  </a:lnTo>
                  <a:lnTo>
                    <a:pt x="479181" y="1281576"/>
                  </a:lnTo>
                  <a:lnTo>
                    <a:pt x="526796" y="1297124"/>
                  </a:lnTo>
                  <a:lnTo>
                    <a:pt x="575833" y="1310062"/>
                  </a:lnTo>
                  <a:lnTo>
                    <a:pt x="626175" y="1320290"/>
                  </a:lnTo>
                  <a:lnTo>
                    <a:pt x="660466" y="1342059"/>
                  </a:lnTo>
                  <a:lnTo>
                    <a:pt x="696709" y="1362907"/>
                  </a:lnTo>
                  <a:lnTo>
                    <a:pt x="734831" y="1382796"/>
                  </a:lnTo>
                  <a:lnTo>
                    <a:pt x="774758" y="1401685"/>
                  </a:lnTo>
                  <a:lnTo>
                    <a:pt x="816418" y="1419536"/>
                  </a:lnTo>
                  <a:lnTo>
                    <a:pt x="859736" y="1436309"/>
                  </a:lnTo>
                  <a:lnTo>
                    <a:pt x="904639" y="1451966"/>
                  </a:lnTo>
                  <a:lnTo>
                    <a:pt x="951054" y="1466467"/>
                  </a:lnTo>
                  <a:lnTo>
                    <a:pt x="998908" y="1479772"/>
                  </a:lnTo>
                  <a:lnTo>
                    <a:pt x="1048126" y="1491844"/>
                  </a:lnTo>
                  <a:lnTo>
                    <a:pt x="1098637" y="1502642"/>
                  </a:lnTo>
                  <a:lnTo>
                    <a:pt x="1150366" y="1512127"/>
                  </a:lnTo>
                  <a:lnTo>
                    <a:pt x="1203239" y="1520261"/>
                  </a:lnTo>
                  <a:lnTo>
                    <a:pt x="1257184" y="1527004"/>
                  </a:lnTo>
                  <a:lnTo>
                    <a:pt x="1312128" y="1532316"/>
                  </a:lnTo>
                  <a:lnTo>
                    <a:pt x="1367996" y="1536159"/>
                  </a:lnTo>
                  <a:lnTo>
                    <a:pt x="1424715" y="1538494"/>
                  </a:lnTo>
                  <a:lnTo>
                    <a:pt x="1482212" y="1539281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540092" y="7517881"/>
              <a:ext cx="3888740" cy="1651635"/>
            </a:xfrm>
            <a:custGeom>
              <a:avLst/>
              <a:gdLst/>
              <a:ahLst/>
              <a:cxnLst/>
              <a:rect l="l" t="t" r="r" b="b"/>
              <a:pathLst>
                <a:path w="3888740" h="1651634">
                  <a:moveTo>
                    <a:pt x="2026713" y="1651118"/>
                  </a:moveTo>
                  <a:lnTo>
                    <a:pt x="2078791" y="1650173"/>
                  </a:lnTo>
                  <a:lnTo>
                    <a:pt x="2130884" y="1647324"/>
                  </a:lnTo>
                  <a:lnTo>
                    <a:pt x="2182935" y="1642630"/>
                  </a:lnTo>
                  <a:lnTo>
                    <a:pt x="2234885" y="1636148"/>
                  </a:lnTo>
                  <a:lnTo>
                    <a:pt x="3888305" y="1344161"/>
                  </a:lnTo>
                  <a:lnTo>
                    <a:pt x="3888305" y="285707"/>
                  </a:lnTo>
                  <a:lnTo>
                    <a:pt x="2138184" y="285707"/>
                  </a:lnTo>
                  <a:lnTo>
                    <a:pt x="2090003" y="292172"/>
                  </a:lnTo>
                  <a:lnTo>
                    <a:pt x="2046533" y="310451"/>
                  </a:lnTo>
                  <a:lnTo>
                    <a:pt x="2009581" y="338868"/>
                  </a:lnTo>
                  <a:lnTo>
                    <a:pt x="1980951" y="375748"/>
                  </a:lnTo>
                  <a:lnTo>
                    <a:pt x="1962449" y="419417"/>
                  </a:lnTo>
                  <a:lnTo>
                    <a:pt x="1955880" y="468199"/>
                  </a:lnTo>
                  <a:lnTo>
                    <a:pt x="1955880" y="504697"/>
                  </a:lnTo>
                  <a:lnTo>
                    <a:pt x="1962339" y="552929"/>
                  </a:lnTo>
                  <a:lnTo>
                    <a:pt x="1980598" y="596443"/>
                  </a:lnTo>
                  <a:lnTo>
                    <a:pt x="2008986" y="633434"/>
                  </a:lnTo>
                  <a:lnTo>
                    <a:pt x="2045829" y="662093"/>
                  </a:lnTo>
                  <a:lnTo>
                    <a:pt x="2089453" y="680614"/>
                  </a:lnTo>
                  <a:lnTo>
                    <a:pt x="2138184" y="687190"/>
                  </a:lnTo>
                  <a:lnTo>
                    <a:pt x="1825889" y="687190"/>
                  </a:lnTo>
                  <a:lnTo>
                    <a:pt x="1778406" y="684561"/>
                  </a:lnTo>
                  <a:lnTo>
                    <a:pt x="1731369" y="676875"/>
                  </a:lnTo>
                  <a:lnTo>
                    <a:pt x="1685223" y="664428"/>
                  </a:lnTo>
                  <a:lnTo>
                    <a:pt x="1640415" y="647517"/>
                  </a:lnTo>
                  <a:lnTo>
                    <a:pt x="345262" y="23870"/>
                  </a:lnTo>
                  <a:lnTo>
                    <a:pt x="300023" y="7148"/>
                  </a:lnTo>
                  <a:lnTo>
                    <a:pt x="253896" y="0"/>
                  </a:lnTo>
                  <a:lnTo>
                    <a:pt x="208108" y="1889"/>
                  </a:lnTo>
                  <a:lnTo>
                    <a:pt x="163886" y="12281"/>
                  </a:lnTo>
                  <a:lnTo>
                    <a:pt x="122457" y="30640"/>
                  </a:lnTo>
                  <a:lnTo>
                    <a:pt x="85046" y="56431"/>
                  </a:lnTo>
                  <a:lnTo>
                    <a:pt x="52879" y="89118"/>
                  </a:lnTo>
                  <a:lnTo>
                    <a:pt x="27185" y="128165"/>
                  </a:lnTo>
                  <a:lnTo>
                    <a:pt x="9188" y="173038"/>
                  </a:lnTo>
                  <a:lnTo>
                    <a:pt x="0" y="221070"/>
                  </a:lnTo>
                  <a:lnTo>
                    <a:pt x="675" y="269015"/>
                  </a:lnTo>
                  <a:lnTo>
                    <a:pt x="10773" y="315461"/>
                  </a:lnTo>
                  <a:lnTo>
                    <a:pt x="29855" y="358997"/>
                  </a:lnTo>
                  <a:lnTo>
                    <a:pt x="57479" y="398214"/>
                  </a:lnTo>
                  <a:lnTo>
                    <a:pt x="93206" y="431700"/>
                  </a:lnTo>
                  <a:lnTo>
                    <a:pt x="1302755" y="1425092"/>
                  </a:lnTo>
                  <a:lnTo>
                    <a:pt x="1345471" y="1452835"/>
                  </a:lnTo>
                  <a:lnTo>
                    <a:pt x="1389152" y="1478922"/>
                  </a:lnTo>
                  <a:lnTo>
                    <a:pt x="1433725" y="1503336"/>
                  </a:lnTo>
                  <a:lnTo>
                    <a:pt x="1479115" y="1526058"/>
                  </a:lnTo>
                  <a:lnTo>
                    <a:pt x="1525248" y="1547069"/>
                  </a:lnTo>
                  <a:lnTo>
                    <a:pt x="1572050" y="1566350"/>
                  </a:lnTo>
                  <a:lnTo>
                    <a:pt x="1619447" y="1583883"/>
                  </a:lnTo>
                  <a:lnTo>
                    <a:pt x="1667364" y="1599650"/>
                  </a:lnTo>
                  <a:lnTo>
                    <a:pt x="1717742" y="1613627"/>
                  </a:lnTo>
                  <a:lnTo>
                    <a:pt x="1768534" y="1625300"/>
                  </a:lnTo>
                  <a:lnTo>
                    <a:pt x="1819684" y="1634727"/>
                  </a:lnTo>
                  <a:lnTo>
                    <a:pt x="1871134" y="1641965"/>
                  </a:lnTo>
                  <a:lnTo>
                    <a:pt x="1922827" y="1647072"/>
                  </a:lnTo>
                  <a:lnTo>
                    <a:pt x="1974705" y="1650104"/>
                  </a:lnTo>
                  <a:lnTo>
                    <a:pt x="2026713" y="1651118"/>
                  </a:lnTo>
                  <a:close/>
                </a:path>
              </a:pathLst>
            </a:custGeom>
            <a:solidFill>
              <a:srgbClr val="FFE4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14296231" y="5900911"/>
            <a:ext cx="600710" cy="601980"/>
          </a:xfrm>
          <a:custGeom>
            <a:avLst/>
            <a:gdLst/>
            <a:ahLst/>
            <a:cxnLst/>
            <a:rect l="l" t="t" r="r" b="b"/>
            <a:pathLst>
              <a:path w="600709" h="601979">
                <a:moveTo>
                  <a:pt x="161497" y="601430"/>
                </a:moveTo>
                <a:lnTo>
                  <a:pt x="308208" y="565378"/>
                </a:lnTo>
                <a:lnTo>
                  <a:pt x="461309" y="461784"/>
                </a:lnTo>
                <a:lnTo>
                  <a:pt x="564127" y="307856"/>
                </a:lnTo>
                <a:lnTo>
                  <a:pt x="600216" y="161069"/>
                </a:lnTo>
                <a:lnTo>
                  <a:pt x="599746" y="51177"/>
                </a:lnTo>
                <a:lnTo>
                  <a:pt x="592885" y="7934"/>
                </a:lnTo>
                <a:lnTo>
                  <a:pt x="549686" y="843"/>
                </a:lnTo>
                <a:lnTo>
                  <a:pt x="439908" y="0"/>
                </a:lnTo>
                <a:lnTo>
                  <a:pt x="293272" y="36052"/>
                </a:lnTo>
                <a:lnTo>
                  <a:pt x="139502" y="139646"/>
                </a:lnTo>
                <a:lnTo>
                  <a:pt x="36015" y="293574"/>
                </a:lnTo>
                <a:lnTo>
                  <a:pt x="0" y="440361"/>
                </a:lnTo>
                <a:lnTo>
                  <a:pt x="842" y="550253"/>
                </a:lnTo>
                <a:lnTo>
                  <a:pt x="7926" y="593496"/>
                </a:lnTo>
                <a:lnTo>
                  <a:pt x="51347" y="600587"/>
                </a:lnTo>
                <a:lnTo>
                  <a:pt x="161497" y="601430"/>
                </a:lnTo>
                <a:close/>
              </a:path>
            </a:pathLst>
          </a:custGeom>
          <a:solidFill>
            <a:srgbClr val="BFE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784194" y="5148726"/>
            <a:ext cx="453390" cy="828675"/>
          </a:xfrm>
          <a:custGeom>
            <a:avLst/>
            <a:gdLst/>
            <a:ahLst/>
            <a:cxnLst/>
            <a:rect l="l" t="t" r="r" b="b"/>
            <a:pathLst>
              <a:path w="453390" h="828675">
                <a:moveTo>
                  <a:pt x="226691" y="828355"/>
                </a:moveTo>
                <a:lnTo>
                  <a:pt x="262111" y="802692"/>
                </a:lnTo>
                <a:lnTo>
                  <a:pt x="340037" y="725406"/>
                </a:lnTo>
                <a:lnTo>
                  <a:pt x="417962" y="596049"/>
                </a:lnTo>
                <a:lnTo>
                  <a:pt x="453382" y="414177"/>
                </a:lnTo>
                <a:lnTo>
                  <a:pt x="417962" y="232305"/>
                </a:lnTo>
                <a:lnTo>
                  <a:pt x="340037" y="102949"/>
                </a:lnTo>
                <a:lnTo>
                  <a:pt x="262111" y="25662"/>
                </a:lnTo>
                <a:lnTo>
                  <a:pt x="226691" y="0"/>
                </a:lnTo>
                <a:lnTo>
                  <a:pt x="191270" y="25662"/>
                </a:lnTo>
                <a:lnTo>
                  <a:pt x="113345" y="102949"/>
                </a:lnTo>
                <a:lnTo>
                  <a:pt x="35420" y="232305"/>
                </a:lnTo>
                <a:lnTo>
                  <a:pt x="0" y="414177"/>
                </a:lnTo>
                <a:lnTo>
                  <a:pt x="35420" y="596049"/>
                </a:lnTo>
                <a:lnTo>
                  <a:pt x="113345" y="725406"/>
                </a:lnTo>
                <a:lnTo>
                  <a:pt x="191270" y="802692"/>
                </a:lnTo>
                <a:lnTo>
                  <a:pt x="226691" y="828355"/>
                </a:lnTo>
                <a:close/>
              </a:path>
            </a:pathLst>
          </a:custGeom>
          <a:solidFill>
            <a:srgbClr val="BFE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2492188" y="5100325"/>
            <a:ext cx="4471035" cy="4114800"/>
            <a:chOff x="12492188" y="5100325"/>
            <a:chExt cx="4471035" cy="4114800"/>
          </a:xfrm>
        </p:grpSpPr>
        <p:sp>
          <p:nvSpPr>
            <p:cNvPr id="31" name="object 31"/>
            <p:cNvSpPr/>
            <p:nvPr/>
          </p:nvSpPr>
          <p:spPr>
            <a:xfrm>
              <a:off x="16428397" y="7686159"/>
              <a:ext cx="487045" cy="1258570"/>
            </a:xfrm>
            <a:custGeom>
              <a:avLst/>
              <a:gdLst/>
              <a:ahLst/>
              <a:cxnLst/>
              <a:rect l="l" t="t" r="r" b="b"/>
              <a:pathLst>
                <a:path w="487044" h="1258570">
                  <a:moveTo>
                    <a:pt x="0" y="1258402"/>
                  </a:moveTo>
                  <a:lnTo>
                    <a:pt x="486673" y="1258402"/>
                  </a:lnTo>
                  <a:lnTo>
                    <a:pt x="486673" y="0"/>
                  </a:lnTo>
                  <a:lnTo>
                    <a:pt x="0" y="0"/>
                  </a:lnTo>
                  <a:lnTo>
                    <a:pt x="0" y="1258402"/>
                  </a:lnTo>
                  <a:close/>
                </a:path>
              </a:pathLst>
            </a:custGeom>
            <a:solidFill>
              <a:srgbClr val="B5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92188" y="5100325"/>
              <a:ext cx="4471035" cy="4114800"/>
            </a:xfrm>
            <a:custGeom>
              <a:avLst/>
              <a:gdLst/>
              <a:ahLst/>
              <a:cxnLst/>
              <a:rect l="l" t="t" r="r" b="b"/>
              <a:pathLst>
                <a:path w="4471034" h="4114800">
                  <a:moveTo>
                    <a:pt x="1469553" y="1562099"/>
                  </a:moveTo>
                  <a:lnTo>
                    <a:pt x="1566254" y="1562099"/>
                  </a:lnTo>
                  <a:lnTo>
                    <a:pt x="1566254" y="901699"/>
                  </a:lnTo>
                  <a:lnTo>
                    <a:pt x="1585469" y="876299"/>
                  </a:lnTo>
                  <a:lnTo>
                    <a:pt x="1608585" y="863599"/>
                  </a:lnTo>
                  <a:lnTo>
                    <a:pt x="1634396" y="838199"/>
                  </a:lnTo>
                  <a:lnTo>
                    <a:pt x="1661693" y="800099"/>
                  </a:lnTo>
                  <a:lnTo>
                    <a:pt x="1689269" y="774699"/>
                  </a:lnTo>
                  <a:lnTo>
                    <a:pt x="1715916" y="736599"/>
                  </a:lnTo>
                  <a:lnTo>
                    <a:pt x="1740426" y="685799"/>
                  </a:lnTo>
                  <a:lnTo>
                    <a:pt x="1761592" y="634999"/>
                  </a:lnTo>
                  <a:lnTo>
                    <a:pt x="1778205" y="584199"/>
                  </a:lnTo>
                  <a:lnTo>
                    <a:pt x="1789059" y="520699"/>
                  </a:lnTo>
                  <a:lnTo>
                    <a:pt x="1792945" y="457199"/>
                  </a:lnTo>
                  <a:lnTo>
                    <a:pt x="1788199" y="380999"/>
                  </a:lnTo>
                  <a:lnTo>
                    <a:pt x="1775053" y="317499"/>
                  </a:lnTo>
                  <a:lnTo>
                    <a:pt x="1755147" y="253999"/>
                  </a:lnTo>
                  <a:lnTo>
                    <a:pt x="1730122" y="203199"/>
                  </a:lnTo>
                  <a:lnTo>
                    <a:pt x="1701619" y="152399"/>
                  </a:lnTo>
                  <a:lnTo>
                    <a:pt x="1671277" y="114299"/>
                  </a:lnTo>
                  <a:lnTo>
                    <a:pt x="1640737" y="88899"/>
                  </a:lnTo>
                  <a:lnTo>
                    <a:pt x="1611639" y="50799"/>
                  </a:lnTo>
                  <a:lnTo>
                    <a:pt x="1585624" y="38099"/>
                  </a:lnTo>
                  <a:lnTo>
                    <a:pt x="1564331" y="12699"/>
                  </a:lnTo>
                  <a:lnTo>
                    <a:pt x="1549402" y="0"/>
                  </a:lnTo>
                  <a:lnTo>
                    <a:pt x="1486073" y="0"/>
                  </a:lnTo>
                  <a:lnTo>
                    <a:pt x="1470926" y="12699"/>
                  </a:lnTo>
                  <a:lnTo>
                    <a:pt x="1449515" y="38099"/>
                  </a:lnTo>
                  <a:lnTo>
                    <a:pt x="1423464" y="50799"/>
                  </a:lnTo>
                  <a:lnTo>
                    <a:pt x="1394396" y="88899"/>
                  </a:lnTo>
                  <a:lnTo>
                    <a:pt x="1379166" y="101599"/>
                  </a:lnTo>
                  <a:lnTo>
                    <a:pt x="1520281" y="101599"/>
                  </a:lnTo>
                  <a:lnTo>
                    <a:pt x="1540620" y="114299"/>
                  </a:lnTo>
                  <a:lnTo>
                    <a:pt x="1564625" y="139699"/>
                  </a:lnTo>
                  <a:lnTo>
                    <a:pt x="1590678" y="165099"/>
                  </a:lnTo>
                  <a:lnTo>
                    <a:pt x="1617162" y="203199"/>
                  </a:lnTo>
                  <a:lnTo>
                    <a:pt x="1642459" y="241299"/>
                  </a:lnTo>
                  <a:lnTo>
                    <a:pt x="1664950" y="292099"/>
                  </a:lnTo>
                  <a:lnTo>
                    <a:pt x="1683019" y="342899"/>
                  </a:lnTo>
                  <a:lnTo>
                    <a:pt x="1695046" y="393699"/>
                  </a:lnTo>
                  <a:lnTo>
                    <a:pt x="1699415" y="457199"/>
                  </a:lnTo>
                  <a:lnTo>
                    <a:pt x="1695046" y="520699"/>
                  </a:lnTo>
                  <a:lnTo>
                    <a:pt x="1683019" y="571499"/>
                  </a:lnTo>
                  <a:lnTo>
                    <a:pt x="1664950" y="622299"/>
                  </a:lnTo>
                  <a:lnTo>
                    <a:pt x="1642459" y="673099"/>
                  </a:lnTo>
                  <a:lnTo>
                    <a:pt x="1617162" y="711199"/>
                  </a:lnTo>
                  <a:lnTo>
                    <a:pt x="1590678" y="749299"/>
                  </a:lnTo>
                  <a:lnTo>
                    <a:pt x="1564625" y="774699"/>
                  </a:lnTo>
                  <a:lnTo>
                    <a:pt x="1540620" y="800099"/>
                  </a:lnTo>
                  <a:lnTo>
                    <a:pt x="1520281" y="812799"/>
                  </a:lnTo>
                  <a:lnTo>
                    <a:pt x="1374114" y="812799"/>
                  </a:lnTo>
                  <a:lnTo>
                    <a:pt x="1401411" y="838199"/>
                  </a:lnTo>
                  <a:lnTo>
                    <a:pt x="1427222" y="863599"/>
                  </a:lnTo>
                  <a:lnTo>
                    <a:pt x="1450339" y="876299"/>
                  </a:lnTo>
                  <a:lnTo>
                    <a:pt x="1469553" y="901699"/>
                  </a:lnTo>
                  <a:lnTo>
                    <a:pt x="1469553" y="1562099"/>
                  </a:lnTo>
                  <a:close/>
                </a:path>
                <a:path w="4471034" h="4114800">
                  <a:moveTo>
                    <a:pt x="1374114" y="812799"/>
                  </a:moveTo>
                  <a:lnTo>
                    <a:pt x="1520281" y="812799"/>
                  </a:lnTo>
                  <a:lnTo>
                    <a:pt x="1499943" y="800099"/>
                  </a:lnTo>
                  <a:lnTo>
                    <a:pt x="1475938" y="774699"/>
                  </a:lnTo>
                  <a:lnTo>
                    <a:pt x="1423400" y="711199"/>
                  </a:lnTo>
                  <a:lnTo>
                    <a:pt x="1398104" y="673099"/>
                  </a:lnTo>
                  <a:lnTo>
                    <a:pt x="1375612" y="622299"/>
                  </a:lnTo>
                  <a:lnTo>
                    <a:pt x="1357544" y="571499"/>
                  </a:lnTo>
                  <a:lnTo>
                    <a:pt x="1345516" y="520699"/>
                  </a:lnTo>
                  <a:lnTo>
                    <a:pt x="1341148" y="457199"/>
                  </a:lnTo>
                  <a:lnTo>
                    <a:pt x="1345516" y="393699"/>
                  </a:lnTo>
                  <a:lnTo>
                    <a:pt x="1357544" y="342899"/>
                  </a:lnTo>
                  <a:lnTo>
                    <a:pt x="1375612" y="292099"/>
                  </a:lnTo>
                  <a:lnTo>
                    <a:pt x="1398104" y="241299"/>
                  </a:lnTo>
                  <a:lnTo>
                    <a:pt x="1423400" y="203199"/>
                  </a:lnTo>
                  <a:lnTo>
                    <a:pt x="1449884" y="165099"/>
                  </a:lnTo>
                  <a:lnTo>
                    <a:pt x="1475938" y="139699"/>
                  </a:lnTo>
                  <a:lnTo>
                    <a:pt x="1499943" y="114299"/>
                  </a:lnTo>
                  <a:lnTo>
                    <a:pt x="1520281" y="101599"/>
                  </a:lnTo>
                  <a:lnTo>
                    <a:pt x="1379166" y="101599"/>
                  </a:lnTo>
                  <a:lnTo>
                    <a:pt x="1333707" y="152399"/>
                  </a:lnTo>
                  <a:lnTo>
                    <a:pt x="1305333" y="203199"/>
                  </a:lnTo>
                  <a:lnTo>
                    <a:pt x="1280437" y="253999"/>
                  </a:lnTo>
                  <a:lnTo>
                    <a:pt x="1260645" y="317499"/>
                  </a:lnTo>
                  <a:lnTo>
                    <a:pt x="1247578" y="380999"/>
                  </a:lnTo>
                  <a:lnTo>
                    <a:pt x="1242862" y="457199"/>
                  </a:lnTo>
                  <a:lnTo>
                    <a:pt x="1246748" y="520699"/>
                  </a:lnTo>
                  <a:lnTo>
                    <a:pt x="1257602" y="584199"/>
                  </a:lnTo>
                  <a:lnTo>
                    <a:pt x="1274216" y="634999"/>
                  </a:lnTo>
                  <a:lnTo>
                    <a:pt x="1295381" y="685799"/>
                  </a:lnTo>
                  <a:lnTo>
                    <a:pt x="1319892" y="736599"/>
                  </a:lnTo>
                  <a:lnTo>
                    <a:pt x="1346538" y="774699"/>
                  </a:lnTo>
                  <a:lnTo>
                    <a:pt x="1374114" y="812799"/>
                  </a:lnTo>
                  <a:close/>
                </a:path>
                <a:path w="4471034" h="4114800">
                  <a:moveTo>
                    <a:pt x="1844094" y="1447799"/>
                  </a:moveTo>
                  <a:lnTo>
                    <a:pt x="1987977" y="1447799"/>
                  </a:lnTo>
                  <a:lnTo>
                    <a:pt x="2029500" y="1435099"/>
                  </a:lnTo>
                  <a:lnTo>
                    <a:pt x="2117909" y="1409699"/>
                  </a:lnTo>
                  <a:lnTo>
                    <a:pt x="2254535" y="1333499"/>
                  </a:lnTo>
                  <a:lnTo>
                    <a:pt x="2298641" y="1295399"/>
                  </a:lnTo>
                  <a:lnTo>
                    <a:pt x="2346164" y="1231899"/>
                  </a:lnTo>
                  <a:lnTo>
                    <a:pt x="2383306" y="1181099"/>
                  </a:lnTo>
                  <a:lnTo>
                    <a:pt x="2411244" y="1117599"/>
                  </a:lnTo>
                  <a:lnTo>
                    <a:pt x="2431157" y="1066799"/>
                  </a:lnTo>
                  <a:lnTo>
                    <a:pt x="2444222" y="1015999"/>
                  </a:lnTo>
                  <a:lnTo>
                    <a:pt x="2451618" y="965199"/>
                  </a:lnTo>
                  <a:lnTo>
                    <a:pt x="2454523" y="914399"/>
                  </a:lnTo>
                  <a:lnTo>
                    <a:pt x="2454114" y="876299"/>
                  </a:lnTo>
                  <a:lnTo>
                    <a:pt x="2451569" y="838199"/>
                  </a:lnTo>
                  <a:lnTo>
                    <a:pt x="2448066" y="812799"/>
                  </a:lnTo>
                  <a:lnTo>
                    <a:pt x="2444784" y="800099"/>
                  </a:lnTo>
                  <a:lnTo>
                    <a:pt x="2442899" y="787399"/>
                  </a:lnTo>
                  <a:lnTo>
                    <a:pt x="2437896" y="774699"/>
                  </a:lnTo>
                  <a:lnTo>
                    <a:pt x="2430217" y="774699"/>
                  </a:lnTo>
                  <a:lnTo>
                    <a:pt x="2420161" y="761999"/>
                  </a:lnTo>
                  <a:lnTo>
                    <a:pt x="2408024" y="761999"/>
                  </a:lnTo>
                  <a:lnTo>
                    <a:pt x="2399955" y="749299"/>
                  </a:lnTo>
                  <a:lnTo>
                    <a:pt x="2184476" y="749299"/>
                  </a:lnTo>
                  <a:lnTo>
                    <a:pt x="2131250" y="761999"/>
                  </a:lnTo>
                  <a:lnTo>
                    <a:pt x="2020114" y="812799"/>
                  </a:lnTo>
                  <a:lnTo>
                    <a:pt x="1983011" y="838199"/>
                  </a:lnTo>
                  <a:lnTo>
                    <a:pt x="2355710" y="838199"/>
                  </a:lnTo>
                  <a:lnTo>
                    <a:pt x="2358096" y="863599"/>
                  </a:lnTo>
                  <a:lnTo>
                    <a:pt x="2359176" y="901699"/>
                  </a:lnTo>
                  <a:lnTo>
                    <a:pt x="2357765" y="939799"/>
                  </a:lnTo>
                  <a:lnTo>
                    <a:pt x="2352674" y="977899"/>
                  </a:lnTo>
                  <a:lnTo>
                    <a:pt x="2342717" y="1028699"/>
                  </a:lnTo>
                  <a:lnTo>
                    <a:pt x="2326706" y="1079499"/>
                  </a:lnTo>
                  <a:lnTo>
                    <a:pt x="2303453" y="1130299"/>
                  </a:lnTo>
                  <a:lnTo>
                    <a:pt x="2271772" y="1168399"/>
                  </a:lnTo>
                  <a:lnTo>
                    <a:pt x="2230475" y="1219199"/>
                  </a:lnTo>
                  <a:lnTo>
                    <a:pt x="2182985" y="1257299"/>
                  </a:lnTo>
                  <a:lnTo>
                    <a:pt x="2134255" y="1295399"/>
                  </a:lnTo>
                  <a:lnTo>
                    <a:pt x="2085395" y="1320799"/>
                  </a:lnTo>
                  <a:lnTo>
                    <a:pt x="2037514" y="1333499"/>
                  </a:lnTo>
                  <a:lnTo>
                    <a:pt x="1991720" y="1346199"/>
                  </a:lnTo>
                  <a:lnTo>
                    <a:pt x="1756660" y="1346199"/>
                  </a:lnTo>
                  <a:lnTo>
                    <a:pt x="1759655" y="1371599"/>
                  </a:lnTo>
                  <a:lnTo>
                    <a:pt x="1695188" y="1435099"/>
                  </a:lnTo>
                  <a:lnTo>
                    <a:pt x="1827821" y="1435099"/>
                  </a:lnTo>
                  <a:lnTo>
                    <a:pt x="1844094" y="1447799"/>
                  </a:lnTo>
                  <a:close/>
                </a:path>
                <a:path w="4471034" h="4114800">
                  <a:moveTo>
                    <a:pt x="1756660" y="1346199"/>
                  </a:moveTo>
                  <a:lnTo>
                    <a:pt x="1851600" y="1346199"/>
                  </a:lnTo>
                  <a:lnTo>
                    <a:pt x="1849214" y="1320799"/>
                  </a:lnTo>
                  <a:lnTo>
                    <a:pt x="1848133" y="1282699"/>
                  </a:lnTo>
                  <a:lnTo>
                    <a:pt x="1849545" y="1244599"/>
                  </a:lnTo>
                  <a:lnTo>
                    <a:pt x="1854635" y="1206499"/>
                  </a:lnTo>
                  <a:lnTo>
                    <a:pt x="1864592" y="1155699"/>
                  </a:lnTo>
                  <a:lnTo>
                    <a:pt x="1880604" y="1117599"/>
                  </a:lnTo>
                  <a:lnTo>
                    <a:pt x="1903856" y="1066799"/>
                  </a:lnTo>
                  <a:lnTo>
                    <a:pt x="1935537" y="1015999"/>
                  </a:lnTo>
                  <a:lnTo>
                    <a:pt x="1976835" y="965199"/>
                  </a:lnTo>
                  <a:lnTo>
                    <a:pt x="2023907" y="927099"/>
                  </a:lnTo>
                  <a:lnTo>
                    <a:pt x="2072415" y="888999"/>
                  </a:lnTo>
                  <a:lnTo>
                    <a:pt x="2121210" y="876299"/>
                  </a:lnTo>
                  <a:lnTo>
                    <a:pt x="2169144" y="850899"/>
                  </a:lnTo>
                  <a:lnTo>
                    <a:pt x="2215068" y="850899"/>
                  </a:lnTo>
                  <a:lnTo>
                    <a:pt x="2257835" y="838199"/>
                  </a:lnTo>
                  <a:lnTo>
                    <a:pt x="1983011" y="838199"/>
                  </a:lnTo>
                  <a:lnTo>
                    <a:pt x="1910254" y="901699"/>
                  </a:lnTo>
                  <a:lnTo>
                    <a:pt x="1866478" y="952499"/>
                  </a:lnTo>
                  <a:lnTo>
                    <a:pt x="1831399" y="1003299"/>
                  </a:lnTo>
                  <a:lnTo>
                    <a:pt x="1804123" y="1054099"/>
                  </a:lnTo>
                  <a:lnTo>
                    <a:pt x="1783758" y="1104899"/>
                  </a:lnTo>
                  <a:lnTo>
                    <a:pt x="1769409" y="1155699"/>
                  </a:lnTo>
                  <a:lnTo>
                    <a:pt x="1760185" y="1193799"/>
                  </a:lnTo>
                  <a:lnTo>
                    <a:pt x="1755191" y="1244599"/>
                  </a:lnTo>
                  <a:lnTo>
                    <a:pt x="1753534" y="1282699"/>
                  </a:lnTo>
                  <a:lnTo>
                    <a:pt x="1754322" y="1320799"/>
                  </a:lnTo>
                  <a:lnTo>
                    <a:pt x="1756660" y="1346199"/>
                  </a:lnTo>
                  <a:close/>
                </a:path>
                <a:path w="4471034" h="4114800">
                  <a:moveTo>
                    <a:pt x="2139800" y="2654299"/>
                  </a:moveTo>
                  <a:lnTo>
                    <a:pt x="3038955" y="2654299"/>
                  </a:lnTo>
                  <a:lnTo>
                    <a:pt x="3018449" y="2616199"/>
                  </a:lnTo>
                  <a:lnTo>
                    <a:pt x="2969944" y="2565399"/>
                  </a:lnTo>
                  <a:lnTo>
                    <a:pt x="2911918" y="2514599"/>
                  </a:lnTo>
                  <a:lnTo>
                    <a:pt x="2879513" y="2489199"/>
                  </a:lnTo>
                  <a:lnTo>
                    <a:pt x="2844940" y="2463799"/>
                  </a:lnTo>
                  <a:lnTo>
                    <a:pt x="2808271" y="2438399"/>
                  </a:lnTo>
                  <a:lnTo>
                    <a:pt x="2769576" y="2412999"/>
                  </a:lnTo>
                  <a:lnTo>
                    <a:pt x="2728927" y="2400299"/>
                  </a:lnTo>
                  <a:lnTo>
                    <a:pt x="2686393" y="2374899"/>
                  </a:lnTo>
                  <a:lnTo>
                    <a:pt x="2642047" y="2362199"/>
                  </a:lnTo>
                  <a:lnTo>
                    <a:pt x="2595958" y="2336799"/>
                  </a:lnTo>
                  <a:lnTo>
                    <a:pt x="2498838" y="2311399"/>
                  </a:lnTo>
                  <a:lnTo>
                    <a:pt x="2395600" y="2285999"/>
                  </a:lnTo>
                  <a:lnTo>
                    <a:pt x="2230512" y="2247899"/>
                  </a:lnTo>
                  <a:lnTo>
                    <a:pt x="2114459" y="2247899"/>
                  </a:lnTo>
                  <a:lnTo>
                    <a:pt x="2054847" y="2235199"/>
                  </a:lnTo>
                  <a:lnTo>
                    <a:pt x="1994272" y="2235199"/>
                  </a:lnTo>
                  <a:lnTo>
                    <a:pt x="1967333" y="2197099"/>
                  </a:lnTo>
                  <a:lnTo>
                    <a:pt x="1937620" y="2158999"/>
                  </a:lnTo>
                  <a:lnTo>
                    <a:pt x="1905271" y="2120899"/>
                  </a:lnTo>
                  <a:lnTo>
                    <a:pt x="1870420" y="2082799"/>
                  </a:lnTo>
                  <a:lnTo>
                    <a:pt x="1833204" y="2057399"/>
                  </a:lnTo>
                  <a:lnTo>
                    <a:pt x="1793759" y="2019299"/>
                  </a:lnTo>
                  <a:lnTo>
                    <a:pt x="1752219" y="1993899"/>
                  </a:lnTo>
                  <a:lnTo>
                    <a:pt x="1708722" y="1968499"/>
                  </a:lnTo>
                  <a:lnTo>
                    <a:pt x="1663402" y="1943099"/>
                  </a:lnTo>
                  <a:lnTo>
                    <a:pt x="1616396" y="1917699"/>
                  </a:lnTo>
                  <a:lnTo>
                    <a:pt x="1567839" y="1904999"/>
                  </a:lnTo>
                  <a:lnTo>
                    <a:pt x="1567839" y="1701799"/>
                  </a:lnTo>
                  <a:lnTo>
                    <a:pt x="1827821" y="1435099"/>
                  </a:lnTo>
                  <a:lnTo>
                    <a:pt x="1695188" y="1435099"/>
                  </a:lnTo>
                  <a:lnTo>
                    <a:pt x="1566254" y="1562099"/>
                  </a:lnTo>
                  <a:lnTo>
                    <a:pt x="1469553" y="1562099"/>
                  </a:lnTo>
                  <a:lnTo>
                    <a:pt x="1469553" y="1879599"/>
                  </a:lnTo>
                  <a:lnTo>
                    <a:pt x="1053243" y="1879599"/>
                  </a:lnTo>
                  <a:lnTo>
                    <a:pt x="956485" y="1904999"/>
                  </a:lnTo>
                  <a:lnTo>
                    <a:pt x="910158" y="1917699"/>
                  </a:lnTo>
                  <a:lnTo>
                    <a:pt x="865337" y="1943099"/>
                  </a:lnTo>
                  <a:lnTo>
                    <a:pt x="843730" y="1955799"/>
                  </a:lnTo>
                  <a:lnTo>
                    <a:pt x="1368295" y="1955799"/>
                  </a:lnTo>
                  <a:lnTo>
                    <a:pt x="1471138" y="1981199"/>
                  </a:lnTo>
                  <a:lnTo>
                    <a:pt x="1471138" y="2006599"/>
                  </a:lnTo>
                  <a:lnTo>
                    <a:pt x="1566254" y="2006599"/>
                  </a:lnTo>
                  <a:lnTo>
                    <a:pt x="1612025" y="2031999"/>
                  </a:lnTo>
                  <a:lnTo>
                    <a:pt x="1656017" y="2044699"/>
                  </a:lnTo>
                  <a:lnTo>
                    <a:pt x="1698069" y="2070099"/>
                  </a:lnTo>
                  <a:lnTo>
                    <a:pt x="1738019" y="2095499"/>
                  </a:lnTo>
                  <a:lnTo>
                    <a:pt x="1775705" y="2133599"/>
                  </a:lnTo>
                  <a:lnTo>
                    <a:pt x="1810966" y="2158999"/>
                  </a:lnTo>
                  <a:lnTo>
                    <a:pt x="1843640" y="2197099"/>
                  </a:lnTo>
                  <a:lnTo>
                    <a:pt x="1873565" y="2235199"/>
                  </a:lnTo>
                  <a:lnTo>
                    <a:pt x="1900579" y="2273299"/>
                  </a:lnTo>
                  <a:lnTo>
                    <a:pt x="1924521" y="2311399"/>
                  </a:lnTo>
                  <a:lnTo>
                    <a:pt x="1931853" y="2311399"/>
                  </a:lnTo>
                  <a:lnTo>
                    <a:pt x="1941563" y="2324099"/>
                  </a:lnTo>
                  <a:lnTo>
                    <a:pt x="1965738" y="2324099"/>
                  </a:lnTo>
                  <a:lnTo>
                    <a:pt x="2024947" y="2336799"/>
                  </a:lnTo>
                  <a:lnTo>
                    <a:pt x="2140966" y="2336799"/>
                  </a:lnTo>
                  <a:lnTo>
                    <a:pt x="2197578" y="2349499"/>
                  </a:lnTo>
                  <a:lnTo>
                    <a:pt x="2253127" y="2349499"/>
                  </a:lnTo>
                  <a:lnTo>
                    <a:pt x="2412411" y="2387599"/>
                  </a:lnTo>
                  <a:lnTo>
                    <a:pt x="2511477" y="2412999"/>
                  </a:lnTo>
                  <a:lnTo>
                    <a:pt x="2558577" y="2425699"/>
                  </a:lnTo>
                  <a:lnTo>
                    <a:pt x="2603925" y="2451099"/>
                  </a:lnTo>
                  <a:lnTo>
                    <a:pt x="2647421" y="2463799"/>
                  </a:lnTo>
                  <a:lnTo>
                    <a:pt x="2688966" y="2489199"/>
                  </a:lnTo>
                  <a:lnTo>
                    <a:pt x="2728462" y="2501899"/>
                  </a:lnTo>
                  <a:lnTo>
                    <a:pt x="2765811" y="2527299"/>
                  </a:lnTo>
                  <a:lnTo>
                    <a:pt x="2800913" y="2552699"/>
                  </a:lnTo>
                  <a:lnTo>
                    <a:pt x="2833671" y="2578099"/>
                  </a:lnTo>
                  <a:lnTo>
                    <a:pt x="2863986" y="2590799"/>
                  </a:lnTo>
                  <a:lnTo>
                    <a:pt x="2891758" y="2616199"/>
                  </a:lnTo>
                  <a:lnTo>
                    <a:pt x="2916890" y="2641599"/>
                  </a:lnTo>
                  <a:lnTo>
                    <a:pt x="2186088" y="2641599"/>
                  </a:lnTo>
                  <a:lnTo>
                    <a:pt x="2139800" y="2654299"/>
                  </a:lnTo>
                  <a:close/>
                </a:path>
                <a:path w="4471034" h="4114800">
                  <a:moveTo>
                    <a:pt x="1053243" y="1879599"/>
                  </a:moveTo>
                  <a:lnTo>
                    <a:pt x="1469553" y="1879599"/>
                  </a:lnTo>
                  <a:lnTo>
                    <a:pt x="1367305" y="1854199"/>
                  </a:lnTo>
                  <a:lnTo>
                    <a:pt x="1154788" y="1854199"/>
                  </a:lnTo>
                  <a:lnTo>
                    <a:pt x="1053243" y="1879599"/>
                  </a:lnTo>
                  <a:close/>
                </a:path>
                <a:path w="4471034" h="4114800">
                  <a:moveTo>
                    <a:pt x="1820861" y="3149599"/>
                  </a:moveTo>
                  <a:lnTo>
                    <a:pt x="2929572" y="3149599"/>
                  </a:lnTo>
                  <a:lnTo>
                    <a:pt x="2948373" y="3136899"/>
                  </a:lnTo>
                  <a:lnTo>
                    <a:pt x="2963457" y="3136899"/>
                  </a:lnTo>
                  <a:lnTo>
                    <a:pt x="2973489" y="3111499"/>
                  </a:lnTo>
                  <a:lnTo>
                    <a:pt x="2977130" y="3098799"/>
                  </a:lnTo>
                  <a:lnTo>
                    <a:pt x="2973489" y="3073399"/>
                  </a:lnTo>
                  <a:lnTo>
                    <a:pt x="2963457" y="3060699"/>
                  </a:lnTo>
                  <a:lnTo>
                    <a:pt x="2948373" y="3060699"/>
                  </a:lnTo>
                  <a:lnTo>
                    <a:pt x="2929572" y="3047999"/>
                  </a:lnTo>
                  <a:lnTo>
                    <a:pt x="1831065" y="3047999"/>
                  </a:lnTo>
                  <a:lnTo>
                    <a:pt x="1788784" y="3035299"/>
                  </a:lnTo>
                  <a:lnTo>
                    <a:pt x="1747394" y="3035299"/>
                  </a:lnTo>
                  <a:lnTo>
                    <a:pt x="1707341" y="3009899"/>
                  </a:lnTo>
                  <a:lnTo>
                    <a:pt x="542180" y="2451099"/>
                  </a:lnTo>
                  <a:lnTo>
                    <a:pt x="553655" y="2412999"/>
                  </a:lnTo>
                  <a:lnTo>
                    <a:pt x="568495" y="2374899"/>
                  </a:lnTo>
                  <a:lnTo>
                    <a:pt x="586569" y="2324099"/>
                  </a:lnTo>
                  <a:lnTo>
                    <a:pt x="607746" y="2285999"/>
                  </a:lnTo>
                  <a:lnTo>
                    <a:pt x="631895" y="2247899"/>
                  </a:lnTo>
                  <a:lnTo>
                    <a:pt x="658886" y="2222499"/>
                  </a:lnTo>
                  <a:lnTo>
                    <a:pt x="688588" y="2184399"/>
                  </a:lnTo>
                  <a:lnTo>
                    <a:pt x="720869" y="2146299"/>
                  </a:lnTo>
                  <a:lnTo>
                    <a:pt x="755600" y="2120899"/>
                  </a:lnTo>
                  <a:lnTo>
                    <a:pt x="792650" y="2095499"/>
                  </a:lnTo>
                  <a:lnTo>
                    <a:pt x="831887" y="2070099"/>
                  </a:lnTo>
                  <a:lnTo>
                    <a:pt x="873181" y="2044699"/>
                  </a:lnTo>
                  <a:lnTo>
                    <a:pt x="916401" y="2019299"/>
                  </a:lnTo>
                  <a:lnTo>
                    <a:pt x="961416" y="2006599"/>
                  </a:lnTo>
                  <a:lnTo>
                    <a:pt x="1008096" y="1993899"/>
                  </a:lnTo>
                  <a:lnTo>
                    <a:pt x="1056309" y="1968499"/>
                  </a:lnTo>
                  <a:lnTo>
                    <a:pt x="1105926" y="1968499"/>
                  </a:lnTo>
                  <a:lnTo>
                    <a:pt x="1156814" y="1955799"/>
                  </a:lnTo>
                  <a:lnTo>
                    <a:pt x="843730" y="1955799"/>
                  </a:lnTo>
                  <a:lnTo>
                    <a:pt x="822123" y="1968499"/>
                  </a:lnTo>
                  <a:lnTo>
                    <a:pt x="780621" y="1981199"/>
                  </a:lnTo>
                  <a:lnTo>
                    <a:pt x="740931" y="2019299"/>
                  </a:lnTo>
                  <a:lnTo>
                    <a:pt x="703157" y="2044699"/>
                  </a:lnTo>
                  <a:lnTo>
                    <a:pt x="667403" y="2070099"/>
                  </a:lnTo>
                  <a:lnTo>
                    <a:pt x="633770" y="2108199"/>
                  </a:lnTo>
                  <a:lnTo>
                    <a:pt x="602361" y="2133599"/>
                  </a:lnTo>
                  <a:lnTo>
                    <a:pt x="573279" y="2171699"/>
                  </a:lnTo>
                  <a:lnTo>
                    <a:pt x="546626" y="2209799"/>
                  </a:lnTo>
                  <a:lnTo>
                    <a:pt x="522506" y="2247899"/>
                  </a:lnTo>
                  <a:lnTo>
                    <a:pt x="501022" y="2285999"/>
                  </a:lnTo>
                  <a:lnTo>
                    <a:pt x="482275" y="2324099"/>
                  </a:lnTo>
                  <a:lnTo>
                    <a:pt x="466368" y="2362199"/>
                  </a:lnTo>
                  <a:lnTo>
                    <a:pt x="453405" y="2412999"/>
                  </a:lnTo>
                  <a:lnTo>
                    <a:pt x="127033" y="2412999"/>
                  </a:lnTo>
                  <a:lnTo>
                    <a:pt x="88163" y="2438399"/>
                  </a:lnTo>
                  <a:lnTo>
                    <a:pt x="66307" y="2463799"/>
                  </a:lnTo>
                  <a:lnTo>
                    <a:pt x="333001" y="2463799"/>
                  </a:lnTo>
                  <a:lnTo>
                    <a:pt x="372558" y="2476499"/>
                  </a:lnTo>
                  <a:lnTo>
                    <a:pt x="1667710" y="3098799"/>
                  </a:lnTo>
                  <a:lnTo>
                    <a:pt x="1717968" y="3124199"/>
                  </a:lnTo>
                  <a:lnTo>
                    <a:pt x="1820861" y="3149599"/>
                  </a:lnTo>
                  <a:close/>
                </a:path>
                <a:path w="4471034" h="4114800">
                  <a:moveTo>
                    <a:pt x="1484811" y="2527299"/>
                  </a:moveTo>
                  <a:lnTo>
                    <a:pt x="1552581" y="2527299"/>
                  </a:lnTo>
                  <a:lnTo>
                    <a:pt x="1562612" y="2501899"/>
                  </a:lnTo>
                  <a:lnTo>
                    <a:pt x="1566254" y="2489199"/>
                  </a:lnTo>
                  <a:lnTo>
                    <a:pt x="1566254" y="2006599"/>
                  </a:lnTo>
                  <a:lnTo>
                    <a:pt x="1471138" y="2006599"/>
                  </a:lnTo>
                  <a:lnTo>
                    <a:pt x="1471138" y="2489199"/>
                  </a:lnTo>
                  <a:lnTo>
                    <a:pt x="1474779" y="2501899"/>
                  </a:lnTo>
                  <a:lnTo>
                    <a:pt x="1484811" y="2527299"/>
                  </a:lnTo>
                  <a:close/>
                </a:path>
                <a:path w="4471034" h="4114800">
                  <a:moveTo>
                    <a:pt x="127033" y="2412999"/>
                  </a:moveTo>
                  <a:lnTo>
                    <a:pt x="453405" y="2412999"/>
                  </a:lnTo>
                  <a:lnTo>
                    <a:pt x="413774" y="2387599"/>
                  </a:lnTo>
                  <a:lnTo>
                    <a:pt x="366787" y="2374899"/>
                  </a:lnTo>
                  <a:lnTo>
                    <a:pt x="317898" y="2362199"/>
                  </a:lnTo>
                  <a:lnTo>
                    <a:pt x="268248" y="2362199"/>
                  </a:lnTo>
                  <a:lnTo>
                    <a:pt x="171230" y="2387599"/>
                  </a:lnTo>
                  <a:lnTo>
                    <a:pt x="127033" y="2412999"/>
                  </a:lnTo>
                  <a:close/>
                </a:path>
                <a:path w="4471034" h="4114800">
                  <a:moveTo>
                    <a:pt x="1577036" y="4013199"/>
                  </a:moveTo>
                  <a:lnTo>
                    <a:pt x="1965548" y="4013199"/>
                  </a:lnTo>
                  <a:lnTo>
                    <a:pt x="1916631" y="4000499"/>
                  </a:lnTo>
                  <a:lnTo>
                    <a:pt x="1868542" y="4000499"/>
                  </a:lnTo>
                  <a:lnTo>
                    <a:pt x="1636872" y="3936999"/>
                  </a:lnTo>
                  <a:lnTo>
                    <a:pt x="1591572" y="3911599"/>
                  </a:lnTo>
                  <a:lnTo>
                    <a:pt x="1547033" y="3898899"/>
                  </a:lnTo>
                  <a:lnTo>
                    <a:pt x="1503311" y="3873499"/>
                  </a:lnTo>
                  <a:lnTo>
                    <a:pt x="1460463" y="3848099"/>
                  </a:lnTo>
                  <a:lnTo>
                    <a:pt x="1418543" y="3822699"/>
                  </a:lnTo>
                  <a:lnTo>
                    <a:pt x="1377609" y="3797299"/>
                  </a:lnTo>
                  <a:lnTo>
                    <a:pt x="171230" y="2806699"/>
                  </a:lnTo>
                  <a:lnTo>
                    <a:pt x="137496" y="2768599"/>
                  </a:lnTo>
                  <a:lnTo>
                    <a:pt x="112893" y="2730499"/>
                  </a:lnTo>
                  <a:lnTo>
                    <a:pt x="98182" y="2692399"/>
                  </a:lnTo>
                  <a:lnTo>
                    <a:pt x="94124" y="2641599"/>
                  </a:lnTo>
                  <a:lnTo>
                    <a:pt x="101480" y="2590799"/>
                  </a:lnTo>
                  <a:lnTo>
                    <a:pt x="117654" y="2552699"/>
                  </a:lnTo>
                  <a:lnTo>
                    <a:pt x="172593" y="2501899"/>
                  </a:lnTo>
                  <a:lnTo>
                    <a:pt x="209277" y="2476499"/>
                  </a:lnTo>
                  <a:lnTo>
                    <a:pt x="249725" y="2463799"/>
                  </a:lnTo>
                  <a:lnTo>
                    <a:pt x="66307" y="2463799"/>
                  </a:lnTo>
                  <a:lnTo>
                    <a:pt x="29445" y="2527299"/>
                  </a:lnTo>
                  <a:lnTo>
                    <a:pt x="11119" y="2565399"/>
                  </a:lnTo>
                  <a:lnTo>
                    <a:pt x="1261" y="2616199"/>
                  </a:lnTo>
                  <a:lnTo>
                    <a:pt x="0" y="2666999"/>
                  </a:lnTo>
                  <a:lnTo>
                    <a:pt x="7001" y="2717799"/>
                  </a:lnTo>
                  <a:lnTo>
                    <a:pt x="21934" y="2768599"/>
                  </a:lnTo>
                  <a:lnTo>
                    <a:pt x="44465" y="2806699"/>
                  </a:lnTo>
                  <a:lnTo>
                    <a:pt x="74261" y="2844799"/>
                  </a:lnTo>
                  <a:lnTo>
                    <a:pt x="110990" y="2882899"/>
                  </a:lnTo>
                  <a:lnTo>
                    <a:pt x="1318954" y="3873499"/>
                  </a:lnTo>
                  <a:lnTo>
                    <a:pt x="1364434" y="3898899"/>
                  </a:lnTo>
                  <a:lnTo>
                    <a:pt x="1410527" y="3936999"/>
                  </a:lnTo>
                  <a:lnTo>
                    <a:pt x="1457252" y="3962399"/>
                  </a:lnTo>
                  <a:lnTo>
                    <a:pt x="1504627" y="3975099"/>
                  </a:lnTo>
                  <a:lnTo>
                    <a:pt x="1577036" y="4013199"/>
                  </a:lnTo>
                  <a:close/>
                </a:path>
                <a:path w="4471034" h="4114800">
                  <a:moveTo>
                    <a:pt x="3917409" y="3886199"/>
                  </a:moveTo>
                  <a:lnTo>
                    <a:pt x="4441682" y="3886199"/>
                  </a:lnTo>
                  <a:lnTo>
                    <a:pt x="4456767" y="3873499"/>
                  </a:lnTo>
                  <a:lnTo>
                    <a:pt x="4466798" y="3860799"/>
                  </a:lnTo>
                  <a:lnTo>
                    <a:pt x="4470439" y="3835399"/>
                  </a:lnTo>
                  <a:lnTo>
                    <a:pt x="4470439" y="2578099"/>
                  </a:lnTo>
                  <a:lnTo>
                    <a:pt x="4466798" y="2565399"/>
                  </a:lnTo>
                  <a:lnTo>
                    <a:pt x="4456767" y="2552699"/>
                  </a:lnTo>
                  <a:lnTo>
                    <a:pt x="4441682" y="2539999"/>
                  </a:lnTo>
                  <a:lnTo>
                    <a:pt x="4422882" y="2527299"/>
                  </a:lnTo>
                  <a:lnTo>
                    <a:pt x="3936209" y="2527299"/>
                  </a:lnTo>
                  <a:lnTo>
                    <a:pt x="3917409" y="2539999"/>
                  </a:lnTo>
                  <a:lnTo>
                    <a:pt x="3902324" y="2552699"/>
                  </a:lnTo>
                  <a:lnTo>
                    <a:pt x="3892292" y="2565399"/>
                  </a:lnTo>
                  <a:lnTo>
                    <a:pt x="3888651" y="2578099"/>
                  </a:lnTo>
                  <a:lnTo>
                    <a:pt x="3888651" y="2628899"/>
                  </a:lnTo>
                  <a:lnTo>
                    <a:pt x="4375324" y="2628899"/>
                  </a:lnTo>
                  <a:lnTo>
                    <a:pt x="4375324" y="3784599"/>
                  </a:lnTo>
                  <a:lnTo>
                    <a:pt x="3467663" y="3784599"/>
                  </a:lnTo>
                  <a:lnTo>
                    <a:pt x="3327333" y="3809999"/>
                  </a:lnTo>
                  <a:lnTo>
                    <a:pt x="3888651" y="3809999"/>
                  </a:lnTo>
                  <a:lnTo>
                    <a:pt x="3888651" y="3835399"/>
                  </a:lnTo>
                  <a:lnTo>
                    <a:pt x="3892292" y="3860799"/>
                  </a:lnTo>
                  <a:lnTo>
                    <a:pt x="3902324" y="3873499"/>
                  </a:lnTo>
                  <a:lnTo>
                    <a:pt x="3917409" y="3886199"/>
                  </a:lnTo>
                  <a:close/>
                </a:path>
                <a:path w="4471034" h="4114800">
                  <a:moveTo>
                    <a:pt x="1518696" y="2539999"/>
                  </a:moveTo>
                  <a:lnTo>
                    <a:pt x="1537496" y="2527299"/>
                  </a:lnTo>
                  <a:lnTo>
                    <a:pt x="1499896" y="2527299"/>
                  </a:lnTo>
                  <a:lnTo>
                    <a:pt x="1518696" y="2539999"/>
                  </a:lnTo>
                  <a:close/>
                </a:path>
                <a:path w="4471034" h="4114800">
                  <a:moveTo>
                    <a:pt x="3467663" y="3784599"/>
                  </a:moveTo>
                  <a:lnTo>
                    <a:pt x="3983766" y="3784599"/>
                  </a:lnTo>
                  <a:lnTo>
                    <a:pt x="3983766" y="2628899"/>
                  </a:lnTo>
                  <a:lnTo>
                    <a:pt x="3888651" y="2628899"/>
                  </a:lnTo>
                  <a:lnTo>
                    <a:pt x="3888651" y="2654299"/>
                  </a:lnTo>
                  <a:lnTo>
                    <a:pt x="2139800" y="2654299"/>
                  </a:lnTo>
                  <a:lnTo>
                    <a:pt x="2096670" y="2666999"/>
                  </a:lnTo>
                  <a:lnTo>
                    <a:pt x="2057627" y="2692399"/>
                  </a:lnTo>
                  <a:lnTo>
                    <a:pt x="2023599" y="2717799"/>
                  </a:lnTo>
                  <a:lnTo>
                    <a:pt x="1995517" y="2743199"/>
                  </a:lnTo>
                  <a:lnTo>
                    <a:pt x="3888651" y="2743199"/>
                  </a:lnTo>
                  <a:lnTo>
                    <a:pt x="3888651" y="3708399"/>
                  </a:lnTo>
                  <a:lnTo>
                    <a:pt x="3467663" y="3784599"/>
                  </a:lnTo>
                  <a:close/>
                </a:path>
                <a:path w="4471034" h="4114800">
                  <a:moveTo>
                    <a:pt x="2000613" y="3047999"/>
                  </a:moveTo>
                  <a:lnTo>
                    <a:pt x="2143464" y="3047999"/>
                  </a:lnTo>
                  <a:lnTo>
                    <a:pt x="2106470" y="3022599"/>
                  </a:lnTo>
                  <a:lnTo>
                    <a:pt x="2077314" y="2997199"/>
                  </a:lnTo>
                  <a:lnTo>
                    <a:pt x="2058203" y="2959099"/>
                  </a:lnTo>
                  <a:lnTo>
                    <a:pt x="2051342" y="2920999"/>
                  </a:lnTo>
                  <a:lnTo>
                    <a:pt x="2051342" y="2882899"/>
                  </a:lnTo>
                  <a:lnTo>
                    <a:pt x="2058203" y="2832099"/>
                  </a:lnTo>
                  <a:lnTo>
                    <a:pt x="2077314" y="2793999"/>
                  </a:lnTo>
                  <a:lnTo>
                    <a:pt x="2106470" y="2768599"/>
                  </a:lnTo>
                  <a:lnTo>
                    <a:pt x="2143464" y="2755899"/>
                  </a:lnTo>
                  <a:lnTo>
                    <a:pt x="2186088" y="2743199"/>
                  </a:lnTo>
                  <a:lnTo>
                    <a:pt x="1995517" y="2743199"/>
                  </a:lnTo>
                  <a:lnTo>
                    <a:pt x="1974308" y="2793999"/>
                  </a:lnTo>
                  <a:lnTo>
                    <a:pt x="1960901" y="2832099"/>
                  </a:lnTo>
                  <a:lnTo>
                    <a:pt x="1956226" y="2882899"/>
                  </a:lnTo>
                  <a:lnTo>
                    <a:pt x="1956226" y="2908299"/>
                  </a:lnTo>
                  <a:lnTo>
                    <a:pt x="1959372" y="2946399"/>
                  </a:lnTo>
                  <a:lnTo>
                    <a:pt x="1968314" y="2984499"/>
                  </a:lnTo>
                  <a:lnTo>
                    <a:pt x="1982309" y="3022599"/>
                  </a:lnTo>
                  <a:lnTo>
                    <a:pt x="2000613" y="3047999"/>
                  </a:lnTo>
                  <a:close/>
                </a:path>
                <a:path w="4471034" h="4114800">
                  <a:moveTo>
                    <a:pt x="1909274" y="4102099"/>
                  </a:moveTo>
                  <a:lnTo>
                    <a:pt x="2234488" y="4102099"/>
                  </a:lnTo>
                  <a:lnTo>
                    <a:pt x="2289130" y="4089399"/>
                  </a:lnTo>
                  <a:lnTo>
                    <a:pt x="3888651" y="3809999"/>
                  </a:lnTo>
                  <a:lnTo>
                    <a:pt x="3327333" y="3809999"/>
                  </a:lnTo>
                  <a:lnTo>
                    <a:pt x="2274863" y="4000499"/>
                  </a:lnTo>
                  <a:lnTo>
                    <a:pt x="2221571" y="4000499"/>
                  </a:lnTo>
                  <a:lnTo>
                    <a:pt x="2168938" y="4013199"/>
                  </a:lnTo>
                  <a:lnTo>
                    <a:pt x="1577036" y="4013199"/>
                  </a:lnTo>
                  <a:lnTo>
                    <a:pt x="1601402" y="4025899"/>
                  </a:lnTo>
                  <a:lnTo>
                    <a:pt x="1701000" y="4051299"/>
                  </a:lnTo>
                  <a:lnTo>
                    <a:pt x="1751752" y="4076699"/>
                  </a:lnTo>
                  <a:lnTo>
                    <a:pt x="1803418" y="4089399"/>
                  </a:lnTo>
                  <a:lnTo>
                    <a:pt x="1855944" y="4089399"/>
                  </a:lnTo>
                  <a:lnTo>
                    <a:pt x="1909274" y="4102099"/>
                  </a:lnTo>
                  <a:close/>
                </a:path>
                <a:path w="4471034" h="4114800">
                  <a:moveTo>
                    <a:pt x="2018125" y="4114799"/>
                  </a:moveTo>
                  <a:lnTo>
                    <a:pt x="2126393" y="4114799"/>
                  </a:lnTo>
                  <a:lnTo>
                    <a:pt x="2180144" y="4102099"/>
                  </a:lnTo>
                  <a:lnTo>
                    <a:pt x="1963353" y="4102099"/>
                  </a:lnTo>
                  <a:lnTo>
                    <a:pt x="2018125" y="4114799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484241" y="1017254"/>
            <a:ext cx="13521055" cy="1463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400" spc="2520" dirty="0"/>
              <a:t>E</a:t>
            </a:r>
            <a:r>
              <a:rPr sz="9400" spc="-1265" dirty="0"/>
              <a:t> </a:t>
            </a:r>
            <a:r>
              <a:rPr sz="9400" spc="1060" dirty="0"/>
              <a:t>N</a:t>
            </a:r>
            <a:r>
              <a:rPr sz="9400" spc="-1265" dirty="0"/>
              <a:t> </a:t>
            </a:r>
            <a:r>
              <a:rPr sz="9400" spc="1960" dirty="0"/>
              <a:t>V</a:t>
            </a:r>
            <a:r>
              <a:rPr sz="9400" spc="-1265" dirty="0"/>
              <a:t> </a:t>
            </a:r>
            <a:r>
              <a:rPr sz="9400" spc="3760" dirty="0"/>
              <a:t>I</a:t>
            </a:r>
            <a:r>
              <a:rPr sz="9400" spc="-1265" dirty="0"/>
              <a:t> </a:t>
            </a:r>
            <a:r>
              <a:rPr sz="9400" spc="1475" dirty="0"/>
              <a:t>R</a:t>
            </a:r>
            <a:r>
              <a:rPr sz="9400" spc="-1265" dirty="0"/>
              <a:t> </a:t>
            </a:r>
            <a:r>
              <a:rPr sz="9400" spc="1065" dirty="0"/>
              <a:t>O</a:t>
            </a:r>
            <a:r>
              <a:rPr sz="9400" spc="-1265" dirty="0"/>
              <a:t> </a:t>
            </a:r>
            <a:r>
              <a:rPr sz="9400" spc="1060" dirty="0"/>
              <a:t>N</a:t>
            </a:r>
            <a:r>
              <a:rPr sz="9400" spc="-1265" dirty="0"/>
              <a:t> </a:t>
            </a:r>
            <a:r>
              <a:rPr sz="9400" spc="-90" dirty="0"/>
              <a:t>M</a:t>
            </a:r>
            <a:r>
              <a:rPr sz="9400" spc="-1265" dirty="0"/>
              <a:t> </a:t>
            </a:r>
            <a:r>
              <a:rPr sz="9400" spc="2520" dirty="0"/>
              <a:t>E</a:t>
            </a:r>
            <a:r>
              <a:rPr sz="9400" spc="-1265" dirty="0"/>
              <a:t> </a:t>
            </a:r>
            <a:r>
              <a:rPr sz="9400" spc="1060" dirty="0"/>
              <a:t>N</a:t>
            </a:r>
            <a:r>
              <a:rPr sz="9400" spc="-1265" dirty="0"/>
              <a:t> </a:t>
            </a:r>
            <a:r>
              <a:rPr sz="9400" spc="2545" dirty="0"/>
              <a:t>T</a:t>
            </a:r>
            <a:endParaRPr sz="9400"/>
          </a:p>
        </p:txBody>
      </p:sp>
      <p:sp>
        <p:nvSpPr>
          <p:cNvPr id="34" name="object 34"/>
          <p:cNvSpPr txBox="1"/>
          <p:nvPr/>
        </p:nvSpPr>
        <p:spPr>
          <a:xfrm>
            <a:off x="1981504" y="3003939"/>
            <a:ext cx="6983730" cy="7181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" marR="3331210" indent="62230">
              <a:lnSpc>
                <a:spcPct val="123300"/>
              </a:lnSpc>
              <a:spcBef>
                <a:spcPts val="95"/>
              </a:spcBef>
            </a:pPr>
            <a:r>
              <a:rPr sz="8000" spc="-705" dirty="0">
                <a:latin typeface="Arial"/>
                <a:cs typeface="Arial"/>
              </a:rPr>
              <a:t>S</a:t>
            </a:r>
            <a:r>
              <a:rPr sz="8000" spc="-175" dirty="0">
                <a:latin typeface="Arial"/>
                <a:cs typeface="Arial"/>
              </a:rPr>
              <a:t>u</a:t>
            </a:r>
            <a:r>
              <a:rPr sz="8000" spc="-765" dirty="0">
                <a:latin typeface="Arial"/>
                <a:cs typeface="Arial"/>
              </a:rPr>
              <a:t>mm</a:t>
            </a:r>
            <a:r>
              <a:rPr sz="8000" spc="-215" dirty="0">
                <a:latin typeface="Arial"/>
                <a:cs typeface="Arial"/>
              </a:rPr>
              <a:t>e</a:t>
            </a:r>
            <a:r>
              <a:rPr sz="8000" spc="320" dirty="0">
                <a:latin typeface="Arial"/>
                <a:cs typeface="Arial"/>
              </a:rPr>
              <a:t>r  </a:t>
            </a:r>
            <a:r>
              <a:rPr sz="8000" dirty="0">
                <a:latin typeface="Arial"/>
                <a:cs typeface="Arial"/>
              </a:rPr>
              <a:t>Holiday</a:t>
            </a:r>
            <a:endParaRPr sz="8000">
              <a:latin typeface="Arial"/>
              <a:cs typeface="Arial"/>
            </a:endParaRPr>
          </a:p>
          <a:p>
            <a:pPr marL="48895" marR="1318895" indent="7620">
              <a:lnSpc>
                <a:spcPts val="11750"/>
              </a:lnSpc>
              <a:spcBef>
                <a:spcPts val="160"/>
              </a:spcBef>
            </a:pPr>
            <a:r>
              <a:rPr sz="8000" spc="15" dirty="0">
                <a:latin typeface="Arial"/>
                <a:cs typeface="Arial"/>
              </a:rPr>
              <a:t>N</a:t>
            </a:r>
            <a:r>
              <a:rPr sz="8000" spc="-235" dirty="0">
                <a:latin typeface="Arial"/>
                <a:cs typeface="Arial"/>
              </a:rPr>
              <a:t>o</a:t>
            </a:r>
            <a:r>
              <a:rPr sz="8000" spc="-185" dirty="0">
                <a:latin typeface="Arial"/>
                <a:cs typeface="Arial"/>
              </a:rPr>
              <a:t>n</a:t>
            </a:r>
            <a:r>
              <a:rPr sz="8000" spc="409" dirty="0">
                <a:latin typeface="Arial"/>
                <a:cs typeface="Arial"/>
              </a:rPr>
              <a:t>-</a:t>
            </a:r>
            <a:r>
              <a:rPr sz="8000" dirty="0">
                <a:latin typeface="Arial"/>
                <a:cs typeface="Arial"/>
              </a:rPr>
              <a:t>H</a:t>
            </a:r>
            <a:r>
              <a:rPr sz="8000" spc="-235" dirty="0">
                <a:latin typeface="Arial"/>
                <a:cs typeface="Arial"/>
              </a:rPr>
              <a:t>o</a:t>
            </a:r>
            <a:r>
              <a:rPr sz="8000" spc="-90" dirty="0">
                <a:latin typeface="Arial"/>
                <a:cs typeface="Arial"/>
              </a:rPr>
              <a:t>l</a:t>
            </a:r>
            <a:r>
              <a:rPr sz="8000" spc="-105" dirty="0">
                <a:latin typeface="Arial"/>
                <a:cs typeface="Arial"/>
              </a:rPr>
              <a:t>i</a:t>
            </a:r>
            <a:r>
              <a:rPr sz="8000" spc="175" dirty="0">
                <a:latin typeface="Arial"/>
                <a:cs typeface="Arial"/>
              </a:rPr>
              <a:t>d</a:t>
            </a:r>
            <a:r>
              <a:rPr sz="8000" spc="-35" dirty="0">
                <a:latin typeface="Arial"/>
                <a:cs typeface="Arial"/>
              </a:rPr>
              <a:t>a</a:t>
            </a:r>
            <a:r>
              <a:rPr sz="8000" spc="195" dirty="0">
                <a:latin typeface="Arial"/>
                <a:cs typeface="Arial"/>
              </a:rPr>
              <a:t>y  </a:t>
            </a:r>
            <a:r>
              <a:rPr sz="8000" spc="-190" dirty="0">
                <a:latin typeface="Arial"/>
                <a:cs typeface="Arial"/>
              </a:rPr>
              <a:t>Flood</a:t>
            </a:r>
            <a:endParaRPr sz="8000">
              <a:latin typeface="Arial"/>
              <a:cs typeface="Arial"/>
            </a:endParaRPr>
          </a:p>
          <a:p>
            <a:pPr marL="12700">
              <a:lnSpc>
                <a:spcPts val="9010"/>
              </a:lnSpc>
            </a:pPr>
            <a:r>
              <a:rPr sz="8000" spc="85" dirty="0">
                <a:latin typeface="Arial"/>
                <a:cs typeface="Arial"/>
              </a:rPr>
              <a:t>Heavy</a:t>
            </a:r>
            <a:r>
              <a:rPr sz="8000" spc="-170" dirty="0">
                <a:latin typeface="Arial"/>
                <a:cs typeface="Arial"/>
              </a:rPr>
              <a:t> </a:t>
            </a:r>
            <a:r>
              <a:rPr sz="8000" spc="15" dirty="0">
                <a:latin typeface="Arial"/>
                <a:cs typeface="Arial"/>
              </a:rPr>
              <a:t>Rain-fall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3113405"/>
            <a:chOff x="0" y="0"/>
            <a:chExt cx="18288000" cy="311340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7184370" cy="3113405"/>
            </a:xfrm>
            <a:custGeom>
              <a:avLst/>
              <a:gdLst/>
              <a:ahLst/>
              <a:cxnLst/>
              <a:rect l="l" t="t" r="r" b="b"/>
              <a:pathLst>
                <a:path w="17184370" h="3113405">
                  <a:moveTo>
                    <a:pt x="0" y="0"/>
                  </a:moveTo>
                  <a:lnTo>
                    <a:pt x="17184323" y="0"/>
                  </a:lnTo>
                  <a:lnTo>
                    <a:pt x="15388071" y="3113008"/>
                  </a:lnTo>
                  <a:lnTo>
                    <a:pt x="0" y="3113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25608" y="0"/>
              <a:ext cx="3562350" cy="2135505"/>
            </a:xfrm>
            <a:custGeom>
              <a:avLst/>
              <a:gdLst/>
              <a:ahLst/>
              <a:cxnLst/>
              <a:rect l="l" t="t" r="r" b="b"/>
              <a:pathLst>
                <a:path w="3562350" h="2135505">
                  <a:moveTo>
                    <a:pt x="1110" y="0"/>
                  </a:moveTo>
                  <a:lnTo>
                    <a:pt x="3561239" y="0"/>
                  </a:lnTo>
                  <a:lnTo>
                    <a:pt x="3562350" y="1921"/>
                  </a:lnTo>
                  <a:lnTo>
                    <a:pt x="2329659" y="2135505"/>
                  </a:lnTo>
                  <a:lnTo>
                    <a:pt x="1232691" y="2135505"/>
                  </a:lnTo>
                  <a:lnTo>
                    <a:pt x="0" y="1921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07867" y="3729215"/>
            <a:ext cx="990600" cy="561975"/>
            <a:chOff x="707867" y="3729215"/>
            <a:chExt cx="990600" cy="561975"/>
          </a:xfrm>
        </p:grpSpPr>
        <p:sp>
          <p:nvSpPr>
            <p:cNvPr id="6" name="object 6"/>
            <p:cNvSpPr/>
            <p:nvPr/>
          </p:nvSpPr>
          <p:spPr>
            <a:xfrm>
              <a:off x="707867" y="4009566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2768" y="372921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1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02883" y="372921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3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39507" y="4861345"/>
            <a:ext cx="990600" cy="561975"/>
            <a:chOff x="739507" y="4861345"/>
            <a:chExt cx="990600" cy="561975"/>
          </a:xfrm>
        </p:grpSpPr>
        <p:sp>
          <p:nvSpPr>
            <p:cNvPr id="10" name="object 10"/>
            <p:cNvSpPr/>
            <p:nvPr/>
          </p:nvSpPr>
          <p:spPr>
            <a:xfrm>
              <a:off x="739507" y="5141695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4408" y="486134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4523" y="486134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07867" y="6030968"/>
            <a:ext cx="990600" cy="561975"/>
            <a:chOff x="707867" y="6030968"/>
            <a:chExt cx="990600" cy="561975"/>
          </a:xfrm>
        </p:grpSpPr>
        <p:sp>
          <p:nvSpPr>
            <p:cNvPr id="14" name="object 14"/>
            <p:cNvSpPr/>
            <p:nvPr/>
          </p:nvSpPr>
          <p:spPr>
            <a:xfrm>
              <a:off x="707867" y="6311318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2768" y="6030968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2883" y="6030968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39507" y="7198423"/>
            <a:ext cx="990600" cy="561975"/>
            <a:chOff x="739507" y="7198423"/>
            <a:chExt cx="990600" cy="561975"/>
          </a:xfrm>
        </p:grpSpPr>
        <p:sp>
          <p:nvSpPr>
            <p:cNvPr id="18" name="object 18"/>
            <p:cNvSpPr/>
            <p:nvPr/>
          </p:nvSpPr>
          <p:spPr>
            <a:xfrm>
              <a:off x="739507" y="7478773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4408" y="719842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34523" y="719842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07867" y="8289035"/>
            <a:ext cx="990600" cy="561975"/>
            <a:chOff x="707867" y="8289035"/>
            <a:chExt cx="990600" cy="561975"/>
          </a:xfrm>
        </p:grpSpPr>
        <p:sp>
          <p:nvSpPr>
            <p:cNvPr id="22" name="object 22"/>
            <p:cNvSpPr/>
            <p:nvPr/>
          </p:nvSpPr>
          <p:spPr>
            <a:xfrm>
              <a:off x="707867" y="8569386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2768" y="828903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02883" y="828903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07867" y="9480351"/>
            <a:ext cx="990600" cy="561975"/>
            <a:chOff x="707867" y="9480351"/>
            <a:chExt cx="990600" cy="561975"/>
          </a:xfrm>
        </p:grpSpPr>
        <p:sp>
          <p:nvSpPr>
            <p:cNvPr id="26" name="object 26"/>
            <p:cNvSpPr/>
            <p:nvPr/>
          </p:nvSpPr>
          <p:spPr>
            <a:xfrm>
              <a:off x="707867" y="9760701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72768" y="9480351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02883" y="9480351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1936001" y="6037605"/>
            <a:ext cx="2247265" cy="2096770"/>
            <a:chOff x="11936001" y="6037605"/>
            <a:chExt cx="2247265" cy="2096770"/>
          </a:xfrm>
        </p:grpSpPr>
        <p:sp>
          <p:nvSpPr>
            <p:cNvPr id="30" name="object 30"/>
            <p:cNvSpPr/>
            <p:nvPr/>
          </p:nvSpPr>
          <p:spPr>
            <a:xfrm>
              <a:off x="12016980" y="6961065"/>
              <a:ext cx="2085339" cy="1092200"/>
            </a:xfrm>
            <a:custGeom>
              <a:avLst/>
              <a:gdLst/>
              <a:ahLst/>
              <a:cxnLst/>
              <a:rect l="l" t="t" r="r" b="b"/>
              <a:pathLst>
                <a:path w="2085340" h="1092200">
                  <a:moveTo>
                    <a:pt x="1042602" y="0"/>
                  </a:moveTo>
                  <a:lnTo>
                    <a:pt x="986427" y="2359"/>
                  </a:lnTo>
                  <a:lnTo>
                    <a:pt x="932109" y="8241"/>
                  </a:lnTo>
                  <a:lnTo>
                    <a:pt x="879624" y="17469"/>
                  </a:lnTo>
                  <a:lnTo>
                    <a:pt x="828948" y="29869"/>
                  </a:lnTo>
                  <a:lnTo>
                    <a:pt x="780055" y="45266"/>
                  </a:lnTo>
                  <a:lnTo>
                    <a:pt x="732922" y="63482"/>
                  </a:lnTo>
                  <a:lnTo>
                    <a:pt x="687523" y="84344"/>
                  </a:lnTo>
                  <a:lnTo>
                    <a:pt x="643835" y="107675"/>
                  </a:lnTo>
                  <a:lnTo>
                    <a:pt x="601833" y="133301"/>
                  </a:lnTo>
                  <a:lnTo>
                    <a:pt x="318313" y="405938"/>
                  </a:lnTo>
                  <a:lnTo>
                    <a:pt x="132487" y="721859"/>
                  </a:lnTo>
                  <a:lnTo>
                    <a:pt x="30875" y="983188"/>
                  </a:lnTo>
                  <a:lnTo>
                    <a:pt x="0" y="1092048"/>
                  </a:lnTo>
                  <a:lnTo>
                    <a:pt x="2085204" y="1092048"/>
                  </a:lnTo>
                  <a:lnTo>
                    <a:pt x="2034027" y="922440"/>
                  </a:lnTo>
                  <a:lnTo>
                    <a:pt x="1861847" y="548756"/>
                  </a:lnTo>
                  <a:lnTo>
                    <a:pt x="1540696" y="173706"/>
                  </a:lnTo>
                  <a:lnTo>
                    <a:pt x="1042602" y="0"/>
                  </a:lnTo>
                  <a:close/>
                </a:path>
              </a:pathLst>
            </a:custGeom>
            <a:ln w="161956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575574" y="6118619"/>
              <a:ext cx="968375" cy="998219"/>
            </a:xfrm>
            <a:custGeom>
              <a:avLst/>
              <a:gdLst/>
              <a:ahLst/>
              <a:cxnLst/>
              <a:rect l="l" t="t" r="r" b="b"/>
              <a:pathLst>
                <a:path w="968375" h="998220">
                  <a:moveTo>
                    <a:pt x="484007" y="997874"/>
                  </a:moveTo>
                  <a:lnTo>
                    <a:pt x="437400" y="995220"/>
                  </a:lnTo>
                  <a:lnTo>
                    <a:pt x="392045" y="987472"/>
                  </a:lnTo>
                  <a:lnTo>
                    <a:pt x="348145" y="974944"/>
                  </a:lnTo>
                  <a:lnTo>
                    <a:pt x="305903" y="957954"/>
                  </a:lnTo>
                  <a:lnTo>
                    <a:pt x="265523" y="936817"/>
                  </a:lnTo>
                  <a:lnTo>
                    <a:pt x="227206" y="911851"/>
                  </a:lnTo>
                  <a:lnTo>
                    <a:pt x="191156" y="883371"/>
                  </a:lnTo>
                  <a:lnTo>
                    <a:pt x="157577" y="851693"/>
                  </a:lnTo>
                  <a:lnTo>
                    <a:pt x="126670" y="817135"/>
                  </a:lnTo>
                  <a:lnTo>
                    <a:pt x="98639" y="780012"/>
                  </a:lnTo>
                  <a:lnTo>
                    <a:pt x="73687" y="740641"/>
                  </a:lnTo>
                  <a:lnTo>
                    <a:pt x="52017" y="699338"/>
                  </a:lnTo>
                  <a:lnTo>
                    <a:pt x="33832" y="656420"/>
                  </a:lnTo>
                  <a:lnTo>
                    <a:pt x="19335" y="612203"/>
                  </a:lnTo>
                  <a:lnTo>
                    <a:pt x="8728" y="567003"/>
                  </a:lnTo>
                  <a:lnTo>
                    <a:pt x="2216" y="521137"/>
                  </a:lnTo>
                  <a:lnTo>
                    <a:pt x="0" y="474921"/>
                  </a:lnTo>
                  <a:lnTo>
                    <a:pt x="2499" y="426364"/>
                  </a:lnTo>
                  <a:lnTo>
                    <a:pt x="9834" y="379209"/>
                  </a:lnTo>
                  <a:lnTo>
                    <a:pt x="21763" y="333696"/>
                  </a:lnTo>
                  <a:lnTo>
                    <a:pt x="38041" y="290062"/>
                  </a:lnTo>
                  <a:lnTo>
                    <a:pt x="58424" y="248548"/>
                  </a:lnTo>
                  <a:lnTo>
                    <a:pt x="82671" y="209390"/>
                  </a:lnTo>
                  <a:lnTo>
                    <a:pt x="110536" y="172829"/>
                  </a:lnTo>
                  <a:lnTo>
                    <a:pt x="141776" y="139103"/>
                  </a:lnTo>
                  <a:lnTo>
                    <a:pt x="176149" y="108450"/>
                  </a:lnTo>
                  <a:lnTo>
                    <a:pt x="213411" y="81110"/>
                  </a:lnTo>
                  <a:lnTo>
                    <a:pt x="253317" y="57321"/>
                  </a:lnTo>
                  <a:lnTo>
                    <a:pt x="295626" y="37322"/>
                  </a:lnTo>
                  <a:lnTo>
                    <a:pt x="340092" y="21352"/>
                  </a:lnTo>
                  <a:lnTo>
                    <a:pt x="386474" y="9648"/>
                  </a:lnTo>
                  <a:lnTo>
                    <a:pt x="434526" y="2452"/>
                  </a:lnTo>
                  <a:lnTo>
                    <a:pt x="484007" y="0"/>
                  </a:lnTo>
                  <a:lnTo>
                    <a:pt x="533488" y="2452"/>
                  </a:lnTo>
                  <a:lnTo>
                    <a:pt x="581540" y="9648"/>
                  </a:lnTo>
                  <a:lnTo>
                    <a:pt x="627922" y="21352"/>
                  </a:lnTo>
                  <a:lnTo>
                    <a:pt x="672388" y="37322"/>
                  </a:lnTo>
                  <a:lnTo>
                    <a:pt x="714697" y="57321"/>
                  </a:lnTo>
                  <a:lnTo>
                    <a:pt x="754603" y="81110"/>
                  </a:lnTo>
                  <a:lnTo>
                    <a:pt x="791865" y="108450"/>
                  </a:lnTo>
                  <a:lnTo>
                    <a:pt x="826238" y="139103"/>
                  </a:lnTo>
                  <a:lnTo>
                    <a:pt x="857478" y="172829"/>
                  </a:lnTo>
                  <a:lnTo>
                    <a:pt x="885344" y="209390"/>
                  </a:lnTo>
                  <a:lnTo>
                    <a:pt x="909590" y="248548"/>
                  </a:lnTo>
                  <a:lnTo>
                    <a:pt x="929974" y="290062"/>
                  </a:lnTo>
                  <a:lnTo>
                    <a:pt x="946251" y="333696"/>
                  </a:lnTo>
                  <a:lnTo>
                    <a:pt x="958180" y="379209"/>
                  </a:lnTo>
                  <a:lnTo>
                    <a:pt x="965515" y="426364"/>
                  </a:lnTo>
                  <a:lnTo>
                    <a:pt x="968015" y="474921"/>
                  </a:lnTo>
                  <a:lnTo>
                    <a:pt x="965799" y="521137"/>
                  </a:lnTo>
                  <a:lnTo>
                    <a:pt x="959286" y="567003"/>
                  </a:lnTo>
                  <a:lnTo>
                    <a:pt x="948679" y="612203"/>
                  </a:lnTo>
                  <a:lnTo>
                    <a:pt x="934182" y="656420"/>
                  </a:lnTo>
                  <a:lnTo>
                    <a:pt x="915997" y="699338"/>
                  </a:lnTo>
                  <a:lnTo>
                    <a:pt x="894327" y="740641"/>
                  </a:lnTo>
                  <a:lnTo>
                    <a:pt x="869375" y="780012"/>
                  </a:lnTo>
                  <a:lnTo>
                    <a:pt x="841344" y="817135"/>
                  </a:lnTo>
                  <a:lnTo>
                    <a:pt x="810438" y="851693"/>
                  </a:lnTo>
                  <a:lnTo>
                    <a:pt x="776858" y="883371"/>
                  </a:lnTo>
                  <a:lnTo>
                    <a:pt x="740808" y="911851"/>
                  </a:lnTo>
                  <a:lnTo>
                    <a:pt x="702492" y="936817"/>
                  </a:lnTo>
                  <a:lnTo>
                    <a:pt x="662111" y="957954"/>
                  </a:lnTo>
                  <a:lnTo>
                    <a:pt x="619869" y="974944"/>
                  </a:lnTo>
                  <a:lnTo>
                    <a:pt x="575969" y="987472"/>
                  </a:lnTo>
                  <a:lnTo>
                    <a:pt x="530614" y="995220"/>
                  </a:lnTo>
                  <a:lnTo>
                    <a:pt x="484007" y="997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575574" y="6118620"/>
              <a:ext cx="968375" cy="1329690"/>
            </a:xfrm>
            <a:custGeom>
              <a:avLst/>
              <a:gdLst/>
              <a:ahLst/>
              <a:cxnLst/>
              <a:rect l="l" t="t" r="r" b="b"/>
              <a:pathLst>
                <a:path w="968375" h="1329690">
                  <a:moveTo>
                    <a:pt x="968014" y="474920"/>
                  </a:moveTo>
                  <a:lnTo>
                    <a:pt x="965798" y="521137"/>
                  </a:lnTo>
                  <a:lnTo>
                    <a:pt x="959286" y="567003"/>
                  </a:lnTo>
                  <a:lnTo>
                    <a:pt x="948679" y="612203"/>
                  </a:lnTo>
                  <a:lnTo>
                    <a:pt x="934182" y="656420"/>
                  </a:lnTo>
                  <a:lnTo>
                    <a:pt x="915997" y="699338"/>
                  </a:lnTo>
                  <a:lnTo>
                    <a:pt x="894327" y="740641"/>
                  </a:lnTo>
                  <a:lnTo>
                    <a:pt x="869375" y="780012"/>
                  </a:lnTo>
                  <a:lnTo>
                    <a:pt x="841344" y="817134"/>
                  </a:lnTo>
                  <a:lnTo>
                    <a:pt x="810437" y="851693"/>
                  </a:lnTo>
                  <a:lnTo>
                    <a:pt x="776858" y="883370"/>
                  </a:lnTo>
                  <a:lnTo>
                    <a:pt x="740808" y="911850"/>
                  </a:lnTo>
                  <a:lnTo>
                    <a:pt x="702491" y="936817"/>
                  </a:lnTo>
                  <a:lnTo>
                    <a:pt x="662111" y="957953"/>
                  </a:lnTo>
                  <a:lnTo>
                    <a:pt x="619869" y="974944"/>
                  </a:lnTo>
                  <a:lnTo>
                    <a:pt x="575969" y="987471"/>
                  </a:lnTo>
                  <a:lnTo>
                    <a:pt x="530614" y="995220"/>
                  </a:lnTo>
                  <a:lnTo>
                    <a:pt x="484007" y="997873"/>
                  </a:lnTo>
                  <a:lnTo>
                    <a:pt x="437400" y="995220"/>
                  </a:lnTo>
                  <a:lnTo>
                    <a:pt x="392045" y="987471"/>
                  </a:lnTo>
                  <a:lnTo>
                    <a:pt x="348145" y="974944"/>
                  </a:lnTo>
                  <a:lnTo>
                    <a:pt x="305903" y="957953"/>
                  </a:lnTo>
                  <a:lnTo>
                    <a:pt x="265522" y="936817"/>
                  </a:lnTo>
                  <a:lnTo>
                    <a:pt x="227206" y="911850"/>
                  </a:lnTo>
                  <a:lnTo>
                    <a:pt x="191156" y="883370"/>
                  </a:lnTo>
                  <a:lnTo>
                    <a:pt x="157576" y="851693"/>
                  </a:lnTo>
                  <a:lnTo>
                    <a:pt x="126670" y="817134"/>
                  </a:lnTo>
                  <a:lnTo>
                    <a:pt x="98639" y="780012"/>
                  </a:lnTo>
                  <a:lnTo>
                    <a:pt x="73687" y="740641"/>
                  </a:lnTo>
                  <a:lnTo>
                    <a:pt x="52017" y="699338"/>
                  </a:lnTo>
                  <a:lnTo>
                    <a:pt x="33832" y="656420"/>
                  </a:lnTo>
                  <a:lnTo>
                    <a:pt x="19335" y="612203"/>
                  </a:lnTo>
                  <a:lnTo>
                    <a:pt x="8728" y="567003"/>
                  </a:lnTo>
                  <a:lnTo>
                    <a:pt x="2216" y="521137"/>
                  </a:lnTo>
                  <a:lnTo>
                    <a:pt x="0" y="474920"/>
                  </a:lnTo>
                  <a:lnTo>
                    <a:pt x="2499" y="426363"/>
                  </a:lnTo>
                  <a:lnTo>
                    <a:pt x="9834" y="379209"/>
                  </a:lnTo>
                  <a:lnTo>
                    <a:pt x="21763" y="333696"/>
                  </a:lnTo>
                  <a:lnTo>
                    <a:pt x="38041" y="290062"/>
                  </a:lnTo>
                  <a:lnTo>
                    <a:pt x="58424" y="248547"/>
                  </a:lnTo>
                  <a:lnTo>
                    <a:pt x="82670" y="209390"/>
                  </a:lnTo>
                  <a:lnTo>
                    <a:pt x="110536" y="172829"/>
                  </a:lnTo>
                  <a:lnTo>
                    <a:pt x="141776" y="139103"/>
                  </a:lnTo>
                  <a:lnTo>
                    <a:pt x="176149" y="108450"/>
                  </a:lnTo>
                  <a:lnTo>
                    <a:pt x="213411" y="81110"/>
                  </a:lnTo>
                  <a:lnTo>
                    <a:pt x="253317" y="57321"/>
                  </a:lnTo>
                  <a:lnTo>
                    <a:pt x="295626" y="37322"/>
                  </a:lnTo>
                  <a:lnTo>
                    <a:pt x="340092" y="21351"/>
                  </a:lnTo>
                  <a:lnTo>
                    <a:pt x="386474" y="9648"/>
                  </a:lnTo>
                  <a:lnTo>
                    <a:pt x="434526" y="2452"/>
                  </a:lnTo>
                  <a:lnTo>
                    <a:pt x="484007" y="0"/>
                  </a:lnTo>
                  <a:lnTo>
                    <a:pt x="533488" y="2452"/>
                  </a:lnTo>
                  <a:lnTo>
                    <a:pt x="581540" y="9648"/>
                  </a:lnTo>
                  <a:lnTo>
                    <a:pt x="627922" y="21351"/>
                  </a:lnTo>
                  <a:lnTo>
                    <a:pt x="672388" y="37322"/>
                  </a:lnTo>
                  <a:lnTo>
                    <a:pt x="714697" y="57321"/>
                  </a:lnTo>
                  <a:lnTo>
                    <a:pt x="754603" y="81110"/>
                  </a:lnTo>
                  <a:lnTo>
                    <a:pt x="791865" y="108450"/>
                  </a:lnTo>
                  <a:lnTo>
                    <a:pt x="826238" y="139103"/>
                  </a:lnTo>
                  <a:lnTo>
                    <a:pt x="857478" y="172829"/>
                  </a:lnTo>
                  <a:lnTo>
                    <a:pt x="885343" y="209390"/>
                  </a:lnTo>
                  <a:lnTo>
                    <a:pt x="909590" y="248547"/>
                  </a:lnTo>
                  <a:lnTo>
                    <a:pt x="929973" y="290062"/>
                  </a:lnTo>
                  <a:lnTo>
                    <a:pt x="946251" y="333696"/>
                  </a:lnTo>
                  <a:lnTo>
                    <a:pt x="958180" y="379209"/>
                  </a:lnTo>
                  <a:lnTo>
                    <a:pt x="965515" y="426363"/>
                  </a:lnTo>
                  <a:lnTo>
                    <a:pt x="968014" y="474920"/>
                  </a:lnTo>
                  <a:close/>
                </a:path>
                <a:path w="968375" h="1329690">
                  <a:moveTo>
                    <a:pt x="0" y="1005428"/>
                  </a:moveTo>
                  <a:lnTo>
                    <a:pt x="484007" y="1329238"/>
                  </a:lnTo>
                  <a:lnTo>
                    <a:pt x="968014" y="1014603"/>
                  </a:lnTo>
                </a:path>
                <a:path w="968375" h="1329690">
                  <a:moveTo>
                    <a:pt x="83775" y="207777"/>
                  </a:moveTo>
                  <a:lnTo>
                    <a:pt x="143364" y="241735"/>
                  </a:lnTo>
                  <a:lnTo>
                    <a:pt x="310172" y="299523"/>
                  </a:lnTo>
                  <a:lnTo>
                    <a:pt x="566263" y="315014"/>
                  </a:lnTo>
                  <a:lnTo>
                    <a:pt x="893697" y="222079"/>
                  </a:lnTo>
                </a:path>
              </a:pathLst>
            </a:custGeom>
            <a:ln w="162025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973915" y="7620827"/>
              <a:ext cx="162560" cy="432434"/>
            </a:xfrm>
            <a:custGeom>
              <a:avLst/>
              <a:gdLst/>
              <a:ahLst/>
              <a:cxnLst/>
              <a:rect l="l" t="t" r="r" b="b"/>
              <a:pathLst>
                <a:path w="162559" h="432434">
                  <a:moveTo>
                    <a:pt x="0" y="432286"/>
                  </a:moveTo>
                  <a:lnTo>
                    <a:pt x="162146" y="432286"/>
                  </a:lnTo>
                  <a:lnTo>
                    <a:pt x="162146" y="0"/>
                  </a:lnTo>
                  <a:lnTo>
                    <a:pt x="0" y="0"/>
                  </a:lnTo>
                  <a:lnTo>
                    <a:pt x="0" y="432286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4727084" y="6037605"/>
            <a:ext cx="2247265" cy="2096770"/>
            <a:chOff x="14727084" y="6037605"/>
            <a:chExt cx="2247265" cy="2096770"/>
          </a:xfrm>
        </p:grpSpPr>
        <p:sp>
          <p:nvSpPr>
            <p:cNvPr id="35" name="object 35"/>
            <p:cNvSpPr/>
            <p:nvPr/>
          </p:nvSpPr>
          <p:spPr>
            <a:xfrm>
              <a:off x="14808062" y="6961065"/>
              <a:ext cx="2085339" cy="1092200"/>
            </a:xfrm>
            <a:custGeom>
              <a:avLst/>
              <a:gdLst/>
              <a:ahLst/>
              <a:cxnLst/>
              <a:rect l="l" t="t" r="r" b="b"/>
              <a:pathLst>
                <a:path w="2085340" h="1092200">
                  <a:moveTo>
                    <a:pt x="1042602" y="0"/>
                  </a:moveTo>
                  <a:lnTo>
                    <a:pt x="986427" y="2359"/>
                  </a:lnTo>
                  <a:lnTo>
                    <a:pt x="932110" y="8241"/>
                  </a:lnTo>
                  <a:lnTo>
                    <a:pt x="879625" y="17469"/>
                  </a:lnTo>
                  <a:lnTo>
                    <a:pt x="828948" y="29869"/>
                  </a:lnTo>
                  <a:lnTo>
                    <a:pt x="780055" y="45266"/>
                  </a:lnTo>
                  <a:lnTo>
                    <a:pt x="732922" y="63482"/>
                  </a:lnTo>
                  <a:lnTo>
                    <a:pt x="687524" y="84344"/>
                  </a:lnTo>
                  <a:lnTo>
                    <a:pt x="643835" y="107675"/>
                  </a:lnTo>
                  <a:lnTo>
                    <a:pt x="601833" y="133301"/>
                  </a:lnTo>
                  <a:lnTo>
                    <a:pt x="318199" y="405938"/>
                  </a:lnTo>
                  <a:lnTo>
                    <a:pt x="132385" y="721859"/>
                  </a:lnTo>
                  <a:lnTo>
                    <a:pt x="30837" y="983188"/>
                  </a:lnTo>
                  <a:lnTo>
                    <a:pt x="0" y="1092048"/>
                  </a:lnTo>
                  <a:lnTo>
                    <a:pt x="2085204" y="1092048"/>
                  </a:lnTo>
                  <a:lnTo>
                    <a:pt x="2034026" y="922440"/>
                  </a:lnTo>
                  <a:lnTo>
                    <a:pt x="1861847" y="548756"/>
                  </a:lnTo>
                  <a:lnTo>
                    <a:pt x="1540695" y="173706"/>
                  </a:lnTo>
                  <a:lnTo>
                    <a:pt x="1042601" y="0"/>
                  </a:lnTo>
                  <a:close/>
                </a:path>
              </a:pathLst>
            </a:custGeom>
            <a:ln w="161956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66658" y="6118619"/>
              <a:ext cx="967740" cy="998219"/>
            </a:xfrm>
            <a:custGeom>
              <a:avLst/>
              <a:gdLst/>
              <a:ahLst/>
              <a:cxnLst/>
              <a:rect l="l" t="t" r="r" b="b"/>
              <a:pathLst>
                <a:path w="967740" h="998220">
                  <a:moveTo>
                    <a:pt x="484007" y="997874"/>
                  </a:moveTo>
                  <a:lnTo>
                    <a:pt x="437400" y="995220"/>
                  </a:lnTo>
                  <a:lnTo>
                    <a:pt x="392045" y="987472"/>
                  </a:lnTo>
                  <a:lnTo>
                    <a:pt x="348145" y="974944"/>
                  </a:lnTo>
                  <a:lnTo>
                    <a:pt x="305903" y="957954"/>
                  </a:lnTo>
                  <a:lnTo>
                    <a:pt x="265523" y="936817"/>
                  </a:lnTo>
                  <a:lnTo>
                    <a:pt x="227206" y="911851"/>
                  </a:lnTo>
                  <a:lnTo>
                    <a:pt x="191156" y="883371"/>
                  </a:lnTo>
                  <a:lnTo>
                    <a:pt x="157577" y="851693"/>
                  </a:lnTo>
                  <a:lnTo>
                    <a:pt x="126670" y="817135"/>
                  </a:lnTo>
                  <a:lnTo>
                    <a:pt x="98639" y="780012"/>
                  </a:lnTo>
                  <a:lnTo>
                    <a:pt x="73687" y="740641"/>
                  </a:lnTo>
                  <a:lnTo>
                    <a:pt x="52017" y="699338"/>
                  </a:lnTo>
                  <a:lnTo>
                    <a:pt x="33832" y="656420"/>
                  </a:lnTo>
                  <a:lnTo>
                    <a:pt x="19335" y="612203"/>
                  </a:lnTo>
                  <a:lnTo>
                    <a:pt x="8728" y="567003"/>
                  </a:lnTo>
                  <a:lnTo>
                    <a:pt x="2216" y="521137"/>
                  </a:lnTo>
                  <a:lnTo>
                    <a:pt x="0" y="474921"/>
                  </a:lnTo>
                  <a:lnTo>
                    <a:pt x="2499" y="426364"/>
                  </a:lnTo>
                  <a:lnTo>
                    <a:pt x="9834" y="379209"/>
                  </a:lnTo>
                  <a:lnTo>
                    <a:pt x="21763" y="333696"/>
                  </a:lnTo>
                  <a:lnTo>
                    <a:pt x="38041" y="290062"/>
                  </a:lnTo>
                  <a:lnTo>
                    <a:pt x="58424" y="248548"/>
                  </a:lnTo>
                  <a:lnTo>
                    <a:pt x="82670" y="209390"/>
                  </a:lnTo>
                  <a:lnTo>
                    <a:pt x="110536" y="172829"/>
                  </a:lnTo>
                  <a:lnTo>
                    <a:pt x="141776" y="139103"/>
                  </a:lnTo>
                  <a:lnTo>
                    <a:pt x="176149" y="108450"/>
                  </a:lnTo>
                  <a:lnTo>
                    <a:pt x="213411" y="81110"/>
                  </a:lnTo>
                  <a:lnTo>
                    <a:pt x="253317" y="57321"/>
                  </a:lnTo>
                  <a:lnTo>
                    <a:pt x="295626" y="37322"/>
                  </a:lnTo>
                  <a:lnTo>
                    <a:pt x="340092" y="21352"/>
                  </a:lnTo>
                  <a:lnTo>
                    <a:pt x="386474" y="9648"/>
                  </a:lnTo>
                  <a:lnTo>
                    <a:pt x="434526" y="2452"/>
                  </a:lnTo>
                  <a:lnTo>
                    <a:pt x="484007" y="0"/>
                  </a:lnTo>
                  <a:lnTo>
                    <a:pt x="533484" y="2452"/>
                  </a:lnTo>
                  <a:lnTo>
                    <a:pt x="581529" y="9648"/>
                  </a:lnTo>
                  <a:lnTo>
                    <a:pt x="627897" y="21352"/>
                  </a:lnTo>
                  <a:lnTo>
                    <a:pt x="672346" y="37322"/>
                  </a:lnTo>
                  <a:lnTo>
                    <a:pt x="714634" y="57321"/>
                  </a:lnTo>
                  <a:lnTo>
                    <a:pt x="754517" y="81110"/>
                  </a:lnTo>
                  <a:lnTo>
                    <a:pt x="791754" y="108450"/>
                  </a:lnTo>
                  <a:lnTo>
                    <a:pt x="826102" y="139103"/>
                  </a:lnTo>
                  <a:lnTo>
                    <a:pt x="857318" y="172829"/>
                  </a:lnTo>
                  <a:lnTo>
                    <a:pt x="885158" y="209390"/>
                  </a:lnTo>
                  <a:lnTo>
                    <a:pt x="909382" y="248548"/>
                  </a:lnTo>
                  <a:lnTo>
                    <a:pt x="929745" y="290062"/>
                  </a:lnTo>
                  <a:lnTo>
                    <a:pt x="946006" y="333696"/>
                  </a:lnTo>
                  <a:lnTo>
                    <a:pt x="957921" y="379209"/>
                  </a:lnTo>
                  <a:lnTo>
                    <a:pt x="965248" y="426364"/>
                  </a:lnTo>
                  <a:lnTo>
                    <a:pt x="967744" y="474921"/>
                  </a:lnTo>
                  <a:lnTo>
                    <a:pt x="965531" y="521137"/>
                  </a:lnTo>
                  <a:lnTo>
                    <a:pt x="959025" y="567003"/>
                  </a:lnTo>
                  <a:lnTo>
                    <a:pt x="948431" y="612203"/>
                  </a:lnTo>
                  <a:lnTo>
                    <a:pt x="933949" y="656420"/>
                  </a:lnTo>
                  <a:lnTo>
                    <a:pt x="915782" y="699338"/>
                  </a:lnTo>
                  <a:lnTo>
                    <a:pt x="894133" y="740641"/>
                  </a:lnTo>
                  <a:lnTo>
                    <a:pt x="869204" y="780012"/>
                  </a:lnTo>
                  <a:lnTo>
                    <a:pt x="841197" y="817135"/>
                  </a:lnTo>
                  <a:lnTo>
                    <a:pt x="810314" y="851693"/>
                  </a:lnTo>
                  <a:lnTo>
                    <a:pt x="776758" y="883371"/>
                  </a:lnTo>
                  <a:lnTo>
                    <a:pt x="740731" y="911851"/>
                  </a:lnTo>
                  <a:lnTo>
                    <a:pt x="702435" y="936817"/>
                  </a:lnTo>
                  <a:lnTo>
                    <a:pt x="662073" y="957954"/>
                  </a:lnTo>
                  <a:lnTo>
                    <a:pt x="619846" y="974944"/>
                  </a:lnTo>
                  <a:lnTo>
                    <a:pt x="575959" y="987472"/>
                  </a:lnTo>
                  <a:lnTo>
                    <a:pt x="530611" y="995220"/>
                  </a:lnTo>
                  <a:lnTo>
                    <a:pt x="484007" y="997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366657" y="6118620"/>
              <a:ext cx="967740" cy="1329690"/>
            </a:xfrm>
            <a:custGeom>
              <a:avLst/>
              <a:gdLst/>
              <a:ahLst/>
              <a:cxnLst/>
              <a:rect l="l" t="t" r="r" b="b"/>
              <a:pathLst>
                <a:path w="967740" h="1329690">
                  <a:moveTo>
                    <a:pt x="967744" y="474920"/>
                  </a:moveTo>
                  <a:lnTo>
                    <a:pt x="965531" y="521137"/>
                  </a:lnTo>
                  <a:lnTo>
                    <a:pt x="959026" y="567003"/>
                  </a:lnTo>
                  <a:lnTo>
                    <a:pt x="948431" y="612203"/>
                  </a:lnTo>
                  <a:lnTo>
                    <a:pt x="933950" y="656420"/>
                  </a:lnTo>
                  <a:lnTo>
                    <a:pt x="915783" y="699338"/>
                  </a:lnTo>
                  <a:lnTo>
                    <a:pt x="894134" y="740641"/>
                  </a:lnTo>
                  <a:lnTo>
                    <a:pt x="869205" y="780012"/>
                  </a:lnTo>
                  <a:lnTo>
                    <a:pt x="841197" y="817134"/>
                  </a:lnTo>
                  <a:lnTo>
                    <a:pt x="810314" y="851693"/>
                  </a:lnTo>
                  <a:lnTo>
                    <a:pt x="776758" y="883370"/>
                  </a:lnTo>
                  <a:lnTo>
                    <a:pt x="740731" y="911850"/>
                  </a:lnTo>
                  <a:lnTo>
                    <a:pt x="702435" y="936817"/>
                  </a:lnTo>
                  <a:lnTo>
                    <a:pt x="662073" y="957953"/>
                  </a:lnTo>
                  <a:lnTo>
                    <a:pt x="619847" y="974944"/>
                  </a:lnTo>
                  <a:lnTo>
                    <a:pt x="575959" y="987471"/>
                  </a:lnTo>
                  <a:lnTo>
                    <a:pt x="530612" y="995220"/>
                  </a:lnTo>
                  <a:lnTo>
                    <a:pt x="484007" y="997873"/>
                  </a:lnTo>
                  <a:lnTo>
                    <a:pt x="437400" y="995220"/>
                  </a:lnTo>
                  <a:lnTo>
                    <a:pt x="392045" y="987471"/>
                  </a:lnTo>
                  <a:lnTo>
                    <a:pt x="348145" y="974944"/>
                  </a:lnTo>
                  <a:lnTo>
                    <a:pt x="305904" y="957953"/>
                  </a:lnTo>
                  <a:lnTo>
                    <a:pt x="265523" y="936817"/>
                  </a:lnTo>
                  <a:lnTo>
                    <a:pt x="227206" y="911850"/>
                  </a:lnTo>
                  <a:lnTo>
                    <a:pt x="191156" y="883370"/>
                  </a:lnTo>
                  <a:lnTo>
                    <a:pt x="157577" y="851693"/>
                  </a:lnTo>
                  <a:lnTo>
                    <a:pt x="126670" y="817134"/>
                  </a:lnTo>
                  <a:lnTo>
                    <a:pt x="98639" y="780012"/>
                  </a:lnTo>
                  <a:lnTo>
                    <a:pt x="73687" y="740641"/>
                  </a:lnTo>
                  <a:lnTo>
                    <a:pt x="52017" y="699338"/>
                  </a:lnTo>
                  <a:lnTo>
                    <a:pt x="33832" y="656420"/>
                  </a:lnTo>
                  <a:lnTo>
                    <a:pt x="19335" y="612203"/>
                  </a:lnTo>
                  <a:lnTo>
                    <a:pt x="8728" y="567003"/>
                  </a:lnTo>
                  <a:lnTo>
                    <a:pt x="2216" y="521137"/>
                  </a:lnTo>
                  <a:lnTo>
                    <a:pt x="0" y="474920"/>
                  </a:lnTo>
                  <a:lnTo>
                    <a:pt x="2499" y="426363"/>
                  </a:lnTo>
                  <a:lnTo>
                    <a:pt x="9834" y="379209"/>
                  </a:lnTo>
                  <a:lnTo>
                    <a:pt x="21763" y="333696"/>
                  </a:lnTo>
                  <a:lnTo>
                    <a:pt x="38041" y="290062"/>
                  </a:lnTo>
                  <a:lnTo>
                    <a:pt x="58424" y="248547"/>
                  </a:lnTo>
                  <a:lnTo>
                    <a:pt x="82671" y="209390"/>
                  </a:lnTo>
                  <a:lnTo>
                    <a:pt x="110536" y="172829"/>
                  </a:lnTo>
                  <a:lnTo>
                    <a:pt x="141776" y="139103"/>
                  </a:lnTo>
                  <a:lnTo>
                    <a:pt x="176149" y="108450"/>
                  </a:lnTo>
                  <a:lnTo>
                    <a:pt x="213411" y="81110"/>
                  </a:lnTo>
                  <a:lnTo>
                    <a:pt x="253317" y="57321"/>
                  </a:lnTo>
                  <a:lnTo>
                    <a:pt x="295626" y="37322"/>
                  </a:lnTo>
                  <a:lnTo>
                    <a:pt x="340092" y="21351"/>
                  </a:lnTo>
                  <a:lnTo>
                    <a:pt x="386474" y="9648"/>
                  </a:lnTo>
                  <a:lnTo>
                    <a:pt x="434527" y="2452"/>
                  </a:lnTo>
                  <a:lnTo>
                    <a:pt x="484007" y="0"/>
                  </a:lnTo>
                  <a:lnTo>
                    <a:pt x="533485" y="2452"/>
                  </a:lnTo>
                  <a:lnTo>
                    <a:pt x="581529" y="9648"/>
                  </a:lnTo>
                  <a:lnTo>
                    <a:pt x="627897" y="21351"/>
                  </a:lnTo>
                  <a:lnTo>
                    <a:pt x="672346" y="37322"/>
                  </a:lnTo>
                  <a:lnTo>
                    <a:pt x="714634" y="57321"/>
                  </a:lnTo>
                  <a:lnTo>
                    <a:pt x="754518" y="81110"/>
                  </a:lnTo>
                  <a:lnTo>
                    <a:pt x="791755" y="108450"/>
                  </a:lnTo>
                  <a:lnTo>
                    <a:pt x="826103" y="139103"/>
                  </a:lnTo>
                  <a:lnTo>
                    <a:pt x="857318" y="172829"/>
                  </a:lnTo>
                  <a:lnTo>
                    <a:pt x="885159" y="209390"/>
                  </a:lnTo>
                  <a:lnTo>
                    <a:pt x="909382" y="248547"/>
                  </a:lnTo>
                  <a:lnTo>
                    <a:pt x="929746" y="290062"/>
                  </a:lnTo>
                  <a:lnTo>
                    <a:pt x="946006" y="333696"/>
                  </a:lnTo>
                  <a:lnTo>
                    <a:pt x="957921" y="379209"/>
                  </a:lnTo>
                  <a:lnTo>
                    <a:pt x="965248" y="426363"/>
                  </a:lnTo>
                  <a:lnTo>
                    <a:pt x="967744" y="474920"/>
                  </a:lnTo>
                  <a:close/>
                </a:path>
                <a:path w="967740" h="1329690">
                  <a:moveTo>
                    <a:pt x="0" y="1005428"/>
                  </a:moveTo>
                  <a:lnTo>
                    <a:pt x="484008" y="1329238"/>
                  </a:lnTo>
                  <a:lnTo>
                    <a:pt x="967745" y="1014603"/>
                  </a:lnTo>
                </a:path>
                <a:path w="967740" h="1329690">
                  <a:moveTo>
                    <a:pt x="83776" y="207777"/>
                  </a:moveTo>
                  <a:lnTo>
                    <a:pt x="143403" y="241735"/>
                  </a:lnTo>
                  <a:lnTo>
                    <a:pt x="310274" y="299523"/>
                  </a:lnTo>
                  <a:lnTo>
                    <a:pt x="566377" y="315014"/>
                  </a:lnTo>
                  <a:lnTo>
                    <a:pt x="893698" y="222079"/>
                  </a:lnTo>
                </a:path>
              </a:pathLst>
            </a:custGeom>
            <a:ln w="162025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764997" y="7620827"/>
              <a:ext cx="162560" cy="432434"/>
            </a:xfrm>
            <a:custGeom>
              <a:avLst/>
              <a:gdLst/>
              <a:ahLst/>
              <a:cxnLst/>
              <a:rect l="l" t="t" r="r" b="b"/>
              <a:pathLst>
                <a:path w="162559" h="432434">
                  <a:moveTo>
                    <a:pt x="0" y="432286"/>
                  </a:moveTo>
                  <a:lnTo>
                    <a:pt x="162146" y="432286"/>
                  </a:lnTo>
                  <a:lnTo>
                    <a:pt x="162146" y="0"/>
                  </a:lnTo>
                  <a:lnTo>
                    <a:pt x="0" y="0"/>
                  </a:lnTo>
                  <a:lnTo>
                    <a:pt x="0" y="432286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13300910" y="5351347"/>
            <a:ext cx="2550160" cy="621030"/>
          </a:xfrm>
          <a:custGeom>
            <a:avLst/>
            <a:gdLst/>
            <a:ahLst/>
            <a:cxnLst/>
            <a:rect l="l" t="t" r="r" b="b"/>
            <a:pathLst>
              <a:path w="2550159" h="621029">
                <a:moveTo>
                  <a:pt x="0" y="466399"/>
                </a:moveTo>
                <a:lnTo>
                  <a:pt x="196771" y="310933"/>
                </a:lnTo>
                <a:lnTo>
                  <a:pt x="723714" y="51822"/>
                </a:lnTo>
                <a:lnTo>
                  <a:pt x="1485769" y="0"/>
                </a:lnTo>
                <a:lnTo>
                  <a:pt x="2387878" y="466399"/>
                </a:lnTo>
              </a:path>
              <a:path w="2550159" h="621029">
                <a:moveTo>
                  <a:pt x="2488139" y="285606"/>
                </a:moveTo>
                <a:lnTo>
                  <a:pt x="2549754" y="620479"/>
                </a:lnTo>
                <a:lnTo>
                  <a:pt x="2204382" y="608876"/>
                </a:lnTo>
              </a:path>
            </a:pathLst>
          </a:custGeom>
          <a:ln w="162025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300910" y="8348050"/>
            <a:ext cx="2550160" cy="621030"/>
          </a:xfrm>
          <a:custGeom>
            <a:avLst/>
            <a:gdLst/>
            <a:ahLst/>
            <a:cxnLst/>
            <a:rect l="l" t="t" r="r" b="b"/>
            <a:pathLst>
              <a:path w="2550159" h="621029">
                <a:moveTo>
                  <a:pt x="2549754" y="154079"/>
                </a:moveTo>
                <a:lnTo>
                  <a:pt x="2352978" y="309546"/>
                </a:lnTo>
                <a:lnTo>
                  <a:pt x="1826006" y="568657"/>
                </a:lnTo>
                <a:lnTo>
                  <a:pt x="1063871" y="620479"/>
                </a:lnTo>
                <a:lnTo>
                  <a:pt x="161606" y="154079"/>
                </a:lnTo>
              </a:path>
              <a:path w="2550159" h="621029">
                <a:moveTo>
                  <a:pt x="61615" y="334873"/>
                </a:moveTo>
                <a:lnTo>
                  <a:pt x="0" y="0"/>
                </a:lnTo>
                <a:lnTo>
                  <a:pt x="345101" y="11603"/>
                </a:lnTo>
              </a:path>
            </a:pathLst>
          </a:custGeom>
          <a:ln w="162025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46564" y="1017187"/>
            <a:ext cx="13968730" cy="13862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900" spc="3550" dirty="0"/>
              <a:t>I</a:t>
            </a:r>
            <a:r>
              <a:rPr sz="8900" spc="-1200" dirty="0"/>
              <a:t> </a:t>
            </a:r>
            <a:r>
              <a:rPr sz="8900" spc="994" dirty="0"/>
              <a:t>N</a:t>
            </a:r>
            <a:r>
              <a:rPr sz="8900" spc="-1200" dirty="0"/>
              <a:t> </a:t>
            </a:r>
            <a:r>
              <a:rPr sz="8900" spc="2405" dirty="0"/>
              <a:t>T</a:t>
            </a:r>
            <a:r>
              <a:rPr sz="8900" spc="-1200" dirty="0"/>
              <a:t> </a:t>
            </a:r>
            <a:r>
              <a:rPr sz="8900" spc="2380" dirty="0"/>
              <a:t>E</a:t>
            </a:r>
            <a:r>
              <a:rPr sz="8900" spc="-1200" dirty="0"/>
              <a:t> </a:t>
            </a:r>
            <a:r>
              <a:rPr sz="8900" spc="1390" dirty="0"/>
              <a:t>R</a:t>
            </a:r>
            <a:r>
              <a:rPr sz="8900" spc="-1200" dirty="0"/>
              <a:t> </a:t>
            </a:r>
            <a:r>
              <a:rPr sz="8900" spc="1760" dirty="0"/>
              <a:t>A</a:t>
            </a:r>
            <a:r>
              <a:rPr sz="8900" spc="-1200" dirty="0"/>
              <a:t> </a:t>
            </a:r>
            <a:r>
              <a:rPr sz="8900" spc="1914" dirty="0"/>
              <a:t>C</a:t>
            </a:r>
            <a:r>
              <a:rPr sz="8900" spc="-1200" dirty="0"/>
              <a:t> </a:t>
            </a:r>
            <a:r>
              <a:rPr sz="8900" spc="2405" dirty="0"/>
              <a:t>T</a:t>
            </a:r>
            <a:r>
              <a:rPr sz="8900" spc="-1200" dirty="0"/>
              <a:t> </a:t>
            </a:r>
            <a:r>
              <a:rPr sz="8900" spc="3550" dirty="0"/>
              <a:t>I</a:t>
            </a:r>
            <a:r>
              <a:rPr sz="8900" spc="-1200" dirty="0"/>
              <a:t> </a:t>
            </a:r>
            <a:r>
              <a:rPr sz="8900" spc="1000" dirty="0"/>
              <a:t>O</a:t>
            </a:r>
            <a:r>
              <a:rPr sz="8900" spc="-1200" dirty="0"/>
              <a:t> </a:t>
            </a:r>
            <a:r>
              <a:rPr sz="8900" spc="994" dirty="0"/>
              <a:t>N</a:t>
            </a:r>
            <a:r>
              <a:rPr sz="8900" spc="-1200" dirty="0"/>
              <a:t> </a:t>
            </a:r>
            <a:r>
              <a:rPr sz="8900" spc="2215" dirty="0"/>
              <a:t>S</a:t>
            </a:r>
            <a:endParaRPr sz="8900"/>
          </a:p>
        </p:txBody>
      </p:sp>
      <p:sp>
        <p:nvSpPr>
          <p:cNvPr id="42" name="object 42"/>
          <p:cNvSpPr txBox="1"/>
          <p:nvPr/>
        </p:nvSpPr>
        <p:spPr>
          <a:xfrm>
            <a:off x="1875320" y="3290241"/>
            <a:ext cx="7078345" cy="691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525" marR="5080" indent="6350">
              <a:lnSpc>
                <a:spcPct val="112000"/>
              </a:lnSpc>
              <a:spcBef>
                <a:spcPts val="95"/>
              </a:spcBef>
            </a:pPr>
            <a:r>
              <a:rPr sz="6650" spc="-80" dirty="0">
                <a:latin typeface="Arial"/>
                <a:cs typeface="Arial"/>
              </a:rPr>
              <a:t>Search </a:t>
            </a:r>
            <a:r>
              <a:rPr sz="6650" spc="-180" dirty="0">
                <a:latin typeface="Arial"/>
                <a:cs typeface="Arial"/>
              </a:rPr>
              <a:t>Engine </a:t>
            </a:r>
            <a:r>
              <a:rPr sz="6650" spc="-175" dirty="0">
                <a:latin typeface="Arial"/>
                <a:cs typeface="Arial"/>
              </a:rPr>
              <a:t> </a:t>
            </a:r>
            <a:r>
              <a:rPr sz="6650" spc="45" dirty="0">
                <a:latin typeface="Arial"/>
                <a:cs typeface="Arial"/>
              </a:rPr>
              <a:t>Login\Registration</a:t>
            </a:r>
            <a:endParaRPr sz="6650">
              <a:latin typeface="Arial"/>
              <a:cs typeface="Arial"/>
            </a:endParaRPr>
          </a:p>
          <a:p>
            <a:pPr marL="12700" marR="800735" indent="123189">
              <a:lnSpc>
                <a:spcPct val="113500"/>
              </a:lnSpc>
              <a:spcBef>
                <a:spcPts val="150"/>
              </a:spcBef>
            </a:pPr>
            <a:r>
              <a:rPr sz="6650" spc="60" dirty="0">
                <a:latin typeface="Arial"/>
                <a:cs typeface="Arial"/>
              </a:rPr>
              <a:t>Worker </a:t>
            </a:r>
            <a:r>
              <a:rPr sz="6650" spc="-15" dirty="0">
                <a:latin typeface="Arial"/>
                <a:cs typeface="Arial"/>
              </a:rPr>
              <a:t>Profile </a:t>
            </a:r>
            <a:r>
              <a:rPr sz="6650" spc="-10" dirty="0">
                <a:latin typeface="Arial"/>
                <a:cs typeface="Arial"/>
              </a:rPr>
              <a:t> </a:t>
            </a:r>
            <a:r>
              <a:rPr sz="6650" spc="65" dirty="0">
                <a:latin typeface="Arial"/>
                <a:cs typeface="Arial"/>
              </a:rPr>
              <a:t>Chatting </a:t>
            </a:r>
            <a:r>
              <a:rPr sz="6650" spc="70" dirty="0">
                <a:latin typeface="Arial"/>
                <a:cs typeface="Arial"/>
              </a:rPr>
              <a:t> </a:t>
            </a:r>
            <a:r>
              <a:rPr sz="6650" spc="-120" dirty="0">
                <a:latin typeface="Arial"/>
                <a:cs typeface="Arial"/>
              </a:rPr>
              <a:t>Payment </a:t>
            </a:r>
            <a:r>
              <a:rPr sz="6650" spc="-195" dirty="0">
                <a:latin typeface="Arial"/>
                <a:cs typeface="Arial"/>
              </a:rPr>
              <a:t>System </a:t>
            </a:r>
            <a:r>
              <a:rPr sz="6650" spc="-1835" dirty="0">
                <a:latin typeface="Arial"/>
                <a:cs typeface="Arial"/>
              </a:rPr>
              <a:t> </a:t>
            </a:r>
            <a:r>
              <a:rPr sz="6650" spc="-150" dirty="0">
                <a:latin typeface="Arial"/>
                <a:cs typeface="Arial"/>
              </a:rPr>
              <a:t>Communication</a:t>
            </a:r>
            <a:endParaRPr sz="665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704" y="8399240"/>
            <a:ext cx="990600" cy="561975"/>
            <a:chOff x="213704" y="8399240"/>
            <a:chExt cx="990600" cy="561975"/>
          </a:xfrm>
        </p:grpSpPr>
        <p:sp>
          <p:nvSpPr>
            <p:cNvPr id="3" name="object 3"/>
            <p:cNvSpPr/>
            <p:nvPr/>
          </p:nvSpPr>
          <p:spPr>
            <a:xfrm>
              <a:off x="213704" y="8679589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5"/>
                  </a:moveTo>
                  <a:lnTo>
                    <a:pt x="80170" y="281625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8605" y="839924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7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49"/>
                  </a:lnTo>
                  <a:lnTo>
                    <a:pt x="443123" y="333157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8720" y="839924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2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49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8"/>
                  </a:lnTo>
                  <a:lnTo>
                    <a:pt x="297988" y="81278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8"/>
                  </a:moveTo>
                  <a:lnTo>
                    <a:pt x="297546" y="81278"/>
                  </a:lnTo>
                  <a:lnTo>
                    <a:pt x="297870" y="81075"/>
                  </a:lnTo>
                  <a:lnTo>
                    <a:pt x="297988" y="8127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13704" y="4956667"/>
            <a:ext cx="990600" cy="561975"/>
            <a:chOff x="213704" y="4956667"/>
            <a:chExt cx="990600" cy="561975"/>
          </a:xfrm>
        </p:grpSpPr>
        <p:sp>
          <p:nvSpPr>
            <p:cNvPr id="7" name="object 7"/>
            <p:cNvSpPr/>
            <p:nvPr/>
          </p:nvSpPr>
          <p:spPr>
            <a:xfrm>
              <a:off x="213704" y="5237017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8605" y="4956667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8720" y="4956667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9413263" y="4956667"/>
            <a:ext cx="990600" cy="561975"/>
            <a:chOff x="9413263" y="4956667"/>
            <a:chExt cx="990600" cy="561975"/>
          </a:xfrm>
        </p:grpSpPr>
        <p:sp>
          <p:nvSpPr>
            <p:cNvPr id="11" name="object 11"/>
            <p:cNvSpPr/>
            <p:nvPr/>
          </p:nvSpPr>
          <p:spPr>
            <a:xfrm>
              <a:off x="9413263" y="5237017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78164" y="4956667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08278" y="4956667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13704" y="6025002"/>
            <a:ext cx="990600" cy="561975"/>
            <a:chOff x="213704" y="6025002"/>
            <a:chExt cx="990600" cy="561975"/>
          </a:xfrm>
        </p:grpSpPr>
        <p:sp>
          <p:nvSpPr>
            <p:cNvPr id="15" name="object 15"/>
            <p:cNvSpPr/>
            <p:nvPr/>
          </p:nvSpPr>
          <p:spPr>
            <a:xfrm>
              <a:off x="213704" y="6305353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8605" y="602500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8720" y="602500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13704" y="7245893"/>
            <a:ext cx="990600" cy="561975"/>
            <a:chOff x="213704" y="7245893"/>
            <a:chExt cx="990600" cy="561975"/>
          </a:xfrm>
        </p:grpSpPr>
        <p:sp>
          <p:nvSpPr>
            <p:cNvPr id="19" name="object 19"/>
            <p:cNvSpPr/>
            <p:nvPr/>
          </p:nvSpPr>
          <p:spPr>
            <a:xfrm>
              <a:off x="213704" y="7526243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8605" y="724589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8720" y="724589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13704" y="9516367"/>
            <a:ext cx="990600" cy="561975"/>
            <a:chOff x="213704" y="9516367"/>
            <a:chExt cx="990600" cy="561975"/>
          </a:xfrm>
        </p:grpSpPr>
        <p:sp>
          <p:nvSpPr>
            <p:cNvPr id="23" name="object 23"/>
            <p:cNvSpPr/>
            <p:nvPr/>
          </p:nvSpPr>
          <p:spPr>
            <a:xfrm>
              <a:off x="213704" y="9796718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8605" y="9516367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8720" y="9516367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474434" y="3443982"/>
            <a:ext cx="5257800" cy="1143000"/>
          </a:xfrm>
          <a:custGeom>
            <a:avLst/>
            <a:gdLst/>
            <a:ahLst/>
            <a:cxnLst/>
            <a:rect l="l" t="t" r="r" b="b"/>
            <a:pathLst>
              <a:path w="5257800" h="1143000">
                <a:moveTo>
                  <a:pt x="330010" y="0"/>
                </a:moveTo>
                <a:lnTo>
                  <a:pt x="4927789" y="0"/>
                </a:lnTo>
                <a:lnTo>
                  <a:pt x="5257800" y="571497"/>
                </a:lnTo>
                <a:lnTo>
                  <a:pt x="4927789" y="1142994"/>
                </a:lnTo>
                <a:lnTo>
                  <a:pt x="330010" y="1142994"/>
                </a:lnTo>
                <a:lnTo>
                  <a:pt x="0" y="571497"/>
                </a:lnTo>
                <a:lnTo>
                  <a:pt x="330010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55106" y="3443982"/>
            <a:ext cx="5257800" cy="1143000"/>
          </a:xfrm>
          <a:custGeom>
            <a:avLst/>
            <a:gdLst/>
            <a:ahLst/>
            <a:cxnLst/>
            <a:rect l="l" t="t" r="r" b="b"/>
            <a:pathLst>
              <a:path w="5257800" h="1143000">
                <a:moveTo>
                  <a:pt x="330010" y="0"/>
                </a:moveTo>
                <a:lnTo>
                  <a:pt x="4927789" y="0"/>
                </a:lnTo>
                <a:lnTo>
                  <a:pt x="5257800" y="571497"/>
                </a:lnTo>
                <a:lnTo>
                  <a:pt x="4927789" y="1142994"/>
                </a:lnTo>
                <a:lnTo>
                  <a:pt x="330010" y="1142994"/>
                </a:lnTo>
                <a:lnTo>
                  <a:pt x="0" y="571497"/>
                </a:lnTo>
                <a:lnTo>
                  <a:pt x="330010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14423693" y="7547574"/>
            <a:ext cx="3124835" cy="782955"/>
            <a:chOff x="14423693" y="7547574"/>
            <a:chExt cx="3124835" cy="782955"/>
          </a:xfrm>
        </p:grpSpPr>
        <p:sp>
          <p:nvSpPr>
            <p:cNvPr id="29" name="object 29"/>
            <p:cNvSpPr/>
            <p:nvPr/>
          </p:nvSpPr>
          <p:spPr>
            <a:xfrm>
              <a:off x="15372952" y="7571140"/>
              <a:ext cx="1282700" cy="348615"/>
            </a:xfrm>
            <a:custGeom>
              <a:avLst/>
              <a:gdLst/>
              <a:ahLst/>
              <a:cxnLst/>
              <a:rect l="l" t="t" r="r" b="b"/>
              <a:pathLst>
                <a:path w="1282700" h="348615">
                  <a:moveTo>
                    <a:pt x="1282512" y="348428"/>
                  </a:moveTo>
                  <a:lnTo>
                    <a:pt x="1144332" y="348428"/>
                  </a:lnTo>
                  <a:lnTo>
                    <a:pt x="1144332" y="246006"/>
                  </a:lnTo>
                  <a:lnTo>
                    <a:pt x="1134824" y="199022"/>
                  </a:lnTo>
                  <a:lnTo>
                    <a:pt x="1108893" y="160653"/>
                  </a:lnTo>
                  <a:lnTo>
                    <a:pt x="1070432" y="134783"/>
                  </a:lnTo>
                  <a:lnTo>
                    <a:pt x="1023332" y="125297"/>
                  </a:lnTo>
                  <a:lnTo>
                    <a:pt x="271398" y="125297"/>
                  </a:lnTo>
                  <a:lnTo>
                    <a:pt x="224301" y="134783"/>
                  </a:lnTo>
                  <a:lnTo>
                    <a:pt x="185845" y="160653"/>
                  </a:lnTo>
                  <a:lnTo>
                    <a:pt x="159920" y="199022"/>
                  </a:lnTo>
                  <a:lnTo>
                    <a:pt x="150414" y="246006"/>
                  </a:lnTo>
                  <a:lnTo>
                    <a:pt x="150414" y="348428"/>
                  </a:lnTo>
                  <a:lnTo>
                    <a:pt x="0" y="348428"/>
                  </a:lnTo>
                  <a:lnTo>
                    <a:pt x="0" y="146711"/>
                  </a:lnTo>
                  <a:lnTo>
                    <a:pt x="7495" y="100340"/>
                  </a:lnTo>
                  <a:lnTo>
                    <a:pt x="28367" y="60067"/>
                  </a:lnTo>
                  <a:lnTo>
                    <a:pt x="60196" y="28307"/>
                  </a:lnTo>
                  <a:lnTo>
                    <a:pt x="100562" y="7479"/>
                  </a:lnTo>
                  <a:lnTo>
                    <a:pt x="147045" y="0"/>
                  </a:lnTo>
                  <a:lnTo>
                    <a:pt x="1135466" y="0"/>
                  </a:lnTo>
                  <a:lnTo>
                    <a:pt x="1181943" y="7479"/>
                  </a:lnTo>
                  <a:lnTo>
                    <a:pt x="1222308" y="28307"/>
                  </a:lnTo>
                  <a:lnTo>
                    <a:pt x="1254139" y="60067"/>
                  </a:lnTo>
                  <a:lnTo>
                    <a:pt x="1275015" y="100340"/>
                  </a:lnTo>
                  <a:lnTo>
                    <a:pt x="1282512" y="146711"/>
                  </a:lnTo>
                  <a:lnTo>
                    <a:pt x="1282512" y="348428"/>
                  </a:lnTo>
                  <a:close/>
                </a:path>
              </a:pathLst>
            </a:custGeom>
            <a:solidFill>
              <a:srgbClr val="D8D4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49316" y="7547574"/>
              <a:ext cx="1330325" cy="395605"/>
            </a:xfrm>
            <a:custGeom>
              <a:avLst/>
              <a:gdLst/>
              <a:ahLst/>
              <a:cxnLst/>
              <a:rect l="l" t="t" r="r" b="b"/>
              <a:pathLst>
                <a:path w="1330325" h="395604">
                  <a:moveTo>
                    <a:pt x="174035" y="395562"/>
                  </a:moveTo>
                  <a:lnTo>
                    <a:pt x="23620" y="395562"/>
                  </a:lnTo>
                  <a:lnTo>
                    <a:pt x="14425" y="393709"/>
                  </a:lnTo>
                  <a:lnTo>
                    <a:pt x="6916" y="388657"/>
                  </a:lnTo>
                  <a:lnTo>
                    <a:pt x="1855" y="381165"/>
                  </a:lnTo>
                  <a:lnTo>
                    <a:pt x="0" y="371995"/>
                  </a:lnTo>
                  <a:lnTo>
                    <a:pt x="0" y="170278"/>
                  </a:lnTo>
                  <a:lnTo>
                    <a:pt x="6106" y="125064"/>
                  </a:lnTo>
                  <a:lnTo>
                    <a:pt x="23334" y="84403"/>
                  </a:lnTo>
                  <a:lnTo>
                    <a:pt x="50043" y="49930"/>
                  </a:lnTo>
                  <a:lnTo>
                    <a:pt x="84595" y="23281"/>
                  </a:lnTo>
                  <a:lnTo>
                    <a:pt x="125348" y="6093"/>
                  </a:lnTo>
                  <a:lnTo>
                    <a:pt x="170665" y="0"/>
                  </a:lnTo>
                  <a:lnTo>
                    <a:pt x="1159087" y="0"/>
                  </a:lnTo>
                  <a:lnTo>
                    <a:pt x="1204404" y="6093"/>
                  </a:lnTo>
                  <a:lnTo>
                    <a:pt x="1245158" y="23281"/>
                  </a:lnTo>
                  <a:lnTo>
                    <a:pt x="1276083" y="47133"/>
                  </a:lnTo>
                  <a:lnTo>
                    <a:pt x="170665" y="47133"/>
                  </a:lnTo>
                  <a:lnTo>
                    <a:pt x="122668" y="56826"/>
                  </a:lnTo>
                  <a:lnTo>
                    <a:pt x="83431" y="83242"/>
                  </a:lnTo>
                  <a:lnTo>
                    <a:pt x="56955" y="122390"/>
                  </a:lnTo>
                  <a:lnTo>
                    <a:pt x="47240" y="170278"/>
                  </a:lnTo>
                  <a:lnTo>
                    <a:pt x="47240" y="348428"/>
                  </a:lnTo>
                  <a:lnTo>
                    <a:pt x="197656" y="348428"/>
                  </a:lnTo>
                  <a:lnTo>
                    <a:pt x="197656" y="371995"/>
                  </a:lnTo>
                  <a:lnTo>
                    <a:pt x="195799" y="381172"/>
                  </a:lnTo>
                  <a:lnTo>
                    <a:pt x="190735" y="388662"/>
                  </a:lnTo>
                  <a:lnTo>
                    <a:pt x="183227" y="393711"/>
                  </a:lnTo>
                  <a:lnTo>
                    <a:pt x="174035" y="395562"/>
                  </a:lnTo>
                  <a:close/>
                </a:path>
                <a:path w="1330325" h="395604">
                  <a:moveTo>
                    <a:pt x="1329753" y="348428"/>
                  </a:moveTo>
                  <a:lnTo>
                    <a:pt x="1282512" y="348428"/>
                  </a:lnTo>
                  <a:lnTo>
                    <a:pt x="1282512" y="170278"/>
                  </a:lnTo>
                  <a:lnTo>
                    <a:pt x="1272797" y="122390"/>
                  </a:lnTo>
                  <a:lnTo>
                    <a:pt x="1246321" y="83242"/>
                  </a:lnTo>
                  <a:lnTo>
                    <a:pt x="1207084" y="56826"/>
                  </a:lnTo>
                  <a:lnTo>
                    <a:pt x="1159087" y="47133"/>
                  </a:lnTo>
                  <a:lnTo>
                    <a:pt x="1276083" y="47133"/>
                  </a:lnTo>
                  <a:lnTo>
                    <a:pt x="1279709" y="49930"/>
                  </a:lnTo>
                  <a:lnTo>
                    <a:pt x="1306418" y="84403"/>
                  </a:lnTo>
                  <a:lnTo>
                    <a:pt x="1323646" y="125064"/>
                  </a:lnTo>
                  <a:lnTo>
                    <a:pt x="1329753" y="170278"/>
                  </a:lnTo>
                  <a:lnTo>
                    <a:pt x="1329753" y="348428"/>
                  </a:lnTo>
                  <a:close/>
                </a:path>
                <a:path w="1330325" h="395604">
                  <a:moveTo>
                    <a:pt x="197656" y="348428"/>
                  </a:moveTo>
                  <a:lnTo>
                    <a:pt x="150414" y="348428"/>
                  </a:lnTo>
                  <a:lnTo>
                    <a:pt x="150414" y="269573"/>
                  </a:lnTo>
                  <a:lnTo>
                    <a:pt x="157801" y="224017"/>
                  </a:lnTo>
                  <a:lnTo>
                    <a:pt x="178356" y="184417"/>
                  </a:lnTo>
                  <a:lnTo>
                    <a:pt x="209678" y="153168"/>
                  </a:lnTo>
                  <a:lnTo>
                    <a:pt x="249368" y="132664"/>
                  </a:lnTo>
                  <a:lnTo>
                    <a:pt x="295019" y="125297"/>
                  </a:lnTo>
                  <a:lnTo>
                    <a:pt x="1046953" y="125297"/>
                  </a:lnTo>
                  <a:lnTo>
                    <a:pt x="1092611" y="132665"/>
                  </a:lnTo>
                  <a:lnTo>
                    <a:pt x="1132306" y="153173"/>
                  </a:lnTo>
                  <a:lnTo>
                    <a:pt x="1151611" y="172431"/>
                  </a:lnTo>
                  <a:lnTo>
                    <a:pt x="295019" y="172431"/>
                  </a:lnTo>
                  <a:lnTo>
                    <a:pt x="257156" y="180077"/>
                  </a:lnTo>
                  <a:lnTo>
                    <a:pt x="226203" y="200917"/>
                  </a:lnTo>
                  <a:lnTo>
                    <a:pt x="205318" y="231799"/>
                  </a:lnTo>
                  <a:lnTo>
                    <a:pt x="197656" y="269573"/>
                  </a:lnTo>
                  <a:lnTo>
                    <a:pt x="197656" y="348428"/>
                  </a:lnTo>
                  <a:close/>
                </a:path>
                <a:path w="1330325" h="395604">
                  <a:moveTo>
                    <a:pt x="1306132" y="395562"/>
                  </a:moveTo>
                  <a:lnTo>
                    <a:pt x="1167953" y="395562"/>
                  </a:lnTo>
                  <a:lnTo>
                    <a:pt x="1158758" y="393709"/>
                  </a:lnTo>
                  <a:lnTo>
                    <a:pt x="1151249" y="388657"/>
                  </a:lnTo>
                  <a:lnTo>
                    <a:pt x="1146188" y="381165"/>
                  </a:lnTo>
                  <a:lnTo>
                    <a:pt x="1144332" y="371995"/>
                  </a:lnTo>
                  <a:lnTo>
                    <a:pt x="1144332" y="269573"/>
                  </a:lnTo>
                  <a:lnTo>
                    <a:pt x="1136663" y="231793"/>
                  </a:lnTo>
                  <a:lnTo>
                    <a:pt x="1115770" y="200911"/>
                  </a:lnTo>
                  <a:lnTo>
                    <a:pt x="1084811" y="180075"/>
                  </a:lnTo>
                  <a:lnTo>
                    <a:pt x="1046953" y="172431"/>
                  </a:lnTo>
                  <a:lnTo>
                    <a:pt x="1151611" y="172431"/>
                  </a:lnTo>
                  <a:lnTo>
                    <a:pt x="1163631" y="184424"/>
                  </a:lnTo>
                  <a:lnTo>
                    <a:pt x="1184187" y="224023"/>
                  </a:lnTo>
                  <a:lnTo>
                    <a:pt x="1191573" y="269573"/>
                  </a:lnTo>
                  <a:lnTo>
                    <a:pt x="1191573" y="348428"/>
                  </a:lnTo>
                  <a:lnTo>
                    <a:pt x="1329753" y="348428"/>
                  </a:lnTo>
                  <a:lnTo>
                    <a:pt x="1329753" y="371995"/>
                  </a:lnTo>
                  <a:lnTo>
                    <a:pt x="1327891" y="381172"/>
                  </a:lnTo>
                  <a:lnTo>
                    <a:pt x="1322823" y="388662"/>
                  </a:lnTo>
                  <a:lnTo>
                    <a:pt x="1315313" y="393711"/>
                  </a:lnTo>
                  <a:lnTo>
                    <a:pt x="1306132" y="395562"/>
                  </a:lnTo>
                  <a:close/>
                </a:path>
              </a:pathLst>
            </a:custGeom>
            <a:solidFill>
              <a:srgbClr val="320F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423693" y="7869418"/>
              <a:ext cx="3124835" cy="461009"/>
            </a:xfrm>
            <a:custGeom>
              <a:avLst/>
              <a:gdLst/>
              <a:ahLst/>
              <a:cxnLst/>
              <a:rect l="l" t="t" r="r" b="b"/>
              <a:pathLst>
                <a:path w="3124834" h="461009">
                  <a:moveTo>
                    <a:pt x="3124593" y="460716"/>
                  </a:moveTo>
                  <a:lnTo>
                    <a:pt x="0" y="460716"/>
                  </a:lnTo>
                  <a:lnTo>
                    <a:pt x="0" y="146695"/>
                  </a:lnTo>
                  <a:lnTo>
                    <a:pt x="7496" y="100332"/>
                  </a:lnTo>
                  <a:lnTo>
                    <a:pt x="28371" y="60063"/>
                  </a:lnTo>
                  <a:lnTo>
                    <a:pt x="60200" y="28306"/>
                  </a:lnTo>
                  <a:lnTo>
                    <a:pt x="100560" y="7479"/>
                  </a:lnTo>
                  <a:lnTo>
                    <a:pt x="147029" y="0"/>
                  </a:lnTo>
                  <a:lnTo>
                    <a:pt x="2977548" y="0"/>
                  </a:lnTo>
                  <a:lnTo>
                    <a:pt x="3024030" y="7478"/>
                  </a:lnTo>
                  <a:lnTo>
                    <a:pt x="3064396" y="28302"/>
                  </a:lnTo>
                  <a:lnTo>
                    <a:pt x="3096225" y="60057"/>
                  </a:lnTo>
                  <a:lnTo>
                    <a:pt x="3117098" y="100326"/>
                  </a:lnTo>
                  <a:lnTo>
                    <a:pt x="3124593" y="146695"/>
                  </a:lnTo>
                  <a:lnTo>
                    <a:pt x="3124593" y="460716"/>
                  </a:lnTo>
                  <a:close/>
                </a:path>
              </a:pathLst>
            </a:custGeom>
            <a:solidFill>
              <a:srgbClr val="F1C7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4423693" y="8127271"/>
            <a:ext cx="3124835" cy="1686560"/>
            <a:chOff x="14423693" y="8127271"/>
            <a:chExt cx="3124835" cy="1686560"/>
          </a:xfrm>
        </p:grpSpPr>
        <p:sp>
          <p:nvSpPr>
            <p:cNvPr id="33" name="object 33"/>
            <p:cNvSpPr/>
            <p:nvPr/>
          </p:nvSpPr>
          <p:spPr>
            <a:xfrm>
              <a:off x="14423693" y="8399421"/>
              <a:ext cx="3124835" cy="1414145"/>
            </a:xfrm>
            <a:custGeom>
              <a:avLst/>
              <a:gdLst/>
              <a:ahLst/>
              <a:cxnLst/>
              <a:rect l="l" t="t" r="r" b="b"/>
              <a:pathLst>
                <a:path w="3124834" h="1414145">
                  <a:moveTo>
                    <a:pt x="2977548" y="1413855"/>
                  </a:moveTo>
                  <a:lnTo>
                    <a:pt x="147029" y="1413855"/>
                  </a:lnTo>
                  <a:lnTo>
                    <a:pt x="100560" y="1406565"/>
                  </a:lnTo>
                  <a:lnTo>
                    <a:pt x="60200" y="1386264"/>
                  </a:lnTo>
                  <a:lnTo>
                    <a:pt x="28371" y="1355308"/>
                  </a:lnTo>
                  <a:lnTo>
                    <a:pt x="7496" y="1316052"/>
                  </a:lnTo>
                  <a:lnTo>
                    <a:pt x="0" y="1270851"/>
                  </a:lnTo>
                  <a:lnTo>
                    <a:pt x="0" y="0"/>
                  </a:lnTo>
                  <a:lnTo>
                    <a:pt x="3124593" y="0"/>
                  </a:lnTo>
                  <a:lnTo>
                    <a:pt x="3124593" y="1270851"/>
                  </a:lnTo>
                  <a:lnTo>
                    <a:pt x="3117098" y="1316052"/>
                  </a:lnTo>
                  <a:lnTo>
                    <a:pt x="3096225" y="1355308"/>
                  </a:lnTo>
                  <a:lnTo>
                    <a:pt x="3064396" y="1386264"/>
                  </a:lnTo>
                  <a:lnTo>
                    <a:pt x="3024030" y="1406564"/>
                  </a:lnTo>
                  <a:lnTo>
                    <a:pt x="2977548" y="1413855"/>
                  </a:lnTo>
                  <a:close/>
                </a:path>
              </a:pathLst>
            </a:custGeom>
            <a:solidFill>
              <a:srgbClr val="F1C7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086160" y="9351900"/>
              <a:ext cx="375920" cy="381000"/>
            </a:xfrm>
            <a:custGeom>
              <a:avLst/>
              <a:gdLst/>
              <a:ahLst/>
              <a:cxnLst/>
              <a:rect l="l" t="t" r="r" b="b"/>
              <a:pathLst>
                <a:path w="375919" h="381000">
                  <a:moveTo>
                    <a:pt x="211025" y="380919"/>
                  </a:moveTo>
                  <a:lnTo>
                    <a:pt x="23620" y="380919"/>
                  </a:lnTo>
                  <a:lnTo>
                    <a:pt x="14429" y="379068"/>
                  </a:lnTo>
                  <a:lnTo>
                    <a:pt x="6920" y="374019"/>
                  </a:lnTo>
                  <a:lnTo>
                    <a:pt x="1857" y="366529"/>
                  </a:lnTo>
                  <a:lnTo>
                    <a:pt x="0" y="357352"/>
                  </a:lnTo>
                  <a:lnTo>
                    <a:pt x="1857" y="348175"/>
                  </a:lnTo>
                  <a:lnTo>
                    <a:pt x="6920" y="340684"/>
                  </a:lnTo>
                  <a:lnTo>
                    <a:pt x="14429" y="335636"/>
                  </a:lnTo>
                  <a:lnTo>
                    <a:pt x="23620" y="333785"/>
                  </a:lnTo>
                  <a:lnTo>
                    <a:pt x="211025" y="333785"/>
                  </a:lnTo>
                  <a:lnTo>
                    <a:pt x="256715" y="324837"/>
                  </a:lnTo>
                  <a:lnTo>
                    <a:pt x="294070" y="300450"/>
                  </a:lnTo>
                  <a:lnTo>
                    <a:pt x="319279" y="264308"/>
                  </a:lnTo>
                  <a:lnTo>
                    <a:pt x="328529" y="220098"/>
                  </a:lnTo>
                  <a:lnTo>
                    <a:pt x="328529" y="23566"/>
                  </a:lnTo>
                  <a:lnTo>
                    <a:pt x="330386" y="14389"/>
                  </a:lnTo>
                  <a:lnTo>
                    <a:pt x="335449" y="6899"/>
                  </a:lnTo>
                  <a:lnTo>
                    <a:pt x="342958" y="1850"/>
                  </a:lnTo>
                  <a:lnTo>
                    <a:pt x="352149" y="0"/>
                  </a:lnTo>
                  <a:lnTo>
                    <a:pt x="361340" y="1850"/>
                  </a:lnTo>
                  <a:lnTo>
                    <a:pt x="368849" y="6899"/>
                  </a:lnTo>
                  <a:lnTo>
                    <a:pt x="373912" y="14389"/>
                  </a:lnTo>
                  <a:lnTo>
                    <a:pt x="375770" y="23566"/>
                  </a:lnTo>
                  <a:lnTo>
                    <a:pt x="375770" y="220098"/>
                  </a:lnTo>
                  <a:lnTo>
                    <a:pt x="369875" y="262801"/>
                  </a:lnTo>
                  <a:lnTo>
                    <a:pt x="353246" y="301203"/>
                  </a:lnTo>
                  <a:lnTo>
                    <a:pt x="327464" y="333761"/>
                  </a:lnTo>
                  <a:lnTo>
                    <a:pt x="294112" y="358930"/>
                  </a:lnTo>
                  <a:lnTo>
                    <a:pt x="254771" y="375164"/>
                  </a:lnTo>
                  <a:lnTo>
                    <a:pt x="211025" y="380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811336" y="8150838"/>
              <a:ext cx="437515" cy="497205"/>
            </a:xfrm>
            <a:custGeom>
              <a:avLst/>
              <a:gdLst/>
              <a:ahLst/>
              <a:cxnLst/>
              <a:rect l="l" t="t" r="r" b="b"/>
              <a:pathLst>
                <a:path w="437515" h="497204">
                  <a:moveTo>
                    <a:pt x="289964" y="497166"/>
                  </a:moveTo>
                  <a:lnTo>
                    <a:pt x="147045" y="497166"/>
                  </a:lnTo>
                  <a:lnTo>
                    <a:pt x="100562" y="489687"/>
                  </a:lnTo>
                  <a:lnTo>
                    <a:pt x="60196" y="468859"/>
                  </a:lnTo>
                  <a:lnTo>
                    <a:pt x="28367" y="437099"/>
                  </a:lnTo>
                  <a:lnTo>
                    <a:pt x="7495" y="396826"/>
                  </a:lnTo>
                  <a:lnTo>
                    <a:pt x="0" y="350455"/>
                  </a:lnTo>
                  <a:lnTo>
                    <a:pt x="0" y="146696"/>
                  </a:lnTo>
                  <a:lnTo>
                    <a:pt x="7495" y="100326"/>
                  </a:lnTo>
                  <a:lnTo>
                    <a:pt x="28367" y="60057"/>
                  </a:lnTo>
                  <a:lnTo>
                    <a:pt x="60196" y="28302"/>
                  </a:lnTo>
                  <a:lnTo>
                    <a:pt x="100562" y="7478"/>
                  </a:lnTo>
                  <a:lnTo>
                    <a:pt x="147045" y="0"/>
                  </a:lnTo>
                  <a:lnTo>
                    <a:pt x="289964" y="0"/>
                  </a:lnTo>
                  <a:lnTo>
                    <a:pt x="336454" y="7479"/>
                  </a:lnTo>
                  <a:lnTo>
                    <a:pt x="376825" y="28306"/>
                  </a:lnTo>
                  <a:lnTo>
                    <a:pt x="408657" y="60063"/>
                  </a:lnTo>
                  <a:lnTo>
                    <a:pt x="429530" y="100332"/>
                  </a:lnTo>
                  <a:lnTo>
                    <a:pt x="437025" y="146696"/>
                  </a:lnTo>
                  <a:lnTo>
                    <a:pt x="437025" y="350455"/>
                  </a:lnTo>
                  <a:lnTo>
                    <a:pt x="429530" y="396826"/>
                  </a:lnTo>
                  <a:lnTo>
                    <a:pt x="408657" y="437099"/>
                  </a:lnTo>
                  <a:lnTo>
                    <a:pt x="376825" y="468859"/>
                  </a:lnTo>
                  <a:lnTo>
                    <a:pt x="336454" y="489687"/>
                  </a:lnTo>
                  <a:lnTo>
                    <a:pt x="289964" y="497166"/>
                  </a:lnTo>
                  <a:close/>
                </a:path>
              </a:pathLst>
            </a:custGeom>
            <a:solidFill>
              <a:srgbClr val="D8D4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787715" y="8127271"/>
              <a:ext cx="484505" cy="544830"/>
            </a:xfrm>
            <a:custGeom>
              <a:avLst/>
              <a:gdLst/>
              <a:ahLst/>
              <a:cxnLst/>
              <a:rect l="l" t="t" r="r" b="b"/>
              <a:pathLst>
                <a:path w="484505" h="544829">
                  <a:moveTo>
                    <a:pt x="313585" y="544300"/>
                  </a:moveTo>
                  <a:lnTo>
                    <a:pt x="170665" y="544300"/>
                  </a:lnTo>
                  <a:lnTo>
                    <a:pt x="125348" y="538207"/>
                  </a:lnTo>
                  <a:lnTo>
                    <a:pt x="84595" y="521018"/>
                  </a:lnTo>
                  <a:lnTo>
                    <a:pt x="50043" y="494370"/>
                  </a:lnTo>
                  <a:lnTo>
                    <a:pt x="23334" y="459897"/>
                  </a:lnTo>
                  <a:lnTo>
                    <a:pt x="6106" y="419236"/>
                  </a:lnTo>
                  <a:lnTo>
                    <a:pt x="0" y="374022"/>
                  </a:lnTo>
                  <a:lnTo>
                    <a:pt x="0" y="170262"/>
                  </a:lnTo>
                  <a:lnTo>
                    <a:pt x="6106" y="125050"/>
                  </a:lnTo>
                  <a:lnTo>
                    <a:pt x="23334" y="84391"/>
                  </a:lnTo>
                  <a:lnTo>
                    <a:pt x="50043" y="49922"/>
                  </a:lnTo>
                  <a:lnTo>
                    <a:pt x="84595" y="23277"/>
                  </a:lnTo>
                  <a:lnTo>
                    <a:pt x="125348" y="6091"/>
                  </a:lnTo>
                  <a:lnTo>
                    <a:pt x="170665" y="0"/>
                  </a:lnTo>
                  <a:lnTo>
                    <a:pt x="313585" y="0"/>
                  </a:lnTo>
                  <a:lnTo>
                    <a:pt x="358908" y="6092"/>
                  </a:lnTo>
                  <a:lnTo>
                    <a:pt x="399667" y="23281"/>
                  </a:lnTo>
                  <a:lnTo>
                    <a:pt x="430597" y="47133"/>
                  </a:lnTo>
                  <a:lnTo>
                    <a:pt x="170665" y="47133"/>
                  </a:lnTo>
                  <a:lnTo>
                    <a:pt x="122668" y="56826"/>
                  </a:lnTo>
                  <a:lnTo>
                    <a:pt x="83431" y="83240"/>
                  </a:lnTo>
                  <a:lnTo>
                    <a:pt x="56955" y="122383"/>
                  </a:lnTo>
                  <a:lnTo>
                    <a:pt x="47240" y="170262"/>
                  </a:lnTo>
                  <a:lnTo>
                    <a:pt x="47240" y="374022"/>
                  </a:lnTo>
                  <a:lnTo>
                    <a:pt x="56955" y="421910"/>
                  </a:lnTo>
                  <a:lnTo>
                    <a:pt x="83431" y="461058"/>
                  </a:lnTo>
                  <a:lnTo>
                    <a:pt x="122668" y="487474"/>
                  </a:lnTo>
                  <a:lnTo>
                    <a:pt x="170665" y="497166"/>
                  </a:lnTo>
                  <a:lnTo>
                    <a:pt x="430594" y="497166"/>
                  </a:lnTo>
                  <a:lnTo>
                    <a:pt x="399667" y="521018"/>
                  </a:lnTo>
                  <a:lnTo>
                    <a:pt x="358908" y="538207"/>
                  </a:lnTo>
                  <a:lnTo>
                    <a:pt x="313585" y="544300"/>
                  </a:lnTo>
                  <a:close/>
                </a:path>
                <a:path w="484505" h="544829">
                  <a:moveTo>
                    <a:pt x="430594" y="497166"/>
                  </a:moveTo>
                  <a:lnTo>
                    <a:pt x="313585" y="497166"/>
                  </a:lnTo>
                  <a:lnTo>
                    <a:pt x="361585" y="487474"/>
                  </a:lnTo>
                  <a:lnTo>
                    <a:pt x="400827" y="461058"/>
                  </a:lnTo>
                  <a:lnTo>
                    <a:pt x="427309" y="421910"/>
                  </a:lnTo>
                  <a:lnTo>
                    <a:pt x="437025" y="374022"/>
                  </a:lnTo>
                  <a:lnTo>
                    <a:pt x="437025" y="170262"/>
                  </a:lnTo>
                  <a:lnTo>
                    <a:pt x="427309" y="122376"/>
                  </a:lnTo>
                  <a:lnTo>
                    <a:pt x="400827" y="83234"/>
                  </a:lnTo>
                  <a:lnTo>
                    <a:pt x="361585" y="56823"/>
                  </a:lnTo>
                  <a:lnTo>
                    <a:pt x="313585" y="47133"/>
                  </a:lnTo>
                  <a:lnTo>
                    <a:pt x="430597" y="47134"/>
                  </a:lnTo>
                  <a:lnTo>
                    <a:pt x="434220" y="49928"/>
                  </a:lnTo>
                  <a:lnTo>
                    <a:pt x="460931" y="84398"/>
                  </a:lnTo>
                  <a:lnTo>
                    <a:pt x="478159" y="125055"/>
                  </a:lnTo>
                  <a:lnTo>
                    <a:pt x="484266" y="170262"/>
                  </a:lnTo>
                  <a:lnTo>
                    <a:pt x="484266" y="374022"/>
                  </a:lnTo>
                  <a:lnTo>
                    <a:pt x="478159" y="419236"/>
                  </a:lnTo>
                  <a:lnTo>
                    <a:pt x="460931" y="459897"/>
                  </a:lnTo>
                  <a:lnTo>
                    <a:pt x="434220" y="494370"/>
                  </a:lnTo>
                  <a:lnTo>
                    <a:pt x="430594" y="497166"/>
                  </a:lnTo>
                  <a:close/>
                </a:path>
              </a:pathLst>
            </a:custGeom>
            <a:solidFill>
              <a:srgbClr val="320F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36830" y="8178270"/>
              <a:ext cx="190585" cy="21393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6671778" y="8150838"/>
              <a:ext cx="437515" cy="497205"/>
            </a:xfrm>
            <a:custGeom>
              <a:avLst/>
              <a:gdLst/>
              <a:ahLst/>
              <a:cxnLst/>
              <a:rect l="l" t="t" r="r" b="b"/>
              <a:pathLst>
                <a:path w="437515" h="497204">
                  <a:moveTo>
                    <a:pt x="290012" y="497166"/>
                  </a:moveTo>
                  <a:lnTo>
                    <a:pt x="147029" y="497166"/>
                  </a:lnTo>
                  <a:lnTo>
                    <a:pt x="100561" y="489687"/>
                  </a:lnTo>
                  <a:lnTo>
                    <a:pt x="60200" y="468859"/>
                  </a:lnTo>
                  <a:lnTo>
                    <a:pt x="28371" y="437099"/>
                  </a:lnTo>
                  <a:lnTo>
                    <a:pt x="7496" y="396826"/>
                  </a:lnTo>
                  <a:lnTo>
                    <a:pt x="0" y="350455"/>
                  </a:lnTo>
                  <a:lnTo>
                    <a:pt x="0" y="146696"/>
                  </a:lnTo>
                  <a:lnTo>
                    <a:pt x="7496" y="100326"/>
                  </a:lnTo>
                  <a:lnTo>
                    <a:pt x="28371" y="60057"/>
                  </a:lnTo>
                  <a:lnTo>
                    <a:pt x="60200" y="28302"/>
                  </a:lnTo>
                  <a:lnTo>
                    <a:pt x="100561" y="7478"/>
                  </a:lnTo>
                  <a:lnTo>
                    <a:pt x="147029" y="0"/>
                  </a:lnTo>
                  <a:lnTo>
                    <a:pt x="290012" y="0"/>
                  </a:lnTo>
                  <a:lnTo>
                    <a:pt x="336480" y="7479"/>
                  </a:lnTo>
                  <a:lnTo>
                    <a:pt x="376841" y="28306"/>
                  </a:lnTo>
                  <a:lnTo>
                    <a:pt x="408670" y="60063"/>
                  </a:lnTo>
                  <a:lnTo>
                    <a:pt x="429544" y="100332"/>
                  </a:lnTo>
                  <a:lnTo>
                    <a:pt x="437041" y="146696"/>
                  </a:lnTo>
                  <a:lnTo>
                    <a:pt x="437041" y="350455"/>
                  </a:lnTo>
                  <a:lnTo>
                    <a:pt x="429544" y="396826"/>
                  </a:lnTo>
                  <a:lnTo>
                    <a:pt x="408670" y="437099"/>
                  </a:lnTo>
                  <a:lnTo>
                    <a:pt x="376841" y="468859"/>
                  </a:lnTo>
                  <a:lnTo>
                    <a:pt x="336480" y="489687"/>
                  </a:lnTo>
                  <a:lnTo>
                    <a:pt x="290012" y="497166"/>
                  </a:lnTo>
                  <a:close/>
                </a:path>
              </a:pathLst>
            </a:custGeom>
            <a:solidFill>
              <a:srgbClr val="D8D4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648157" y="8127271"/>
              <a:ext cx="484505" cy="544830"/>
            </a:xfrm>
            <a:custGeom>
              <a:avLst/>
              <a:gdLst/>
              <a:ahLst/>
              <a:cxnLst/>
              <a:rect l="l" t="t" r="r" b="b"/>
              <a:pathLst>
                <a:path w="484505" h="544829">
                  <a:moveTo>
                    <a:pt x="313632" y="544300"/>
                  </a:moveTo>
                  <a:lnTo>
                    <a:pt x="170650" y="544300"/>
                  </a:lnTo>
                  <a:lnTo>
                    <a:pt x="125334" y="538207"/>
                  </a:lnTo>
                  <a:lnTo>
                    <a:pt x="84583" y="521018"/>
                  </a:lnTo>
                  <a:lnTo>
                    <a:pt x="50036" y="494370"/>
                  </a:lnTo>
                  <a:lnTo>
                    <a:pt x="23330" y="459897"/>
                  </a:lnTo>
                  <a:lnTo>
                    <a:pt x="6105" y="419236"/>
                  </a:lnTo>
                  <a:lnTo>
                    <a:pt x="0" y="374022"/>
                  </a:lnTo>
                  <a:lnTo>
                    <a:pt x="0" y="170262"/>
                  </a:lnTo>
                  <a:lnTo>
                    <a:pt x="6105" y="125050"/>
                  </a:lnTo>
                  <a:lnTo>
                    <a:pt x="23330" y="84391"/>
                  </a:lnTo>
                  <a:lnTo>
                    <a:pt x="50036" y="49922"/>
                  </a:lnTo>
                  <a:lnTo>
                    <a:pt x="84583" y="23277"/>
                  </a:lnTo>
                  <a:lnTo>
                    <a:pt x="125334" y="6091"/>
                  </a:lnTo>
                  <a:lnTo>
                    <a:pt x="170650" y="0"/>
                  </a:lnTo>
                  <a:lnTo>
                    <a:pt x="313632" y="0"/>
                  </a:lnTo>
                  <a:lnTo>
                    <a:pt x="358948" y="6092"/>
                  </a:lnTo>
                  <a:lnTo>
                    <a:pt x="399699" y="23281"/>
                  </a:lnTo>
                  <a:lnTo>
                    <a:pt x="430623" y="47133"/>
                  </a:lnTo>
                  <a:lnTo>
                    <a:pt x="170650" y="47133"/>
                  </a:lnTo>
                  <a:lnTo>
                    <a:pt x="122661" y="56826"/>
                  </a:lnTo>
                  <a:lnTo>
                    <a:pt x="83429" y="83240"/>
                  </a:lnTo>
                  <a:lnTo>
                    <a:pt x="56955" y="122383"/>
                  </a:lnTo>
                  <a:lnTo>
                    <a:pt x="47240" y="170262"/>
                  </a:lnTo>
                  <a:lnTo>
                    <a:pt x="47240" y="374022"/>
                  </a:lnTo>
                  <a:lnTo>
                    <a:pt x="56955" y="421910"/>
                  </a:lnTo>
                  <a:lnTo>
                    <a:pt x="83429" y="461058"/>
                  </a:lnTo>
                  <a:lnTo>
                    <a:pt x="122661" y="487474"/>
                  </a:lnTo>
                  <a:lnTo>
                    <a:pt x="170650" y="497166"/>
                  </a:lnTo>
                  <a:lnTo>
                    <a:pt x="430620" y="497166"/>
                  </a:lnTo>
                  <a:lnTo>
                    <a:pt x="399699" y="521018"/>
                  </a:lnTo>
                  <a:lnTo>
                    <a:pt x="358948" y="538207"/>
                  </a:lnTo>
                  <a:lnTo>
                    <a:pt x="313632" y="544300"/>
                  </a:lnTo>
                  <a:close/>
                </a:path>
                <a:path w="484505" h="544829">
                  <a:moveTo>
                    <a:pt x="430620" y="497166"/>
                  </a:moveTo>
                  <a:lnTo>
                    <a:pt x="313632" y="497166"/>
                  </a:lnTo>
                  <a:lnTo>
                    <a:pt x="361620" y="487474"/>
                  </a:lnTo>
                  <a:lnTo>
                    <a:pt x="400853" y="461058"/>
                  </a:lnTo>
                  <a:lnTo>
                    <a:pt x="427327" y="421910"/>
                  </a:lnTo>
                  <a:lnTo>
                    <a:pt x="437041" y="374022"/>
                  </a:lnTo>
                  <a:lnTo>
                    <a:pt x="437041" y="170262"/>
                  </a:lnTo>
                  <a:lnTo>
                    <a:pt x="427327" y="122376"/>
                  </a:lnTo>
                  <a:lnTo>
                    <a:pt x="400853" y="83234"/>
                  </a:lnTo>
                  <a:lnTo>
                    <a:pt x="361620" y="56823"/>
                  </a:lnTo>
                  <a:lnTo>
                    <a:pt x="313632" y="47133"/>
                  </a:lnTo>
                  <a:lnTo>
                    <a:pt x="430623" y="47134"/>
                  </a:lnTo>
                  <a:lnTo>
                    <a:pt x="434246" y="49928"/>
                  </a:lnTo>
                  <a:lnTo>
                    <a:pt x="460951" y="84398"/>
                  </a:lnTo>
                  <a:lnTo>
                    <a:pt x="478176" y="125055"/>
                  </a:lnTo>
                  <a:lnTo>
                    <a:pt x="484282" y="170262"/>
                  </a:lnTo>
                  <a:lnTo>
                    <a:pt x="484282" y="374022"/>
                  </a:lnTo>
                  <a:lnTo>
                    <a:pt x="478176" y="419236"/>
                  </a:lnTo>
                  <a:lnTo>
                    <a:pt x="460951" y="459897"/>
                  </a:lnTo>
                  <a:lnTo>
                    <a:pt x="434246" y="494370"/>
                  </a:lnTo>
                  <a:lnTo>
                    <a:pt x="430620" y="497166"/>
                  </a:lnTo>
                  <a:close/>
                </a:path>
              </a:pathLst>
            </a:custGeom>
            <a:solidFill>
              <a:srgbClr val="320F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593514" y="723707"/>
            <a:ext cx="11949430" cy="2038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200" spc="1455" dirty="0"/>
              <a:t>O</a:t>
            </a:r>
            <a:r>
              <a:rPr sz="13200" spc="-1785" dirty="0"/>
              <a:t> </a:t>
            </a:r>
            <a:r>
              <a:rPr sz="13200" spc="2565" dirty="0"/>
              <a:t>B</a:t>
            </a:r>
            <a:r>
              <a:rPr sz="13200" spc="-1785" dirty="0"/>
              <a:t> </a:t>
            </a:r>
            <a:r>
              <a:rPr sz="13200" spc="5015" dirty="0"/>
              <a:t>J</a:t>
            </a:r>
            <a:r>
              <a:rPr sz="13200" spc="-1785" dirty="0"/>
              <a:t> </a:t>
            </a:r>
            <a:r>
              <a:rPr sz="13200" spc="3500" dirty="0"/>
              <a:t>E</a:t>
            </a:r>
            <a:r>
              <a:rPr sz="13200" spc="-1785" dirty="0"/>
              <a:t> </a:t>
            </a:r>
            <a:r>
              <a:rPr sz="13200" spc="2810" dirty="0"/>
              <a:t>C</a:t>
            </a:r>
            <a:r>
              <a:rPr sz="13200" spc="-1785" dirty="0"/>
              <a:t> </a:t>
            </a:r>
            <a:r>
              <a:rPr sz="13200" spc="3540" dirty="0"/>
              <a:t>T</a:t>
            </a:r>
            <a:r>
              <a:rPr sz="13200" spc="-1785" dirty="0"/>
              <a:t> </a:t>
            </a:r>
            <a:r>
              <a:rPr sz="13200" spc="3260" dirty="0"/>
              <a:t>S</a:t>
            </a:r>
            <a:endParaRPr sz="13200"/>
          </a:p>
        </p:txBody>
      </p:sp>
      <p:sp>
        <p:nvSpPr>
          <p:cNvPr id="41" name="object 41"/>
          <p:cNvSpPr txBox="1"/>
          <p:nvPr/>
        </p:nvSpPr>
        <p:spPr>
          <a:xfrm>
            <a:off x="885033" y="3083756"/>
            <a:ext cx="7368540" cy="70662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16890" marR="1656080" indent="-504825">
              <a:lnSpc>
                <a:spcPct val="138400"/>
              </a:lnSpc>
              <a:spcBef>
                <a:spcPts val="800"/>
              </a:spcBef>
            </a:pPr>
            <a:r>
              <a:rPr sz="5550" spc="55" dirty="0">
                <a:solidFill>
                  <a:srgbClr val="FFFFFF"/>
                </a:solidFill>
                <a:latin typeface="Garamond"/>
                <a:cs typeface="Garamond"/>
              </a:rPr>
              <a:t>Helper/Worker </a:t>
            </a:r>
            <a:r>
              <a:rPr sz="5550" spc="60" dirty="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sz="5400" spc="80" dirty="0">
                <a:latin typeface="Arial"/>
                <a:cs typeface="Arial"/>
              </a:rPr>
              <a:t>Android </a:t>
            </a:r>
            <a:r>
              <a:rPr sz="5400" spc="-185" dirty="0">
                <a:latin typeface="Arial"/>
                <a:cs typeface="Arial"/>
              </a:rPr>
              <a:t>Phone </a:t>
            </a:r>
            <a:r>
              <a:rPr sz="5400" spc="-180" dirty="0">
                <a:latin typeface="Arial"/>
                <a:cs typeface="Arial"/>
              </a:rPr>
              <a:t> </a:t>
            </a:r>
            <a:r>
              <a:rPr sz="5400" spc="60" dirty="0">
                <a:latin typeface="Arial"/>
                <a:cs typeface="Arial"/>
              </a:rPr>
              <a:t>Carpentary</a:t>
            </a:r>
            <a:r>
              <a:rPr sz="5400" spc="-155" dirty="0">
                <a:latin typeface="Arial"/>
                <a:cs typeface="Arial"/>
              </a:rPr>
              <a:t> </a:t>
            </a:r>
            <a:r>
              <a:rPr sz="5400" spc="-240" dirty="0">
                <a:latin typeface="Arial"/>
                <a:cs typeface="Arial"/>
              </a:rPr>
              <a:t>Tools</a:t>
            </a:r>
            <a:endParaRPr sz="5400">
              <a:latin typeface="Arial"/>
              <a:cs typeface="Arial"/>
            </a:endParaRPr>
          </a:p>
          <a:p>
            <a:pPr marL="631825" marR="5080" indent="-56515">
              <a:lnSpc>
                <a:spcPct val="137900"/>
              </a:lnSpc>
              <a:spcBef>
                <a:spcPts val="675"/>
              </a:spcBef>
            </a:pPr>
            <a:r>
              <a:rPr sz="5400" spc="-65" dirty="0">
                <a:latin typeface="Arial"/>
                <a:cs typeface="Arial"/>
              </a:rPr>
              <a:t>Cleaning </a:t>
            </a:r>
            <a:r>
              <a:rPr sz="5400" spc="-240" dirty="0">
                <a:latin typeface="Arial"/>
                <a:cs typeface="Arial"/>
              </a:rPr>
              <a:t>Tools </a:t>
            </a:r>
            <a:r>
              <a:rPr sz="5400" spc="-235" dirty="0">
                <a:latin typeface="Arial"/>
                <a:cs typeface="Arial"/>
              </a:rPr>
              <a:t> </a:t>
            </a:r>
            <a:r>
              <a:rPr sz="5400" spc="25" dirty="0">
                <a:latin typeface="Arial"/>
                <a:cs typeface="Arial"/>
              </a:rPr>
              <a:t>Hairstyling </a:t>
            </a:r>
            <a:r>
              <a:rPr sz="5400" spc="-240" dirty="0">
                <a:latin typeface="Arial"/>
                <a:cs typeface="Arial"/>
              </a:rPr>
              <a:t>Tools </a:t>
            </a:r>
            <a:r>
              <a:rPr sz="5400" spc="-235" dirty="0">
                <a:latin typeface="Arial"/>
                <a:cs typeface="Arial"/>
              </a:rPr>
              <a:t> </a:t>
            </a:r>
            <a:r>
              <a:rPr sz="5400" spc="-160" dirty="0">
                <a:latin typeface="Arial"/>
                <a:cs typeface="Arial"/>
              </a:rPr>
              <a:t>Essential</a:t>
            </a:r>
            <a:r>
              <a:rPr sz="5400" spc="-120" dirty="0">
                <a:latin typeface="Arial"/>
                <a:cs typeface="Arial"/>
              </a:rPr>
              <a:t> </a:t>
            </a:r>
            <a:r>
              <a:rPr sz="5400" spc="-25" dirty="0">
                <a:latin typeface="Arial"/>
                <a:cs typeface="Arial"/>
              </a:rPr>
              <a:t>Electric</a:t>
            </a:r>
            <a:r>
              <a:rPr sz="5400" spc="-120" dirty="0">
                <a:latin typeface="Arial"/>
                <a:cs typeface="Arial"/>
              </a:rPr>
              <a:t> </a:t>
            </a:r>
            <a:r>
              <a:rPr sz="5400" spc="-240" dirty="0">
                <a:latin typeface="Arial"/>
                <a:cs typeface="Arial"/>
              </a:rPr>
              <a:t>Tools</a:t>
            </a:r>
            <a:endParaRPr sz="5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925976" y="3609621"/>
            <a:ext cx="5292725" cy="19805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135" dirty="0">
                <a:solidFill>
                  <a:srgbClr val="FFFFFF"/>
                </a:solidFill>
                <a:latin typeface="Garamond"/>
                <a:cs typeface="Garamond"/>
              </a:rPr>
              <a:t>Customer/Consumer</a:t>
            </a:r>
            <a:endParaRPr sz="4200">
              <a:latin typeface="Garamond"/>
              <a:cs typeface="Garamond"/>
            </a:endParaRPr>
          </a:p>
          <a:p>
            <a:pPr marL="781685" algn="ctr">
              <a:lnSpc>
                <a:spcPct val="100000"/>
              </a:lnSpc>
              <a:spcBef>
                <a:spcPts val="3865"/>
              </a:spcBef>
            </a:pPr>
            <a:r>
              <a:rPr sz="5400" spc="75" dirty="0">
                <a:latin typeface="Arial"/>
                <a:cs typeface="Arial"/>
              </a:rPr>
              <a:t>Android</a:t>
            </a:r>
            <a:r>
              <a:rPr sz="5400" spc="-155" dirty="0">
                <a:latin typeface="Arial"/>
                <a:cs typeface="Arial"/>
              </a:rPr>
              <a:t> </a:t>
            </a:r>
            <a:r>
              <a:rPr sz="5400" spc="-185" dirty="0">
                <a:latin typeface="Arial"/>
                <a:cs typeface="Arial"/>
              </a:rPr>
              <a:t>Phone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4818" y="4110216"/>
            <a:ext cx="990600" cy="561975"/>
            <a:chOff x="534818" y="4110216"/>
            <a:chExt cx="990600" cy="561975"/>
          </a:xfrm>
        </p:grpSpPr>
        <p:sp>
          <p:nvSpPr>
            <p:cNvPr id="3" name="object 3"/>
            <p:cNvSpPr/>
            <p:nvPr/>
          </p:nvSpPr>
          <p:spPr>
            <a:xfrm>
              <a:off x="534818" y="4390566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9720" y="411021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9834" y="411021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650119" y="8181010"/>
            <a:ext cx="990600" cy="561975"/>
            <a:chOff x="8650119" y="8181010"/>
            <a:chExt cx="990600" cy="561975"/>
          </a:xfrm>
        </p:grpSpPr>
        <p:sp>
          <p:nvSpPr>
            <p:cNvPr id="7" name="object 7"/>
            <p:cNvSpPr/>
            <p:nvPr/>
          </p:nvSpPr>
          <p:spPr>
            <a:xfrm>
              <a:off x="8650119" y="8461360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4" y="281624"/>
                  </a:moveTo>
                  <a:lnTo>
                    <a:pt x="80169" y="281624"/>
                  </a:lnTo>
                  <a:lnTo>
                    <a:pt x="0" y="143071"/>
                  </a:lnTo>
                  <a:lnTo>
                    <a:pt x="82611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4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15019" y="818101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45134" y="818101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34818" y="5425654"/>
            <a:ext cx="990600" cy="561975"/>
            <a:chOff x="534818" y="5425654"/>
            <a:chExt cx="990600" cy="561975"/>
          </a:xfrm>
        </p:grpSpPr>
        <p:sp>
          <p:nvSpPr>
            <p:cNvPr id="11" name="object 11"/>
            <p:cNvSpPr/>
            <p:nvPr/>
          </p:nvSpPr>
          <p:spPr>
            <a:xfrm>
              <a:off x="534818" y="5706004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9720" y="5425654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9834" y="5425654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34818" y="8181010"/>
            <a:ext cx="990600" cy="561975"/>
            <a:chOff x="534818" y="8181010"/>
            <a:chExt cx="990600" cy="561975"/>
          </a:xfrm>
        </p:grpSpPr>
        <p:sp>
          <p:nvSpPr>
            <p:cNvPr id="15" name="object 15"/>
            <p:cNvSpPr/>
            <p:nvPr/>
          </p:nvSpPr>
          <p:spPr>
            <a:xfrm>
              <a:off x="534818" y="8461360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9720" y="818101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9834" y="818101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34818" y="6748140"/>
            <a:ext cx="990600" cy="561975"/>
            <a:chOff x="534818" y="6748140"/>
            <a:chExt cx="990600" cy="561975"/>
          </a:xfrm>
        </p:grpSpPr>
        <p:sp>
          <p:nvSpPr>
            <p:cNvPr id="19" name="object 19"/>
            <p:cNvSpPr/>
            <p:nvPr/>
          </p:nvSpPr>
          <p:spPr>
            <a:xfrm>
              <a:off x="534818" y="7028491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9720" y="674814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1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9834" y="674814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3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650119" y="5425654"/>
            <a:ext cx="990600" cy="561975"/>
            <a:chOff x="8650119" y="5425654"/>
            <a:chExt cx="990600" cy="561975"/>
          </a:xfrm>
        </p:grpSpPr>
        <p:sp>
          <p:nvSpPr>
            <p:cNvPr id="23" name="object 23"/>
            <p:cNvSpPr/>
            <p:nvPr/>
          </p:nvSpPr>
          <p:spPr>
            <a:xfrm>
              <a:off x="8650119" y="5706004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4" y="281624"/>
                  </a:moveTo>
                  <a:lnTo>
                    <a:pt x="80169" y="281624"/>
                  </a:lnTo>
                  <a:lnTo>
                    <a:pt x="0" y="143071"/>
                  </a:lnTo>
                  <a:lnTo>
                    <a:pt x="82611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4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15019" y="5425654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45134" y="5425654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8650119" y="6748140"/>
            <a:ext cx="990600" cy="561975"/>
            <a:chOff x="8650119" y="6748140"/>
            <a:chExt cx="990600" cy="561975"/>
          </a:xfrm>
        </p:grpSpPr>
        <p:sp>
          <p:nvSpPr>
            <p:cNvPr id="27" name="object 27"/>
            <p:cNvSpPr/>
            <p:nvPr/>
          </p:nvSpPr>
          <p:spPr>
            <a:xfrm>
              <a:off x="8650119" y="7028491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4" y="281624"/>
                  </a:moveTo>
                  <a:lnTo>
                    <a:pt x="80169" y="281624"/>
                  </a:lnTo>
                  <a:lnTo>
                    <a:pt x="0" y="143071"/>
                  </a:lnTo>
                  <a:lnTo>
                    <a:pt x="82611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4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15019" y="674814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1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145134" y="674814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3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8650119" y="4110216"/>
            <a:ext cx="990600" cy="561975"/>
            <a:chOff x="8650119" y="4110216"/>
            <a:chExt cx="990600" cy="561975"/>
          </a:xfrm>
        </p:grpSpPr>
        <p:sp>
          <p:nvSpPr>
            <p:cNvPr id="31" name="object 31"/>
            <p:cNvSpPr/>
            <p:nvPr/>
          </p:nvSpPr>
          <p:spPr>
            <a:xfrm>
              <a:off x="8650119" y="4390566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4" y="281624"/>
                  </a:moveTo>
                  <a:lnTo>
                    <a:pt x="80169" y="281624"/>
                  </a:lnTo>
                  <a:lnTo>
                    <a:pt x="0" y="143071"/>
                  </a:lnTo>
                  <a:lnTo>
                    <a:pt x="82611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4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15019" y="411021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45134" y="411021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517196" y="803930"/>
            <a:ext cx="13482319" cy="1605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350" spc="2035" dirty="0"/>
              <a:t>A</a:t>
            </a:r>
            <a:r>
              <a:rPr sz="10350" spc="-1395" dirty="0"/>
              <a:t> </a:t>
            </a:r>
            <a:r>
              <a:rPr sz="10350" spc="2210" dirty="0"/>
              <a:t>C</a:t>
            </a:r>
            <a:r>
              <a:rPr sz="10350" spc="-1395" dirty="0"/>
              <a:t> </a:t>
            </a:r>
            <a:r>
              <a:rPr sz="10350" spc="2780" dirty="0"/>
              <a:t>T</a:t>
            </a:r>
            <a:r>
              <a:rPr sz="10350" spc="-1395" dirty="0"/>
              <a:t> </a:t>
            </a:r>
            <a:r>
              <a:rPr sz="10350" spc="4115" dirty="0"/>
              <a:t>I</a:t>
            </a:r>
            <a:r>
              <a:rPr sz="10350" spc="-1395" dirty="0"/>
              <a:t> </a:t>
            </a:r>
            <a:r>
              <a:rPr sz="10350" spc="2135" dirty="0"/>
              <a:t>V</a:t>
            </a:r>
            <a:r>
              <a:rPr sz="10350" spc="-1395" dirty="0"/>
              <a:t> </a:t>
            </a:r>
            <a:r>
              <a:rPr sz="10350" spc="4115" dirty="0"/>
              <a:t>I</a:t>
            </a:r>
            <a:r>
              <a:rPr sz="10350" spc="-1395" dirty="0"/>
              <a:t> </a:t>
            </a:r>
            <a:r>
              <a:rPr sz="10350" spc="2780" dirty="0"/>
              <a:t>T</a:t>
            </a:r>
            <a:r>
              <a:rPr sz="10350" spc="-1395" dirty="0"/>
              <a:t> </a:t>
            </a:r>
            <a:r>
              <a:rPr sz="10350" spc="4115" dirty="0"/>
              <a:t>I</a:t>
            </a:r>
            <a:r>
              <a:rPr sz="10350" spc="-1395" dirty="0"/>
              <a:t> </a:t>
            </a:r>
            <a:r>
              <a:rPr sz="10350" spc="2750" dirty="0"/>
              <a:t>E</a:t>
            </a:r>
            <a:r>
              <a:rPr sz="10350" spc="-1395" dirty="0"/>
              <a:t> </a:t>
            </a:r>
            <a:r>
              <a:rPr sz="10350" spc="2565" dirty="0"/>
              <a:t>S</a:t>
            </a:r>
            <a:endParaRPr sz="10350"/>
          </a:p>
        </p:txBody>
      </p:sp>
      <p:sp>
        <p:nvSpPr>
          <p:cNvPr id="35" name="object 3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79375">
              <a:lnSpc>
                <a:spcPct val="139400"/>
              </a:lnSpc>
              <a:spcBef>
                <a:spcPts val="70"/>
              </a:spcBef>
            </a:pPr>
            <a:r>
              <a:rPr sz="6250" spc="-75" dirty="0"/>
              <a:t>Search</a:t>
            </a:r>
            <a:r>
              <a:rPr sz="6250" spc="-185" dirty="0"/>
              <a:t> </a:t>
            </a:r>
            <a:r>
              <a:rPr sz="6250" spc="-170" dirty="0"/>
              <a:t>Engine </a:t>
            </a:r>
            <a:r>
              <a:rPr sz="6250" spc="-1720" dirty="0"/>
              <a:t> </a:t>
            </a:r>
            <a:r>
              <a:rPr spc="-114" dirty="0"/>
              <a:t>Payment </a:t>
            </a:r>
            <a:r>
              <a:rPr spc="-110" dirty="0"/>
              <a:t> </a:t>
            </a:r>
            <a:r>
              <a:rPr spc="60" dirty="0"/>
              <a:t>Chatting</a:t>
            </a:r>
            <a:endParaRPr sz="6250"/>
          </a:p>
          <a:p>
            <a:pPr marL="38735">
              <a:lnSpc>
                <a:spcPct val="100000"/>
              </a:lnSpc>
              <a:spcBef>
                <a:spcPts val="3840"/>
              </a:spcBef>
            </a:pPr>
            <a:r>
              <a:rPr spc="-60" dirty="0"/>
              <a:t>Rejection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8575" marR="5080" indent="-16510">
              <a:lnSpc>
                <a:spcPct val="139600"/>
              </a:lnSpc>
              <a:spcBef>
                <a:spcPts val="65"/>
              </a:spcBef>
            </a:pPr>
            <a:r>
              <a:rPr spc="30" dirty="0"/>
              <a:t>Visiting</a:t>
            </a:r>
            <a:r>
              <a:rPr spc="-140" dirty="0"/>
              <a:t> </a:t>
            </a:r>
            <a:r>
              <a:rPr spc="55" dirty="0"/>
              <a:t>Worker</a:t>
            </a:r>
            <a:r>
              <a:rPr spc="-135" dirty="0"/>
              <a:t> </a:t>
            </a:r>
            <a:r>
              <a:rPr spc="-10" dirty="0"/>
              <a:t>Profile </a:t>
            </a:r>
            <a:r>
              <a:rPr spc="-1705" dirty="0"/>
              <a:t> </a:t>
            </a:r>
            <a:r>
              <a:rPr spc="-140" dirty="0"/>
              <a:t>Communication </a:t>
            </a:r>
            <a:r>
              <a:rPr spc="-135" dirty="0"/>
              <a:t> </a:t>
            </a:r>
            <a:r>
              <a:rPr spc="55" dirty="0"/>
              <a:t>Review/Feedback</a:t>
            </a:r>
          </a:p>
          <a:p>
            <a:pPr marL="53340">
              <a:lnSpc>
                <a:spcPct val="100000"/>
              </a:lnSpc>
              <a:spcBef>
                <a:spcPts val="3844"/>
              </a:spcBef>
            </a:pPr>
            <a:r>
              <a:rPr spc="125" dirty="0"/>
              <a:t>GPS/WIFI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4434" y="3443982"/>
            <a:ext cx="5257800" cy="1143000"/>
          </a:xfrm>
          <a:custGeom>
            <a:avLst/>
            <a:gdLst/>
            <a:ahLst/>
            <a:cxnLst/>
            <a:rect l="l" t="t" r="r" b="b"/>
            <a:pathLst>
              <a:path w="5257800" h="1143000">
                <a:moveTo>
                  <a:pt x="330010" y="0"/>
                </a:moveTo>
                <a:lnTo>
                  <a:pt x="4927789" y="0"/>
                </a:lnTo>
                <a:lnTo>
                  <a:pt x="5257800" y="571497"/>
                </a:lnTo>
                <a:lnTo>
                  <a:pt x="4927789" y="1142994"/>
                </a:lnTo>
                <a:lnTo>
                  <a:pt x="330010" y="1142994"/>
                </a:lnTo>
                <a:lnTo>
                  <a:pt x="0" y="571497"/>
                </a:lnTo>
                <a:lnTo>
                  <a:pt x="330010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55106" y="3443982"/>
            <a:ext cx="5257800" cy="1143000"/>
          </a:xfrm>
          <a:custGeom>
            <a:avLst/>
            <a:gdLst/>
            <a:ahLst/>
            <a:cxnLst/>
            <a:rect l="l" t="t" r="r" b="b"/>
            <a:pathLst>
              <a:path w="5257800" h="1143000">
                <a:moveTo>
                  <a:pt x="330010" y="0"/>
                </a:moveTo>
                <a:lnTo>
                  <a:pt x="4927789" y="0"/>
                </a:lnTo>
                <a:lnTo>
                  <a:pt x="5257800" y="571497"/>
                </a:lnTo>
                <a:lnTo>
                  <a:pt x="4927789" y="1142994"/>
                </a:lnTo>
                <a:lnTo>
                  <a:pt x="330010" y="1142994"/>
                </a:lnTo>
                <a:lnTo>
                  <a:pt x="0" y="571497"/>
                </a:lnTo>
                <a:lnTo>
                  <a:pt x="330010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5814" y="723611"/>
            <a:ext cx="7976234" cy="1921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450" spc="1750" dirty="0"/>
              <a:t>U</a:t>
            </a:r>
            <a:r>
              <a:rPr sz="12450" spc="-1685" dirty="0"/>
              <a:t> </a:t>
            </a:r>
            <a:r>
              <a:rPr sz="12450" spc="3060" dirty="0"/>
              <a:t>S</a:t>
            </a:r>
            <a:r>
              <a:rPr sz="12450" spc="-1685" dirty="0"/>
              <a:t> </a:t>
            </a:r>
            <a:r>
              <a:rPr sz="12450" spc="3285" dirty="0"/>
              <a:t>E</a:t>
            </a:r>
            <a:r>
              <a:rPr sz="12450" spc="-1685" dirty="0"/>
              <a:t> </a:t>
            </a:r>
            <a:r>
              <a:rPr sz="12450" spc="1905" dirty="0"/>
              <a:t>R</a:t>
            </a:r>
            <a:r>
              <a:rPr sz="12450" spc="-1685" dirty="0"/>
              <a:t> </a:t>
            </a:r>
            <a:r>
              <a:rPr sz="12450" spc="3060" dirty="0"/>
              <a:t>S</a:t>
            </a:r>
            <a:endParaRPr sz="12450"/>
          </a:p>
        </p:txBody>
      </p:sp>
      <p:grpSp>
        <p:nvGrpSpPr>
          <p:cNvPr id="5" name="object 5"/>
          <p:cNvGrpSpPr/>
          <p:nvPr/>
        </p:nvGrpSpPr>
        <p:grpSpPr>
          <a:xfrm>
            <a:off x="677312" y="5055512"/>
            <a:ext cx="990600" cy="561975"/>
            <a:chOff x="677312" y="5055512"/>
            <a:chExt cx="990600" cy="561975"/>
          </a:xfrm>
        </p:grpSpPr>
        <p:sp>
          <p:nvSpPr>
            <p:cNvPr id="6" name="object 6"/>
            <p:cNvSpPr/>
            <p:nvPr/>
          </p:nvSpPr>
          <p:spPr>
            <a:xfrm>
              <a:off x="677312" y="5335862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14" y="50555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72328" y="50555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77312" y="6228112"/>
            <a:ext cx="990600" cy="561975"/>
            <a:chOff x="677312" y="6228112"/>
            <a:chExt cx="990600" cy="561975"/>
          </a:xfrm>
        </p:grpSpPr>
        <p:sp>
          <p:nvSpPr>
            <p:cNvPr id="10" name="object 10"/>
            <p:cNvSpPr/>
            <p:nvPr/>
          </p:nvSpPr>
          <p:spPr>
            <a:xfrm>
              <a:off x="677312" y="6508461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5"/>
                  </a:moveTo>
                  <a:lnTo>
                    <a:pt x="80170" y="281625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2214" y="62281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7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49"/>
                  </a:lnTo>
                  <a:lnTo>
                    <a:pt x="443123" y="333157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2328" y="62281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2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49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8"/>
                  </a:lnTo>
                  <a:lnTo>
                    <a:pt x="297988" y="81278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8"/>
                  </a:moveTo>
                  <a:lnTo>
                    <a:pt x="297546" y="81278"/>
                  </a:lnTo>
                  <a:lnTo>
                    <a:pt x="297870" y="81074"/>
                  </a:lnTo>
                  <a:lnTo>
                    <a:pt x="297988" y="8127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77312" y="7422975"/>
            <a:ext cx="990600" cy="561975"/>
            <a:chOff x="677312" y="7422975"/>
            <a:chExt cx="990600" cy="561975"/>
          </a:xfrm>
        </p:grpSpPr>
        <p:sp>
          <p:nvSpPr>
            <p:cNvPr id="14" name="object 14"/>
            <p:cNvSpPr/>
            <p:nvPr/>
          </p:nvSpPr>
          <p:spPr>
            <a:xfrm>
              <a:off x="677312" y="7703325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2214" y="742297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72328" y="742297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888703" y="7422975"/>
            <a:ext cx="990600" cy="561975"/>
            <a:chOff x="9888703" y="7422975"/>
            <a:chExt cx="990600" cy="561975"/>
          </a:xfrm>
        </p:grpSpPr>
        <p:sp>
          <p:nvSpPr>
            <p:cNvPr id="18" name="object 18"/>
            <p:cNvSpPr/>
            <p:nvPr/>
          </p:nvSpPr>
          <p:spPr>
            <a:xfrm>
              <a:off x="9888703" y="7703325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1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53604" y="742297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83718" y="742297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888703" y="6228112"/>
            <a:ext cx="990600" cy="561975"/>
            <a:chOff x="9888703" y="6228112"/>
            <a:chExt cx="990600" cy="561975"/>
          </a:xfrm>
        </p:grpSpPr>
        <p:sp>
          <p:nvSpPr>
            <p:cNvPr id="22" name="object 22"/>
            <p:cNvSpPr/>
            <p:nvPr/>
          </p:nvSpPr>
          <p:spPr>
            <a:xfrm>
              <a:off x="9888703" y="6508461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4" y="281625"/>
                  </a:moveTo>
                  <a:lnTo>
                    <a:pt x="80170" y="281625"/>
                  </a:lnTo>
                  <a:lnTo>
                    <a:pt x="0" y="143071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4" y="28162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53604" y="62281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7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49"/>
                  </a:lnTo>
                  <a:lnTo>
                    <a:pt x="443123" y="333157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383718" y="62281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2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49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8"/>
                  </a:lnTo>
                  <a:lnTo>
                    <a:pt x="297988" y="81278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8"/>
                  </a:moveTo>
                  <a:lnTo>
                    <a:pt x="297546" y="81278"/>
                  </a:lnTo>
                  <a:lnTo>
                    <a:pt x="297870" y="81074"/>
                  </a:lnTo>
                  <a:lnTo>
                    <a:pt x="297988" y="8127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9888703" y="5055512"/>
            <a:ext cx="990600" cy="561975"/>
            <a:chOff x="9888703" y="5055512"/>
            <a:chExt cx="990600" cy="561975"/>
          </a:xfrm>
        </p:grpSpPr>
        <p:sp>
          <p:nvSpPr>
            <p:cNvPr id="26" name="object 26"/>
            <p:cNvSpPr/>
            <p:nvPr/>
          </p:nvSpPr>
          <p:spPr>
            <a:xfrm>
              <a:off x="9888703" y="5335862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69" y="281624"/>
                  </a:lnTo>
                  <a:lnTo>
                    <a:pt x="0" y="143071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53604" y="50555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383718" y="50555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886140" y="3619610"/>
            <a:ext cx="5567680" cy="44367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00" spc="145" dirty="0">
                <a:solidFill>
                  <a:srgbClr val="FFFFFF"/>
                </a:solidFill>
                <a:latin typeface="Garamond"/>
                <a:cs typeface="Garamond"/>
              </a:rPr>
              <a:t>Customer/Consumer</a:t>
            </a:r>
            <a:endParaRPr sz="4200">
              <a:latin typeface="Garamond"/>
              <a:cs typeface="Garamond"/>
            </a:endParaRPr>
          </a:p>
          <a:p>
            <a:pPr marL="1238885" marR="5080" indent="-99060">
              <a:lnSpc>
                <a:spcPct val="143800"/>
              </a:lnSpc>
              <a:spcBef>
                <a:spcPts val="1710"/>
              </a:spcBef>
            </a:pPr>
            <a:r>
              <a:rPr sz="5400" spc="-114" dirty="0">
                <a:latin typeface="Arial"/>
                <a:cs typeface="Arial"/>
              </a:rPr>
              <a:t>Senior </a:t>
            </a:r>
            <a:r>
              <a:rPr sz="5400" spc="-110" dirty="0">
                <a:latin typeface="Arial"/>
                <a:cs typeface="Arial"/>
              </a:rPr>
              <a:t>Citizens </a:t>
            </a:r>
            <a:r>
              <a:rPr sz="5400" spc="-1490" dirty="0">
                <a:latin typeface="Arial"/>
                <a:cs typeface="Arial"/>
              </a:rPr>
              <a:t> </a:t>
            </a:r>
            <a:r>
              <a:rPr sz="5400" spc="-50" dirty="0">
                <a:latin typeface="Arial"/>
                <a:cs typeface="Arial"/>
              </a:rPr>
              <a:t>Students </a:t>
            </a:r>
            <a:r>
              <a:rPr sz="5400" spc="-45" dirty="0">
                <a:latin typeface="Arial"/>
                <a:cs typeface="Arial"/>
              </a:rPr>
              <a:t> </a:t>
            </a:r>
            <a:r>
              <a:rPr sz="5400" spc="-15" dirty="0">
                <a:latin typeface="Arial"/>
                <a:cs typeface="Arial"/>
              </a:rPr>
              <a:t>Public/People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77312" y="8694003"/>
            <a:ext cx="990600" cy="561975"/>
            <a:chOff x="677312" y="8694003"/>
            <a:chExt cx="990600" cy="561975"/>
          </a:xfrm>
        </p:grpSpPr>
        <p:sp>
          <p:nvSpPr>
            <p:cNvPr id="31" name="object 31"/>
            <p:cNvSpPr/>
            <p:nvPr/>
          </p:nvSpPr>
          <p:spPr>
            <a:xfrm>
              <a:off x="677312" y="8974353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2214" y="869400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72328" y="869400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85519" y="3017256"/>
            <a:ext cx="6933565" cy="630999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047115" marR="1402715" indent="-1035050">
              <a:lnSpc>
                <a:spcPct val="148300"/>
              </a:lnSpc>
              <a:spcBef>
                <a:spcPts val="765"/>
              </a:spcBef>
            </a:pPr>
            <a:r>
              <a:rPr sz="5550" spc="55" dirty="0">
                <a:solidFill>
                  <a:srgbClr val="FFFFFF"/>
                </a:solidFill>
                <a:latin typeface="Garamond"/>
                <a:cs typeface="Garamond"/>
              </a:rPr>
              <a:t>Helper/Worker </a:t>
            </a:r>
            <a:r>
              <a:rPr sz="5550" spc="60" dirty="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sz="5400" spc="35" dirty="0">
                <a:latin typeface="Arial"/>
                <a:cs typeface="Arial"/>
              </a:rPr>
              <a:t>IOS</a:t>
            </a:r>
            <a:r>
              <a:rPr sz="5400" spc="-160" dirty="0">
                <a:latin typeface="Arial"/>
                <a:cs typeface="Arial"/>
              </a:rPr>
              <a:t> </a:t>
            </a:r>
            <a:r>
              <a:rPr sz="5400" spc="-30" dirty="0">
                <a:latin typeface="Arial"/>
                <a:cs typeface="Arial"/>
              </a:rPr>
              <a:t>Developer </a:t>
            </a:r>
            <a:r>
              <a:rPr sz="5400" spc="-1485" dirty="0">
                <a:latin typeface="Arial"/>
                <a:cs typeface="Arial"/>
              </a:rPr>
              <a:t> </a:t>
            </a:r>
            <a:r>
              <a:rPr sz="5400" spc="-10" dirty="0">
                <a:latin typeface="Arial"/>
                <a:cs typeface="Arial"/>
              </a:rPr>
              <a:t>Carpenters </a:t>
            </a:r>
            <a:r>
              <a:rPr sz="5400" spc="-5" dirty="0">
                <a:latin typeface="Arial"/>
                <a:cs typeface="Arial"/>
              </a:rPr>
              <a:t> </a:t>
            </a:r>
            <a:r>
              <a:rPr sz="5400" spc="-40" dirty="0">
                <a:latin typeface="Arial"/>
                <a:cs typeface="Arial"/>
              </a:rPr>
              <a:t>Electrician</a:t>
            </a:r>
            <a:endParaRPr sz="5400">
              <a:latin typeface="Arial"/>
              <a:cs typeface="Arial"/>
            </a:endParaRPr>
          </a:p>
          <a:p>
            <a:pPr marL="973455">
              <a:lnSpc>
                <a:spcPct val="100000"/>
              </a:lnSpc>
              <a:spcBef>
                <a:spcPts val="3525"/>
              </a:spcBef>
            </a:pPr>
            <a:r>
              <a:rPr sz="5400" spc="60" dirty="0">
                <a:latin typeface="Arial"/>
                <a:cs typeface="Arial"/>
              </a:rPr>
              <a:t>Hairdresser/Barber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71060" y="3086089"/>
            <a:ext cx="4909185" cy="4115435"/>
            <a:chOff x="11171060" y="3086089"/>
            <a:chExt cx="4909185" cy="4115435"/>
          </a:xfrm>
        </p:grpSpPr>
        <p:sp>
          <p:nvSpPr>
            <p:cNvPr id="3" name="object 3"/>
            <p:cNvSpPr/>
            <p:nvPr/>
          </p:nvSpPr>
          <p:spPr>
            <a:xfrm>
              <a:off x="12855948" y="4019365"/>
              <a:ext cx="1539240" cy="1362710"/>
            </a:xfrm>
            <a:custGeom>
              <a:avLst/>
              <a:gdLst/>
              <a:ahLst/>
              <a:cxnLst/>
              <a:rect l="l" t="t" r="r" b="b"/>
              <a:pathLst>
                <a:path w="1539240" h="1362710">
                  <a:moveTo>
                    <a:pt x="769477" y="1362475"/>
                  </a:moveTo>
                  <a:lnTo>
                    <a:pt x="710954" y="1303408"/>
                  </a:lnTo>
                  <a:lnTo>
                    <a:pt x="669496" y="1263007"/>
                  </a:lnTo>
                  <a:lnTo>
                    <a:pt x="627604" y="1223006"/>
                  </a:lnTo>
                  <a:lnTo>
                    <a:pt x="585546" y="1183516"/>
                  </a:lnTo>
                  <a:lnTo>
                    <a:pt x="543592" y="1144651"/>
                  </a:lnTo>
                  <a:lnTo>
                    <a:pt x="502009" y="1106522"/>
                  </a:lnTo>
                  <a:lnTo>
                    <a:pt x="461068" y="1069241"/>
                  </a:lnTo>
                  <a:lnTo>
                    <a:pt x="421037" y="1032923"/>
                  </a:lnTo>
                  <a:lnTo>
                    <a:pt x="382185" y="997677"/>
                  </a:lnTo>
                  <a:lnTo>
                    <a:pt x="344780" y="963618"/>
                  </a:lnTo>
                  <a:lnTo>
                    <a:pt x="309093" y="930858"/>
                  </a:lnTo>
                  <a:lnTo>
                    <a:pt x="275391" y="899508"/>
                  </a:lnTo>
                  <a:lnTo>
                    <a:pt x="243944" y="869681"/>
                  </a:lnTo>
                  <a:lnTo>
                    <a:pt x="215021" y="841490"/>
                  </a:lnTo>
                  <a:lnTo>
                    <a:pt x="165821" y="790465"/>
                  </a:lnTo>
                  <a:lnTo>
                    <a:pt x="146083" y="767855"/>
                  </a:lnTo>
                  <a:lnTo>
                    <a:pt x="116218" y="734046"/>
                  </a:lnTo>
                  <a:lnTo>
                    <a:pt x="89134" y="697339"/>
                  </a:lnTo>
                  <a:lnTo>
                    <a:pt x="65101" y="658119"/>
                  </a:lnTo>
                  <a:lnTo>
                    <a:pt x="44387" y="616771"/>
                  </a:lnTo>
                  <a:lnTo>
                    <a:pt x="27260" y="573681"/>
                  </a:lnTo>
                  <a:lnTo>
                    <a:pt x="13989" y="529234"/>
                  </a:lnTo>
                  <a:lnTo>
                    <a:pt x="4843" y="483814"/>
                  </a:lnTo>
                  <a:lnTo>
                    <a:pt x="90" y="437808"/>
                  </a:lnTo>
                  <a:lnTo>
                    <a:pt x="0" y="391601"/>
                  </a:lnTo>
                  <a:lnTo>
                    <a:pt x="4839" y="345578"/>
                  </a:lnTo>
                  <a:lnTo>
                    <a:pt x="14878" y="300124"/>
                  </a:lnTo>
                  <a:lnTo>
                    <a:pt x="30384" y="255624"/>
                  </a:lnTo>
                  <a:lnTo>
                    <a:pt x="51627" y="212464"/>
                  </a:lnTo>
                  <a:lnTo>
                    <a:pt x="78875" y="171029"/>
                  </a:lnTo>
                  <a:lnTo>
                    <a:pt x="112396" y="131704"/>
                  </a:lnTo>
                  <a:lnTo>
                    <a:pt x="149185" y="97672"/>
                  </a:lnTo>
                  <a:lnTo>
                    <a:pt x="189120" y="68460"/>
                  </a:lnTo>
                  <a:lnTo>
                    <a:pt x="231847" y="44218"/>
                  </a:lnTo>
                  <a:lnTo>
                    <a:pt x="277010" y="25100"/>
                  </a:lnTo>
                  <a:lnTo>
                    <a:pt x="324255" y="11256"/>
                  </a:lnTo>
                  <a:lnTo>
                    <a:pt x="373227" y="2839"/>
                  </a:lnTo>
                  <a:lnTo>
                    <a:pt x="423573" y="0"/>
                  </a:lnTo>
                  <a:lnTo>
                    <a:pt x="475042" y="2928"/>
                  </a:lnTo>
                  <a:lnTo>
                    <a:pt x="525179" y="11608"/>
                  </a:lnTo>
                  <a:lnTo>
                    <a:pt x="573618" y="25885"/>
                  </a:lnTo>
                  <a:lnTo>
                    <a:pt x="619992" y="45601"/>
                  </a:lnTo>
                  <a:lnTo>
                    <a:pt x="663935" y="70602"/>
                  </a:lnTo>
                  <a:lnTo>
                    <a:pt x="705082" y="100729"/>
                  </a:lnTo>
                  <a:lnTo>
                    <a:pt x="743067" y="135828"/>
                  </a:lnTo>
                  <a:lnTo>
                    <a:pt x="769477" y="163169"/>
                  </a:lnTo>
                  <a:lnTo>
                    <a:pt x="795888" y="135828"/>
                  </a:lnTo>
                  <a:lnTo>
                    <a:pt x="833860" y="100729"/>
                  </a:lnTo>
                  <a:lnTo>
                    <a:pt x="874999" y="70602"/>
                  </a:lnTo>
                  <a:lnTo>
                    <a:pt x="918937" y="45601"/>
                  </a:lnTo>
                  <a:lnTo>
                    <a:pt x="965307" y="25885"/>
                  </a:lnTo>
                  <a:lnTo>
                    <a:pt x="1013743" y="11608"/>
                  </a:lnTo>
                  <a:lnTo>
                    <a:pt x="1063880" y="2928"/>
                  </a:lnTo>
                  <a:lnTo>
                    <a:pt x="1115349" y="0"/>
                  </a:lnTo>
                  <a:lnTo>
                    <a:pt x="1165696" y="2839"/>
                  </a:lnTo>
                  <a:lnTo>
                    <a:pt x="1214673" y="11256"/>
                  </a:lnTo>
                  <a:lnTo>
                    <a:pt x="1261923" y="25100"/>
                  </a:lnTo>
                  <a:lnTo>
                    <a:pt x="1307089" y="44218"/>
                  </a:lnTo>
                  <a:lnTo>
                    <a:pt x="1349816" y="68460"/>
                  </a:lnTo>
                  <a:lnTo>
                    <a:pt x="1389747" y="97672"/>
                  </a:lnTo>
                  <a:lnTo>
                    <a:pt x="1426526" y="131704"/>
                  </a:lnTo>
                  <a:lnTo>
                    <a:pt x="1460047" y="171029"/>
                  </a:lnTo>
                  <a:lnTo>
                    <a:pt x="1487295" y="212464"/>
                  </a:lnTo>
                  <a:lnTo>
                    <a:pt x="1508538" y="255624"/>
                  </a:lnTo>
                  <a:lnTo>
                    <a:pt x="1524044" y="300124"/>
                  </a:lnTo>
                  <a:lnTo>
                    <a:pt x="1534083" y="345578"/>
                  </a:lnTo>
                  <a:lnTo>
                    <a:pt x="1538922" y="391601"/>
                  </a:lnTo>
                  <a:lnTo>
                    <a:pt x="1538832" y="437808"/>
                  </a:lnTo>
                  <a:lnTo>
                    <a:pt x="1534079" y="483814"/>
                  </a:lnTo>
                  <a:lnTo>
                    <a:pt x="1524933" y="529234"/>
                  </a:lnTo>
                  <a:lnTo>
                    <a:pt x="1511662" y="573681"/>
                  </a:lnTo>
                  <a:lnTo>
                    <a:pt x="1494535" y="616771"/>
                  </a:lnTo>
                  <a:lnTo>
                    <a:pt x="1473821" y="658119"/>
                  </a:lnTo>
                  <a:lnTo>
                    <a:pt x="1449788" y="697339"/>
                  </a:lnTo>
                  <a:lnTo>
                    <a:pt x="1422704" y="734046"/>
                  </a:lnTo>
                  <a:lnTo>
                    <a:pt x="1392839" y="767855"/>
                  </a:lnTo>
                  <a:lnTo>
                    <a:pt x="1373100" y="790465"/>
                  </a:lnTo>
                  <a:lnTo>
                    <a:pt x="1323901" y="841490"/>
                  </a:lnTo>
                  <a:lnTo>
                    <a:pt x="1294978" y="869681"/>
                  </a:lnTo>
                  <a:lnTo>
                    <a:pt x="1263531" y="899508"/>
                  </a:lnTo>
                  <a:lnTo>
                    <a:pt x="1229829" y="930858"/>
                  </a:lnTo>
                  <a:lnTo>
                    <a:pt x="1194142" y="963618"/>
                  </a:lnTo>
                  <a:lnTo>
                    <a:pt x="1156737" y="997677"/>
                  </a:lnTo>
                  <a:lnTo>
                    <a:pt x="1117885" y="1032923"/>
                  </a:lnTo>
                  <a:lnTo>
                    <a:pt x="1077854" y="1069241"/>
                  </a:lnTo>
                  <a:lnTo>
                    <a:pt x="1036913" y="1106522"/>
                  </a:lnTo>
                  <a:lnTo>
                    <a:pt x="995330" y="1144651"/>
                  </a:lnTo>
                  <a:lnTo>
                    <a:pt x="953376" y="1183516"/>
                  </a:lnTo>
                  <a:lnTo>
                    <a:pt x="911318" y="1223006"/>
                  </a:lnTo>
                  <a:lnTo>
                    <a:pt x="869426" y="1263007"/>
                  </a:lnTo>
                  <a:lnTo>
                    <a:pt x="827968" y="1303408"/>
                  </a:lnTo>
                  <a:lnTo>
                    <a:pt x="787214" y="1344096"/>
                  </a:lnTo>
                  <a:lnTo>
                    <a:pt x="769477" y="1362475"/>
                  </a:lnTo>
                  <a:close/>
                </a:path>
              </a:pathLst>
            </a:custGeom>
            <a:ln w="116399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29259" y="3144288"/>
              <a:ext cx="4792345" cy="3998595"/>
            </a:xfrm>
            <a:custGeom>
              <a:avLst/>
              <a:gdLst/>
              <a:ahLst/>
              <a:cxnLst/>
              <a:rect l="l" t="t" r="r" b="b"/>
              <a:pathLst>
                <a:path w="4792344" h="3998595">
                  <a:moveTo>
                    <a:pt x="1159285" y="3998421"/>
                  </a:moveTo>
                  <a:lnTo>
                    <a:pt x="1042727" y="3538364"/>
                  </a:lnTo>
                  <a:lnTo>
                    <a:pt x="1016934" y="3518816"/>
                  </a:lnTo>
                  <a:lnTo>
                    <a:pt x="614635" y="3524985"/>
                  </a:lnTo>
                  <a:lnTo>
                    <a:pt x="570125" y="3517584"/>
                  </a:lnTo>
                  <a:lnTo>
                    <a:pt x="531550" y="3496849"/>
                  </a:lnTo>
                  <a:lnTo>
                    <a:pt x="501813" y="3464984"/>
                  </a:lnTo>
                  <a:lnTo>
                    <a:pt x="483817" y="3424194"/>
                  </a:lnTo>
                  <a:lnTo>
                    <a:pt x="421835" y="3179650"/>
                  </a:lnTo>
                  <a:lnTo>
                    <a:pt x="419229" y="3171986"/>
                  </a:lnTo>
                  <a:lnTo>
                    <a:pt x="415683" y="3164758"/>
                  </a:lnTo>
                  <a:lnTo>
                    <a:pt x="411241" y="3158083"/>
                  </a:lnTo>
                  <a:lnTo>
                    <a:pt x="405949" y="3152082"/>
                  </a:lnTo>
                  <a:lnTo>
                    <a:pt x="356507" y="3103309"/>
                  </a:lnTo>
                  <a:lnTo>
                    <a:pt x="345475" y="3088289"/>
                  </a:lnTo>
                  <a:lnTo>
                    <a:pt x="339809" y="3071041"/>
                  </a:lnTo>
                  <a:lnTo>
                    <a:pt x="339723" y="3052879"/>
                  </a:lnTo>
                  <a:lnTo>
                    <a:pt x="345429" y="3035119"/>
                  </a:lnTo>
                  <a:lnTo>
                    <a:pt x="385483" y="2955888"/>
                  </a:lnTo>
                  <a:lnTo>
                    <a:pt x="392915" y="2928756"/>
                  </a:lnTo>
                  <a:lnTo>
                    <a:pt x="389435" y="2901827"/>
                  </a:lnTo>
                  <a:lnTo>
                    <a:pt x="376068" y="2878192"/>
                  </a:lnTo>
                  <a:lnTo>
                    <a:pt x="353843" y="2860941"/>
                  </a:lnTo>
                  <a:lnTo>
                    <a:pt x="276300" y="2822560"/>
                  </a:lnTo>
                  <a:lnTo>
                    <a:pt x="260480" y="2811011"/>
                  </a:lnTo>
                  <a:lnTo>
                    <a:pt x="249926" y="2795288"/>
                  </a:lnTo>
                  <a:lnTo>
                    <a:pt x="245323" y="2776965"/>
                  </a:lnTo>
                  <a:lnTo>
                    <a:pt x="247356" y="2757617"/>
                  </a:lnTo>
                  <a:lnTo>
                    <a:pt x="298130" y="2585680"/>
                  </a:lnTo>
                  <a:lnTo>
                    <a:pt x="304599" y="2562239"/>
                  </a:lnTo>
                  <a:lnTo>
                    <a:pt x="301541" y="2538945"/>
                  </a:lnTo>
                  <a:lnTo>
                    <a:pt x="289834" y="2518464"/>
                  </a:lnTo>
                  <a:lnTo>
                    <a:pt x="270355" y="2503462"/>
                  </a:lnTo>
                  <a:lnTo>
                    <a:pt x="39839" y="2389746"/>
                  </a:lnTo>
                  <a:lnTo>
                    <a:pt x="14166" y="2368905"/>
                  </a:lnTo>
                  <a:lnTo>
                    <a:pt x="544" y="2340479"/>
                  </a:lnTo>
                  <a:lnTo>
                    <a:pt x="0" y="2308995"/>
                  </a:lnTo>
                  <a:lnTo>
                    <a:pt x="13559" y="2278986"/>
                  </a:lnTo>
                  <a:lnTo>
                    <a:pt x="39617" y="2243671"/>
                  </a:lnTo>
                  <a:lnTo>
                    <a:pt x="64946" y="2207578"/>
                  </a:lnTo>
                  <a:lnTo>
                    <a:pt x="90125" y="2170439"/>
                  </a:lnTo>
                  <a:lnTo>
                    <a:pt x="115735" y="2131986"/>
                  </a:lnTo>
                  <a:lnTo>
                    <a:pt x="142353" y="2091951"/>
                  </a:lnTo>
                  <a:lnTo>
                    <a:pt x="170562" y="2050066"/>
                  </a:lnTo>
                  <a:lnTo>
                    <a:pt x="200939" y="2006062"/>
                  </a:lnTo>
                  <a:lnTo>
                    <a:pt x="234064" y="1959672"/>
                  </a:lnTo>
                  <a:lnTo>
                    <a:pt x="270518" y="1910628"/>
                  </a:lnTo>
                  <a:lnTo>
                    <a:pt x="298430" y="1869852"/>
                  </a:lnTo>
                  <a:lnTo>
                    <a:pt x="321823" y="1826924"/>
                  </a:lnTo>
                  <a:lnTo>
                    <a:pt x="340625" y="1782197"/>
                  </a:lnTo>
                  <a:lnTo>
                    <a:pt x="354760" y="1736022"/>
                  </a:lnTo>
                  <a:lnTo>
                    <a:pt x="364157" y="1688753"/>
                  </a:lnTo>
                  <a:lnTo>
                    <a:pt x="368739" y="1640741"/>
                  </a:lnTo>
                  <a:lnTo>
                    <a:pt x="368434" y="1592338"/>
                  </a:lnTo>
                  <a:lnTo>
                    <a:pt x="363169" y="1543898"/>
                  </a:lnTo>
                  <a:lnTo>
                    <a:pt x="352868" y="1495771"/>
                  </a:lnTo>
                  <a:lnTo>
                    <a:pt x="342429" y="1456359"/>
                  </a:lnTo>
                  <a:lnTo>
                    <a:pt x="334189" y="1421874"/>
                  </a:lnTo>
                  <a:lnTo>
                    <a:pt x="328921" y="1394609"/>
                  </a:lnTo>
                  <a:lnTo>
                    <a:pt x="327400" y="1376860"/>
                  </a:lnTo>
                  <a:lnTo>
                    <a:pt x="330047" y="1330632"/>
                  </a:lnTo>
                  <a:lnTo>
                    <a:pt x="334199" y="1284889"/>
                  </a:lnTo>
                  <a:lnTo>
                    <a:pt x="339834" y="1239650"/>
                  </a:lnTo>
                  <a:lnTo>
                    <a:pt x="346929" y="1194931"/>
                  </a:lnTo>
                  <a:lnTo>
                    <a:pt x="355464" y="1150749"/>
                  </a:lnTo>
                  <a:lnTo>
                    <a:pt x="365417" y="1107122"/>
                  </a:lnTo>
                  <a:lnTo>
                    <a:pt x="376766" y="1064068"/>
                  </a:lnTo>
                  <a:lnTo>
                    <a:pt x="389490" y="1021604"/>
                  </a:lnTo>
                  <a:lnTo>
                    <a:pt x="403566" y="979746"/>
                  </a:lnTo>
                  <a:lnTo>
                    <a:pt x="418973" y="938513"/>
                  </a:lnTo>
                  <a:lnTo>
                    <a:pt x="435690" y="897922"/>
                  </a:lnTo>
                  <a:lnTo>
                    <a:pt x="453694" y="857990"/>
                  </a:lnTo>
                  <a:lnTo>
                    <a:pt x="472965" y="818735"/>
                  </a:lnTo>
                  <a:lnTo>
                    <a:pt x="493480" y="780174"/>
                  </a:lnTo>
                  <a:lnTo>
                    <a:pt x="515218" y="742324"/>
                  </a:lnTo>
                  <a:lnTo>
                    <a:pt x="538157" y="705203"/>
                  </a:lnTo>
                  <a:lnTo>
                    <a:pt x="562275" y="668828"/>
                  </a:lnTo>
                  <a:lnTo>
                    <a:pt x="587551" y="633216"/>
                  </a:lnTo>
                  <a:lnTo>
                    <a:pt x="613963" y="598385"/>
                  </a:lnTo>
                  <a:lnTo>
                    <a:pt x="641490" y="564352"/>
                  </a:lnTo>
                  <a:lnTo>
                    <a:pt x="670109" y="531135"/>
                  </a:lnTo>
                  <a:lnTo>
                    <a:pt x="699799" y="498751"/>
                  </a:lnTo>
                  <a:lnTo>
                    <a:pt x="730539" y="467217"/>
                  </a:lnTo>
                  <a:lnTo>
                    <a:pt x="762307" y="436550"/>
                  </a:lnTo>
                  <a:lnTo>
                    <a:pt x="795080" y="406769"/>
                  </a:lnTo>
                  <a:lnTo>
                    <a:pt x="828838" y="377890"/>
                  </a:lnTo>
                  <a:lnTo>
                    <a:pt x="863559" y="349931"/>
                  </a:lnTo>
                  <a:lnTo>
                    <a:pt x="899221" y="322909"/>
                  </a:lnTo>
                  <a:lnTo>
                    <a:pt x="935802" y="296841"/>
                  </a:lnTo>
                  <a:lnTo>
                    <a:pt x="973282" y="271746"/>
                  </a:lnTo>
                  <a:lnTo>
                    <a:pt x="1011637" y="247639"/>
                  </a:lnTo>
                  <a:lnTo>
                    <a:pt x="1050846" y="224539"/>
                  </a:lnTo>
                  <a:lnTo>
                    <a:pt x="1090889" y="202464"/>
                  </a:lnTo>
                  <a:lnTo>
                    <a:pt x="1131742" y="181429"/>
                  </a:lnTo>
                  <a:lnTo>
                    <a:pt x="1173385" y="161453"/>
                  </a:lnTo>
                  <a:lnTo>
                    <a:pt x="1215795" y="142554"/>
                  </a:lnTo>
                  <a:lnTo>
                    <a:pt x="1258952" y="124747"/>
                  </a:lnTo>
                  <a:lnTo>
                    <a:pt x="1302833" y="108052"/>
                  </a:lnTo>
                  <a:lnTo>
                    <a:pt x="1347417" y="92485"/>
                  </a:lnTo>
                  <a:lnTo>
                    <a:pt x="1392682" y="78063"/>
                  </a:lnTo>
                  <a:lnTo>
                    <a:pt x="1438606" y="64804"/>
                  </a:lnTo>
                  <a:lnTo>
                    <a:pt x="1485168" y="52726"/>
                  </a:lnTo>
                  <a:lnTo>
                    <a:pt x="1532346" y="41845"/>
                  </a:lnTo>
                  <a:lnTo>
                    <a:pt x="1580119" y="32179"/>
                  </a:lnTo>
                  <a:lnTo>
                    <a:pt x="1628464" y="23746"/>
                  </a:lnTo>
                  <a:lnTo>
                    <a:pt x="1677361" y="16563"/>
                  </a:lnTo>
                  <a:lnTo>
                    <a:pt x="1726786" y="10646"/>
                  </a:lnTo>
                  <a:lnTo>
                    <a:pt x="1776720" y="6014"/>
                  </a:lnTo>
                  <a:lnTo>
                    <a:pt x="1827140" y="2684"/>
                  </a:lnTo>
                  <a:lnTo>
                    <a:pt x="1878024" y="674"/>
                  </a:lnTo>
                  <a:lnTo>
                    <a:pt x="1929350" y="0"/>
                  </a:lnTo>
                  <a:lnTo>
                    <a:pt x="1971483" y="295"/>
                  </a:lnTo>
                  <a:lnTo>
                    <a:pt x="2018737" y="1178"/>
                  </a:lnTo>
                  <a:lnTo>
                    <a:pt x="2069961" y="2644"/>
                  </a:lnTo>
                  <a:lnTo>
                    <a:pt x="2124003" y="4690"/>
                  </a:lnTo>
                  <a:lnTo>
                    <a:pt x="2179711" y="7312"/>
                  </a:lnTo>
                  <a:lnTo>
                    <a:pt x="2235933" y="10506"/>
                  </a:lnTo>
                  <a:lnTo>
                    <a:pt x="2291517" y="14267"/>
                  </a:lnTo>
                  <a:lnTo>
                    <a:pt x="2345312" y="18592"/>
                  </a:lnTo>
                  <a:lnTo>
                    <a:pt x="2396165" y="23476"/>
                  </a:lnTo>
                  <a:lnTo>
                    <a:pt x="2396327" y="23476"/>
                  </a:lnTo>
                  <a:lnTo>
                    <a:pt x="2396490" y="23476"/>
                  </a:lnTo>
                  <a:lnTo>
                    <a:pt x="2428582" y="27154"/>
                  </a:lnTo>
                  <a:lnTo>
                    <a:pt x="2485639" y="35239"/>
                  </a:lnTo>
                  <a:lnTo>
                    <a:pt x="2563382" y="50888"/>
                  </a:lnTo>
                  <a:lnTo>
                    <a:pt x="2615621" y="63470"/>
                  </a:lnTo>
                  <a:lnTo>
                    <a:pt x="2666646" y="77371"/>
                  </a:lnTo>
                  <a:lnTo>
                    <a:pt x="2716452" y="92566"/>
                  </a:lnTo>
                  <a:lnTo>
                    <a:pt x="2765040" y="109034"/>
                  </a:lnTo>
                  <a:lnTo>
                    <a:pt x="2812405" y="126750"/>
                  </a:lnTo>
                  <a:lnTo>
                    <a:pt x="2858547" y="145691"/>
                  </a:lnTo>
                  <a:lnTo>
                    <a:pt x="2903463" y="165834"/>
                  </a:lnTo>
                  <a:lnTo>
                    <a:pt x="2947150" y="187155"/>
                  </a:lnTo>
                  <a:lnTo>
                    <a:pt x="2989607" y="209630"/>
                  </a:lnTo>
                  <a:lnTo>
                    <a:pt x="3030832" y="233238"/>
                  </a:lnTo>
                  <a:lnTo>
                    <a:pt x="3070822" y="257953"/>
                  </a:lnTo>
                  <a:lnTo>
                    <a:pt x="3109575" y="283753"/>
                  </a:lnTo>
                  <a:lnTo>
                    <a:pt x="3147089" y="310615"/>
                  </a:lnTo>
                  <a:lnTo>
                    <a:pt x="3183362" y="338514"/>
                  </a:lnTo>
                  <a:lnTo>
                    <a:pt x="3218392" y="367428"/>
                  </a:lnTo>
                  <a:lnTo>
                    <a:pt x="3252177" y="397333"/>
                  </a:lnTo>
                  <a:lnTo>
                    <a:pt x="3284714" y="428206"/>
                  </a:lnTo>
                  <a:lnTo>
                    <a:pt x="3316002" y="460023"/>
                  </a:lnTo>
                  <a:lnTo>
                    <a:pt x="3346037" y="492762"/>
                  </a:lnTo>
                  <a:lnTo>
                    <a:pt x="3374819" y="526398"/>
                  </a:lnTo>
                  <a:lnTo>
                    <a:pt x="3402345" y="560909"/>
                  </a:lnTo>
                  <a:lnTo>
                    <a:pt x="3428612" y="596270"/>
                  </a:lnTo>
                  <a:lnTo>
                    <a:pt x="3453619" y="632459"/>
                  </a:lnTo>
                  <a:lnTo>
                    <a:pt x="3477363" y="669452"/>
                  </a:lnTo>
                  <a:lnTo>
                    <a:pt x="3499843" y="707226"/>
                  </a:lnTo>
                  <a:lnTo>
                    <a:pt x="3521056" y="745757"/>
                  </a:lnTo>
                  <a:lnTo>
                    <a:pt x="3541000" y="785023"/>
                  </a:lnTo>
                  <a:lnTo>
                    <a:pt x="3559672" y="824998"/>
                  </a:lnTo>
                  <a:lnTo>
                    <a:pt x="3577072" y="865662"/>
                  </a:lnTo>
                  <a:lnTo>
                    <a:pt x="3593196" y="906989"/>
                  </a:lnTo>
                  <a:lnTo>
                    <a:pt x="3608042" y="948956"/>
                  </a:lnTo>
                  <a:lnTo>
                    <a:pt x="3621609" y="991541"/>
                  </a:lnTo>
                  <a:lnTo>
                    <a:pt x="3633894" y="1034720"/>
                  </a:lnTo>
                  <a:lnTo>
                    <a:pt x="3644895" y="1078468"/>
                  </a:lnTo>
                  <a:lnTo>
                    <a:pt x="3654609" y="1122764"/>
                  </a:lnTo>
                  <a:lnTo>
                    <a:pt x="3663036" y="1167584"/>
                  </a:lnTo>
                  <a:lnTo>
                    <a:pt x="3670171" y="1212903"/>
                  </a:lnTo>
                  <a:lnTo>
                    <a:pt x="3676015" y="1258700"/>
                  </a:lnTo>
                  <a:lnTo>
                    <a:pt x="3680563" y="1304950"/>
                  </a:lnTo>
                  <a:lnTo>
                    <a:pt x="3683815" y="1351630"/>
                  </a:lnTo>
                  <a:lnTo>
                    <a:pt x="3685767" y="1398717"/>
                  </a:lnTo>
                  <a:lnTo>
                    <a:pt x="3686419" y="1446187"/>
                  </a:lnTo>
                  <a:lnTo>
                    <a:pt x="3686360" y="1459059"/>
                  </a:lnTo>
                  <a:lnTo>
                    <a:pt x="3686191" y="1472014"/>
                  </a:lnTo>
                  <a:lnTo>
                    <a:pt x="3685925" y="1485060"/>
                  </a:lnTo>
                  <a:lnTo>
                    <a:pt x="3685574" y="1498206"/>
                  </a:lnTo>
                  <a:lnTo>
                    <a:pt x="3685574" y="1498726"/>
                  </a:lnTo>
                  <a:lnTo>
                    <a:pt x="3685574" y="1499213"/>
                  </a:lnTo>
                  <a:lnTo>
                    <a:pt x="3685574" y="1499700"/>
                  </a:lnTo>
                  <a:lnTo>
                    <a:pt x="3683408" y="1545107"/>
                  </a:lnTo>
                  <a:lnTo>
                    <a:pt x="3680033" y="1591356"/>
                  </a:lnTo>
                  <a:lnTo>
                    <a:pt x="3675459" y="1638338"/>
                  </a:lnTo>
                  <a:lnTo>
                    <a:pt x="3669696" y="1685945"/>
                  </a:lnTo>
                  <a:lnTo>
                    <a:pt x="3662752" y="1734068"/>
                  </a:lnTo>
                  <a:lnTo>
                    <a:pt x="3654636" y="1782599"/>
                  </a:lnTo>
                  <a:lnTo>
                    <a:pt x="3645357" y="1831430"/>
                  </a:lnTo>
                  <a:lnTo>
                    <a:pt x="3631711" y="1880080"/>
                  </a:lnTo>
                  <a:lnTo>
                    <a:pt x="3616179" y="1927927"/>
                  </a:lnTo>
                  <a:lnTo>
                    <a:pt x="3598803" y="1974929"/>
                  </a:lnTo>
                  <a:lnTo>
                    <a:pt x="3579626" y="2021044"/>
                  </a:lnTo>
                  <a:lnTo>
                    <a:pt x="3558690" y="2066230"/>
                  </a:lnTo>
                  <a:lnTo>
                    <a:pt x="3536036" y="2110447"/>
                  </a:lnTo>
                  <a:lnTo>
                    <a:pt x="3511708" y="2153651"/>
                  </a:lnTo>
                  <a:lnTo>
                    <a:pt x="3485748" y="2195803"/>
                  </a:lnTo>
                  <a:lnTo>
                    <a:pt x="3458197" y="2236859"/>
                  </a:lnTo>
                  <a:lnTo>
                    <a:pt x="3429098" y="2276779"/>
                  </a:lnTo>
                  <a:lnTo>
                    <a:pt x="3398494" y="2315520"/>
                  </a:lnTo>
                  <a:lnTo>
                    <a:pt x="3366427" y="2353042"/>
                  </a:lnTo>
                  <a:lnTo>
                    <a:pt x="3332938" y="2389302"/>
                  </a:lnTo>
                  <a:lnTo>
                    <a:pt x="3298071" y="2424259"/>
                  </a:lnTo>
                  <a:lnTo>
                    <a:pt x="3261867" y="2457872"/>
                  </a:lnTo>
                  <a:lnTo>
                    <a:pt x="3224925" y="2493358"/>
                  </a:lnTo>
                  <a:lnTo>
                    <a:pt x="3190881" y="2531190"/>
                  </a:lnTo>
                  <a:lnTo>
                    <a:pt x="3159836" y="2571181"/>
                  </a:lnTo>
                  <a:lnTo>
                    <a:pt x="3131888" y="2613143"/>
                  </a:lnTo>
                  <a:lnTo>
                    <a:pt x="3107140" y="2656890"/>
                  </a:lnTo>
                  <a:lnTo>
                    <a:pt x="3086733" y="2699480"/>
                  </a:lnTo>
                  <a:lnTo>
                    <a:pt x="3069276" y="2743344"/>
                  </a:lnTo>
                  <a:lnTo>
                    <a:pt x="3054837" y="2788327"/>
                  </a:lnTo>
                  <a:lnTo>
                    <a:pt x="3043486" y="2834276"/>
                  </a:lnTo>
                  <a:lnTo>
                    <a:pt x="3035293" y="2881037"/>
                  </a:lnTo>
                  <a:lnTo>
                    <a:pt x="3030326" y="2928456"/>
                  </a:lnTo>
                  <a:lnTo>
                    <a:pt x="3028655" y="2976378"/>
                  </a:lnTo>
                  <a:lnTo>
                    <a:pt x="3028655" y="3428967"/>
                  </a:lnTo>
                  <a:lnTo>
                    <a:pt x="3023337" y="3474591"/>
                  </a:lnTo>
                  <a:lnTo>
                    <a:pt x="3008184" y="3516459"/>
                  </a:lnTo>
                  <a:lnTo>
                    <a:pt x="2984403" y="3553379"/>
                  </a:lnTo>
                  <a:lnTo>
                    <a:pt x="2953198" y="3584165"/>
                  </a:lnTo>
                  <a:lnTo>
                    <a:pt x="2915773" y="3607627"/>
                  </a:lnTo>
                  <a:lnTo>
                    <a:pt x="2873333" y="3622576"/>
                  </a:lnTo>
                  <a:lnTo>
                    <a:pt x="2827083" y="3627823"/>
                  </a:lnTo>
                  <a:lnTo>
                    <a:pt x="1965214" y="3627823"/>
                  </a:lnTo>
                  <a:lnTo>
                    <a:pt x="1918964" y="3622576"/>
                  </a:lnTo>
                  <a:lnTo>
                    <a:pt x="1876524" y="3607627"/>
                  </a:lnTo>
                  <a:lnTo>
                    <a:pt x="1839099" y="3584165"/>
                  </a:lnTo>
                  <a:lnTo>
                    <a:pt x="1807894" y="3553379"/>
                  </a:lnTo>
                  <a:lnTo>
                    <a:pt x="1784113" y="3516459"/>
                  </a:lnTo>
                  <a:lnTo>
                    <a:pt x="1768961" y="3474591"/>
                  </a:lnTo>
                  <a:lnTo>
                    <a:pt x="1763642" y="3428967"/>
                  </a:lnTo>
                  <a:lnTo>
                    <a:pt x="1763642" y="2976378"/>
                  </a:lnTo>
                  <a:lnTo>
                    <a:pt x="1761980" y="2928456"/>
                  </a:lnTo>
                  <a:lnTo>
                    <a:pt x="1757037" y="2881037"/>
                  </a:lnTo>
                  <a:lnTo>
                    <a:pt x="1748875" y="2834276"/>
                  </a:lnTo>
                  <a:lnTo>
                    <a:pt x="1737559" y="2788327"/>
                  </a:lnTo>
                  <a:lnTo>
                    <a:pt x="1723152" y="2743344"/>
                  </a:lnTo>
                  <a:lnTo>
                    <a:pt x="1705718" y="2699480"/>
                  </a:lnTo>
                  <a:lnTo>
                    <a:pt x="1685320" y="2656890"/>
                  </a:lnTo>
                  <a:lnTo>
                    <a:pt x="1660492" y="2613143"/>
                  </a:lnTo>
                  <a:lnTo>
                    <a:pt x="1632497" y="2571181"/>
                  </a:lnTo>
                  <a:lnTo>
                    <a:pt x="1601427" y="2531190"/>
                  </a:lnTo>
                  <a:lnTo>
                    <a:pt x="1567374" y="2493358"/>
                  </a:lnTo>
                  <a:lnTo>
                    <a:pt x="1530430" y="2457872"/>
                  </a:lnTo>
                  <a:lnTo>
                    <a:pt x="1494226" y="2424259"/>
                  </a:lnTo>
                  <a:lnTo>
                    <a:pt x="1459359" y="2389302"/>
                  </a:lnTo>
                  <a:lnTo>
                    <a:pt x="1425871" y="2353042"/>
                  </a:lnTo>
                  <a:lnTo>
                    <a:pt x="1393803" y="2315520"/>
                  </a:lnTo>
                  <a:lnTo>
                    <a:pt x="1363199" y="2276779"/>
                  </a:lnTo>
                  <a:lnTo>
                    <a:pt x="1334100" y="2236859"/>
                  </a:lnTo>
                  <a:lnTo>
                    <a:pt x="1306550" y="2195803"/>
                  </a:lnTo>
                  <a:lnTo>
                    <a:pt x="1280589" y="2153651"/>
                  </a:lnTo>
                  <a:lnTo>
                    <a:pt x="1256261" y="2110447"/>
                  </a:lnTo>
                  <a:lnTo>
                    <a:pt x="1233608" y="2066230"/>
                  </a:lnTo>
                  <a:lnTo>
                    <a:pt x="1212671" y="2021044"/>
                  </a:lnTo>
                  <a:lnTo>
                    <a:pt x="1193494" y="1974929"/>
                  </a:lnTo>
                  <a:lnTo>
                    <a:pt x="1176118" y="1927927"/>
                  </a:lnTo>
                  <a:lnTo>
                    <a:pt x="1160586" y="1880080"/>
                  </a:lnTo>
                  <a:lnTo>
                    <a:pt x="1146940" y="1831430"/>
                  </a:lnTo>
                  <a:lnTo>
                    <a:pt x="1137662" y="1782599"/>
                  </a:lnTo>
                  <a:lnTo>
                    <a:pt x="1129546" y="1734068"/>
                  </a:lnTo>
                  <a:lnTo>
                    <a:pt x="1122601" y="1685945"/>
                  </a:lnTo>
                  <a:lnTo>
                    <a:pt x="1116838" y="1638338"/>
                  </a:lnTo>
                  <a:lnTo>
                    <a:pt x="1112264" y="1591356"/>
                  </a:lnTo>
                  <a:lnTo>
                    <a:pt x="1108890" y="1545107"/>
                  </a:lnTo>
                  <a:lnTo>
                    <a:pt x="1106723" y="1499700"/>
                  </a:lnTo>
                  <a:lnTo>
                    <a:pt x="1106723" y="1499213"/>
                  </a:lnTo>
                  <a:lnTo>
                    <a:pt x="1106723" y="1498726"/>
                  </a:lnTo>
                  <a:lnTo>
                    <a:pt x="1106723" y="1498206"/>
                  </a:lnTo>
                  <a:lnTo>
                    <a:pt x="1106372" y="1485060"/>
                  </a:lnTo>
                  <a:lnTo>
                    <a:pt x="1106106" y="1472014"/>
                  </a:lnTo>
                  <a:lnTo>
                    <a:pt x="1105938" y="1459059"/>
                  </a:lnTo>
                  <a:lnTo>
                    <a:pt x="1105879" y="1446187"/>
                  </a:lnTo>
                  <a:lnTo>
                    <a:pt x="1106530" y="1398717"/>
                  </a:lnTo>
                  <a:lnTo>
                    <a:pt x="1108483" y="1351630"/>
                  </a:lnTo>
                  <a:lnTo>
                    <a:pt x="1111734" y="1304950"/>
                  </a:lnTo>
                  <a:lnTo>
                    <a:pt x="1116283" y="1258700"/>
                  </a:lnTo>
                  <a:lnTo>
                    <a:pt x="1122126" y="1212903"/>
                  </a:lnTo>
                  <a:lnTo>
                    <a:pt x="1129262" y="1167584"/>
                  </a:lnTo>
                  <a:lnTo>
                    <a:pt x="1137688" y="1122764"/>
                  </a:lnTo>
                  <a:lnTo>
                    <a:pt x="1147403" y="1078468"/>
                  </a:lnTo>
                  <a:lnTo>
                    <a:pt x="1158404" y="1034720"/>
                  </a:lnTo>
                  <a:lnTo>
                    <a:pt x="1170688" y="991541"/>
                  </a:lnTo>
                  <a:lnTo>
                    <a:pt x="1184255" y="948956"/>
                  </a:lnTo>
                  <a:lnTo>
                    <a:pt x="1199102" y="906989"/>
                  </a:lnTo>
                  <a:lnTo>
                    <a:pt x="1215226" y="865662"/>
                  </a:lnTo>
                  <a:lnTo>
                    <a:pt x="1232625" y="824998"/>
                  </a:lnTo>
                  <a:lnTo>
                    <a:pt x="1251298" y="785023"/>
                  </a:lnTo>
                  <a:lnTo>
                    <a:pt x="1271242" y="745757"/>
                  </a:lnTo>
                  <a:lnTo>
                    <a:pt x="1292454" y="707226"/>
                  </a:lnTo>
                  <a:lnTo>
                    <a:pt x="1314934" y="669452"/>
                  </a:lnTo>
                  <a:lnTo>
                    <a:pt x="1338679" y="632459"/>
                  </a:lnTo>
                  <a:lnTo>
                    <a:pt x="1363685" y="596270"/>
                  </a:lnTo>
                  <a:lnTo>
                    <a:pt x="1389953" y="560909"/>
                  </a:lnTo>
                  <a:lnTo>
                    <a:pt x="1417478" y="526398"/>
                  </a:lnTo>
                  <a:lnTo>
                    <a:pt x="1446260" y="492762"/>
                  </a:lnTo>
                  <a:lnTo>
                    <a:pt x="1476296" y="460023"/>
                  </a:lnTo>
                  <a:lnTo>
                    <a:pt x="1507583" y="428206"/>
                  </a:lnTo>
                  <a:lnTo>
                    <a:pt x="1540120" y="397333"/>
                  </a:lnTo>
                  <a:lnTo>
                    <a:pt x="1573905" y="367428"/>
                  </a:lnTo>
                  <a:lnTo>
                    <a:pt x="1608935" y="338514"/>
                  </a:lnTo>
                  <a:lnTo>
                    <a:pt x="1645208" y="310615"/>
                  </a:lnTo>
                  <a:lnTo>
                    <a:pt x="1682722" y="283753"/>
                  </a:lnTo>
                  <a:lnTo>
                    <a:pt x="1721476" y="257953"/>
                  </a:lnTo>
                  <a:lnTo>
                    <a:pt x="1761466" y="233238"/>
                  </a:lnTo>
                  <a:lnTo>
                    <a:pt x="1802690" y="209630"/>
                  </a:lnTo>
                  <a:lnTo>
                    <a:pt x="1845147" y="187155"/>
                  </a:lnTo>
                  <a:lnTo>
                    <a:pt x="1888835" y="165834"/>
                  </a:lnTo>
                  <a:lnTo>
                    <a:pt x="1933750" y="145691"/>
                  </a:lnTo>
                  <a:lnTo>
                    <a:pt x="1979892" y="126750"/>
                  </a:lnTo>
                  <a:lnTo>
                    <a:pt x="2027258" y="109034"/>
                  </a:lnTo>
                  <a:lnTo>
                    <a:pt x="2075845" y="92566"/>
                  </a:lnTo>
                  <a:lnTo>
                    <a:pt x="2125652" y="77371"/>
                  </a:lnTo>
                  <a:lnTo>
                    <a:pt x="2176676" y="63470"/>
                  </a:lnTo>
                  <a:lnTo>
                    <a:pt x="2228916" y="50888"/>
                  </a:lnTo>
                  <a:lnTo>
                    <a:pt x="2282369" y="39647"/>
                  </a:lnTo>
                  <a:lnTo>
                    <a:pt x="2334004" y="31075"/>
                  </a:lnTo>
                  <a:lnTo>
                    <a:pt x="2396165" y="23476"/>
                  </a:lnTo>
                  <a:lnTo>
                    <a:pt x="2396327" y="23476"/>
                  </a:lnTo>
                  <a:lnTo>
                    <a:pt x="2396490" y="23476"/>
                  </a:lnTo>
                  <a:lnTo>
                    <a:pt x="2447288" y="18592"/>
                  </a:lnTo>
                  <a:lnTo>
                    <a:pt x="2501027" y="14267"/>
                  </a:lnTo>
                  <a:lnTo>
                    <a:pt x="2556557" y="10506"/>
                  </a:lnTo>
                  <a:lnTo>
                    <a:pt x="2612728" y="7312"/>
                  </a:lnTo>
                  <a:lnTo>
                    <a:pt x="2668390" y="4690"/>
                  </a:lnTo>
                  <a:lnTo>
                    <a:pt x="2722393" y="2644"/>
                  </a:lnTo>
                  <a:lnTo>
                    <a:pt x="2773586" y="1178"/>
                  </a:lnTo>
                  <a:lnTo>
                    <a:pt x="2820821" y="295"/>
                  </a:lnTo>
                  <a:lnTo>
                    <a:pt x="2862947" y="0"/>
                  </a:lnTo>
                  <a:lnTo>
                    <a:pt x="2914276" y="674"/>
                  </a:lnTo>
                  <a:lnTo>
                    <a:pt x="2965161" y="2684"/>
                  </a:lnTo>
                  <a:lnTo>
                    <a:pt x="3015583" y="6014"/>
                  </a:lnTo>
                  <a:lnTo>
                    <a:pt x="3065518" y="10646"/>
                  </a:lnTo>
                  <a:lnTo>
                    <a:pt x="3114945" y="16563"/>
                  </a:lnTo>
                  <a:lnTo>
                    <a:pt x="3163843" y="23746"/>
                  </a:lnTo>
                  <a:lnTo>
                    <a:pt x="3212190" y="32179"/>
                  </a:lnTo>
                  <a:lnTo>
                    <a:pt x="3259964" y="41845"/>
                  </a:lnTo>
                  <a:lnTo>
                    <a:pt x="3307143" y="52726"/>
                  </a:lnTo>
                  <a:lnTo>
                    <a:pt x="3353707" y="64804"/>
                  </a:lnTo>
                  <a:lnTo>
                    <a:pt x="3399632" y="78063"/>
                  </a:lnTo>
                  <a:lnTo>
                    <a:pt x="3444898" y="92485"/>
                  </a:lnTo>
                  <a:lnTo>
                    <a:pt x="3489483" y="108052"/>
                  </a:lnTo>
                  <a:lnTo>
                    <a:pt x="3533365" y="124747"/>
                  </a:lnTo>
                  <a:lnTo>
                    <a:pt x="3576522" y="142554"/>
                  </a:lnTo>
                  <a:lnTo>
                    <a:pt x="3618934" y="161453"/>
                  </a:lnTo>
                  <a:lnTo>
                    <a:pt x="3660577" y="181429"/>
                  </a:lnTo>
                  <a:lnTo>
                    <a:pt x="3701431" y="202464"/>
                  </a:lnTo>
                  <a:lnTo>
                    <a:pt x="3741474" y="224539"/>
                  </a:lnTo>
                  <a:lnTo>
                    <a:pt x="3780684" y="247639"/>
                  </a:lnTo>
                  <a:lnTo>
                    <a:pt x="3819039" y="271746"/>
                  </a:lnTo>
                  <a:lnTo>
                    <a:pt x="3856519" y="296841"/>
                  </a:lnTo>
                  <a:lnTo>
                    <a:pt x="3893100" y="322909"/>
                  </a:lnTo>
                  <a:lnTo>
                    <a:pt x="3928762" y="349931"/>
                  </a:lnTo>
                  <a:lnTo>
                    <a:pt x="3963483" y="377890"/>
                  </a:lnTo>
                  <a:lnTo>
                    <a:pt x="3997241" y="406769"/>
                  </a:lnTo>
                  <a:lnTo>
                    <a:pt x="4030015" y="436550"/>
                  </a:lnTo>
                  <a:lnTo>
                    <a:pt x="4061782" y="467217"/>
                  </a:lnTo>
                  <a:lnTo>
                    <a:pt x="4092522" y="498751"/>
                  </a:lnTo>
                  <a:lnTo>
                    <a:pt x="4122212" y="531135"/>
                  </a:lnTo>
                  <a:lnTo>
                    <a:pt x="4150831" y="564352"/>
                  </a:lnTo>
                  <a:lnTo>
                    <a:pt x="4178357" y="598385"/>
                  </a:lnTo>
                  <a:lnTo>
                    <a:pt x="4204769" y="633216"/>
                  </a:lnTo>
                  <a:lnTo>
                    <a:pt x="4230044" y="668828"/>
                  </a:lnTo>
                  <a:lnTo>
                    <a:pt x="4254162" y="705203"/>
                  </a:lnTo>
                  <a:lnTo>
                    <a:pt x="4277100" y="742324"/>
                  </a:lnTo>
                  <a:lnTo>
                    <a:pt x="4298837" y="780174"/>
                  </a:lnTo>
                  <a:lnTo>
                    <a:pt x="4319351" y="818735"/>
                  </a:lnTo>
                  <a:lnTo>
                    <a:pt x="4338621" y="857990"/>
                  </a:lnTo>
                  <a:lnTo>
                    <a:pt x="4356624" y="897922"/>
                  </a:lnTo>
                  <a:lnTo>
                    <a:pt x="4373340" y="938513"/>
                  </a:lnTo>
                  <a:lnTo>
                    <a:pt x="4388746" y="979746"/>
                  </a:lnTo>
                  <a:lnTo>
                    <a:pt x="4402821" y="1021604"/>
                  </a:lnTo>
                  <a:lnTo>
                    <a:pt x="4415543" y="1064068"/>
                  </a:lnTo>
                  <a:lnTo>
                    <a:pt x="4426890" y="1107122"/>
                  </a:lnTo>
                  <a:lnTo>
                    <a:pt x="4436842" y="1150749"/>
                  </a:lnTo>
                  <a:lnTo>
                    <a:pt x="4445375" y="1194931"/>
                  </a:lnTo>
                  <a:lnTo>
                    <a:pt x="4452469" y="1239650"/>
                  </a:lnTo>
                  <a:lnTo>
                    <a:pt x="4458102" y="1284889"/>
                  </a:lnTo>
                  <a:lnTo>
                    <a:pt x="4462252" y="1330632"/>
                  </a:lnTo>
                  <a:lnTo>
                    <a:pt x="4464898" y="1376860"/>
                  </a:lnTo>
                  <a:lnTo>
                    <a:pt x="4463394" y="1394609"/>
                  </a:lnTo>
                  <a:lnTo>
                    <a:pt x="4458133" y="1421874"/>
                  </a:lnTo>
                  <a:lnTo>
                    <a:pt x="4449886" y="1456359"/>
                  </a:lnTo>
                  <a:lnTo>
                    <a:pt x="4439429" y="1495771"/>
                  </a:lnTo>
                  <a:lnTo>
                    <a:pt x="4429129" y="1543898"/>
                  </a:lnTo>
                  <a:lnTo>
                    <a:pt x="4423863" y="1592338"/>
                  </a:lnTo>
                  <a:lnTo>
                    <a:pt x="4423558" y="1640741"/>
                  </a:lnTo>
                  <a:lnTo>
                    <a:pt x="4428141" y="1688753"/>
                  </a:lnTo>
                  <a:lnTo>
                    <a:pt x="4437537" y="1736022"/>
                  </a:lnTo>
                  <a:lnTo>
                    <a:pt x="4451673" y="1782197"/>
                  </a:lnTo>
                  <a:lnTo>
                    <a:pt x="4470474" y="1826924"/>
                  </a:lnTo>
                  <a:lnTo>
                    <a:pt x="4493868" y="1869852"/>
                  </a:lnTo>
                  <a:lnTo>
                    <a:pt x="4521780" y="1910628"/>
                  </a:lnTo>
                  <a:lnTo>
                    <a:pt x="4558233" y="1959672"/>
                  </a:lnTo>
                  <a:lnTo>
                    <a:pt x="4591359" y="2006062"/>
                  </a:lnTo>
                  <a:lnTo>
                    <a:pt x="4621736" y="2050066"/>
                  </a:lnTo>
                  <a:lnTo>
                    <a:pt x="4649944" y="2091951"/>
                  </a:lnTo>
                  <a:lnTo>
                    <a:pt x="4676563" y="2131986"/>
                  </a:lnTo>
                  <a:lnTo>
                    <a:pt x="4702172" y="2170439"/>
                  </a:lnTo>
                  <a:lnTo>
                    <a:pt x="4727351" y="2207578"/>
                  </a:lnTo>
                  <a:lnTo>
                    <a:pt x="4752680" y="2243671"/>
                  </a:lnTo>
                  <a:lnTo>
                    <a:pt x="4778739" y="2278986"/>
                  </a:lnTo>
                  <a:lnTo>
                    <a:pt x="4792316" y="2308995"/>
                  </a:lnTo>
                  <a:lnTo>
                    <a:pt x="4791778" y="2340479"/>
                  </a:lnTo>
                  <a:lnTo>
                    <a:pt x="4778150" y="2368905"/>
                  </a:lnTo>
                  <a:lnTo>
                    <a:pt x="4752458" y="2389746"/>
                  </a:lnTo>
                  <a:lnTo>
                    <a:pt x="4521942" y="2503462"/>
                  </a:lnTo>
                  <a:lnTo>
                    <a:pt x="4502477" y="2518464"/>
                  </a:lnTo>
                  <a:lnTo>
                    <a:pt x="4490768" y="2538945"/>
                  </a:lnTo>
                  <a:lnTo>
                    <a:pt x="4487703" y="2562239"/>
                  </a:lnTo>
                  <a:lnTo>
                    <a:pt x="4494167" y="2585680"/>
                  </a:lnTo>
                  <a:lnTo>
                    <a:pt x="4544942" y="2757617"/>
                  </a:lnTo>
                  <a:lnTo>
                    <a:pt x="4546975" y="2776965"/>
                  </a:lnTo>
                  <a:lnTo>
                    <a:pt x="4542371" y="2795288"/>
                  </a:lnTo>
                  <a:lnTo>
                    <a:pt x="4531817" y="2811011"/>
                  </a:lnTo>
                  <a:lnTo>
                    <a:pt x="4515997" y="2822560"/>
                  </a:lnTo>
                  <a:lnTo>
                    <a:pt x="4438455" y="2860941"/>
                  </a:lnTo>
                  <a:lnTo>
                    <a:pt x="4416230" y="2878192"/>
                  </a:lnTo>
                  <a:lnTo>
                    <a:pt x="4402867" y="2901827"/>
                  </a:lnTo>
                  <a:lnTo>
                    <a:pt x="4399396" y="2928756"/>
                  </a:lnTo>
                  <a:lnTo>
                    <a:pt x="4406846" y="2955888"/>
                  </a:lnTo>
                  <a:lnTo>
                    <a:pt x="4446868" y="3035119"/>
                  </a:lnTo>
                  <a:lnTo>
                    <a:pt x="4452588" y="3052879"/>
                  </a:lnTo>
                  <a:lnTo>
                    <a:pt x="4452500" y="3071041"/>
                  </a:lnTo>
                  <a:lnTo>
                    <a:pt x="4446827" y="3088289"/>
                  </a:lnTo>
                  <a:lnTo>
                    <a:pt x="4435791" y="3103309"/>
                  </a:lnTo>
                  <a:lnTo>
                    <a:pt x="4386348" y="3152082"/>
                  </a:lnTo>
                  <a:lnTo>
                    <a:pt x="4381057" y="3158083"/>
                  </a:lnTo>
                  <a:lnTo>
                    <a:pt x="4376619" y="3164758"/>
                  </a:lnTo>
                  <a:lnTo>
                    <a:pt x="4373082" y="3171986"/>
                  </a:lnTo>
                  <a:lnTo>
                    <a:pt x="4370495" y="3179650"/>
                  </a:lnTo>
                  <a:lnTo>
                    <a:pt x="4308481" y="3424194"/>
                  </a:lnTo>
                  <a:lnTo>
                    <a:pt x="4290489" y="3464984"/>
                  </a:lnTo>
                  <a:lnTo>
                    <a:pt x="4260764" y="3496849"/>
                  </a:lnTo>
                  <a:lnTo>
                    <a:pt x="4222200" y="3517584"/>
                  </a:lnTo>
                  <a:lnTo>
                    <a:pt x="4177695" y="3524985"/>
                  </a:lnTo>
                  <a:lnTo>
                    <a:pt x="3775363" y="3518816"/>
                  </a:lnTo>
                  <a:lnTo>
                    <a:pt x="3766669" y="3520108"/>
                  </a:lnTo>
                  <a:lnTo>
                    <a:pt x="3759068" y="3524133"/>
                  </a:lnTo>
                  <a:lnTo>
                    <a:pt x="3753166" y="3530387"/>
                  </a:lnTo>
                  <a:lnTo>
                    <a:pt x="3749570" y="3538364"/>
                  </a:lnTo>
                  <a:lnTo>
                    <a:pt x="3633013" y="3998421"/>
                  </a:lnTo>
                </a:path>
              </a:pathLst>
            </a:custGeom>
            <a:ln w="116398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92836" y="5977216"/>
              <a:ext cx="1265555" cy="487680"/>
            </a:xfrm>
            <a:custGeom>
              <a:avLst/>
              <a:gdLst/>
              <a:ahLst/>
              <a:cxnLst/>
              <a:rect l="l" t="t" r="r" b="b"/>
              <a:pathLst>
                <a:path w="1265555" h="487679">
                  <a:moveTo>
                    <a:pt x="1265034" y="371081"/>
                  </a:moveTo>
                  <a:lnTo>
                    <a:pt x="0" y="371081"/>
                  </a:lnTo>
                  <a:lnTo>
                    <a:pt x="0" y="487464"/>
                  </a:lnTo>
                  <a:lnTo>
                    <a:pt x="1265034" y="487464"/>
                  </a:lnTo>
                  <a:lnTo>
                    <a:pt x="1265034" y="371081"/>
                  </a:lnTo>
                  <a:close/>
                </a:path>
                <a:path w="1265555" h="487679">
                  <a:moveTo>
                    <a:pt x="1265034" y="0"/>
                  </a:moveTo>
                  <a:lnTo>
                    <a:pt x="0" y="0"/>
                  </a:lnTo>
                  <a:lnTo>
                    <a:pt x="0" y="116370"/>
                  </a:lnTo>
                  <a:lnTo>
                    <a:pt x="1265034" y="116370"/>
                  </a:lnTo>
                  <a:lnTo>
                    <a:pt x="1265034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59348" y="6777534"/>
              <a:ext cx="732155" cy="361315"/>
            </a:xfrm>
            <a:custGeom>
              <a:avLst/>
              <a:gdLst/>
              <a:ahLst/>
              <a:cxnLst/>
              <a:rect l="l" t="t" r="r" b="b"/>
              <a:pathLst>
                <a:path w="732155" h="361315">
                  <a:moveTo>
                    <a:pt x="732155" y="0"/>
                  </a:moveTo>
                  <a:lnTo>
                    <a:pt x="728813" y="49002"/>
                  </a:lnTo>
                  <a:lnTo>
                    <a:pt x="719079" y="96001"/>
                  </a:lnTo>
                  <a:lnTo>
                    <a:pt x="703388" y="140568"/>
                  </a:lnTo>
                  <a:lnTo>
                    <a:pt x="682177" y="182271"/>
                  </a:lnTo>
                  <a:lnTo>
                    <a:pt x="655881" y="220680"/>
                  </a:lnTo>
                  <a:lnTo>
                    <a:pt x="624937" y="255364"/>
                  </a:lnTo>
                  <a:lnTo>
                    <a:pt x="589780" y="285894"/>
                  </a:lnTo>
                  <a:lnTo>
                    <a:pt x="550848" y="311837"/>
                  </a:lnTo>
                  <a:lnTo>
                    <a:pt x="508575" y="332765"/>
                  </a:lnTo>
                  <a:lnTo>
                    <a:pt x="463398" y="348247"/>
                  </a:lnTo>
                  <a:lnTo>
                    <a:pt x="415754" y="357851"/>
                  </a:lnTo>
                  <a:lnTo>
                    <a:pt x="366077" y="361149"/>
                  </a:lnTo>
                  <a:lnTo>
                    <a:pt x="316400" y="357851"/>
                  </a:lnTo>
                  <a:lnTo>
                    <a:pt x="268756" y="348247"/>
                  </a:lnTo>
                  <a:lnTo>
                    <a:pt x="223579" y="332765"/>
                  </a:lnTo>
                  <a:lnTo>
                    <a:pt x="181306" y="311837"/>
                  </a:lnTo>
                  <a:lnTo>
                    <a:pt x="142374" y="285894"/>
                  </a:lnTo>
                  <a:lnTo>
                    <a:pt x="107217" y="255364"/>
                  </a:lnTo>
                  <a:lnTo>
                    <a:pt x="76273" y="220680"/>
                  </a:lnTo>
                  <a:lnTo>
                    <a:pt x="49978" y="182271"/>
                  </a:lnTo>
                  <a:lnTo>
                    <a:pt x="28766" y="140568"/>
                  </a:lnTo>
                  <a:lnTo>
                    <a:pt x="13075" y="96001"/>
                  </a:lnTo>
                  <a:lnTo>
                    <a:pt x="3341" y="49002"/>
                  </a:lnTo>
                  <a:lnTo>
                    <a:pt x="0" y="0"/>
                  </a:lnTo>
                </a:path>
              </a:pathLst>
            </a:custGeom>
            <a:ln w="116387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9258" y="3202999"/>
            <a:ext cx="6247130" cy="3584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 marR="5080" indent="-10160">
              <a:lnSpc>
                <a:spcPct val="116799"/>
              </a:lnSpc>
              <a:spcBef>
                <a:spcPts val="95"/>
              </a:spcBef>
            </a:pPr>
            <a:r>
              <a:rPr sz="10000" dirty="0"/>
              <a:t>EMPATHY  </a:t>
            </a:r>
            <a:r>
              <a:rPr sz="10000" spc="-15" dirty="0"/>
              <a:t>MAPPING</a:t>
            </a:r>
            <a:endParaRPr sz="10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210560" cy="3209925"/>
            <a:chOff x="0" y="0"/>
            <a:chExt cx="3210560" cy="32099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210560" cy="3209925"/>
            </a:xfrm>
            <a:custGeom>
              <a:avLst/>
              <a:gdLst/>
              <a:ahLst/>
              <a:cxnLst/>
              <a:rect l="l" t="t" r="r" b="b"/>
              <a:pathLst>
                <a:path w="3210560" h="3209925">
                  <a:moveTo>
                    <a:pt x="0" y="3209833"/>
                  </a:moveTo>
                  <a:lnTo>
                    <a:pt x="0" y="1843287"/>
                  </a:lnTo>
                  <a:lnTo>
                    <a:pt x="1843695" y="0"/>
                  </a:lnTo>
                  <a:lnTo>
                    <a:pt x="3210492" y="0"/>
                  </a:lnTo>
                  <a:lnTo>
                    <a:pt x="0" y="3209833"/>
                  </a:lnTo>
                  <a:close/>
                </a:path>
              </a:pathLst>
            </a:custGeom>
            <a:solidFill>
              <a:srgbClr val="C61F89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844039" cy="1843405"/>
            </a:xfrm>
            <a:custGeom>
              <a:avLst/>
              <a:gdLst/>
              <a:ahLst/>
              <a:cxnLst/>
              <a:rect l="l" t="t" r="r" b="b"/>
              <a:pathLst>
                <a:path w="1844039" h="1843405">
                  <a:moveTo>
                    <a:pt x="0" y="1843287"/>
                  </a:moveTo>
                  <a:lnTo>
                    <a:pt x="0" y="476755"/>
                  </a:lnTo>
                  <a:lnTo>
                    <a:pt x="476859" y="0"/>
                  </a:lnTo>
                  <a:lnTo>
                    <a:pt x="1843695" y="0"/>
                  </a:lnTo>
                  <a:lnTo>
                    <a:pt x="0" y="1843287"/>
                  </a:lnTo>
                  <a:close/>
                </a:path>
              </a:pathLst>
            </a:custGeom>
            <a:solidFill>
              <a:srgbClr val="C61F89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76884" cy="476884"/>
            </a:xfrm>
            <a:custGeom>
              <a:avLst/>
              <a:gdLst/>
              <a:ahLst/>
              <a:cxnLst/>
              <a:rect l="l" t="t" r="r" b="b"/>
              <a:pathLst>
                <a:path w="476884" h="476884">
                  <a:moveTo>
                    <a:pt x="0" y="476755"/>
                  </a:moveTo>
                  <a:lnTo>
                    <a:pt x="0" y="0"/>
                  </a:lnTo>
                  <a:lnTo>
                    <a:pt x="476859" y="0"/>
                  </a:lnTo>
                  <a:lnTo>
                    <a:pt x="0" y="476755"/>
                  </a:lnTo>
                  <a:close/>
                </a:path>
              </a:pathLst>
            </a:custGeom>
            <a:solidFill>
              <a:srgbClr val="C61F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3487" y="0"/>
            <a:ext cx="14494512" cy="102869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69934" y="5901225"/>
            <a:ext cx="2722880" cy="4102100"/>
          </a:xfrm>
          <a:custGeom>
            <a:avLst/>
            <a:gdLst/>
            <a:ahLst/>
            <a:cxnLst/>
            <a:rect l="l" t="t" r="r" b="b"/>
            <a:pathLst>
              <a:path w="2722879" h="4102100">
                <a:moveTo>
                  <a:pt x="801213" y="12700"/>
                </a:moveTo>
                <a:lnTo>
                  <a:pt x="780783" y="12700"/>
                </a:lnTo>
                <a:lnTo>
                  <a:pt x="785786" y="0"/>
                </a:lnTo>
                <a:lnTo>
                  <a:pt x="801314" y="0"/>
                </a:lnTo>
                <a:lnTo>
                  <a:pt x="801213" y="12700"/>
                </a:lnTo>
                <a:close/>
              </a:path>
              <a:path w="2722879" h="4102100">
                <a:moveTo>
                  <a:pt x="842863" y="12700"/>
                </a:moveTo>
                <a:lnTo>
                  <a:pt x="820086" y="12700"/>
                </a:lnTo>
                <a:lnTo>
                  <a:pt x="821175" y="0"/>
                </a:lnTo>
                <a:lnTo>
                  <a:pt x="832315" y="0"/>
                </a:lnTo>
                <a:lnTo>
                  <a:pt x="842863" y="12700"/>
                </a:lnTo>
                <a:close/>
              </a:path>
              <a:path w="2722879" h="4102100">
                <a:moveTo>
                  <a:pt x="915170" y="12700"/>
                </a:moveTo>
                <a:lnTo>
                  <a:pt x="856645" y="12700"/>
                </a:lnTo>
                <a:lnTo>
                  <a:pt x="860860" y="0"/>
                </a:lnTo>
                <a:lnTo>
                  <a:pt x="912739" y="0"/>
                </a:lnTo>
                <a:lnTo>
                  <a:pt x="915170" y="12700"/>
                </a:lnTo>
                <a:close/>
              </a:path>
              <a:path w="2722879" h="4102100">
                <a:moveTo>
                  <a:pt x="940888" y="12700"/>
                </a:moveTo>
                <a:lnTo>
                  <a:pt x="923118" y="12700"/>
                </a:lnTo>
                <a:lnTo>
                  <a:pt x="925396" y="0"/>
                </a:lnTo>
                <a:lnTo>
                  <a:pt x="933618" y="0"/>
                </a:lnTo>
                <a:lnTo>
                  <a:pt x="940888" y="12700"/>
                </a:lnTo>
                <a:close/>
              </a:path>
              <a:path w="2722879" h="4102100">
                <a:moveTo>
                  <a:pt x="752647" y="25400"/>
                </a:moveTo>
                <a:lnTo>
                  <a:pt x="742017" y="25400"/>
                </a:lnTo>
                <a:lnTo>
                  <a:pt x="748092" y="12700"/>
                </a:lnTo>
                <a:lnTo>
                  <a:pt x="754295" y="12700"/>
                </a:lnTo>
                <a:lnTo>
                  <a:pt x="752647" y="25400"/>
                </a:lnTo>
                <a:close/>
              </a:path>
              <a:path w="2722879" h="4102100">
                <a:moveTo>
                  <a:pt x="999848" y="38100"/>
                </a:moveTo>
                <a:lnTo>
                  <a:pt x="972125" y="38100"/>
                </a:lnTo>
                <a:lnTo>
                  <a:pt x="970597" y="25400"/>
                </a:lnTo>
                <a:lnTo>
                  <a:pt x="770309" y="25400"/>
                </a:lnTo>
                <a:lnTo>
                  <a:pt x="772864" y="12700"/>
                </a:lnTo>
                <a:lnTo>
                  <a:pt x="983959" y="12700"/>
                </a:lnTo>
                <a:lnTo>
                  <a:pt x="992534" y="25400"/>
                </a:lnTo>
                <a:lnTo>
                  <a:pt x="999848" y="38100"/>
                </a:lnTo>
                <a:close/>
              </a:path>
              <a:path w="2722879" h="4102100">
                <a:moveTo>
                  <a:pt x="968341" y="38100"/>
                </a:moveTo>
                <a:lnTo>
                  <a:pt x="725355" y="38100"/>
                </a:lnTo>
                <a:lnTo>
                  <a:pt x="729478" y="25400"/>
                </a:lnTo>
                <a:lnTo>
                  <a:pt x="968402" y="25400"/>
                </a:lnTo>
                <a:lnTo>
                  <a:pt x="968341" y="38100"/>
                </a:lnTo>
                <a:close/>
              </a:path>
              <a:path w="2722879" h="4102100">
                <a:moveTo>
                  <a:pt x="1041730" y="101600"/>
                </a:moveTo>
                <a:lnTo>
                  <a:pt x="684759" y="101600"/>
                </a:lnTo>
                <a:lnTo>
                  <a:pt x="684883" y="88900"/>
                </a:lnTo>
                <a:lnTo>
                  <a:pt x="688572" y="76200"/>
                </a:lnTo>
                <a:lnTo>
                  <a:pt x="697194" y="63500"/>
                </a:lnTo>
                <a:lnTo>
                  <a:pt x="707900" y="38100"/>
                </a:lnTo>
                <a:lnTo>
                  <a:pt x="1003871" y="38100"/>
                </a:lnTo>
                <a:lnTo>
                  <a:pt x="1005023" y="50800"/>
                </a:lnTo>
                <a:lnTo>
                  <a:pt x="1011391" y="50800"/>
                </a:lnTo>
                <a:lnTo>
                  <a:pt x="1012589" y="63500"/>
                </a:lnTo>
                <a:lnTo>
                  <a:pt x="1015872" y="63500"/>
                </a:lnTo>
                <a:lnTo>
                  <a:pt x="1020701" y="76200"/>
                </a:lnTo>
                <a:lnTo>
                  <a:pt x="1026538" y="76200"/>
                </a:lnTo>
                <a:lnTo>
                  <a:pt x="1035062" y="88900"/>
                </a:lnTo>
                <a:lnTo>
                  <a:pt x="1041730" y="101600"/>
                </a:lnTo>
                <a:close/>
              </a:path>
              <a:path w="2722879" h="4102100">
                <a:moveTo>
                  <a:pt x="1068563" y="177800"/>
                </a:moveTo>
                <a:lnTo>
                  <a:pt x="649585" y="177800"/>
                </a:lnTo>
                <a:lnTo>
                  <a:pt x="650278" y="165100"/>
                </a:lnTo>
                <a:lnTo>
                  <a:pt x="654468" y="152400"/>
                </a:lnTo>
                <a:lnTo>
                  <a:pt x="657730" y="152400"/>
                </a:lnTo>
                <a:lnTo>
                  <a:pt x="660276" y="139700"/>
                </a:lnTo>
                <a:lnTo>
                  <a:pt x="665471" y="139700"/>
                </a:lnTo>
                <a:lnTo>
                  <a:pt x="665589" y="127000"/>
                </a:lnTo>
                <a:lnTo>
                  <a:pt x="675353" y="127000"/>
                </a:lnTo>
                <a:lnTo>
                  <a:pt x="678217" y="114300"/>
                </a:lnTo>
                <a:lnTo>
                  <a:pt x="679954" y="114300"/>
                </a:lnTo>
                <a:lnTo>
                  <a:pt x="681522" y="101600"/>
                </a:lnTo>
                <a:lnTo>
                  <a:pt x="1044117" y="101600"/>
                </a:lnTo>
                <a:lnTo>
                  <a:pt x="1049482" y="114300"/>
                </a:lnTo>
                <a:lnTo>
                  <a:pt x="1057955" y="139700"/>
                </a:lnTo>
                <a:lnTo>
                  <a:pt x="1065711" y="152400"/>
                </a:lnTo>
                <a:lnTo>
                  <a:pt x="1068929" y="165100"/>
                </a:lnTo>
                <a:lnTo>
                  <a:pt x="1068563" y="177800"/>
                </a:lnTo>
                <a:close/>
              </a:path>
              <a:path w="2722879" h="4102100">
                <a:moveTo>
                  <a:pt x="1072179" y="241300"/>
                </a:moveTo>
                <a:lnTo>
                  <a:pt x="646647" y="241300"/>
                </a:lnTo>
                <a:lnTo>
                  <a:pt x="645686" y="228600"/>
                </a:lnTo>
                <a:lnTo>
                  <a:pt x="646519" y="203200"/>
                </a:lnTo>
                <a:lnTo>
                  <a:pt x="647538" y="190500"/>
                </a:lnTo>
                <a:lnTo>
                  <a:pt x="648616" y="177800"/>
                </a:lnTo>
                <a:lnTo>
                  <a:pt x="1070611" y="177800"/>
                </a:lnTo>
                <a:lnTo>
                  <a:pt x="1072997" y="190500"/>
                </a:lnTo>
                <a:lnTo>
                  <a:pt x="1076133" y="190500"/>
                </a:lnTo>
                <a:lnTo>
                  <a:pt x="1076076" y="203200"/>
                </a:lnTo>
                <a:lnTo>
                  <a:pt x="1074996" y="215900"/>
                </a:lnTo>
                <a:lnTo>
                  <a:pt x="1073941" y="215900"/>
                </a:lnTo>
                <a:lnTo>
                  <a:pt x="1072967" y="228600"/>
                </a:lnTo>
                <a:lnTo>
                  <a:pt x="1072179" y="241300"/>
                </a:lnTo>
                <a:close/>
              </a:path>
              <a:path w="2722879" h="4102100">
                <a:moveTo>
                  <a:pt x="1070217" y="254000"/>
                </a:moveTo>
                <a:lnTo>
                  <a:pt x="651018" y="254000"/>
                </a:lnTo>
                <a:lnTo>
                  <a:pt x="648609" y="241300"/>
                </a:lnTo>
                <a:lnTo>
                  <a:pt x="1071565" y="241300"/>
                </a:lnTo>
                <a:lnTo>
                  <a:pt x="1070217" y="254000"/>
                </a:lnTo>
                <a:close/>
              </a:path>
              <a:path w="2722879" h="4102100">
                <a:moveTo>
                  <a:pt x="1069744" y="266700"/>
                </a:moveTo>
                <a:lnTo>
                  <a:pt x="654725" y="266700"/>
                </a:lnTo>
                <a:lnTo>
                  <a:pt x="653946" y="254000"/>
                </a:lnTo>
                <a:lnTo>
                  <a:pt x="1068248" y="254000"/>
                </a:lnTo>
                <a:lnTo>
                  <a:pt x="1069744" y="266700"/>
                </a:lnTo>
                <a:close/>
              </a:path>
              <a:path w="2722879" h="4102100">
                <a:moveTo>
                  <a:pt x="1064845" y="279400"/>
                </a:moveTo>
                <a:lnTo>
                  <a:pt x="656300" y="279400"/>
                </a:lnTo>
                <a:lnTo>
                  <a:pt x="655358" y="266700"/>
                </a:lnTo>
                <a:lnTo>
                  <a:pt x="1062340" y="266700"/>
                </a:lnTo>
                <a:lnTo>
                  <a:pt x="1064845" y="279400"/>
                </a:lnTo>
                <a:close/>
              </a:path>
              <a:path w="2722879" h="4102100">
                <a:moveTo>
                  <a:pt x="1053599" y="393700"/>
                </a:moveTo>
                <a:lnTo>
                  <a:pt x="691603" y="393700"/>
                </a:lnTo>
                <a:lnTo>
                  <a:pt x="695126" y="381000"/>
                </a:lnTo>
                <a:lnTo>
                  <a:pt x="681152" y="381000"/>
                </a:lnTo>
                <a:lnTo>
                  <a:pt x="670270" y="368300"/>
                </a:lnTo>
                <a:lnTo>
                  <a:pt x="660427" y="355600"/>
                </a:lnTo>
                <a:lnTo>
                  <a:pt x="651622" y="330200"/>
                </a:lnTo>
                <a:lnTo>
                  <a:pt x="650432" y="330200"/>
                </a:lnTo>
                <a:lnTo>
                  <a:pt x="650496" y="317500"/>
                </a:lnTo>
                <a:lnTo>
                  <a:pt x="651813" y="317500"/>
                </a:lnTo>
                <a:lnTo>
                  <a:pt x="652136" y="304800"/>
                </a:lnTo>
                <a:lnTo>
                  <a:pt x="653161" y="304800"/>
                </a:lnTo>
                <a:lnTo>
                  <a:pt x="654888" y="292100"/>
                </a:lnTo>
                <a:lnTo>
                  <a:pt x="657317" y="279400"/>
                </a:lnTo>
                <a:lnTo>
                  <a:pt x="1067212" y="279400"/>
                </a:lnTo>
                <a:lnTo>
                  <a:pt x="1069440" y="292100"/>
                </a:lnTo>
                <a:lnTo>
                  <a:pt x="1071530" y="304800"/>
                </a:lnTo>
                <a:lnTo>
                  <a:pt x="1073646" y="317500"/>
                </a:lnTo>
                <a:lnTo>
                  <a:pt x="1074854" y="330200"/>
                </a:lnTo>
                <a:lnTo>
                  <a:pt x="1075156" y="342900"/>
                </a:lnTo>
                <a:lnTo>
                  <a:pt x="1074550" y="342900"/>
                </a:lnTo>
                <a:lnTo>
                  <a:pt x="1073832" y="355600"/>
                </a:lnTo>
                <a:lnTo>
                  <a:pt x="1072259" y="355600"/>
                </a:lnTo>
                <a:lnTo>
                  <a:pt x="1069101" y="368300"/>
                </a:lnTo>
                <a:lnTo>
                  <a:pt x="1066918" y="368300"/>
                </a:lnTo>
                <a:lnTo>
                  <a:pt x="1053599" y="393700"/>
                </a:lnTo>
                <a:close/>
              </a:path>
              <a:path w="2722879" h="4102100">
                <a:moveTo>
                  <a:pt x="1021747" y="533400"/>
                </a:moveTo>
                <a:lnTo>
                  <a:pt x="719277" y="533400"/>
                </a:lnTo>
                <a:lnTo>
                  <a:pt x="715515" y="520700"/>
                </a:lnTo>
                <a:lnTo>
                  <a:pt x="712579" y="508000"/>
                </a:lnTo>
                <a:lnTo>
                  <a:pt x="710696" y="508000"/>
                </a:lnTo>
                <a:lnTo>
                  <a:pt x="708944" y="495300"/>
                </a:lnTo>
                <a:lnTo>
                  <a:pt x="706560" y="482600"/>
                </a:lnTo>
                <a:lnTo>
                  <a:pt x="705467" y="469900"/>
                </a:lnTo>
                <a:lnTo>
                  <a:pt x="704043" y="469900"/>
                </a:lnTo>
                <a:lnTo>
                  <a:pt x="702287" y="457200"/>
                </a:lnTo>
                <a:lnTo>
                  <a:pt x="699045" y="431800"/>
                </a:lnTo>
                <a:lnTo>
                  <a:pt x="698405" y="431800"/>
                </a:lnTo>
                <a:lnTo>
                  <a:pt x="697850" y="419100"/>
                </a:lnTo>
                <a:lnTo>
                  <a:pt x="697382" y="406400"/>
                </a:lnTo>
                <a:lnTo>
                  <a:pt x="696979" y="406400"/>
                </a:lnTo>
                <a:lnTo>
                  <a:pt x="696699" y="393700"/>
                </a:lnTo>
                <a:lnTo>
                  <a:pt x="1053621" y="393700"/>
                </a:lnTo>
                <a:lnTo>
                  <a:pt x="1052165" y="406400"/>
                </a:lnTo>
                <a:lnTo>
                  <a:pt x="1050571" y="431800"/>
                </a:lnTo>
                <a:lnTo>
                  <a:pt x="1048836" y="444500"/>
                </a:lnTo>
                <a:lnTo>
                  <a:pt x="1046905" y="457200"/>
                </a:lnTo>
                <a:lnTo>
                  <a:pt x="1044779" y="469900"/>
                </a:lnTo>
                <a:lnTo>
                  <a:pt x="1042458" y="482600"/>
                </a:lnTo>
                <a:lnTo>
                  <a:pt x="1040917" y="482600"/>
                </a:lnTo>
                <a:lnTo>
                  <a:pt x="1039116" y="495300"/>
                </a:lnTo>
                <a:lnTo>
                  <a:pt x="1037056" y="495300"/>
                </a:lnTo>
                <a:lnTo>
                  <a:pt x="1030978" y="508000"/>
                </a:lnTo>
                <a:lnTo>
                  <a:pt x="1025874" y="520700"/>
                </a:lnTo>
                <a:lnTo>
                  <a:pt x="1021747" y="533400"/>
                </a:lnTo>
                <a:close/>
              </a:path>
              <a:path w="2722879" h="4102100">
                <a:moveTo>
                  <a:pt x="1019684" y="546100"/>
                </a:moveTo>
                <a:lnTo>
                  <a:pt x="729276" y="546100"/>
                </a:lnTo>
                <a:lnTo>
                  <a:pt x="723864" y="533400"/>
                </a:lnTo>
                <a:lnTo>
                  <a:pt x="1019783" y="533400"/>
                </a:lnTo>
                <a:lnTo>
                  <a:pt x="1019684" y="546100"/>
                </a:lnTo>
                <a:close/>
              </a:path>
              <a:path w="2722879" h="4102100">
                <a:moveTo>
                  <a:pt x="1063005" y="685800"/>
                </a:moveTo>
                <a:lnTo>
                  <a:pt x="329856" y="685800"/>
                </a:lnTo>
                <a:lnTo>
                  <a:pt x="356983" y="673100"/>
                </a:lnTo>
                <a:lnTo>
                  <a:pt x="394686" y="660400"/>
                </a:lnTo>
                <a:lnTo>
                  <a:pt x="442967" y="647700"/>
                </a:lnTo>
                <a:lnTo>
                  <a:pt x="501826" y="635000"/>
                </a:lnTo>
                <a:lnTo>
                  <a:pt x="571262" y="609600"/>
                </a:lnTo>
                <a:lnTo>
                  <a:pt x="651293" y="596900"/>
                </a:lnTo>
                <a:lnTo>
                  <a:pt x="654636" y="596900"/>
                </a:lnTo>
                <a:lnTo>
                  <a:pt x="658259" y="584200"/>
                </a:lnTo>
                <a:lnTo>
                  <a:pt x="662011" y="584200"/>
                </a:lnTo>
                <a:lnTo>
                  <a:pt x="673780" y="571500"/>
                </a:lnTo>
                <a:lnTo>
                  <a:pt x="684728" y="571500"/>
                </a:lnTo>
                <a:lnTo>
                  <a:pt x="693674" y="558800"/>
                </a:lnTo>
                <a:lnTo>
                  <a:pt x="704477" y="558800"/>
                </a:lnTo>
                <a:lnTo>
                  <a:pt x="712932" y="546100"/>
                </a:lnTo>
                <a:lnTo>
                  <a:pt x="1015329" y="546100"/>
                </a:lnTo>
                <a:lnTo>
                  <a:pt x="1005184" y="584200"/>
                </a:lnTo>
                <a:lnTo>
                  <a:pt x="1001814" y="609600"/>
                </a:lnTo>
                <a:lnTo>
                  <a:pt x="1018679" y="622300"/>
                </a:lnTo>
                <a:lnTo>
                  <a:pt x="1034489" y="647700"/>
                </a:lnTo>
                <a:lnTo>
                  <a:pt x="1049264" y="660400"/>
                </a:lnTo>
                <a:lnTo>
                  <a:pt x="1063005" y="685800"/>
                </a:lnTo>
                <a:close/>
              </a:path>
              <a:path w="2722879" h="4102100">
                <a:moveTo>
                  <a:pt x="1106568" y="711200"/>
                </a:moveTo>
                <a:lnTo>
                  <a:pt x="274739" y="711200"/>
                </a:lnTo>
                <a:lnTo>
                  <a:pt x="284680" y="698500"/>
                </a:lnTo>
                <a:lnTo>
                  <a:pt x="297536" y="698500"/>
                </a:lnTo>
                <a:lnTo>
                  <a:pt x="313307" y="685800"/>
                </a:lnTo>
                <a:lnTo>
                  <a:pt x="1084178" y="685800"/>
                </a:lnTo>
                <a:lnTo>
                  <a:pt x="1094313" y="698500"/>
                </a:lnTo>
                <a:lnTo>
                  <a:pt x="1106568" y="711200"/>
                </a:lnTo>
                <a:close/>
              </a:path>
              <a:path w="2722879" h="4102100">
                <a:moveTo>
                  <a:pt x="701477" y="4089400"/>
                </a:moveTo>
                <a:lnTo>
                  <a:pt x="552335" y="4089400"/>
                </a:lnTo>
                <a:lnTo>
                  <a:pt x="519381" y="4076700"/>
                </a:lnTo>
                <a:lnTo>
                  <a:pt x="484089" y="4025900"/>
                </a:lnTo>
                <a:lnTo>
                  <a:pt x="477582" y="3987800"/>
                </a:lnTo>
                <a:lnTo>
                  <a:pt x="477912" y="3962400"/>
                </a:lnTo>
                <a:lnTo>
                  <a:pt x="480024" y="3937000"/>
                </a:lnTo>
                <a:lnTo>
                  <a:pt x="482692" y="3924300"/>
                </a:lnTo>
                <a:lnTo>
                  <a:pt x="484990" y="3898900"/>
                </a:lnTo>
                <a:lnTo>
                  <a:pt x="486920" y="3886200"/>
                </a:lnTo>
                <a:lnTo>
                  <a:pt x="488481" y="3873500"/>
                </a:lnTo>
                <a:lnTo>
                  <a:pt x="466650" y="3835400"/>
                </a:lnTo>
                <a:lnTo>
                  <a:pt x="445551" y="3771900"/>
                </a:lnTo>
                <a:lnTo>
                  <a:pt x="433786" y="3721100"/>
                </a:lnTo>
                <a:lnTo>
                  <a:pt x="423629" y="3670300"/>
                </a:lnTo>
                <a:lnTo>
                  <a:pt x="415079" y="3619500"/>
                </a:lnTo>
                <a:lnTo>
                  <a:pt x="408136" y="3568700"/>
                </a:lnTo>
                <a:lnTo>
                  <a:pt x="402802" y="3505200"/>
                </a:lnTo>
                <a:lnTo>
                  <a:pt x="399705" y="3441700"/>
                </a:lnTo>
                <a:lnTo>
                  <a:pt x="399645" y="3416300"/>
                </a:lnTo>
                <a:lnTo>
                  <a:pt x="400576" y="3378200"/>
                </a:lnTo>
                <a:lnTo>
                  <a:pt x="404362" y="3327400"/>
                </a:lnTo>
                <a:lnTo>
                  <a:pt x="411870" y="3251200"/>
                </a:lnTo>
                <a:lnTo>
                  <a:pt x="417436" y="3187700"/>
                </a:lnTo>
                <a:lnTo>
                  <a:pt x="421062" y="3149600"/>
                </a:lnTo>
                <a:lnTo>
                  <a:pt x="424799" y="3086100"/>
                </a:lnTo>
                <a:lnTo>
                  <a:pt x="426094" y="3048000"/>
                </a:lnTo>
                <a:lnTo>
                  <a:pt x="426558" y="2997200"/>
                </a:lnTo>
                <a:lnTo>
                  <a:pt x="426411" y="2971800"/>
                </a:lnTo>
                <a:lnTo>
                  <a:pt x="425570" y="2933700"/>
                </a:lnTo>
                <a:lnTo>
                  <a:pt x="424132" y="2895600"/>
                </a:lnTo>
                <a:lnTo>
                  <a:pt x="422099" y="2857500"/>
                </a:lnTo>
                <a:lnTo>
                  <a:pt x="419470" y="2819400"/>
                </a:lnTo>
                <a:lnTo>
                  <a:pt x="411146" y="2730500"/>
                </a:lnTo>
                <a:lnTo>
                  <a:pt x="403937" y="2654300"/>
                </a:lnTo>
                <a:lnTo>
                  <a:pt x="397844" y="2578100"/>
                </a:lnTo>
                <a:lnTo>
                  <a:pt x="392865" y="2527300"/>
                </a:lnTo>
                <a:lnTo>
                  <a:pt x="389002" y="2476500"/>
                </a:lnTo>
                <a:lnTo>
                  <a:pt x="386253" y="2438400"/>
                </a:lnTo>
                <a:lnTo>
                  <a:pt x="384619" y="2425700"/>
                </a:lnTo>
                <a:lnTo>
                  <a:pt x="384101" y="2400300"/>
                </a:lnTo>
                <a:lnTo>
                  <a:pt x="381264" y="2349500"/>
                </a:lnTo>
                <a:lnTo>
                  <a:pt x="379940" y="2298700"/>
                </a:lnTo>
                <a:lnTo>
                  <a:pt x="380128" y="2247900"/>
                </a:lnTo>
                <a:lnTo>
                  <a:pt x="381828" y="2197100"/>
                </a:lnTo>
                <a:lnTo>
                  <a:pt x="384383" y="2159000"/>
                </a:lnTo>
                <a:lnTo>
                  <a:pt x="388162" y="2133600"/>
                </a:lnTo>
                <a:lnTo>
                  <a:pt x="393166" y="2095500"/>
                </a:lnTo>
                <a:lnTo>
                  <a:pt x="399396" y="2070100"/>
                </a:lnTo>
                <a:lnTo>
                  <a:pt x="316741" y="2070100"/>
                </a:lnTo>
                <a:lnTo>
                  <a:pt x="296429" y="2057400"/>
                </a:lnTo>
                <a:lnTo>
                  <a:pt x="258600" y="2057400"/>
                </a:lnTo>
                <a:lnTo>
                  <a:pt x="241158" y="2044700"/>
                </a:lnTo>
                <a:lnTo>
                  <a:pt x="224695" y="2032000"/>
                </a:lnTo>
                <a:lnTo>
                  <a:pt x="273959" y="1727200"/>
                </a:lnTo>
                <a:lnTo>
                  <a:pt x="223824" y="1676400"/>
                </a:lnTo>
                <a:lnTo>
                  <a:pt x="179022" y="1625600"/>
                </a:lnTo>
                <a:lnTo>
                  <a:pt x="139566" y="1587500"/>
                </a:lnTo>
                <a:lnTo>
                  <a:pt x="105456" y="1549400"/>
                </a:lnTo>
                <a:lnTo>
                  <a:pt x="76693" y="1524000"/>
                </a:lnTo>
                <a:lnTo>
                  <a:pt x="33079" y="1473200"/>
                </a:lnTo>
                <a:lnTo>
                  <a:pt x="7442" y="1422400"/>
                </a:lnTo>
                <a:lnTo>
                  <a:pt x="0" y="1371600"/>
                </a:lnTo>
                <a:lnTo>
                  <a:pt x="3646" y="1346200"/>
                </a:lnTo>
                <a:lnTo>
                  <a:pt x="12941" y="1308100"/>
                </a:lnTo>
                <a:lnTo>
                  <a:pt x="27884" y="1270000"/>
                </a:lnTo>
                <a:lnTo>
                  <a:pt x="40608" y="1244600"/>
                </a:lnTo>
                <a:lnTo>
                  <a:pt x="57774" y="1206500"/>
                </a:lnTo>
                <a:lnTo>
                  <a:pt x="79382" y="1168400"/>
                </a:lnTo>
                <a:lnTo>
                  <a:pt x="105432" y="1117600"/>
                </a:lnTo>
                <a:lnTo>
                  <a:pt x="135924" y="1066800"/>
                </a:lnTo>
                <a:lnTo>
                  <a:pt x="244918" y="762000"/>
                </a:lnTo>
                <a:lnTo>
                  <a:pt x="250666" y="736600"/>
                </a:lnTo>
                <a:lnTo>
                  <a:pt x="256382" y="736600"/>
                </a:lnTo>
                <a:lnTo>
                  <a:pt x="262064" y="723900"/>
                </a:lnTo>
                <a:lnTo>
                  <a:pt x="267714" y="711200"/>
                </a:lnTo>
                <a:lnTo>
                  <a:pt x="1160629" y="711200"/>
                </a:lnTo>
                <a:lnTo>
                  <a:pt x="1170515" y="723900"/>
                </a:lnTo>
                <a:lnTo>
                  <a:pt x="1189420" y="723900"/>
                </a:lnTo>
                <a:lnTo>
                  <a:pt x="1210700" y="749300"/>
                </a:lnTo>
                <a:lnTo>
                  <a:pt x="1230010" y="762000"/>
                </a:lnTo>
                <a:lnTo>
                  <a:pt x="1247350" y="787400"/>
                </a:lnTo>
                <a:lnTo>
                  <a:pt x="1262720" y="812800"/>
                </a:lnTo>
                <a:lnTo>
                  <a:pt x="1265480" y="812800"/>
                </a:lnTo>
                <a:lnTo>
                  <a:pt x="1268201" y="825500"/>
                </a:lnTo>
                <a:lnTo>
                  <a:pt x="1273481" y="825500"/>
                </a:lnTo>
                <a:lnTo>
                  <a:pt x="1274699" y="838200"/>
                </a:lnTo>
                <a:lnTo>
                  <a:pt x="1275140" y="838200"/>
                </a:lnTo>
                <a:lnTo>
                  <a:pt x="1286967" y="863600"/>
                </a:lnTo>
                <a:lnTo>
                  <a:pt x="1298240" y="901700"/>
                </a:lnTo>
                <a:lnTo>
                  <a:pt x="1308960" y="939800"/>
                </a:lnTo>
                <a:lnTo>
                  <a:pt x="1319127" y="990600"/>
                </a:lnTo>
                <a:lnTo>
                  <a:pt x="1326486" y="1028700"/>
                </a:lnTo>
                <a:lnTo>
                  <a:pt x="1334275" y="1079500"/>
                </a:lnTo>
                <a:lnTo>
                  <a:pt x="1342494" y="1130300"/>
                </a:lnTo>
                <a:lnTo>
                  <a:pt x="1351143" y="1181100"/>
                </a:lnTo>
                <a:lnTo>
                  <a:pt x="1352656" y="1193800"/>
                </a:lnTo>
                <a:lnTo>
                  <a:pt x="336294" y="1193800"/>
                </a:lnTo>
                <a:lnTo>
                  <a:pt x="331036" y="1206500"/>
                </a:lnTo>
                <a:lnTo>
                  <a:pt x="323387" y="1219200"/>
                </a:lnTo>
                <a:lnTo>
                  <a:pt x="316465" y="1231900"/>
                </a:lnTo>
                <a:lnTo>
                  <a:pt x="313386" y="1244600"/>
                </a:lnTo>
                <a:lnTo>
                  <a:pt x="308411" y="1257300"/>
                </a:lnTo>
                <a:lnTo>
                  <a:pt x="296938" y="1282700"/>
                </a:lnTo>
                <a:lnTo>
                  <a:pt x="283729" y="1308100"/>
                </a:lnTo>
                <a:lnTo>
                  <a:pt x="273547" y="1320800"/>
                </a:lnTo>
                <a:lnTo>
                  <a:pt x="243912" y="1320800"/>
                </a:lnTo>
                <a:lnTo>
                  <a:pt x="237375" y="1333500"/>
                </a:lnTo>
                <a:lnTo>
                  <a:pt x="240653" y="1333500"/>
                </a:lnTo>
                <a:lnTo>
                  <a:pt x="244867" y="1346200"/>
                </a:lnTo>
                <a:lnTo>
                  <a:pt x="249075" y="1346200"/>
                </a:lnTo>
                <a:lnTo>
                  <a:pt x="252297" y="1358900"/>
                </a:lnTo>
                <a:lnTo>
                  <a:pt x="252067" y="1371600"/>
                </a:lnTo>
                <a:lnTo>
                  <a:pt x="254481" y="1371600"/>
                </a:lnTo>
                <a:lnTo>
                  <a:pt x="265814" y="1384300"/>
                </a:lnTo>
                <a:lnTo>
                  <a:pt x="273469" y="1397000"/>
                </a:lnTo>
                <a:lnTo>
                  <a:pt x="281665" y="1397000"/>
                </a:lnTo>
                <a:lnTo>
                  <a:pt x="282856" y="1409700"/>
                </a:lnTo>
                <a:lnTo>
                  <a:pt x="289834" y="1409700"/>
                </a:lnTo>
                <a:lnTo>
                  <a:pt x="291628" y="1422400"/>
                </a:lnTo>
                <a:lnTo>
                  <a:pt x="297630" y="1422400"/>
                </a:lnTo>
                <a:lnTo>
                  <a:pt x="300003" y="1435100"/>
                </a:lnTo>
                <a:lnTo>
                  <a:pt x="1806676" y="1435100"/>
                </a:lnTo>
                <a:lnTo>
                  <a:pt x="1795604" y="1447800"/>
                </a:lnTo>
                <a:lnTo>
                  <a:pt x="1782233" y="1460500"/>
                </a:lnTo>
                <a:lnTo>
                  <a:pt x="1766561" y="1460500"/>
                </a:lnTo>
                <a:lnTo>
                  <a:pt x="1748589" y="1473200"/>
                </a:lnTo>
                <a:lnTo>
                  <a:pt x="1729349" y="1473200"/>
                </a:lnTo>
                <a:lnTo>
                  <a:pt x="1704841" y="1485900"/>
                </a:lnTo>
                <a:lnTo>
                  <a:pt x="1675063" y="1485900"/>
                </a:lnTo>
                <a:lnTo>
                  <a:pt x="1640016" y="1498600"/>
                </a:lnTo>
                <a:lnTo>
                  <a:pt x="1189952" y="1498600"/>
                </a:lnTo>
                <a:lnTo>
                  <a:pt x="1346447" y="2108200"/>
                </a:lnTo>
                <a:lnTo>
                  <a:pt x="1316014" y="2146300"/>
                </a:lnTo>
                <a:lnTo>
                  <a:pt x="1288502" y="2171700"/>
                </a:lnTo>
                <a:lnTo>
                  <a:pt x="1263912" y="2184400"/>
                </a:lnTo>
                <a:lnTo>
                  <a:pt x="1242242" y="2197100"/>
                </a:lnTo>
                <a:lnTo>
                  <a:pt x="1250133" y="2260600"/>
                </a:lnTo>
                <a:lnTo>
                  <a:pt x="1257169" y="2311400"/>
                </a:lnTo>
                <a:lnTo>
                  <a:pt x="1263376" y="2374900"/>
                </a:lnTo>
                <a:lnTo>
                  <a:pt x="1268752" y="2425700"/>
                </a:lnTo>
                <a:lnTo>
                  <a:pt x="1273299" y="2476500"/>
                </a:lnTo>
                <a:lnTo>
                  <a:pt x="1277016" y="2527300"/>
                </a:lnTo>
                <a:lnTo>
                  <a:pt x="1279902" y="2578100"/>
                </a:lnTo>
                <a:lnTo>
                  <a:pt x="1281273" y="2603500"/>
                </a:lnTo>
                <a:lnTo>
                  <a:pt x="825394" y="2603500"/>
                </a:lnTo>
                <a:lnTo>
                  <a:pt x="806679" y="2692400"/>
                </a:lnTo>
                <a:lnTo>
                  <a:pt x="790929" y="2768600"/>
                </a:lnTo>
                <a:lnTo>
                  <a:pt x="778144" y="2832100"/>
                </a:lnTo>
                <a:lnTo>
                  <a:pt x="768326" y="2870200"/>
                </a:lnTo>
                <a:lnTo>
                  <a:pt x="761473" y="2908300"/>
                </a:lnTo>
                <a:lnTo>
                  <a:pt x="757585" y="2921000"/>
                </a:lnTo>
                <a:lnTo>
                  <a:pt x="745847" y="2984500"/>
                </a:lnTo>
                <a:lnTo>
                  <a:pt x="735541" y="3048000"/>
                </a:lnTo>
                <a:lnTo>
                  <a:pt x="726668" y="3098800"/>
                </a:lnTo>
                <a:lnTo>
                  <a:pt x="719226" y="3136900"/>
                </a:lnTo>
                <a:lnTo>
                  <a:pt x="713217" y="3187700"/>
                </a:lnTo>
                <a:lnTo>
                  <a:pt x="706278" y="3238500"/>
                </a:lnTo>
                <a:lnTo>
                  <a:pt x="702074" y="3302000"/>
                </a:lnTo>
                <a:lnTo>
                  <a:pt x="700606" y="3352800"/>
                </a:lnTo>
                <a:lnTo>
                  <a:pt x="701874" y="3390900"/>
                </a:lnTo>
                <a:lnTo>
                  <a:pt x="703336" y="3416300"/>
                </a:lnTo>
                <a:lnTo>
                  <a:pt x="705373" y="3441700"/>
                </a:lnTo>
                <a:lnTo>
                  <a:pt x="707984" y="3454400"/>
                </a:lnTo>
                <a:lnTo>
                  <a:pt x="711169" y="3479800"/>
                </a:lnTo>
                <a:lnTo>
                  <a:pt x="737158" y="3606800"/>
                </a:lnTo>
                <a:lnTo>
                  <a:pt x="738688" y="3606800"/>
                </a:lnTo>
                <a:lnTo>
                  <a:pt x="739653" y="3619500"/>
                </a:lnTo>
                <a:lnTo>
                  <a:pt x="740053" y="3632200"/>
                </a:lnTo>
                <a:lnTo>
                  <a:pt x="739888" y="3657600"/>
                </a:lnTo>
                <a:lnTo>
                  <a:pt x="735554" y="3695700"/>
                </a:lnTo>
                <a:lnTo>
                  <a:pt x="726107" y="3733800"/>
                </a:lnTo>
                <a:lnTo>
                  <a:pt x="711545" y="3784600"/>
                </a:lnTo>
                <a:lnTo>
                  <a:pt x="691871" y="3835400"/>
                </a:lnTo>
                <a:lnTo>
                  <a:pt x="694612" y="3835400"/>
                </a:lnTo>
                <a:lnTo>
                  <a:pt x="694590" y="3848100"/>
                </a:lnTo>
                <a:lnTo>
                  <a:pt x="694290" y="3848100"/>
                </a:lnTo>
                <a:lnTo>
                  <a:pt x="700376" y="3860800"/>
                </a:lnTo>
                <a:lnTo>
                  <a:pt x="706708" y="3873500"/>
                </a:lnTo>
                <a:lnTo>
                  <a:pt x="713285" y="3886200"/>
                </a:lnTo>
                <a:lnTo>
                  <a:pt x="720108" y="3911600"/>
                </a:lnTo>
                <a:lnTo>
                  <a:pt x="736663" y="3962400"/>
                </a:lnTo>
                <a:lnTo>
                  <a:pt x="744875" y="4013200"/>
                </a:lnTo>
                <a:lnTo>
                  <a:pt x="744747" y="4051300"/>
                </a:lnTo>
                <a:lnTo>
                  <a:pt x="736277" y="4064000"/>
                </a:lnTo>
                <a:lnTo>
                  <a:pt x="722852" y="4076700"/>
                </a:lnTo>
                <a:lnTo>
                  <a:pt x="701477" y="4089400"/>
                </a:lnTo>
                <a:close/>
              </a:path>
              <a:path w="2722879" h="4102100">
                <a:moveTo>
                  <a:pt x="2060355" y="1206500"/>
                </a:moveTo>
                <a:lnTo>
                  <a:pt x="1880183" y="1206500"/>
                </a:lnTo>
                <a:lnTo>
                  <a:pt x="1886336" y="1193800"/>
                </a:lnTo>
                <a:lnTo>
                  <a:pt x="1891892" y="1193800"/>
                </a:lnTo>
                <a:lnTo>
                  <a:pt x="1896851" y="1181100"/>
                </a:lnTo>
                <a:lnTo>
                  <a:pt x="2023851" y="1181100"/>
                </a:lnTo>
                <a:lnTo>
                  <a:pt x="2690727" y="812800"/>
                </a:lnTo>
                <a:lnTo>
                  <a:pt x="2693827" y="800100"/>
                </a:lnTo>
                <a:lnTo>
                  <a:pt x="2709002" y="800100"/>
                </a:lnTo>
                <a:lnTo>
                  <a:pt x="2714720" y="812800"/>
                </a:lnTo>
                <a:lnTo>
                  <a:pt x="2719106" y="812800"/>
                </a:lnTo>
                <a:lnTo>
                  <a:pt x="2722160" y="825500"/>
                </a:lnTo>
                <a:lnTo>
                  <a:pt x="2722868" y="825500"/>
                </a:lnTo>
                <a:lnTo>
                  <a:pt x="2721562" y="838200"/>
                </a:lnTo>
                <a:lnTo>
                  <a:pt x="2712910" y="838200"/>
                </a:lnTo>
                <a:lnTo>
                  <a:pt x="2060355" y="1206500"/>
                </a:lnTo>
                <a:close/>
              </a:path>
              <a:path w="2722879" h="4102100">
                <a:moveTo>
                  <a:pt x="2013917" y="1181100"/>
                </a:moveTo>
                <a:lnTo>
                  <a:pt x="1909292" y="1181100"/>
                </a:lnTo>
                <a:lnTo>
                  <a:pt x="1917125" y="1168400"/>
                </a:lnTo>
                <a:lnTo>
                  <a:pt x="2008115" y="1168400"/>
                </a:lnTo>
                <a:lnTo>
                  <a:pt x="2013917" y="1181100"/>
                </a:lnTo>
                <a:close/>
              </a:path>
              <a:path w="2722879" h="4102100">
                <a:moveTo>
                  <a:pt x="1817947" y="1435100"/>
                </a:moveTo>
                <a:lnTo>
                  <a:pt x="307073" y="1435100"/>
                </a:lnTo>
                <a:lnTo>
                  <a:pt x="311750" y="1422400"/>
                </a:lnTo>
                <a:lnTo>
                  <a:pt x="322888" y="1422400"/>
                </a:lnTo>
                <a:lnTo>
                  <a:pt x="333250" y="1409700"/>
                </a:lnTo>
                <a:lnTo>
                  <a:pt x="345140" y="1409700"/>
                </a:lnTo>
                <a:lnTo>
                  <a:pt x="347328" y="1397000"/>
                </a:lnTo>
                <a:lnTo>
                  <a:pt x="347591" y="1358900"/>
                </a:lnTo>
                <a:lnTo>
                  <a:pt x="346243" y="1320800"/>
                </a:lnTo>
                <a:lnTo>
                  <a:pt x="343602" y="1308100"/>
                </a:lnTo>
                <a:lnTo>
                  <a:pt x="342448" y="1295400"/>
                </a:lnTo>
                <a:lnTo>
                  <a:pt x="341333" y="1282700"/>
                </a:lnTo>
                <a:lnTo>
                  <a:pt x="340371" y="1270000"/>
                </a:lnTo>
                <a:lnTo>
                  <a:pt x="339672" y="1244600"/>
                </a:lnTo>
                <a:lnTo>
                  <a:pt x="339018" y="1231900"/>
                </a:lnTo>
                <a:lnTo>
                  <a:pt x="338181" y="1206500"/>
                </a:lnTo>
                <a:lnTo>
                  <a:pt x="337245" y="1193800"/>
                </a:lnTo>
                <a:lnTo>
                  <a:pt x="1352656" y="1193800"/>
                </a:lnTo>
                <a:lnTo>
                  <a:pt x="1360222" y="1257300"/>
                </a:lnTo>
                <a:lnTo>
                  <a:pt x="1362605" y="1257300"/>
                </a:lnTo>
                <a:lnTo>
                  <a:pt x="1363884" y="1270000"/>
                </a:lnTo>
                <a:lnTo>
                  <a:pt x="1364195" y="1270000"/>
                </a:lnTo>
                <a:lnTo>
                  <a:pt x="1363651" y="1282700"/>
                </a:lnTo>
                <a:lnTo>
                  <a:pt x="1368324" y="1308100"/>
                </a:lnTo>
                <a:lnTo>
                  <a:pt x="2031907" y="1308100"/>
                </a:lnTo>
                <a:lnTo>
                  <a:pt x="2011817" y="1333500"/>
                </a:lnTo>
                <a:lnTo>
                  <a:pt x="1993923" y="1346200"/>
                </a:lnTo>
                <a:lnTo>
                  <a:pt x="1978224" y="1358900"/>
                </a:lnTo>
                <a:lnTo>
                  <a:pt x="1873524" y="1358900"/>
                </a:lnTo>
                <a:lnTo>
                  <a:pt x="1865330" y="1371600"/>
                </a:lnTo>
                <a:lnTo>
                  <a:pt x="1854245" y="1371600"/>
                </a:lnTo>
                <a:lnTo>
                  <a:pt x="1840267" y="1384300"/>
                </a:lnTo>
                <a:lnTo>
                  <a:pt x="1836457" y="1384300"/>
                </a:lnTo>
                <a:lnTo>
                  <a:pt x="1832838" y="1397000"/>
                </a:lnTo>
                <a:lnTo>
                  <a:pt x="1826668" y="1422400"/>
                </a:lnTo>
                <a:lnTo>
                  <a:pt x="1817947" y="1435100"/>
                </a:lnTo>
                <a:close/>
              </a:path>
              <a:path w="2722879" h="4102100">
                <a:moveTo>
                  <a:pt x="2064145" y="1231900"/>
                </a:moveTo>
                <a:lnTo>
                  <a:pt x="1858644" y="1231900"/>
                </a:lnTo>
                <a:lnTo>
                  <a:pt x="1864874" y="1219200"/>
                </a:lnTo>
                <a:lnTo>
                  <a:pt x="1872053" y="1206500"/>
                </a:lnTo>
                <a:lnTo>
                  <a:pt x="2060940" y="1206500"/>
                </a:lnTo>
                <a:lnTo>
                  <a:pt x="2061404" y="1219200"/>
                </a:lnTo>
                <a:lnTo>
                  <a:pt x="2061901" y="1219200"/>
                </a:lnTo>
                <a:lnTo>
                  <a:pt x="2064145" y="1231900"/>
                </a:lnTo>
                <a:close/>
              </a:path>
              <a:path w="2722879" h="4102100">
                <a:moveTo>
                  <a:pt x="2069351" y="1244600"/>
                </a:moveTo>
                <a:lnTo>
                  <a:pt x="1846633" y="1244600"/>
                </a:lnTo>
                <a:lnTo>
                  <a:pt x="1853366" y="1231900"/>
                </a:lnTo>
                <a:lnTo>
                  <a:pt x="2068017" y="1231900"/>
                </a:lnTo>
                <a:lnTo>
                  <a:pt x="2069351" y="1244600"/>
                </a:lnTo>
                <a:close/>
              </a:path>
              <a:path w="2722879" h="4102100">
                <a:moveTo>
                  <a:pt x="1786503" y="1257300"/>
                </a:moveTo>
                <a:lnTo>
                  <a:pt x="1668493" y="1257300"/>
                </a:lnTo>
                <a:lnTo>
                  <a:pt x="1681630" y="1244600"/>
                </a:lnTo>
                <a:lnTo>
                  <a:pt x="1784121" y="1244600"/>
                </a:lnTo>
                <a:lnTo>
                  <a:pt x="1786503" y="1257300"/>
                </a:lnTo>
                <a:close/>
              </a:path>
              <a:path w="2722879" h="4102100">
                <a:moveTo>
                  <a:pt x="2067592" y="1257300"/>
                </a:moveTo>
                <a:lnTo>
                  <a:pt x="1830548" y="1257300"/>
                </a:lnTo>
                <a:lnTo>
                  <a:pt x="1836211" y="1244600"/>
                </a:lnTo>
                <a:lnTo>
                  <a:pt x="2069210" y="1244600"/>
                </a:lnTo>
                <a:lnTo>
                  <a:pt x="2067592" y="1257300"/>
                </a:lnTo>
                <a:close/>
              </a:path>
              <a:path w="2722879" h="4102100">
                <a:moveTo>
                  <a:pt x="2031907" y="1308100"/>
                </a:moveTo>
                <a:lnTo>
                  <a:pt x="1368324" y="1308100"/>
                </a:lnTo>
                <a:lnTo>
                  <a:pt x="1434879" y="1295400"/>
                </a:lnTo>
                <a:lnTo>
                  <a:pt x="1495319" y="1282700"/>
                </a:lnTo>
                <a:lnTo>
                  <a:pt x="1549643" y="1270000"/>
                </a:lnTo>
                <a:lnTo>
                  <a:pt x="1597852" y="1257300"/>
                </a:lnTo>
                <a:lnTo>
                  <a:pt x="1787838" y="1257300"/>
                </a:lnTo>
                <a:lnTo>
                  <a:pt x="1790497" y="1270000"/>
                </a:lnTo>
                <a:lnTo>
                  <a:pt x="2058916" y="1270000"/>
                </a:lnTo>
                <a:lnTo>
                  <a:pt x="2051624" y="1282700"/>
                </a:lnTo>
                <a:lnTo>
                  <a:pt x="2042621" y="1295400"/>
                </a:lnTo>
                <a:lnTo>
                  <a:pt x="2031907" y="1308100"/>
                </a:lnTo>
                <a:close/>
              </a:path>
              <a:path w="2722879" h="4102100">
                <a:moveTo>
                  <a:pt x="2058916" y="1270000"/>
                </a:moveTo>
                <a:lnTo>
                  <a:pt x="1790497" y="1270000"/>
                </a:lnTo>
                <a:lnTo>
                  <a:pt x="1816913" y="1257300"/>
                </a:lnTo>
                <a:lnTo>
                  <a:pt x="2064497" y="1257300"/>
                </a:lnTo>
                <a:lnTo>
                  <a:pt x="2058916" y="1270000"/>
                </a:lnTo>
                <a:close/>
              </a:path>
              <a:path w="2722879" h="4102100">
                <a:moveTo>
                  <a:pt x="1618559" y="1511300"/>
                </a:moveTo>
                <a:lnTo>
                  <a:pt x="1204189" y="1511300"/>
                </a:lnTo>
                <a:lnTo>
                  <a:pt x="1196814" y="1498600"/>
                </a:lnTo>
                <a:lnTo>
                  <a:pt x="1624487" y="1498600"/>
                </a:lnTo>
                <a:lnTo>
                  <a:pt x="1618559" y="1511300"/>
                </a:lnTo>
                <a:close/>
              </a:path>
              <a:path w="2722879" h="4102100">
                <a:moveTo>
                  <a:pt x="1396946" y="1562100"/>
                </a:moveTo>
                <a:lnTo>
                  <a:pt x="1275705" y="1562100"/>
                </a:lnTo>
                <a:lnTo>
                  <a:pt x="1259913" y="1549400"/>
                </a:lnTo>
                <a:lnTo>
                  <a:pt x="1241526" y="1536700"/>
                </a:lnTo>
                <a:lnTo>
                  <a:pt x="1220544" y="1524000"/>
                </a:lnTo>
                <a:lnTo>
                  <a:pt x="1212099" y="1511300"/>
                </a:lnTo>
                <a:lnTo>
                  <a:pt x="1584178" y="1511300"/>
                </a:lnTo>
                <a:lnTo>
                  <a:pt x="1569910" y="1524000"/>
                </a:lnTo>
                <a:lnTo>
                  <a:pt x="1524777" y="1524000"/>
                </a:lnTo>
                <a:lnTo>
                  <a:pt x="1515907" y="1536700"/>
                </a:lnTo>
                <a:lnTo>
                  <a:pt x="1459305" y="1536700"/>
                </a:lnTo>
                <a:lnTo>
                  <a:pt x="1450098" y="1549400"/>
                </a:lnTo>
                <a:lnTo>
                  <a:pt x="1401254" y="1549400"/>
                </a:lnTo>
                <a:lnTo>
                  <a:pt x="1396946" y="1562100"/>
                </a:lnTo>
                <a:close/>
              </a:path>
              <a:path w="2722879" h="4102100">
                <a:moveTo>
                  <a:pt x="1328243" y="1574800"/>
                </a:moveTo>
                <a:lnTo>
                  <a:pt x="1300744" y="1574800"/>
                </a:lnTo>
                <a:lnTo>
                  <a:pt x="1294636" y="1562100"/>
                </a:lnTo>
                <a:lnTo>
                  <a:pt x="1336111" y="1562100"/>
                </a:lnTo>
                <a:lnTo>
                  <a:pt x="1328243" y="1574800"/>
                </a:lnTo>
                <a:close/>
              </a:path>
              <a:path w="2722879" h="4102100">
                <a:moveTo>
                  <a:pt x="1319022" y="4013200"/>
                </a:moveTo>
                <a:lnTo>
                  <a:pt x="896050" y="4013200"/>
                </a:lnTo>
                <a:lnTo>
                  <a:pt x="889076" y="4000500"/>
                </a:lnTo>
                <a:lnTo>
                  <a:pt x="885209" y="4000500"/>
                </a:lnTo>
                <a:lnTo>
                  <a:pt x="882425" y="3987800"/>
                </a:lnTo>
                <a:lnTo>
                  <a:pt x="880726" y="3987800"/>
                </a:lnTo>
                <a:lnTo>
                  <a:pt x="880109" y="3975100"/>
                </a:lnTo>
                <a:lnTo>
                  <a:pt x="881381" y="3962400"/>
                </a:lnTo>
                <a:lnTo>
                  <a:pt x="885918" y="3937000"/>
                </a:lnTo>
                <a:lnTo>
                  <a:pt x="889021" y="3911600"/>
                </a:lnTo>
                <a:lnTo>
                  <a:pt x="890690" y="3898900"/>
                </a:lnTo>
                <a:lnTo>
                  <a:pt x="890925" y="3898900"/>
                </a:lnTo>
                <a:lnTo>
                  <a:pt x="888257" y="3822700"/>
                </a:lnTo>
                <a:lnTo>
                  <a:pt x="888811" y="3784600"/>
                </a:lnTo>
                <a:lnTo>
                  <a:pt x="891190" y="3746500"/>
                </a:lnTo>
                <a:lnTo>
                  <a:pt x="894400" y="3708400"/>
                </a:lnTo>
                <a:lnTo>
                  <a:pt x="899060" y="3670300"/>
                </a:lnTo>
                <a:lnTo>
                  <a:pt x="905170" y="3619500"/>
                </a:lnTo>
                <a:lnTo>
                  <a:pt x="906304" y="3606800"/>
                </a:lnTo>
                <a:lnTo>
                  <a:pt x="909459" y="3568700"/>
                </a:lnTo>
                <a:lnTo>
                  <a:pt x="914714" y="3517900"/>
                </a:lnTo>
                <a:lnTo>
                  <a:pt x="922069" y="3441700"/>
                </a:lnTo>
                <a:lnTo>
                  <a:pt x="931524" y="3340100"/>
                </a:lnTo>
                <a:lnTo>
                  <a:pt x="933647" y="3314700"/>
                </a:lnTo>
                <a:lnTo>
                  <a:pt x="935426" y="3302000"/>
                </a:lnTo>
                <a:lnTo>
                  <a:pt x="936861" y="3276600"/>
                </a:lnTo>
                <a:lnTo>
                  <a:pt x="937952" y="3251200"/>
                </a:lnTo>
                <a:lnTo>
                  <a:pt x="938893" y="3238500"/>
                </a:lnTo>
                <a:lnTo>
                  <a:pt x="939577" y="3200400"/>
                </a:lnTo>
                <a:lnTo>
                  <a:pt x="939540" y="3175000"/>
                </a:lnTo>
                <a:lnTo>
                  <a:pt x="938680" y="3149600"/>
                </a:lnTo>
                <a:lnTo>
                  <a:pt x="937292" y="3124200"/>
                </a:lnTo>
                <a:lnTo>
                  <a:pt x="935275" y="3086100"/>
                </a:lnTo>
                <a:lnTo>
                  <a:pt x="932627" y="3060700"/>
                </a:lnTo>
                <a:lnTo>
                  <a:pt x="928388" y="3035300"/>
                </a:lnTo>
                <a:lnTo>
                  <a:pt x="923084" y="2997200"/>
                </a:lnTo>
                <a:lnTo>
                  <a:pt x="916714" y="2971800"/>
                </a:lnTo>
                <a:lnTo>
                  <a:pt x="909280" y="2933700"/>
                </a:lnTo>
                <a:lnTo>
                  <a:pt x="844410" y="2679700"/>
                </a:lnTo>
                <a:lnTo>
                  <a:pt x="839312" y="2667000"/>
                </a:lnTo>
                <a:lnTo>
                  <a:pt x="834447" y="2641600"/>
                </a:lnTo>
                <a:lnTo>
                  <a:pt x="829815" y="2628900"/>
                </a:lnTo>
                <a:lnTo>
                  <a:pt x="825414" y="2603500"/>
                </a:lnTo>
                <a:lnTo>
                  <a:pt x="1281273" y="2603500"/>
                </a:lnTo>
                <a:lnTo>
                  <a:pt x="1284007" y="2667000"/>
                </a:lnTo>
                <a:lnTo>
                  <a:pt x="1285539" y="2717800"/>
                </a:lnTo>
                <a:lnTo>
                  <a:pt x="1286556" y="2768600"/>
                </a:lnTo>
                <a:lnTo>
                  <a:pt x="1287056" y="2819400"/>
                </a:lnTo>
                <a:lnTo>
                  <a:pt x="1287040" y="2857500"/>
                </a:lnTo>
                <a:lnTo>
                  <a:pt x="1286508" y="2908300"/>
                </a:lnTo>
                <a:lnTo>
                  <a:pt x="1285460" y="2959100"/>
                </a:lnTo>
                <a:lnTo>
                  <a:pt x="1283896" y="3022600"/>
                </a:lnTo>
                <a:lnTo>
                  <a:pt x="1281816" y="3073400"/>
                </a:lnTo>
                <a:lnTo>
                  <a:pt x="1279219" y="3124200"/>
                </a:lnTo>
                <a:lnTo>
                  <a:pt x="1276107" y="3175000"/>
                </a:lnTo>
                <a:lnTo>
                  <a:pt x="1271635" y="3238500"/>
                </a:lnTo>
                <a:lnTo>
                  <a:pt x="1266808" y="3302000"/>
                </a:lnTo>
                <a:lnTo>
                  <a:pt x="1261625" y="3352800"/>
                </a:lnTo>
                <a:lnTo>
                  <a:pt x="1256086" y="3403600"/>
                </a:lnTo>
                <a:lnTo>
                  <a:pt x="1250191" y="3454400"/>
                </a:lnTo>
                <a:lnTo>
                  <a:pt x="1243940" y="3505200"/>
                </a:lnTo>
                <a:lnTo>
                  <a:pt x="1237334" y="3543300"/>
                </a:lnTo>
                <a:lnTo>
                  <a:pt x="1230372" y="3594100"/>
                </a:lnTo>
                <a:lnTo>
                  <a:pt x="1223054" y="3632200"/>
                </a:lnTo>
                <a:lnTo>
                  <a:pt x="1215381" y="3657600"/>
                </a:lnTo>
                <a:lnTo>
                  <a:pt x="1203652" y="3708400"/>
                </a:lnTo>
                <a:lnTo>
                  <a:pt x="1190839" y="3746500"/>
                </a:lnTo>
                <a:lnTo>
                  <a:pt x="1176943" y="3784600"/>
                </a:lnTo>
                <a:lnTo>
                  <a:pt x="1161962" y="3822700"/>
                </a:lnTo>
                <a:lnTo>
                  <a:pt x="1167508" y="3822700"/>
                </a:lnTo>
                <a:lnTo>
                  <a:pt x="1160056" y="3835400"/>
                </a:lnTo>
                <a:lnTo>
                  <a:pt x="1152933" y="3835400"/>
                </a:lnTo>
                <a:lnTo>
                  <a:pt x="1189345" y="3873500"/>
                </a:lnTo>
                <a:lnTo>
                  <a:pt x="1220176" y="3911600"/>
                </a:lnTo>
                <a:lnTo>
                  <a:pt x="1245425" y="3937000"/>
                </a:lnTo>
                <a:lnTo>
                  <a:pt x="1265093" y="3962400"/>
                </a:lnTo>
                <a:lnTo>
                  <a:pt x="1290210" y="3987800"/>
                </a:lnTo>
                <a:lnTo>
                  <a:pt x="1308186" y="4000500"/>
                </a:lnTo>
                <a:lnTo>
                  <a:pt x="1319022" y="4013200"/>
                </a:lnTo>
                <a:close/>
              </a:path>
              <a:path w="2722879" h="4102100">
                <a:moveTo>
                  <a:pt x="1332706" y="4038600"/>
                </a:moveTo>
                <a:lnTo>
                  <a:pt x="956130" y="4038600"/>
                </a:lnTo>
                <a:lnTo>
                  <a:pt x="942745" y="4025900"/>
                </a:lnTo>
                <a:lnTo>
                  <a:pt x="918608" y="4025900"/>
                </a:lnTo>
                <a:lnTo>
                  <a:pt x="905895" y="4013200"/>
                </a:lnTo>
                <a:lnTo>
                  <a:pt x="1322718" y="4013200"/>
                </a:lnTo>
                <a:lnTo>
                  <a:pt x="1328639" y="4025900"/>
                </a:lnTo>
                <a:lnTo>
                  <a:pt x="1332706" y="4038600"/>
                </a:lnTo>
                <a:close/>
              </a:path>
              <a:path w="2722879" h="4102100">
                <a:moveTo>
                  <a:pt x="1307931" y="4089400"/>
                </a:moveTo>
                <a:lnTo>
                  <a:pt x="1102800" y="4089400"/>
                </a:lnTo>
                <a:lnTo>
                  <a:pt x="1077644" y="4076700"/>
                </a:lnTo>
                <a:lnTo>
                  <a:pt x="1061084" y="4064000"/>
                </a:lnTo>
                <a:lnTo>
                  <a:pt x="1048809" y="4064000"/>
                </a:lnTo>
                <a:lnTo>
                  <a:pt x="1045718" y="4051300"/>
                </a:lnTo>
                <a:lnTo>
                  <a:pt x="1018494" y="4051300"/>
                </a:lnTo>
                <a:lnTo>
                  <a:pt x="1004784" y="4038600"/>
                </a:lnTo>
                <a:lnTo>
                  <a:pt x="1334918" y="4038600"/>
                </a:lnTo>
                <a:lnTo>
                  <a:pt x="1335275" y="4051300"/>
                </a:lnTo>
                <a:lnTo>
                  <a:pt x="1331040" y="4064000"/>
                </a:lnTo>
                <a:lnTo>
                  <a:pt x="1321925" y="4076700"/>
                </a:lnTo>
                <a:lnTo>
                  <a:pt x="1307931" y="4089400"/>
                </a:lnTo>
                <a:close/>
              </a:path>
              <a:path w="2722879" h="4102100">
                <a:moveTo>
                  <a:pt x="634880" y="4102100"/>
                </a:moveTo>
                <a:lnTo>
                  <a:pt x="625611" y="4089400"/>
                </a:lnTo>
                <a:lnTo>
                  <a:pt x="672154" y="4089400"/>
                </a:lnTo>
                <a:lnTo>
                  <a:pt x="634880" y="4102100"/>
                </a:lnTo>
                <a:close/>
              </a:path>
              <a:path w="2722879" h="4102100">
                <a:moveTo>
                  <a:pt x="1272897" y="4102100"/>
                </a:moveTo>
                <a:lnTo>
                  <a:pt x="1165600" y="4102100"/>
                </a:lnTo>
                <a:lnTo>
                  <a:pt x="1133227" y="4089400"/>
                </a:lnTo>
                <a:lnTo>
                  <a:pt x="1289056" y="4089400"/>
                </a:lnTo>
                <a:lnTo>
                  <a:pt x="1272897" y="4102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814" y="723623"/>
            <a:ext cx="7976234" cy="1921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450" spc="1750" dirty="0"/>
              <a:t>U</a:t>
            </a:r>
            <a:r>
              <a:rPr sz="12450" spc="-1685" dirty="0"/>
              <a:t> </a:t>
            </a:r>
            <a:r>
              <a:rPr sz="12450" spc="3060" dirty="0"/>
              <a:t>S</a:t>
            </a:r>
            <a:r>
              <a:rPr sz="12450" spc="-1685" dirty="0"/>
              <a:t> </a:t>
            </a:r>
            <a:r>
              <a:rPr sz="12450" spc="3285" dirty="0"/>
              <a:t>E</a:t>
            </a:r>
            <a:r>
              <a:rPr sz="12450" spc="-1685" dirty="0"/>
              <a:t> </a:t>
            </a:r>
            <a:r>
              <a:rPr sz="12450" spc="1905" dirty="0"/>
              <a:t>R</a:t>
            </a:r>
            <a:r>
              <a:rPr sz="12450" spc="-1685" dirty="0"/>
              <a:t> </a:t>
            </a:r>
            <a:r>
              <a:rPr sz="12450" spc="3060" dirty="0"/>
              <a:t>S</a:t>
            </a:r>
            <a:endParaRPr sz="12450"/>
          </a:p>
        </p:txBody>
      </p:sp>
      <p:sp>
        <p:nvSpPr>
          <p:cNvPr id="3" name="object 3"/>
          <p:cNvSpPr/>
          <p:nvPr/>
        </p:nvSpPr>
        <p:spPr>
          <a:xfrm>
            <a:off x="474434" y="3443994"/>
            <a:ext cx="5257800" cy="1143000"/>
          </a:xfrm>
          <a:custGeom>
            <a:avLst/>
            <a:gdLst/>
            <a:ahLst/>
            <a:cxnLst/>
            <a:rect l="l" t="t" r="r" b="b"/>
            <a:pathLst>
              <a:path w="5257800" h="1143000">
                <a:moveTo>
                  <a:pt x="330010" y="0"/>
                </a:moveTo>
                <a:lnTo>
                  <a:pt x="4927789" y="0"/>
                </a:lnTo>
                <a:lnTo>
                  <a:pt x="5257800" y="571497"/>
                </a:lnTo>
                <a:lnTo>
                  <a:pt x="4927789" y="1142994"/>
                </a:lnTo>
                <a:lnTo>
                  <a:pt x="330010" y="1142994"/>
                </a:lnTo>
                <a:lnTo>
                  <a:pt x="0" y="571497"/>
                </a:lnTo>
                <a:lnTo>
                  <a:pt x="330010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55106" y="3443994"/>
            <a:ext cx="5257800" cy="1143000"/>
          </a:xfrm>
          <a:custGeom>
            <a:avLst/>
            <a:gdLst/>
            <a:ahLst/>
            <a:cxnLst/>
            <a:rect l="l" t="t" r="r" b="b"/>
            <a:pathLst>
              <a:path w="5257800" h="1143000">
                <a:moveTo>
                  <a:pt x="330010" y="0"/>
                </a:moveTo>
                <a:lnTo>
                  <a:pt x="4927789" y="0"/>
                </a:lnTo>
                <a:lnTo>
                  <a:pt x="5257800" y="571497"/>
                </a:lnTo>
                <a:lnTo>
                  <a:pt x="4927789" y="1142994"/>
                </a:lnTo>
                <a:lnTo>
                  <a:pt x="330010" y="1142994"/>
                </a:lnTo>
                <a:lnTo>
                  <a:pt x="0" y="571497"/>
                </a:lnTo>
                <a:lnTo>
                  <a:pt x="330010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77312" y="5055536"/>
            <a:ext cx="990600" cy="561975"/>
            <a:chOff x="677312" y="5055536"/>
            <a:chExt cx="990600" cy="561975"/>
          </a:xfrm>
        </p:grpSpPr>
        <p:sp>
          <p:nvSpPr>
            <p:cNvPr id="6" name="object 6"/>
            <p:cNvSpPr/>
            <p:nvPr/>
          </p:nvSpPr>
          <p:spPr>
            <a:xfrm>
              <a:off x="677312" y="5335886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14" y="505553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49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72328" y="505553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49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77312" y="6228112"/>
            <a:ext cx="990600" cy="561975"/>
            <a:chOff x="677312" y="6228112"/>
            <a:chExt cx="990600" cy="561975"/>
          </a:xfrm>
        </p:grpSpPr>
        <p:sp>
          <p:nvSpPr>
            <p:cNvPr id="10" name="object 10"/>
            <p:cNvSpPr/>
            <p:nvPr/>
          </p:nvSpPr>
          <p:spPr>
            <a:xfrm>
              <a:off x="677312" y="6508461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5"/>
                  </a:moveTo>
                  <a:lnTo>
                    <a:pt x="80170" y="281625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2214" y="62281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7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49"/>
                  </a:lnTo>
                  <a:lnTo>
                    <a:pt x="443123" y="333157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2328" y="62281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2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49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8"/>
                  </a:lnTo>
                  <a:lnTo>
                    <a:pt x="297988" y="81278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8"/>
                  </a:moveTo>
                  <a:lnTo>
                    <a:pt x="297546" y="81278"/>
                  </a:lnTo>
                  <a:lnTo>
                    <a:pt x="297870" y="81074"/>
                  </a:lnTo>
                  <a:lnTo>
                    <a:pt x="297988" y="8127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77312" y="7422999"/>
            <a:ext cx="990600" cy="561975"/>
            <a:chOff x="677312" y="7422999"/>
            <a:chExt cx="990600" cy="561975"/>
          </a:xfrm>
        </p:grpSpPr>
        <p:sp>
          <p:nvSpPr>
            <p:cNvPr id="14" name="object 14"/>
            <p:cNvSpPr/>
            <p:nvPr/>
          </p:nvSpPr>
          <p:spPr>
            <a:xfrm>
              <a:off x="677312" y="7703349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2214" y="7422999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72328" y="7422999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77312" y="8694015"/>
            <a:ext cx="990600" cy="561975"/>
            <a:chOff x="677312" y="8694015"/>
            <a:chExt cx="990600" cy="561975"/>
          </a:xfrm>
        </p:grpSpPr>
        <p:sp>
          <p:nvSpPr>
            <p:cNvPr id="18" name="object 18"/>
            <p:cNvSpPr/>
            <p:nvPr/>
          </p:nvSpPr>
          <p:spPr>
            <a:xfrm>
              <a:off x="677312" y="8974365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2214" y="869401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72328" y="869401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85519" y="3017244"/>
            <a:ext cx="6933565" cy="630999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956310" marR="5080" indent="-944244">
              <a:lnSpc>
                <a:spcPct val="149800"/>
              </a:lnSpc>
              <a:spcBef>
                <a:spcPts val="665"/>
              </a:spcBef>
            </a:pPr>
            <a:r>
              <a:rPr sz="5550" spc="55" dirty="0">
                <a:solidFill>
                  <a:srgbClr val="FFFFFF"/>
                </a:solidFill>
                <a:latin typeface="Garamond"/>
                <a:cs typeface="Garamond"/>
              </a:rPr>
              <a:t>Helper/Worker </a:t>
            </a:r>
            <a:r>
              <a:rPr sz="5550" spc="60" dirty="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sz="5400" spc="105" dirty="0">
                <a:latin typeface="Arial"/>
                <a:cs typeface="Arial"/>
              </a:rPr>
              <a:t>Maid/Butler </a:t>
            </a:r>
            <a:r>
              <a:rPr sz="5400" spc="110" dirty="0">
                <a:latin typeface="Arial"/>
                <a:cs typeface="Arial"/>
              </a:rPr>
              <a:t> </a:t>
            </a:r>
            <a:r>
              <a:rPr sz="5400" spc="-25" dirty="0">
                <a:latin typeface="Arial"/>
                <a:cs typeface="Arial"/>
              </a:rPr>
              <a:t>Graphic </a:t>
            </a:r>
            <a:r>
              <a:rPr sz="5400" spc="-80" dirty="0">
                <a:latin typeface="Arial"/>
                <a:cs typeface="Arial"/>
              </a:rPr>
              <a:t>Designer </a:t>
            </a:r>
            <a:r>
              <a:rPr sz="5400" spc="-75" dirty="0">
                <a:latin typeface="Arial"/>
                <a:cs typeface="Arial"/>
              </a:rPr>
              <a:t> </a:t>
            </a:r>
            <a:r>
              <a:rPr sz="5400" spc="-40" dirty="0">
                <a:latin typeface="Arial"/>
                <a:cs typeface="Arial"/>
              </a:rPr>
              <a:t>Electrician </a:t>
            </a:r>
            <a:r>
              <a:rPr sz="5400" spc="-35" dirty="0">
                <a:latin typeface="Arial"/>
                <a:cs typeface="Arial"/>
              </a:rPr>
              <a:t> </a:t>
            </a:r>
            <a:r>
              <a:rPr sz="5400" spc="60" dirty="0">
                <a:latin typeface="Arial"/>
                <a:cs typeface="Arial"/>
              </a:rPr>
              <a:t>Hairdresser/Barber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888703" y="5055536"/>
            <a:ext cx="990600" cy="561975"/>
            <a:chOff x="9888703" y="5055536"/>
            <a:chExt cx="990600" cy="561975"/>
          </a:xfrm>
        </p:grpSpPr>
        <p:sp>
          <p:nvSpPr>
            <p:cNvPr id="23" name="object 23"/>
            <p:cNvSpPr/>
            <p:nvPr/>
          </p:nvSpPr>
          <p:spPr>
            <a:xfrm>
              <a:off x="9888703" y="5335886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4" y="281624"/>
                  </a:moveTo>
                  <a:lnTo>
                    <a:pt x="80170" y="281624"/>
                  </a:lnTo>
                  <a:lnTo>
                    <a:pt x="0" y="143071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4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53604" y="505553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49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383718" y="505553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49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9888703" y="6228112"/>
            <a:ext cx="990600" cy="561975"/>
            <a:chOff x="9888703" y="6228112"/>
            <a:chExt cx="990600" cy="561975"/>
          </a:xfrm>
        </p:grpSpPr>
        <p:sp>
          <p:nvSpPr>
            <p:cNvPr id="27" name="object 27"/>
            <p:cNvSpPr/>
            <p:nvPr/>
          </p:nvSpPr>
          <p:spPr>
            <a:xfrm>
              <a:off x="9888703" y="6508461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4" y="281625"/>
                  </a:moveTo>
                  <a:lnTo>
                    <a:pt x="80170" y="281625"/>
                  </a:lnTo>
                  <a:lnTo>
                    <a:pt x="0" y="143071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4" y="28162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53604" y="62281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7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49"/>
                  </a:lnTo>
                  <a:lnTo>
                    <a:pt x="443123" y="333157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383718" y="62281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2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49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8"/>
                  </a:lnTo>
                  <a:lnTo>
                    <a:pt x="297988" y="81278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8"/>
                  </a:moveTo>
                  <a:lnTo>
                    <a:pt x="297546" y="81278"/>
                  </a:lnTo>
                  <a:lnTo>
                    <a:pt x="297870" y="81074"/>
                  </a:lnTo>
                  <a:lnTo>
                    <a:pt x="297988" y="8127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9888703" y="7422999"/>
            <a:ext cx="990600" cy="561975"/>
            <a:chOff x="9888703" y="7422999"/>
            <a:chExt cx="990600" cy="561975"/>
          </a:xfrm>
        </p:grpSpPr>
        <p:sp>
          <p:nvSpPr>
            <p:cNvPr id="31" name="object 31"/>
            <p:cNvSpPr/>
            <p:nvPr/>
          </p:nvSpPr>
          <p:spPr>
            <a:xfrm>
              <a:off x="9888703" y="7703349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4" y="281624"/>
                  </a:moveTo>
                  <a:lnTo>
                    <a:pt x="80170" y="281624"/>
                  </a:lnTo>
                  <a:lnTo>
                    <a:pt x="0" y="143071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4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53604" y="7422999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383718" y="7422999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886140" y="3619610"/>
            <a:ext cx="5567680" cy="44367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00" spc="145" dirty="0">
                <a:solidFill>
                  <a:srgbClr val="FFFFFF"/>
                </a:solidFill>
                <a:latin typeface="Garamond"/>
                <a:cs typeface="Garamond"/>
              </a:rPr>
              <a:t>Customer/Consumer</a:t>
            </a:r>
            <a:endParaRPr sz="4200">
              <a:latin typeface="Garamond"/>
              <a:cs typeface="Garamond"/>
            </a:endParaRPr>
          </a:p>
          <a:p>
            <a:pPr marL="1238885" marR="5080" indent="-99060">
              <a:lnSpc>
                <a:spcPct val="143800"/>
              </a:lnSpc>
              <a:spcBef>
                <a:spcPts val="1710"/>
              </a:spcBef>
            </a:pPr>
            <a:r>
              <a:rPr sz="5400" spc="-114" dirty="0">
                <a:latin typeface="Arial"/>
                <a:cs typeface="Arial"/>
              </a:rPr>
              <a:t>Senior </a:t>
            </a:r>
            <a:r>
              <a:rPr sz="5400" spc="-110" dirty="0">
                <a:latin typeface="Arial"/>
                <a:cs typeface="Arial"/>
              </a:rPr>
              <a:t>Citizens </a:t>
            </a:r>
            <a:r>
              <a:rPr sz="5400" spc="-1490" dirty="0">
                <a:latin typeface="Arial"/>
                <a:cs typeface="Arial"/>
              </a:rPr>
              <a:t> </a:t>
            </a:r>
            <a:r>
              <a:rPr sz="5400" spc="-50" dirty="0">
                <a:latin typeface="Arial"/>
                <a:cs typeface="Arial"/>
              </a:rPr>
              <a:t>Students </a:t>
            </a:r>
            <a:r>
              <a:rPr sz="5400" spc="-45" dirty="0">
                <a:latin typeface="Arial"/>
                <a:cs typeface="Arial"/>
              </a:rPr>
              <a:t> </a:t>
            </a:r>
            <a:r>
              <a:rPr sz="5400" spc="-15" dirty="0">
                <a:latin typeface="Arial"/>
                <a:cs typeface="Arial"/>
              </a:rPr>
              <a:t>Public/People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"/>
            <a:ext cx="18288000" cy="3113405"/>
            <a:chOff x="0" y="11"/>
            <a:chExt cx="18288000" cy="3113405"/>
          </a:xfrm>
        </p:grpSpPr>
        <p:sp>
          <p:nvSpPr>
            <p:cNvPr id="3" name="object 3"/>
            <p:cNvSpPr/>
            <p:nvPr/>
          </p:nvSpPr>
          <p:spPr>
            <a:xfrm>
              <a:off x="0" y="11"/>
              <a:ext cx="17184370" cy="3113405"/>
            </a:xfrm>
            <a:custGeom>
              <a:avLst/>
              <a:gdLst/>
              <a:ahLst/>
              <a:cxnLst/>
              <a:rect l="l" t="t" r="r" b="b"/>
              <a:pathLst>
                <a:path w="17184370" h="3113405">
                  <a:moveTo>
                    <a:pt x="0" y="0"/>
                  </a:moveTo>
                  <a:lnTo>
                    <a:pt x="17184316" y="0"/>
                  </a:lnTo>
                  <a:lnTo>
                    <a:pt x="15388071" y="3112996"/>
                  </a:lnTo>
                  <a:lnTo>
                    <a:pt x="0" y="3112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25608" y="11"/>
              <a:ext cx="3562350" cy="2136140"/>
            </a:xfrm>
            <a:custGeom>
              <a:avLst/>
              <a:gdLst/>
              <a:ahLst/>
              <a:cxnLst/>
              <a:rect l="l" t="t" r="r" b="b"/>
              <a:pathLst>
                <a:path w="3562350" h="2136140">
                  <a:moveTo>
                    <a:pt x="1117" y="0"/>
                  </a:moveTo>
                  <a:lnTo>
                    <a:pt x="3561233" y="0"/>
                  </a:lnTo>
                  <a:lnTo>
                    <a:pt x="3562350" y="1933"/>
                  </a:lnTo>
                  <a:lnTo>
                    <a:pt x="2329659" y="2135517"/>
                  </a:lnTo>
                  <a:lnTo>
                    <a:pt x="1232691" y="2135517"/>
                  </a:lnTo>
                  <a:lnTo>
                    <a:pt x="0" y="1933"/>
                  </a:lnTo>
                  <a:lnTo>
                    <a:pt x="1117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65740" y="3964924"/>
            <a:ext cx="990600" cy="561975"/>
            <a:chOff x="765740" y="3964924"/>
            <a:chExt cx="990600" cy="561975"/>
          </a:xfrm>
        </p:grpSpPr>
        <p:sp>
          <p:nvSpPr>
            <p:cNvPr id="6" name="object 6"/>
            <p:cNvSpPr/>
            <p:nvPr/>
          </p:nvSpPr>
          <p:spPr>
            <a:xfrm>
              <a:off x="765740" y="4245274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642" y="3964924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0756" y="3964924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65740" y="5705213"/>
            <a:ext cx="990600" cy="561975"/>
            <a:chOff x="765740" y="5705213"/>
            <a:chExt cx="990600" cy="561975"/>
          </a:xfrm>
        </p:grpSpPr>
        <p:sp>
          <p:nvSpPr>
            <p:cNvPr id="10" name="object 10"/>
            <p:cNvSpPr/>
            <p:nvPr/>
          </p:nvSpPr>
          <p:spPr>
            <a:xfrm>
              <a:off x="765740" y="5985563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0642" y="570521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60756" y="570521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3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65740" y="7456729"/>
            <a:ext cx="990600" cy="561975"/>
            <a:chOff x="765740" y="7456729"/>
            <a:chExt cx="990600" cy="561975"/>
          </a:xfrm>
        </p:grpSpPr>
        <p:sp>
          <p:nvSpPr>
            <p:cNvPr id="14" name="object 14"/>
            <p:cNvSpPr/>
            <p:nvPr/>
          </p:nvSpPr>
          <p:spPr>
            <a:xfrm>
              <a:off x="765740" y="7737079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0642" y="7456729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60756" y="7456729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3350771" y="5880391"/>
            <a:ext cx="4302760" cy="3152775"/>
            <a:chOff x="13350771" y="5880391"/>
            <a:chExt cx="4302760" cy="3152775"/>
          </a:xfrm>
        </p:grpSpPr>
        <p:sp>
          <p:nvSpPr>
            <p:cNvPr id="18" name="object 18"/>
            <p:cNvSpPr/>
            <p:nvPr/>
          </p:nvSpPr>
          <p:spPr>
            <a:xfrm>
              <a:off x="14488395" y="5880413"/>
              <a:ext cx="1014094" cy="3152775"/>
            </a:xfrm>
            <a:custGeom>
              <a:avLst/>
              <a:gdLst/>
              <a:ahLst/>
              <a:cxnLst/>
              <a:rect l="l" t="t" r="r" b="b"/>
              <a:pathLst>
                <a:path w="1014094" h="3152775">
                  <a:moveTo>
                    <a:pt x="1013724" y="3152720"/>
                  </a:moveTo>
                  <a:lnTo>
                    <a:pt x="306581" y="3152720"/>
                  </a:lnTo>
                  <a:lnTo>
                    <a:pt x="261277" y="3149112"/>
                  </a:lnTo>
                  <a:lnTo>
                    <a:pt x="218037" y="3138634"/>
                  </a:lnTo>
                  <a:lnTo>
                    <a:pt x="177335" y="3121798"/>
                  </a:lnTo>
                  <a:lnTo>
                    <a:pt x="139645" y="3099120"/>
                  </a:lnTo>
                  <a:lnTo>
                    <a:pt x="105442" y="3071115"/>
                  </a:lnTo>
                  <a:lnTo>
                    <a:pt x="75200" y="3038298"/>
                  </a:lnTo>
                  <a:lnTo>
                    <a:pt x="49392" y="3001183"/>
                  </a:lnTo>
                  <a:lnTo>
                    <a:pt x="28494" y="2960285"/>
                  </a:lnTo>
                  <a:lnTo>
                    <a:pt x="12980" y="2916118"/>
                  </a:lnTo>
                  <a:lnTo>
                    <a:pt x="3324" y="2869199"/>
                  </a:lnTo>
                  <a:lnTo>
                    <a:pt x="0" y="2820040"/>
                  </a:lnTo>
                  <a:lnTo>
                    <a:pt x="0" y="332679"/>
                  </a:lnTo>
                  <a:lnTo>
                    <a:pt x="3324" y="283519"/>
                  </a:lnTo>
                  <a:lnTo>
                    <a:pt x="12980" y="236598"/>
                  </a:lnTo>
                  <a:lnTo>
                    <a:pt x="28494" y="192432"/>
                  </a:lnTo>
                  <a:lnTo>
                    <a:pt x="49392" y="151534"/>
                  </a:lnTo>
                  <a:lnTo>
                    <a:pt x="75200" y="114419"/>
                  </a:lnTo>
                  <a:lnTo>
                    <a:pt x="105442" y="81602"/>
                  </a:lnTo>
                  <a:lnTo>
                    <a:pt x="139645" y="53597"/>
                  </a:lnTo>
                  <a:lnTo>
                    <a:pt x="177335" y="30920"/>
                  </a:lnTo>
                  <a:lnTo>
                    <a:pt x="218037" y="14085"/>
                  </a:lnTo>
                  <a:lnTo>
                    <a:pt x="261277" y="3607"/>
                  </a:lnTo>
                  <a:lnTo>
                    <a:pt x="306581" y="0"/>
                  </a:lnTo>
                  <a:lnTo>
                    <a:pt x="1013724" y="0"/>
                  </a:lnTo>
                  <a:lnTo>
                    <a:pt x="1013724" y="3152720"/>
                  </a:lnTo>
                  <a:close/>
                </a:path>
              </a:pathLst>
            </a:custGeom>
            <a:solidFill>
              <a:srgbClr val="AAA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502126" y="5880391"/>
              <a:ext cx="1014094" cy="3152775"/>
            </a:xfrm>
            <a:custGeom>
              <a:avLst/>
              <a:gdLst/>
              <a:ahLst/>
              <a:cxnLst/>
              <a:rect l="l" t="t" r="r" b="b"/>
              <a:pathLst>
                <a:path w="1014094" h="3152775">
                  <a:moveTo>
                    <a:pt x="707157" y="3152741"/>
                  </a:moveTo>
                  <a:lnTo>
                    <a:pt x="0" y="3152741"/>
                  </a:lnTo>
                  <a:lnTo>
                    <a:pt x="0" y="0"/>
                  </a:lnTo>
                  <a:lnTo>
                    <a:pt x="707157" y="0"/>
                  </a:lnTo>
                  <a:lnTo>
                    <a:pt x="752461" y="3607"/>
                  </a:lnTo>
                  <a:lnTo>
                    <a:pt x="795701" y="14085"/>
                  </a:lnTo>
                  <a:lnTo>
                    <a:pt x="836403" y="30921"/>
                  </a:lnTo>
                  <a:lnTo>
                    <a:pt x="874093" y="53598"/>
                  </a:lnTo>
                  <a:lnTo>
                    <a:pt x="908296" y="81604"/>
                  </a:lnTo>
                  <a:lnTo>
                    <a:pt x="938538" y="114422"/>
                  </a:lnTo>
                  <a:lnTo>
                    <a:pt x="964346" y="151539"/>
                  </a:lnTo>
                  <a:lnTo>
                    <a:pt x="985244" y="192440"/>
                  </a:lnTo>
                  <a:lnTo>
                    <a:pt x="1000758" y="236610"/>
                  </a:lnTo>
                  <a:lnTo>
                    <a:pt x="1010414" y="283535"/>
                  </a:lnTo>
                  <a:lnTo>
                    <a:pt x="1013738" y="332701"/>
                  </a:lnTo>
                  <a:lnTo>
                    <a:pt x="1013738" y="2820062"/>
                  </a:lnTo>
                  <a:lnTo>
                    <a:pt x="1010414" y="2869220"/>
                  </a:lnTo>
                  <a:lnTo>
                    <a:pt x="1000758" y="2916140"/>
                  </a:lnTo>
                  <a:lnTo>
                    <a:pt x="985244" y="2960306"/>
                  </a:lnTo>
                  <a:lnTo>
                    <a:pt x="964346" y="3001204"/>
                  </a:lnTo>
                  <a:lnTo>
                    <a:pt x="938538" y="3038319"/>
                  </a:lnTo>
                  <a:lnTo>
                    <a:pt x="908296" y="3071137"/>
                  </a:lnTo>
                  <a:lnTo>
                    <a:pt x="874093" y="3099142"/>
                  </a:lnTo>
                  <a:lnTo>
                    <a:pt x="836403" y="3121819"/>
                  </a:lnTo>
                  <a:lnTo>
                    <a:pt x="795701" y="3138655"/>
                  </a:lnTo>
                  <a:lnTo>
                    <a:pt x="752461" y="3149134"/>
                  </a:lnTo>
                  <a:lnTo>
                    <a:pt x="707157" y="3152741"/>
                  </a:lnTo>
                  <a:close/>
                </a:path>
              </a:pathLst>
            </a:custGeom>
            <a:solidFill>
              <a:srgbClr val="828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665577" y="6280766"/>
              <a:ext cx="1673225" cy="2291080"/>
            </a:xfrm>
            <a:custGeom>
              <a:avLst/>
              <a:gdLst/>
              <a:ahLst/>
              <a:cxnLst/>
              <a:rect l="l" t="t" r="r" b="b"/>
              <a:pathLst>
                <a:path w="1673225" h="2291079">
                  <a:moveTo>
                    <a:pt x="1673090" y="2290856"/>
                  </a:moveTo>
                  <a:lnTo>
                    <a:pt x="0" y="2290856"/>
                  </a:lnTo>
                  <a:lnTo>
                    <a:pt x="0" y="0"/>
                  </a:lnTo>
                  <a:lnTo>
                    <a:pt x="836548" y="0"/>
                  </a:lnTo>
                  <a:lnTo>
                    <a:pt x="1673090" y="0"/>
                  </a:lnTo>
                  <a:lnTo>
                    <a:pt x="1673090" y="2290856"/>
                  </a:lnTo>
                  <a:close/>
                </a:path>
              </a:pathLst>
            </a:custGeom>
            <a:solidFill>
              <a:srgbClr val="C8E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142527" y="8732866"/>
              <a:ext cx="719455" cy="135255"/>
            </a:xfrm>
            <a:custGeom>
              <a:avLst/>
              <a:gdLst/>
              <a:ahLst/>
              <a:cxnLst/>
              <a:rect l="l" t="t" r="r" b="b"/>
              <a:pathLst>
                <a:path w="719455" h="135254">
                  <a:moveTo>
                    <a:pt x="359599" y="135031"/>
                  </a:moveTo>
                  <a:lnTo>
                    <a:pt x="287124" y="133659"/>
                  </a:lnTo>
                  <a:lnTo>
                    <a:pt x="219622" y="129726"/>
                  </a:lnTo>
                  <a:lnTo>
                    <a:pt x="158538" y="123503"/>
                  </a:lnTo>
                  <a:lnTo>
                    <a:pt x="105319" y="115260"/>
                  </a:lnTo>
                  <a:lnTo>
                    <a:pt x="61410" y="105270"/>
                  </a:lnTo>
                  <a:lnTo>
                    <a:pt x="7305" y="81129"/>
                  </a:lnTo>
                  <a:lnTo>
                    <a:pt x="0" y="67522"/>
                  </a:lnTo>
                  <a:lnTo>
                    <a:pt x="7305" y="53915"/>
                  </a:lnTo>
                  <a:lnTo>
                    <a:pt x="61410" y="29771"/>
                  </a:lnTo>
                  <a:lnTo>
                    <a:pt x="105319" y="19777"/>
                  </a:lnTo>
                  <a:lnTo>
                    <a:pt x="158538" y="11532"/>
                  </a:lnTo>
                  <a:lnTo>
                    <a:pt x="219622" y="5306"/>
                  </a:lnTo>
                  <a:lnTo>
                    <a:pt x="287124" y="1371"/>
                  </a:lnTo>
                  <a:lnTo>
                    <a:pt x="359599" y="0"/>
                  </a:lnTo>
                  <a:lnTo>
                    <a:pt x="432074" y="1371"/>
                  </a:lnTo>
                  <a:lnTo>
                    <a:pt x="499576" y="5306"/>
                  </a:lnTo>
                  <a:lnTo>
                    <a:pt x="560659" y="11532"/>
                  </a:lnTo>
                  <a:lnTo>
                    <a:pt x="613878" y="19777"/>
                  </a:lnTo>
                  <a:lnTo>
                    <a:pt x="657787" y="29771"/>
                  </a:lnTo>
                  <a:lnTo>
                    <a:pt x="711893" y="53915"/>
                  </a:lnTo>
                  <a:lnTo>
                    <a:pt x="719198" y="67522"/>
                  </a:lnTo>
                  <a:lnTo>
                    <a:pt x="711893" y="81129"/>
                  </a:lnTo>
                  <a:lnTo>
                    <a:pt x="657787" y="105270"/>
                  </a:lnTo>
                  <a:lnTo>
                    <a:pt x="613878" y="115260"/>
                  </a:lnTo>
                  <a:lnTo>
                    <a:pt x="560659" y="123503"/>
                  </a:lnTo>
                  <a:lnTo>
                    <a:pt x="499576" y="129726"/>
                  </a:lnTo>
                  <a:lnTo>
                    <a:pt x="432074" y="133659"/>
                  </a:lnTo>
                  <a:lnTo>
                    <a:pt x="359599" y="135031"/>
                  </a:lnTo>
                  <a:close/>
                </a:path>
              </a:pathLst>
            </a:custGeom>
            <a:solidFill>
              <a:srgbClr val="F6E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13100" y="6003388"/>
              <a:ext cx="181503" cy="18161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4800483" y="6850266"/>
              <a:ext cx="1913255" cy="1520190"/>
            </a:xfrm>
            <a:custGeom>
              <a:avLst/>
              <a:gdLst/>
              <a:ahLst/>
              <a:cxnLst/>
              <a:rect l="l" t="t" r="r" b="b"/>
              <a:pathLst>
                <a:path w="1913255" h="1520190">
                  <a:moveTo>
                    <a:pt x="789674" y="1520087"/>
                  </a:moveTo>
                  <a:lnTo>
                    <a:pt x="735567" y="1514723"/>
                  </a:lnTo>
                  <a:lnTo>
                    <a:pt x="666469" y="1493989"/>
                  </a:lnTo>
                  <a:lnTo>
                    <a:pt x="627505" y="1478375"/>
                  </a:lnTo>
                  <a:lnTo>
                    <a:pt x="586241" y="1459539"/>
                  </a:lnTo>
                  <a:lnTo>
                    <a:pt x="543159" y="1437686"/>
                  </a:lnTo>
                  <a:lnTo>
                    <a:pt x="498742" y="1413025"/>
                  </a:lnTo>
                  <a:lnTo>
                    <a:pt x="453473" y="1385761"/>
                  </a:lnTo>
                  <a:lnTo>
                    <a:pt x="407835" y="1356101"/>
                  </a:lnTo>
                  <a:lnTo>
                    <a:pt x="362308" y="1324251"/>
                  </a:lnTo>
                  <a:lnTo>
                    <a:pt x="317378" y="1290419"/>
                  </a:lnTo>
                  <a:lnTo>
                    <a:pt x="273525" y="1254811"/>
                  </a:lnTo>
                  <a:lnTo>
                    <a:pt x="231232" y="1217633"/>
                  </a:lnTo>
                  <a:lnTo>
                    <a:pt x="190982" y="1179092"/>
                  </a:lnTo>
                  <a:lnTo>
                    <a:pt x="153257" y="1139395"/>
                  </a:lnTo>
                  <a:lnTo>
                    <a:pt x="118541" y="1098748"/>
                  </a:lnTo>
                  <a:lnTo>
                    <a:pt x="87315" y="1057358"/>
                  </a:lnTo>
                  <a:lnTo>
                    <a:pt x="60062" y="1015431"/>
                  </a:lnTo>
                  <a:lnTo>
                    <a:pt x="37264" y="973175"/>
                  </a:lnTo>
                  <a:lnTo>
                    <a:pt x="19405" y="930796"/>
                  </a:lnTo>
                  <a:lnTo>
                    <a:pt x="6966" y="888500"/>
                  </a:lnTo>
                  <a:lnTo>
                    <a:pt x="431" y="846494"/>
                  </a:lnTo>
                  <a:lnTo>
                    <a:pt x="0" y="814920"/>
                  </a:lnTo>
                  <a:lnTo>
                    <a:pt x="3744" y="783201"/>
                  </a:lnTo>
                  <a:lnTo>
                    <a:pt x="23050" y="719542"/>
                  </a:lnTo>
                  <a:lnTo>
                    <a:pt x="56920" y="655951"/>
                  </a:lnTo>
                  <a:lnTo>
                    <a:pt x="78871" y="624315"/>
                  </a:lnTo>
                  <a:lnTo>
                    <a:pt x="103929" y="592858"/>
                  </a:lnTo>
                  <a:lnTo>
                    <a:pt x="131915" y="561633"/>
                  </a:lnTo>
                  <a:lnTo>
                    <a:pt x="162650" y="530695"/>
                  </a:lnTo>
                  <a:lnTo>
                    <a:pt x="195958" y="500097"/>
                  </a:lnTo>
                  <a:lnTo>
                    <a:pt x="231658" y="469895"/>
                  </a:lnTo>
                  <a:lnTo>
                    <a:pt x="269573" y="440140"/>
                  </a:lnTo>
                  <a:lnTo>
                    <a:pt x="309525" y="410889"/>
                  </a:lnTo>
                  <a:lnTo>
                    <a:pt x="351336" y="382194"/>
                  </a:lnTo>
                  <a:lnTo>
                    <a:pt x="394826" y="354109"/>
                  </a:lnTo>
                  <a:lnTo>
                    <a:pt x="439818" y="326689"/>
                  </a:lnTo>
                  <a:lnTo>
                    <a:pt x="486134" y="299988"/>
                  </a:lnTo>
                  <a:lnTo>
                    <a:pt x="533595" y="274059"/>
                  </a:lnTo>
                  <a:lnTo>
                    <a:pt x="582023" y="248956"/>
                  </a:lnTo>
                  <a:lnTo>
                    <a:pt x="631239" y="224735"/>
                  </a:lnTo>
                  <a:lnTo>
                    <a:pt x="681066" y="201447"/>
                  </a:lnTo>
                  <a:lnTo>
                    <a:pt x="731324" y="179148"/>
                  </a:lnTo>
                  <a:lnTo>
                    <a:pt x="781837" y="157892"/>
                  </a:lnTo>
                  <a:lnTo>
                    <a:pt x="832425" y="137732"/>
                  </a:lnTo>
                  <a:lnTo>
                    <a:pt x="882910" y="118723"/>
                  </a:lnTo>
                  <a:lnTo>
                    <a:pt x="933114" y="100918"/>
                  </a:lnTo>
                  <a:lnTo>
                    <a:pt x="982858" y="84371"/>
                  </a:lnTo>
                  <a:lnTo>
                    <a:pt x="1031965" y="69137"/>
                  </a:lnTo>
                  <a:lnTo>
                    <a:pt x="1080256" y="55270"/>
                  </a:lnTo>
                  <a:lnTo>
                    <a:pt x="1127552" y="42822"/>
                  </a:lnTo>
                  <a:lnTo>
                    <a:pt x="1173676" y="31850"/>
                  </a:lnTo>
                  <a:lnTo>
                    <a:pt x="1218449" y="22405"/>
                  </a:lnTo>
                  <a:lnTo>
                    <a:pt x="1261693" y="14543"/>
                  </a:lnTo>
                  <a:lnTo>
                    <a:pt x="1303229" y="8318"/>
                  </a:lnTo>
                  <a:lnTo>
                    <a:pt x="1342879" y="3783"/>
                  </a:lnTo>
                  <a:lnTo>
                    <a:pt x="1415810" y="0"/>
                  </a:lnTo>
                  <a:lnTo>
                    <a:pt x="1448733" y="859"/>
                  </a:lnTo>
                  <a:lnTo>
                    <a:pt x="1506605" y="8352"/>
                  </a:lnTo>
                  <a:lnTo>
                    <a:pt x="1575532" y="33165"/>
                  </a:lnTo>
                  <a:lnTo>
                    <a:pt x="1617436" y="56383"/>
                  </a:lnTo>
                  <a:lnTo>
                    <a:pt x="1656843" y="84251"/>
                  </a:lnTo>
                  <a:lnTo>
                    <a:pt x="1693690" y="116278"/>
                  </a:lnTo>
                  <a:lnTo>
                    <a:pt x="1727913" y="151970"/>
                  </a:lnTo>
                  <a:lnTo>
                    <a:pt x="1759447" y="190833"/>
                  </a:lnTo>
                  <a:lnTo>
                    <a:pt x="1788227" y="232374"/>
                  </a:lnTo>
                  <a:lnTo>
                    <a:pt x="1814191" y="276100"/>
                  </a:lnTo>
                  <a:lnTo>
                    <a:pt x="1837274" y="321517"/>
                  </a:lnTo>
                  <a:lnTo>
                    <a:pt x="1857412" y="368131"/>
                  </a:lnTo>
                  <a:lnTo>
                    <a:pt x="1874540" y="415451"/>
                  </a:lnTo>
                  <a:lnTo>
                    <a:pt x="1888595" y="462981"/>
                  </a:lnTo>
                  <a:lnTo>
                    <a:pt x="1899511" y="510229"/>
                  </a:lnTo>
                  <a:lnTo>
                    <a:pt x="1907226" y="556702"/>
                  </a:lnTo>
                  <a:lnTo>
                    <a:pt x="1911675" y="601905"/>
                  </a:lnTo>
                  <a:lnTo>
                    <a:pt x="1912794" y="645346"/>
                  </a:lnTo>
                  <a:lnTo>
                    <a:pt x="1910518" y="686531"/>
                  </a:lnTo>
                  <a:lnTo>
                    <a:pt x="1904783" y="724967"/>
                  </a:lnTo>
                  <a:lnTo>
                    <a:pt x="1875286" y="786568"/>
                  </a:lnTo>
                  <a:lnTo>
                    <a:pt x="1836838" y="811394"/>
                  </a:lnTo>
                  <a:lnTo>
                    <a:pt x="1786570" y="834782"/>
                  </a:lnTo>
                  <a:lnTo>
                    <a:pt x="1730875" y="856877"/>
                  </a:lnTo>
                  <a:lnTo>
                    <a:pt x="1676141" y="877823"/>
                  </a:lnTo>
                  <a:lnTo>
                    <a:pt x="1628759" y="897764"/>
                  </a:lnTo>
                  <a:lnTo>
                    <a:pt x="1595120" y="916844"/>
                  </a:lnTo>
                  <a:lnTo>
                    <a:pt x="1439361" y="1034961"/>
                  </a:lnTo>
                  <a:lnTo>
                    <a:pt x="1199236" y="1216920"/>
                  </a:lnTo>
                  <a:lnTo>
                    <a:pt x="1151984" y="1252769"/>
                  </a:lnTo>
                  <a:lnTo>
                    <a:pt x="1109125" y="1285332"/>
                  </a:lnTo>
                  <a:lnTo>
                    <a:pt x="1070300" y="1314897"/>
                  </a:lnTo>
                  <a:lnTo>
                    <a:pt x="1035151" y="1341748"/>
                  </a:lnTo>
                  <a:lnTo>
                    <a:pt x="1003317" y="1366170"/>
                  </a:lnTo>
                  <a:lnTo>
                    <a:pt x="948161" y="1408875"/>
                  </a:lnTo>
                  <a:lnTo>
                    <a:pt x="901960" y="1445296"/>
                  </a:lnTo>
                  <a:lnTo>
                    <a:pt x="861841" y="1477719"/>
                  </a:lnTo>
                  <a:lnTo>
                    <a:pt x="824931" y="1508429"/>
                  </a:lnTo>
                  <a:lnTo>
                    <a:pt x="809900" y="1516489"/>
                  </a:lnTo>
                  <a:lnTo>
                    <a:pt x="789674" y="1520087"/>
                  </a:lnTo>
                  <a:close/>
                </a:path>
              </a:pathLst>
            </a:custGeom>
            <a:solidFill>
              <a:srgbClr val="CC98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300488" y="6719949"/>
              <a:ext cx="359410" cy="506095"/>
            </a:xfrm>
            <a:custGeom>
              <a:avLst/>
              <a:gdLst/>
              <a:ahLst/>
              <a:cxnLst/>
              <a:rect l="l" t="t" r="r" b="b"/>
              <a:pathLst>
                <a:path w="359409" h="506095">
                  <a:moveTo>
                    <a:pt x="187728" y="505518"/>
                  </a:moveTo>
                  <a:lnTo>
                    <a:pt x="0" y="74766"/>
                  </a:lnTo>
                  <a:lnTo>
                    <a:pt x="171345" y="0"/>
                  </a:lnTo>
                  <a:lnTo>
                    <a:pt x="359096" y="430737"/>
                  </a:lnTo>
                  <a:lnTo>
                    <a:pt x="187728" y="505518"/>
                  </a:lnTo>
                  <a:close/>
                </a:path>
              </a:pathLst>
            </a:custGeom>
            <a:solidFill>
              <a:srgbClr val="C8E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488202" y="7150694"/>
              <a:ext cx="358775" cy="503555"/>
            </a:xfrm>
            <a:custGeom>
              <a:avLst/>
              <a:gdLst/>
              <a:ahLst/>
              <a:cxnLst/>
              <a:rect l="l" t="t" r="r" b="b"/>
              <a:pathLst>
                <a:path w="358775" h="503554">
                  <a:moveTo>
                    <a:pt x="186859" y="503439"/>
                  </a:moveTo>
                  <a:lnTo>
                    <a:pt x="0" y="74780"/>
                  </a:lnTo>
                  <a:lnTo>
                    <a:pt x="171374" y="0"/>
                  </a:lnTo>
                  <a:lnTo>
                    <a:pt x="358211" y="428658"/>
                  </a:lnTo>
                  <a:lnTo>
                    <a:pt x="186859" y="503439"/>
                  </a:lnTo>
                  <a:close/>
                </a:path>
              </a:pathLst>
            </a:custGeom>
            <a:solidFill>
              <a:srgbClr val="AAC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21239" y="6273753"/>
              <a:ext cx="995044" cy="876935"/>
            </a:xfrm>
            <a:custGeom>
              <a:avLst/>
              <a:gdLst/>
              <a:ahLst/>
              <a:cxnLst/>
              <a:rect l="l" t="t" r="r" b="b"/>
              <a:pathLst>
                <a:path w="995044" h="876934">
                  <a:moveTo>
                    <a:pt x="238359" y="876933"/>
                  </a:moveTo>
                  <a:lnTo>
                    <a:pt x="0" y="330133"/>
                  </a:lnTo>
                  <a:lnTo>
                    <a:pt x="756494" y="0"/>
                  </a:lnTo>
                  <a:lnTo>
                    <a:pt x="994825" y="546807"/>
                  </a:lnTo>
                  <a:lnTo>
                    <a:pt x="238359" y="876933"/>
                  </a:lnTo>
                  <a:close/>
                </a:path>
              </a:pathLst>
            </a:custGeom>
            <a:solidFill>
              <a:srgbClr val="2F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659591" y="6820560"/>
              <a:ext cx="994410" cy="875030"/>
            </a:xfrm>
            <a:custGeom>
              <a:avLst/>
              <a:gdLst/>
              <a:ahLst/>
              <a:cxnLst/>
              <a:rect l="l" t="t" r="r" b="b"/>
              <a:pathLst>
                <a:path w="994409" h="875029">
                  <a:moveTo>
                    <a:pt x="237418" y="874833"/>
                  </a:moveTo>
                  <a:lnTo>
                    <a:pt x="0" y="330126"/>
                  </a:lnTo>
                  <a:lnTo>
                    <a:pt x="756486" y="0"/>
                  </a:lnTo>
                  <a:lnTo>
                    <a:pt x="993904" y="544707"/>
                  </a:lnTo>
                  <a:lnTo>
                    <a:pt x="237418" y="874833"/>
                  </a:lnTo>
                  <a:close/>
                </a:path>
              </a:pathLst>
            </a:custGeom>
            <a:solidFill>
              <a:srgbClr val="20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03340" y="7384663"/>
              <a:ext cx="88928" cy="8898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31146" y="7285253"/>
              <a:ext cx="88934" cy="8898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3530240" y="6328126"/>
              <a:ext cx="1052830" cy="1010285"/>
            </a:xfrm>
            <a:custGeom>
              <a:avLst/>
              <a:gdLst/>
              <a:ahLst/>
              <a:cxnLst/>
              <a:rect l="l" t="t" r="r" b="b"/>
              <a:pathLst>
                <a:path w="1052830" h="1010284">
                  <a:moveTo>
                    <a:pt x="756479" y="1009878"/>
                  </a:moveTo>
                  <a:lnTo>
                    <a:pt x="0" y="679760"/>
                  </a:lnTo>
                  <a:lnTo>
                    <a:pt x="296280" y="0"/>
                  </a:lnTo>
                  <a:lnTo>
                    <a:pt x="1052759" y="330118"/>
                  </a:lnTo>
                  <a:lnTo>
                    <a:pt x="756479" y="1009878"/>
                  </a:lnTo>
                  <a:close/>
                </a:path>
              </a:pathLst>
            </a:custGeom>
            <a:solidFill>
              <a:srgbClr val="D3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350771" y="6874912"/>
              <a:ext cx="994410" cy="875030"/>
            </a:xfrm>
            <a:custGeom>
              <a:avLst/>
              <a:gdLst/>
              <a:ahLst/>
              <a:cxnLst/>
              <a:rect l="l" t="t" r="r" b="b"/>
              <a:pathLst>
                <a:path w="994409" h="875029">
                  <a:moveTo>
                    <a:pt x="756486" y="874847"/>
                  </a:moveTo>
                  <a:lnTo>
                    <a:pt x="0" y="544721"/>
                  </a:lnTo>
                  <a:lnTo>
                    <a:pt x="237418" y="0"/>
                  </a:lnTo>
                  <a:lnTo>
                    <a:pt x="993897" y="330140"/>
                  </a:lnTo>
                  <a:lnTo>
                    <a:pt x="756486" y="874847"/>
                  </a:lnTo>
                  <a:close/>
                </a:path>
              </a:pathLst>
            </a:custGeom>
            <a:solidFill>
              <a:srgbClr val="AE6E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11972" y="7439022"/>
              <a:ext cx="88927" cy="8898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84190" y="7339619"/>
              <a:ext cx="88931" cy="8898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4339422" y="6932602"/>
              <a:ext cx="2065020" cy="1533525"/>
            </a:xfrm>
            <a:custGeom>
              <a:avLst/>
              <a:gdLst/>
              <a:ahLst/>
              <a:cxnLst/>
              <a:rect l="l" t="t" r="r" b="b"/>
              <a:pathLst>
                <a:path w="2065019" h="1533525">
                  <a:moveTo>
                    <a:pt x="1306032" y="1533046"/>
                  </a:moveTo>
                  <a:lnTo>
                    <a:pt x="713452" y="1235631"/>
                  </a:lnTo>
                  <a:lnTo>
                    <a:pt x="649078" y="1197816"/>
                  </a:lnTo>
                  <a:lnTo>
                    <a:pt x="589135" y="1161672"/>
                  </a:lnTo>
                  <a:lnTo>
                    <a:pt x="533495" y="1127222"/>
                  </a:lnTo>
                  <a:lnTo>
                    <a:pt x="482027" y="1094485"/>
                  </a:lnTo>
                  <a:lnTo>
                    <a:pt x="434603" y="1063483"/>
                  </a:lnTo>
                  <a:lnTo>
                    <a:pt x="391093" y="1034237"/>
                  </a:lnTo>
                  <a:lnTo>
                    <a:pt x="351367" y="1006767"/>
                  </a:lnTo>
                  <a:lnTo>
                    <a:pt x="315297" y="981097"/>
                  </a:lnTo>
                  <a:lnTo>
                    <a:pt x="282752" y="957245"/>
                  </a:lnTo>
                  <a:lnTo>
                    <a:pt x="227723" y="915083"/>
                  </a:lnTo>
                  <a:lnTo>
                    <a:pt x="148632" y="848587"/>
                  </a:lnTo>
                  <a:lnTo>
                    <a:pt x="111412" y="813200"/>
                  </a:lnTo>
                  <a:lnTo>
                    <a:pt x="82899" y="781781"/>
                  </a:lnTo>
                  <a:lnTo>
                    <a:pt x="80074" y="777616"/>
                  </a:lnTo>
                  <a:lnTo>
                    <a:pt x="75437" y="773415"/>
                  </a:lnTo>
                  <a:lnTo>
                    <a:pt x="46378" y="745124"/>
                  </a:lnTo>
                  <a:lnTo>
                    <a:pt x="9947" y="695910"/>
                  </a:lnTo>
                  <a:lnTo>
                    <a:pt x="0" y="655069"/>
                  </a:lnTo>
                  <a:lnTo>
                    <a:pt x="2593" y="633717"/>
                  </a:lnTo>
                  <a:lnTo>
                    <a:pt x="9903" y="609162"/>
                  </a:lnTo>
                  <a:lnTo>
                    <a:pt x="22125" y="580500"/>
                  </a:lnTo>
                  <a:lnTo>
                    <a:pt x="269629" y="59948"/>
                  </a:lnTo>
                  <a:lnTo>
                    <a:pt x="270398" y="57898"/>
                  </a:lnTo>
                  <a:lnTo>
                    <a:pt x="290315" y="30259"/>
                  </a:lnTo>
                  <a:lnTo>
                    <a:pt x="327117" y="11863"/>
                  </a:lnTo>
                  <a:lnTo>
                    <a:pt x="383127" y="2010"/>
                  </a:lnTo>
                  <a:lnTo>
                    <a:pt x="460672" y="0"/>
                  </a:lnTo>
                  <a:lnTo>
                    <a:pt x="1146600" y="51050"/>
                  </a:lnTo>
                  <a:lnTo>
                    <a:pt x="1167128" y="85864"/>
                  </a:lnTo>
                  <a:lnTo>
                    <a:pt x="1214290" y="163342"/>
                  </a:lnTo>
                  <a:lnTo>
                    <a:pt x="1266456" y="243034"/>
                  </a:lnTo>
                  <a:lnTo>
                    <a:pt x="1301994" y="284492"/>
                  </a:lnTo>
                  <a:lnTo>
                    <a:pt x="1772567" y="570502"/>
                  </a:lnTo>
                  <a:lnTo>
                    <a:pt x="1302453" y="570502"/>
                  </a:lnTo>
                  <a:lnTo>
                    <a:pt x="1263696" y="584381"/>
                  </a:lnTo>
                  <a:lnTo>
                    <a:pt x="1244800" y="624483"/>
                  </a:lnTo>
                  <a:lnTo>
                    <a:pt x="1248016" y="645273"/>
                  </a:lnTo>
                  <a:lnTo>
                    <a:pt x="1258808" y="663326"/>
                  </a:lnTo>
                  <a:lnTo>
                    <a:pt x="1276322" y="676278"/>
                  </a:lnTo>
                  <a:lnTo>
                    <a:pt x="1532583" y="801800"/>
                  </a:lnTo>
                  <a:lnTo>
                    <a:pt x="1119271" y="801800"/>
                  </a:lnTo>
                  <a:lnTo>
                    <a:pt x="1099417" y="804785"/>
                  </a:lnTo>
                  <a:lnTo>
                    <a:pt x="1082125" y="815000"/>
                  </a:lnTo>
                  <a:lnTo>
                    <a:pt x="1069644" y="831645"/>
                  </a:lnTo>
                  <a:lnTo>
                    <a:pt x="1064605" y="851822"/>
                  </a:lnTo>
                  <a:lnTo>
                    <a:pt x="1067565" y="871660"/>
                  </a:lnTo>
                  <a:lnTo>
                    <a:pt x="1077738" y="888939"/>
                  </a:lnTo>
                  <a:lnTo>
                    <a:pt x="1094337" y="901419"/>
                  </a:lnTo>
                  <a:lnTo>
                    <a:pt x="1226452" y="966543"/>
                  </a:lnTo>
                  <a:lnTo>
                    <a:pt x="1350795" y="1029332"/>
                  </a:lnTo>
                  <a:lnTo>
                    <a:pt x="927858" y="1029332"/>
                  </a:lnTo>
                  <a:lnTo>
                    <a:pt x="908010" y="1032315"/>
                  </a:lnTo>
                  <a:lnTo>
                    <a:pt x="890724" y="1042523"/>
                  </a:lnTo>
                  <a:lnTo>
                    <a:pt x="878241" y="1059159"/>
                  </a:lnTo>
                  <a:lnTo>
                    <a:pt x="873199" y="1079351"/>
                  </a:lnTo>
                  <a:lnTo>
                    <a:pt x="876166" y="1099203"/>
                  </a:lnTo>
                  <a:lnTo>
                    <a:pt x="886349" y="1116496"/>
                  </a:lnTo>
                  <a:lnTo>
                    <a:pt x="902957" y="1128991"/>
                  </a:lnTo>
                  <a:lnTo>
                    <a:pt x="946660" y="1150351"/>
                  </a:lnTo>
                  <a:lnTo>
                    <a:pt x="1053812" y="1204762"/>
                  </a:lnTo>
                  <a:lnTo>
                    <a:pt x="1370510" y="1370497"/>
                  </a:lnTo>
                  <a:lnTo>
                    <a:pt x="1387602" y="1391169"/>
                  </a:lnTo>
                  <a:lnTo>
                    <a:pt x="1396652" y="1416685"/>
                  </a:lnTo>
                  <a:lnTo>
                    <a:pt x="1397192" y="1444717"/>
                  </a:lnTo>
                  <a:lnTo>
                    <a:pt x="1388756" y="1472935"/>
                  </a:lnTo>
                  <a:lnTo>
                    <a:pt x="1364551" y="1509373"/>
                  </a:lnTo>
                  <a:lnTo>
                    <a:pt x="1321116" y="1531827"/>
                  </a:lnTo>
                  <a:lnTo>
                    <a:pt x="1306032" y="1533046"/>
                  </a:lnTo>
                  <a:close/>
                </a:path>
                <a:path w="2065019" h="1533525">
                  <a:moveTo>
                    <a:pt x="1964415" y="893744"/>
                  </a:moveTo>
                  <a:lnTo>
                    <a:pt x="1947302" y="885760"/>
                  </a:lnTo>
                  <a:lnTo>
                    <a:pt x="1920172" y="872554"/>
                  </a:lnTo>
                  <a:lnTo>
                    <a:pt x="1837897" y="831645"/>
                  </a:lnTo>
                  <a:lnTo>
                    <a:pt x="1567408" y="695910"/>
                  </a:lnTo>
                  <a:lnTo>
                    <a:pt x="1323524" y="575731"/>
                  </a:lnTo>
                  <a:lnTo>
                    <a:pt x="1302453" y="570502"/>
                  </a:lnTo>
                  <a:lnTo>
                    <a:pt x="1772567" y="570502"/>
                  </a:lnTo>
                  <a:lnTo>
                    <a:pt x="2022651" y="722502"/>
                  </a:lnTo>
                  <a:lnTo>
                    <a:pt x="2045839" y="740649"/>
                  </a:lnTo>
                  <a:lnTo>
                    <a:pt x="2060127" y="766431"/>
                  </a:lnTo>
                  <a:lnTo>
                    <a:pt x="2064468" y="796733"/>
                  </a:lnTo>
                  <a:lnTo>
                    <a:pt x="2057812" y="828444"/>
                  </a:lnTo>
                  <a:lnTo>
                    <a:pt x="2035597" y="865943"/>
                  </a:lnTo>
                  <a:lnTo>
                    <a:pt x="1990152" y="892610"/>
                  </a:lnTo>
                  <a:lnTo>
                    <a:pt x="1964415" y="893744"/>
                  </a:lnTo>
                  <a:close/>
                </a:path>
                <a:path w="2065019" h="1533525">
                  <a:moveTo>
                    <a:pt x="1923346" y="1188989"/>
                  </a:moveTo>
                  <a:lnTo>
                    <a:pt x="1892987" y="1182113"/>
                  </a:lnTo>
                  <a:lnTo>
                    <a:pt x="1139440" y="806842"/>
                  </a:lnTo>
                  <a:lnTo>
                    <a:pt x="1119271" y="801800"/>
                  </a:lnTo>
                  <a:lnTo>
                    <a:pt x="1532583" y="801800"/>
                  </a:lnTo>
                  <a:lnTo>
                    <a:pt x="1971575" y="1016827"/>
                  </a:lnTo>
                  <a:lnTo>
                    <a:pt x="1996059" y="1036063"/>
                  </a:lnTo>
                  <a:lnTo>
                    <a:pt x="2010467" y="1063568"/>
                  </a:lnTo>
                  <a:lnTo>
                    <a:pt x="2013728" y="1095711"/>
                  </a:lnTo>
                  <a:lnTo>
                    <a:pt x="2004766" y="1128862"/>
                  </a:lnTo>
                  <a:lnTo>
                    <a:pt x="2000819" y="1137220"/>
                  </a:lnTo>
                  <a:lnTo>
                    <a:pt x="1980755" y="1165085"/>
                  </a:lnTo>
                  <a:lnTo>
                    <a:pt x="1953766" y="1182827"/>
                  </a:lnTo>
                  <a:lnTo>
                    <a:pt x="1923346" y="1188989"/>
                  </a:lnTo>
                  <a:close/>
                </a:path>
                <a:path w="2065019" h="1533525">
                  <a:moveTo>
                    <a:pt x="1668382" y="1386268"/>
                  </a:moveTo>
                  <a:lnTo>
                    <a:pt x="1638035" y="1379395"/>
                  </a:lnTo>
                  <a:lnTo>
                    <a:pt x="948023" y="1034371"/>
                  </a:lnTo>
                  <a:lnTo>
                    <a:pt x="927858" y="1029332"/>
                  </a:lnTo>
                  <a:lnTo>
                    <a:pt x="1350795" y="1029332"/>
                  </a:lnTo>
                  <a:lnTo>
                    <a:pt x="1409482" y="1059181"/>
                  </a:lnTo>
                  <a:lnTo>
                    <a:pt x="1732820" y="1224783"/>
                  </a:lnTo>
                  <a:lnTo>
                    <a:pt x="1749209" y="1245480"/>
                  </a:lnTo>
                  <a:lnTo>
                    <a:pt x="1757798" y="1270801"/>
                  </a:lnTo>
                  <a:lnTo>
                    <a:pt x="1758145" y="1298457"/>
                  </a:lnTo>
                  <a:lnTo>
                    <a:pt x="1749807" y="1326158"/>
                  </a:lnTo>
                  <a:lnTo>
                    <a:pt x="1745846" y="1334516"/>
                  </a:lnTo>
                  <a:lnTo>
                    <a:pt x="1725783" y="1362371"/>
                  </a:lnTo>
                  <a:lnTo>
                    <a:pt x="1698796" y="1380108"/>
                  </a:lnTo>
                  <a:lnTo>
                    <a:pt x="1668382" y="1386268"/>
                  </a:lnTo>
                  <a:close/>
                </a:path>
              </a:pathLst>
            </a:custGeom>
            <a:solidFill>
              <a:srgbClr val="F4B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598054" y="6782408"/>
              <a:ext cx="1679575" cy="1699260"/>
            </a:xfrm>
            <a:custGeom>
              <a:avLst/>
              <a:gdLst/>
              <a:ahLst/>
              <a:cxnLst/>
              <a:rect l="l" t="t" r="r" b="b"/>
              <a:pathLst>
                <a:path w="1679575" h="1699259">
                  <a:moveTo>
                    <a:pt x="333387" y="1013841"/>
                  </a:moveTo>
                  <a:lnTo>
                    <a:pt x="241020" y="922477"/>
                  </a:lnTo>
                  <a:lnTo>
                    <a:pt x="210223" y="913206"/>
                  </a:lnTo>
                  <a:lnTo>
                    <a:pt x="194805" y="917867"/>
                  </a:lnTo>
                  <a:lnTo>
                    <a:pt x="181902" y="928446"/>
                  </a:lnTo>
                  <a:lnTo>
                    <a:pt x="9258" y="1140028"/>
                  </a:lnTo>
                  <a:lnTo>
                    <a:pt x="1473" y="1154798"/>
                  </a:lnTo>
                  <a:lnTo>
                    <a:pt x="0" y="1170851"/>
                  </a:lnTo>
                  <a:lnTo>
                    <a:pt x="4660" y="1186268"/>
                  </a:lnTo>
                  <a:lnTo>
                    <a:pt x="15227" y="1199184"/>
                  </a:lnTo>
                  <a:lnTo>
                    <a:pt x="92379" y="1262214"/>
                  </a:lnTo>
                  <a:lnTo>
                    <a:pt x="107137" y="1270000"/>
                  </a:lnTo>
                  <a:lnTo>
                    <a:pt x="123177" y="1271473"/>
                  </a:lnTo>
                  <a:lnTo>
                    <a:pt x="138595" y="1266825"/>
                  </a:lnTo>
                  <a:lnTo>
                    <a:pt x="151485" y="1256233"/>
                  </a:lnTo>
                  <a:lnTo>
                    <a:pt x="324142" y="1044638"/>
                  </a:lnTo>
                  <a:lnTo>
                    <a:pt x="331927" y="1029881"/>
                  </a:lnTo>
                  <a:lnTo>
                    <a:pt x="333387" y="1013841"/>
                  </a:lnTo>
                  <a:close/>
                </a:path>
                <a:path w="1679575" h="1699259">
                  <a:moveTo>
                    <a:pt x="574890" y="1121054"/>
                  </a:moveTo>
                  <a:lnTo>
                    <a:pt x="482511" y="1029690"/>
                  </a:lnTo>
                  <a:lnTo>
                    <a:pt x="451726" y="1020419"/>
                  </a:lnTo>
                  <a:lnTo>
                    <a:pt x="436308" y="1025080"/>
                  </a:lnTo>
                  <a:lnTo>
                    <a:pt x="423405" y="1035659"/>
                  </a:lnTo>
                  <a:lnTo>
                    <a:pt x="206451" y="1301546"/>
                  </a:lnTo>
                  <a:lnTo>
                    <a:pt x="198666" y="1316316"/>
                  </a:lnTo>
                  <a:lnTo>
                    <a:pt x="197192" y="1332357"/>
                  </a:lnTo>
                  <a:lnTo>
                    <a:pt x="201841" y="1347787"/>
                  </a:lnTo>
                  <a:lnTo>
                    <a:pt x="212420" y="1360690"/>
                  </a:lnTo>
                  <a:lnTo>
                    <a:pt x="289572" y="1423720"/>
                  </a:lnTo>
                  <a:lnTo>
                    <a:pt x="304330" y="1431518"/>
                  </a:lnTo>
                  <a:lnTo>
                    <a:pt x="320370" y="1432979"/>
                  </a:lnTo>
                  <a:lnTo>
                    <a:pt x="335788" y="1428330"/>
                  </a:lnTo>
                  <a:lnTo>
                    <a:pt x="348691" y="1417739"/>
                  </a:lnTo>
                  <a:lnTo>
                    <a:pt x="565632" y="1151877"/>
                  </a:lnTo>
                  <a:lnTo>
                    <a:pt x="573417" y="1137107"/>
                  </a:lnTo>
                  <a:lnTo>
                    <a:pt x="574890" y="1121054"/>
                  </a:lnTo>
                  <a:close/>
                </a:path>
                <a:path w="1679575" h="1699259">
                  <a:moveTo>
                    <a:pt x="801573" y="1271397"/>
                  </a:moveTo>
                  <a:lnTo>
                    <a:pt x="771664" y="1215758"/>
                  </a:lnTo>
                  <a:lnTo>
                    <a:pt x="737870" y="1188148"/>
                  </a:lnTo>
                  <a:lnTo>
                    <a:pt x="677405" y="1169949"/>
                  </a:lnTo>
                  <a:lnTo>
                    <a:pt x="647128" y="1179093"/>
                  </a:lnTo>
                  <a:lnTo>
                    <a:pt x="621792" y="1199883"/>
                  </a:lnTo>
                  <a:lnTo>
                    <a:pt x="436575" y="1426857"/>
                  </a:lnTo>
                  <a:lnTo>
                    <a:pt x="421297" y="1455851"/>
                  </a:lnTo>
                  <a:lnTo>
                    <a:pt x="418401" y="1487373"/>
                  </a:lnTo>
                  <a:lnTo>
                    <a:pt x="427532" y="1517662"/>
                  </a:lnTo>
                  <a:lnTo>
                    <a:pt x="448310" y="1542999"/>
                  </a:lnTo>
                  <a:lnTo>
                    <a:pt x="482117" y="1570621"/>
                  </a:lnTo>
                  <a:lnTo>
                    <a:pt x="511086" y="1585912"/>
                  </a:lnTo>
                  <a:lnTo>
                    <a:pt x="542582" y="1588808"/>
                  </a:lnTo>
                  <a:lnTo>
                    <a:pt x="572858" y="1579676"/>
                  </a:lnTo>
                  <a:lnTo>
                    <a:pt x="598182" y="1558886"/>
                  </a:lnTo>
                  <a:lnTo>
                    <a:pt x="783399" y="1331899"/>
                  </a:lnTo>
                  <a:lnTo>
                    <a:pt x="798690" y="1302905"/>
                  </a:lnTo>
                  <a:lnTo>
                    <a:pt x="801573" y="1271397"/>
                  </a:lnTo>
                  <a:close/>
                </a:path>
                <a:path w="1679575" h="1699259">
                  <a:moveTo>
                    <a:pt x="1082903" y="1398981"/>
                  </a:moveTo>
                  <a:lnTo>
                    <a:pt x="977950" y="1295171"/>
                  </a:lnTo>
                  <a:lnTo>
                    <a:pt x="942962" y="1284655"/>
                  </a:lnTo>
                  <a:lnTo>
                    <a:pt x="925436" y="1289939"/>
                  </a:lnTo>
                  <a:lnTo>
                    <a:pt x="910780" y="1301965"/>
                  </a:lnTo>
                  <a:lnTo>
                    <a:pt x="708596" y="1549730"/>
                  </a:lnTo>
                  <a:lnTo>
                    <a:pt x="699757" y="1566519"/>
                  </a:lnTo>
                  <a:lnTo>
                    <a:pt x="698080" y="1584756"/>
                  </a:lnTo>
                  <a:lnTo>
                    <a:pt x="703376" y="1602282"/>
                  </a:lnTo>
                  <a:lnTo>
                    <a:pt x="715391" y="1616951"/>
                  </a:lnTo>
                  <a:lnTo>
                    <a:pt x="803046" y="1688553"/>
                  </a:lnTo>
                  <a:lnTo>
                    <a:pt x="819823" y="1697405"/>
                  </a:lnTo>
                  <a:lnTo>
                    <a:pt x="838034" y="1699069"/>
                  </a:lnTo>
                  <a:lnTo>
                    <a:pt x="855560" y="1693786"/>
                  </a:lnTo>
                  <a:lnTo>
                    <a:pt x="870216" y="1681759"/>
                  </a:lnTo>
                  <a:lnTo>
                    <a:pt x="1072388" y="1433982"/>
                  </a:lnTo>
                  <a:lnTo>
                    <a:pt x="1081227" y="1417205"/>
                  </a:lnTo>
                  <a:lnTo>
                    <a:pt x="1082903" y="1398981"/>
                  </a:lnTo>
                  <a:close/>
                </a:path>
                <a:path w="1679575" h="1699259">
                  <a:moveTo>
                    <a:pt x="1679308" y="89344"/>
                  </a:moveTo>
                  <a:lnTo>
                    <a:pt x="1642618" y="76644"/>
                  </a:lnTo>
                  <a:lnTo>
                    <a:pt x="1605864" y="61810"/>
                  </a:lnTo>
                  <a:lnTo>
                    <a:pt x="1568069" y="46126"/>
                  </a:lnTo>
                  <a:lnTo>
                    <a:pt x="1528241" y="30886"/>
                  </a:lnTo>
                  <a:lnTo>
                    <a:pt x="1485430" y="17373"/>
                  </a:lnTo>
                  <a:lnTo>
                    <a:pt x="1438643" y="6858"/>
                  </a:lnTo>
                  <a:lnTo>
                    <a:pt x="1386903" y="647"/>
                  </a:lnTo>
                  <a:lnTo>
                    <a:pt x="1329232" y="0"/>
                  </a:lnTo>
                  <a:lnTo>
                    <a:pt x="1264666" y="6210"/>
                  </a:lnTo>
                  <a:lnTo>
                    <a:pt x="1205826" y="16662"/>
                  </a:lnTo>
                  <a:lnTo>
                    <a:pt x="1146962" y="30556"/>
                  </a:lnTo>
                  <a:lnTo>
                    <a:pt x="1088326" y="47561"/>
                  </a:lnTo>
                  <a:lnTo>
                    <a:pt x="1030211" y="67398"/>
                  </a:lnTo>
                  <a:lnTo>
                    <a:pt x="972870" y="89750"/>
                  </a:lnTo>
                  <a:lnTo>
                    <a:pt x="916584" y="114325"/>
                  </a:lnTo>
                  <a:lnTo>
                    <a:pt x="861618" y="140804"/>
                  </a:lnTo>
                  <a:lnTo>
                    <a:pt x="808240" y="168897"/>
                  </a:lnTo>
                  <a:lnTo>
                    <a:pt x="756716" y="198310"/>
                  </a:lnTo>
                  <a:lnTo>
                    <a:pt x="707326" y="228727"/>
                  </a:lnTo>
                  <a:lnTo>
                    <a:pt x="660336" y="259854"/>
                  </a:lnTo>
                  <a:lnTo>
                    <a:pt x="616013" y="291388"/>
                  </a:lnTo>
                  <a:lnTo>
                    <a:pt x="574624" y="323024"/>
                  </a:lnTo>
                  <a:lnTo>
                    <a:pt x="536460" y="354457"/>
                  </a:lnTo>
                  <a:lnTo>
                    <a:pt x="501764" y="385394"/>
                  </a:lnTo>
                  <a:lnTo>
                    <a:pt x="470814" y="415518"/>
                  </a:lnTo>
                  <a:lnTo>
                    <a:pt x="443890" y="444550"/>
                  </a:lnTo>
                  <a:lnTo>
                    <a:pt x="403161" y="498081"/>
                  </a:lnTo>
                  <a:lnTo>
                    <a:pt x="381762" y="543572"/>
                  </a:lnTo>
                  <a:lnTo>
                    <a:pt x="378980" y="562533"/>
                  </a:lnTo>
                  <a:lnTo>
                    <a:pt x="381825" y="578586"/>
                  </a:lnTo>
                  <a:lnTo>
                    <a:pt x="420611" y="611212"/>
                  </a:lnTo>
                  <a:lnTo>
                    <a:pt x="469480" y="622388"/>
                  </a:lnTo>
                  <a:lnTo>
                    <a:pt x="502462" y="616381"/>
                  </a:lnTo>
                  <a:lnTo>
                    <a:pt x="535635" y="600938"/>
                  </a:lnTo>
                  <a:lnTo>
                    <a:pt x="569518" y="578053"/>
                  </a:lnTo>
                  <a:lnTo>
                    <a:pt x="604634" y="549719"/>
                  </a:lnTo>
                  <a:lnTo>
                    <a:pt x="641515" y="517944"/>
                  </a:lnTo>
                  <a:lnTo>
                    <a:pt x="680694" y="484720"/>
                  </a:lnTo>
                  <a:lnTo>
                    <a:pt x="722693" y="452043"/>
                  </a:lnTo>
                  <a:lnTo>
                    <a:pt x="768032" y="421919"/>
                  </a:lnTo>
                  <a:lnTo>
                    <a:pt x="817257" y="396316"/>
                  </a:lnTo>
                  <a:lnTo>
                    <a:pt x="855040" y="385660"/>
                  </a:lnTo>
                  <a:lnTo>
                    <a:pt x="898766" y="382625"/>
                  </a:lnTo>
                  <a:lnTo>
                    <a:pt x="948410" y="384543"/>
                  </a:lnTo>
                  <a:lnTo>
                    <a:pt x="1003985" y="388721"/>
                  </a:lnTo>
                  <a:lnTo>
                    <a:pt x="1065466" y="392480"/>
                  </a:lnTo>
                  <a:lnTo>
                    <a:pt x="1132840" y="393128"/>
                  </a:lnTo>
                  <a:lnTo>
                    <a:pt x="1679308" y="89344"/>
                  </a:lnTo>
                  <a:close/>
                </a:path>
              </a:pathLst>
            </a:custGeom>
            <a:solidFill>
              <a:srgbClr val="CC98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344668" y="6774301"/>
              <a:ext cx="359410" cy="506095"/>
            </a:xfrm>
            <a:custGeom>
              <a:avLst/>
              <a:gdLst/>
              <a:ahLst/>
              <a:cxnLst/>
              <a:rect l="l" t="t" r="r" b="b"/>
              <a:pathLst>
                <a:path w="359409" h="506095">
                  <a:moveTo>
                    <a:pt x="171359" y="505525"/>
                  </a:moveTo>
                  <a:lnTo>
                    <a:pt x="0" y="430752"/>
                  </a:lnTo>
                  <a:lnTo>
                    <a:pt x="187750" y="0"/>
                  </a:lnTo>
                  <a:lnTo>
                    <a:pt x="359103" y="74780"/>
                  </a:lnTo>
                  <a:lnTo>
                    <a:pt x="171359" y="505525"/>
                  </a:lnTo>
                  <a:close/>
                </a:path>
              </a:pathLst>
            </a:custGeom>
            <a:solidFill>
              <a:srgbClr val="C8E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157838" y="7205053"/>
              <a:ext cx="358775" cy="503555"/>
            </a:xfrm>
            <a:custGeom>
              <a:avLst/>
              <a:gdLst/>
              <a:ahLst/>
              <a:cxnLst/>
              <a:rect l="l" t="t" r="r" b="b"/>
              <a:pathLst>
                <a:path w="358775" h="503554">
                  <a:moveTo>
                    <a:pt x="171352" y="503432"/>
                  </a:moveTo>
                  <a:lnTo>
                    <a:pt x="0" y="428651"/>
                  </a:lnTo>
                  <a:lnTo>
                    <a:pt x="186830" y="0"/>
                  </a:lnTo>
                  <a:lnTo>
                    <a:pt x="358190" y="74773"/>
                  </a:lnTo>
                  <a:lnTo>
                    <a:pt x="171352" y="503432"/>
                  </a:lnTo>
                  <a:close/>
                </a:path>
              </a:pathLst>
            </a:custGeom>
            <a:solidFill>
              <a:srgbClr val="AAC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795419" y="1017151"/>
            <a:ext cx="13425805" cy="1333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50" spc="2135" dirty="0"/>
              <a:t>S</a:t>
            </a:r>
            <a:r>
              <a:rPr sz="8550" spc="-1150" dirty="0"/>
              <a:t> </a:t>
            </a:r>
            <a:r>
              <a:rPr sz="8550" spc="2310" dirty="0"/>
              <a:t>T</a:t>
            </a:r>
            <a:r>
              <a:rPr sz="8550" spc="-1150" dirty="0"/>
              <a:t> </a:t>
            </a:r>
            <a:r>
              <a:rPr sz="8550" spc="1695" dirty="0"/>
              <a:t>A</a:t>
            </a:r>
            <a:r>
              <a:rPr sz="8550" spc="-1150" dirty="0"/>
              <a:t> </a:t>
            </a:r>
            <a:r>
              <a:rPr sz="8550" spc="1595" dirty="0"/>
              <a:t>K</a:t>
            </a:r>
            <a:r>
              <a:rPr sz="8550" spc="-1150" dirty="0"/>
              <a:t> </a:t>
            </a:r>
            <a:r>
              <a:rPr sz="8550" spc="2285" dirty="0"/>
              <a:t>E</a:t>
            </a:r>
            <a:r>
              <a:rPr sz="8550" spc="-1150" dirty="0"/>
              <a:t> </a:t>
            </a:r>
            <a:r>
              <a:rPr sz="8550" spc="1015" dirty="0"/>
              <a:t>H</a:t>
            </a:r>
            <a:r>
              <a:rPr sz="8550" spc="-1150" dirty="0"/>
              <a:t> </a:t>
            </a:r>
            <a:r>
              <a:rPr sz="8550" spc="965" dirty="0"/>
              <a:t>O</a:t>
            </a:r>
            <a:r>
              <a:rPr sz="8550" spc="-1150" dirty="0"/>
              <a:t> </a:t>
            </a:r>
            <a:r>
              <a:rPr sz="8550" spc="2655" dirty="0"/>
              <a:t>L</a:t>
            </a:r>
            <a:r>
              <a:rPr sz="8550" spc="-1150" dirty="0"/>
              <a:t> </a:t>
            </a:r>
            <a:r>
              <a:rPr sz="8550" spc="1070" dirty="0"/>
              <a:t>D</a:t>
            </a:r>
            <a:r>
              <a:rPr sz="8550" spc="-1150" dirty="0"/>
              <a:t> </a:t>
            </a:r>
            <a:r>
              <a:rPr sz="8550" spc="2285" dirty="0"/>
              <a:t>E</a:t>
            </a:r>
            <a:r>
              <a:rPr sz="8550" spc="-1150" dirty="0"/>
              <a:t> </a:t>
            </a:r>
            <a:r>
              <a:rPr sz="8550" spc="1340" dirty="0"/>
              <a:t>R</a:t>
            </a:r>
            <a:r>
              <a:rPr sz="8550" spc="-1150" dirty="0"/>
              <a:t> </a:t>
            </a:r>
            <a:r>
              <a:rPr sz="8550" spc="2135" dirty="0"/>
              <a:t>S</a:t>
            </a:r>
            <a:endParaRPr sz="8550"/>
          </a:p>
        </p:txBody>
      </p:sp>
      <p:sp>
        <p:nvSpPr>
          <p:cNvPr id="39" name="object 39"/>
          <p:cNvSpPr txBox="1"/>
          <p:nvPr/>
        </p:nvSpPr>
        <p:spPr>
          <a:xfrm>
            <a:off x="1976624" y="3711426"/>
            <a:ext cx="9376410" cy="44157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900" spc="145" dirty="0">
                <a:latin typeface="Arial"/>
                <a:cs typeface="Arial"/>
              </a:rPr>
              <a:t>Credit/Debit</a:t>
            </a:r>
            <a:r>
              <a:rPr sz="5900" spc="-114" dirty="0">
                <a:latin typeface="Arial"/>
                <a:cs typeface="Arial"/>
              </a:rPr>
              <a:t> </a:t>
            </a:r>
            <a:r>
              <a:rPr sz="5900" spc="45" dirty="0">
                <a:latin typeface="Arial"/>
                <a:cs typeface="Arial"/>
              </a:rPr>
              <a:t>Card</a:t>
            </a:r>
            <a:r>
              <a:rPr sz="5900" spc="-110" dirty="0">
                <a:latin typeface="Arial"/>
                <a:cs typeface="Arial"/>
              </a:rPr>
              <a:t> </a:t>
            </a:r>
            <a:r>
              <a:rPr sz="5900" spc="-35" dirty="0">
                <a:latin typeface="Arial"/>
                <a:cs typeface="Arial"/>
              </a:rPr>
              <a:t>Providers</a:t>
            </a:r>
            <a:endParaRPr sz="5900">
              <a:latin typeface="Arial"/>
              <a:cs typeface="Arial"/>
            </a:endParaRPr>
          </a:p>
          <a:p>
            <a:pPr marL="33655" marR="2218690" indent="76835">
              <a:lnSpc>
                <a:spcPts val="13790"/>
              </a:lnSpc>
              <a:spcBef>
                <a:spcPts val="1270"/>
              </a:spcBef>
            </a:pPr>
            <a:r>
              <a:rPr sz="5900" spc="80" dirty="0">
                <a:latin typeface="Arial"/>
                <a:cs typeface="Arial"/>
              </a:rPr>
              <a:t>Net</a:t>
            </a:r>
            <a:r>
              <a:rPr sz="5900" spc="-130" dirty="0">
                <a:latin typeface="Arial"/>
                <a:cs typeface="Arial"/>
              </a:rPr>
              <a:t> </a:t>
            </a:r>
            <a:r>
              <a:rPr sz="5900" spc="-80" dirty="0">
                <a:latin typeface="Arial"/>
                <a:cs typeface="Arial"/>
              </a:rPr>
              <a:t>Banking</a:t>
            </a:r>
            <a:r>
              <a:rPr sz="5900" spc="-130" dirty="0">
                <a:latin typeface="Arial"/>
                <a:cs typeface="Arial"/>
              </a:rPr>
              <a:t> </a:t>
            </a:r>
            <a:r>
              <a:rPr sz="5900" spc="10" dirty="0">
                <a:latin typeface="Arial"/>
                <a:cs typeface="Arial"/>
              </a:rPr>
              <a:t>Provider </a:t>
            </a:r>
            <a:r>
              <a:rPr sz="5900" spc="-1625" dirty="0">
                <a:latin typeface="Arial"/>
                <a:cs typeface="Arial"/>
              </a:rPr>
              <a:t> </a:t>
            </a:r>
            <a:r>
              <a:rPr sz="5900" spc="95" dirty="0">
                <a:latin typeface="Arial"/>
                <a:cs typeface="Arial"/>
              </a:rPr>
              <a:t>Network</a:t>
            </a:r>
            <a:r>
              <a:rPr sz="5900" spc="-114" dirty="0">
                <a:latin typeface="Arial"/>
                <a:cs typeface="Arial"/>
              </a:rPr>
              <a:t> </a:t>
            </a:r>
            <a:r>
              <a:rPr sz="5900" spc="10" dirty="0">
                <a:latin typeface="Arial"/>
                <a:cs typeface="Arial"/>
              </a:rPr>
              <a:t>Provider</a:t>
            </a:r>
            <a:endParaRPr sz="59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11"/>
            <a:ext cx="18288000" cy="3113405"/>
            <a:chOff x="1" y="11"/>
            <a:chExt cx="18288000" cy="3113405"/>
          </a:xfrm>
        </p:grpSpPr>
        <p:sp>
          <p:nvSpPr>
            <p:cNvPr id="3" name="object 3"/>
            <p:cNvSpPr/>
            <p:nvPr/>
          </p:nvSpPr>
          <p:spPr>
            <a:xfrm>
              <a:off x="1" y="11"/>
              <a:ext cx="17258665" cy="3113405"/>
            </a:xfrm>
            <a:custGeom>
              <a:avLst/>
              <a:gdLst/>
              <a:ahLst/>
              <a:cxnLst/>
              <a:rect l="l" t="t" r="r" b="b"/>
              <a:pathLst>
                <a:path w="17258665" h="3113405">
                  <a:moveTo>
                    <a:pt x="0" y="0"/>
                  </a:moveTo>
                  <a:lnTo>
                    <a:pt x="17258167" y="0"/>
                  </a:lnTo>
                  <a:lnTo>
                    <a:pt x="15461921" y="3112996"/>
                  </a:lnTo>
                  <a:lnTo>
                    <a:pt x="0" y="3112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25608" y="11"/>
              <a:ext cx="3562350" cy="2136140"/>
            </a:xfrm>
            <a:custGeom>
              <a:avLst/>
              <a:gdLst/>
              <a:ahLst/>
              <a:cxnLst/>
              <a:rect l="l" t="t" r="r" b="b"/>
              <a:pathLst>
                <a:path w="3562350" h="2136140">
                  <a:moveTo>
                    <a:pt x="1117" y="0"/>
                  </a:moveTo>
                  <a:lnTo>
                    <a:pt x="3561233" y="0"/>
                  </a:lnTo>
                  <a:lnTo>
                    <a:pt x="3562350" y="1933"/>
                  </a:lnTo>
                  <a:lnTo>
                    <a:pt x="2329659" y="2135517"/>
                  </a:lnTo>
                  <a:lnTo>
                    <a:pt x="1232691" y="2135517"/>
                  </a:lnTo>
                  <a:lnTo>
                    <a:pt x="0" y="1933"/>
                  </a:lnTo>
                  <a:lnTo>
                    <a:pt x="1117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7492" y="798865"/>
            <a:ext cx="13481685" cy="1605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350" spc="2035" dirty="0"/>
              <a:t>A</a:t>
            </a:r>
            <a:r>
              <a:rPr sz="10350" spc="-1395" dirty="0"/>
              <a:t> </a:t>
            </a:r>
            <a:r>
              <a:rPr sz="10350" spc="2210" dirty="0"/>
              <a:t>C</a:t>
            </a:r>
            <a:r>
              <a:rPr sz="10350" spc="-1395" dirty="0"/>
              <a:t> </a:t>
            </a:r>
            <a:r>
              <a:rPr sz="10350" spc="2780" dirty="0"/>
              <a:t>T</a:t>
            </a:r>
            <a:r>
              <a:rPr sz="10350" spc="-1395" dirty="0"/>
              <a:t> </a:t>
            </a:r>
            <a:r>
              <a:rPr sz="10350" spc="4115" dirty="0"/>
              <a:t>I</a:t>
            </a:r>
            <a:r>
              <a:rPr sz="10350" spc="-1395" dirty="0"/>
              <a:t> </a:t>
            </a:r>
            <a:r>
              <a:rPr sz="10350" spc="2135" dirty="0"/>
              <a:t>V</a:t>
            </a:r>
            <a:r>
              <a:rPr sz="10350" spc="-1395" dirty="0"/>
              <a:t> </a:t>
            </a:r>
            <a:r>
              <a:rPr sz="10350" spc="4115" dirty="0"/>
              <a:t>I</a:t>
            </a:r>
            <a:r>
              <a:rPr sz="10350" spc="-1395" dirty="0"/>
              <a:t> </a:t>
            </a:r>
            <a:r>
              <a:rPr sz="10350" spc="2780" dirty="0"/>
              <a:t>T</a:t>
            </a:r>
            <a:r>
              <a:rPr sz="10350" spc="-1395" dirty="0"/>
              <a:t> </a:t>
            </a:r>
            <a:r>
              <a:rPr sz="10350" spc="4115" dirty="0"/>
              <a:t>I</a:t>
            </a:r>
            <a:r>
              <a:rPr sz="10350" spc="-1395" dirty="0"/>
              <a:t> </a:t>
            </a:r>
            <a:r>
              <a:rPr sz="10350" spc="2750" dirty="0"/>
              <a:t>E</a:t>
            </a:r>
            <a:r>
              <a:rPr sz="10350" spc="-1395" dirty="0"/>
              <a:t> </a:t>
            </a:r>
            <a:r>
              <a:rPr sz="10350" spc="2565" dirty="0"/>
              <a:t>S</a:t>
            </a:r>
            <a:endParaRPr sz="10350"/>
          </a:p>
        </p:txBody>
      </p:sp>
      <p:grpSp>
        <p:nvGrpSpPr>
          <p:cNvPr id="6" name="object 6"/>
          <p:cNvGrpSpPr/>
          <p:nvPr/>
        </p:nvGrpSpPr>
        <p:grpSpPr>
          <a:xfrm>
            <a:off x="534818" y="4110216"/>
            <a:ext cx="990600" cy="561975"/>
            <a:chOff x="534818" y="4110216"/>
            <a:chExt cx="990600" cy="561975"/>
          </a:xfrm>
        </p:grpSpPr>
        <p:sp>
          <p:nvSpPr>
            <p:cNvPr id="7" name="object 7"/>
            <p:cNvSpPr/>
            <p:nvPr/>
          </p:nvSpPr>
          <p:spPr>
            <a:xfrm>
              <a:off x="534818" y="4390566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9720" y="411021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9834" y="411021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650119" y="8181022"/>
            <a:ext cx="990600" cy="561975"/>
            <a:chOff x="8650119" y="8181022"/>
            <a:chExt cx="990600" cy="561975"/>
          </a:xfrm>
        </p:grpSpPr>
        <p:sp>
          <p:nvSpPr>
            <p:cNvPr id="11" name="object 11"/>
            <p:cNvSpPr/>
            <p:nvPr/>
          </p:nvSpPr>
          <p:spPr>
            <a:xfrm>
              <a:off x="8650119" y="8461372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4" y="281624"/>
                  </a:moveTo>
                  <a:lnTo>
                    <a:pt x="80169" y="281624"/>
                  </a:lnTo>
                  <a:lnTo>
                    <a:pt x="0" y="143071"/>
                  </a:lnTo>
                  <a:lnTo>
                    <a:pt x="82611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4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15019" y="818102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5134" y="818102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34818" y="5425666"/>
            <a:ext cx="990600" cy="561975"/>
            <a:chOff x="534818" y="5425666"/>
            <a:chExt cx="990600" cy="561975"/>
          </a:xfrm>
        </p:grpSpPr>
        <p:sp>
          <p:nvSpPr>
            <p:cNvPr id="15" name="object 15"/>
            <p:cNvSpPr/>
            <p:nvPr/>
          </p:nvSpPr>
          <p:spPr>
            <a:xfrm>
              <a:off x="534818" y="5706016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9720" y="542566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9834" y="542566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3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34818" y="8181022"/>
            <a:ext cx="990600" cy="561975"/>
            <a:chOff x="534818" y="8181022"/>
            <a:chExt cx="990600" cy="561975"/>
          </a:xfrm>
        </p:grpSpPr>
        <p:sp>
          <p:nvSpPr>
            <p:cNvPr id="19" name="object 19"/>
            <p:cNvSpPr/>
            <p:nvPr/>
          </p:nvSpPr>
          <p:spPr>
            <a:xfrm>
              <a:off x="534818" y="8461372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9720" y="818102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9834" y="818102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34818" y="6748152"/>
            <a:ext cx="990600" cy="561975"/>
            <a:chOff x="534818" y="6748152"/>
            <a:chExt cx="990600" cy="561975"/>
          </a:xfrm>
        </p:grpSpPr>
        <p:sp>
          <p:nvSpPr>
            <p:cNvPr id="23" name="object 23"/>
            <p:cNvSpPr/>
            <p:nvPr/>
          </p:nvSpPr>
          <p:spPr>
            <a:xfrm>
              <a:off x="534818" y="7028502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5"/>
                  </a:moveTo>
                  <a:lnTo>
                    <a:pt x="80170" y="281625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9720" y="674815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9834" y="674815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8650119" y="5425666"/>
            <a:ext cx="990600" cy="561975"/>
            <a:chOff x="8650119" y="5425666"/>
            <a:chExt cx="990600" cy="561975"/>
          </a:xfrm>
        </p:grpSpPr>
        <p:sp>
          <p:nvSpPr>
            <p:cNvPr id="27" name="object 27"/>
            <p:cNvSpPr/>
            <p:nvPr/>
          </p:nvSpPr>
          <p:spPr>
            <a:xfrm>
              <a:off x="8650119" y="5706016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4" y="281624"/>
                  </a:moveTo>
                  <a:lnTo>
                    <a:pt x="80169" y="281624"/>
                  </a:lnTo>
                  <a:lnTo>
                    <a:pt x="0" y="143071"/>
                  </a:lnTo>
                  <a:lnTo>
                    <a:pt x="82611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4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15019" y="542566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145134" y="542566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3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8650119" y="6748152"/>
            <a:ext cx="990600" cy="561975"/>
            <a:chOff x="8650119" y="6748152"/>
            <a:chExt cx="990600" cy="561975"/>
          </a:xfrm>
        </p:grpSpPr>
        <p:sp>
          <p:nvSpPr>
            <p:cNvPr id="31" name="object 31"/>
            <p:cNvSpPr/>
            <p:nvPr/>
          </p:nvSpPr>
          <p:spPr>
            <a:xfrm>
              <a:off x="8650119" y="7028502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4" y="281625"/>
                  </a:moveTo>
                  <a:lnTo>
                    <a:pt x="80170" y="281625"/>
                  </a:lnTo>
                  <a:lnTo>
                    <a:pt x="0" y="143071"/>
                  </a:lnTo>
                  <a:lnTo>
                    <a:pt x="82611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4" y="28162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15019" y="674815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45134" y="674815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650119" y="4110216"/>
            <a:ext cx="990600" cy="561975"/>
            <a:chOff x="8650119" y="4110216"/>
            <a:chExt cx="990600" cy="561975"/>
          </a:xfrm>
        </p:grpSpPr>
        <p:sp>
          <p:nvSpPr>
            <p:cNvPr id="35" name="object 35"/>
            <p:cNvSpPr/>
            <p:nvPr/>
          </p:nvSpPr>
          <p:spPr>
            <a:xfrm>
              <a:off x="8650119" y="4390566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4" y="281624"/>
                  </a:moveTo>
                  <a:lnTo>
                    <a:pt x="80169" y="281624"/>
                  </a:lnTo>
                  <a:lnTo>
                    <a:pt x="0" y="143071"/>
                  </a:lnTo>
                  <a:lnTo>
                    <a:pt x="82611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4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15019" y="411021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145134" y="411021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80010">
              <a:lnSpc>
                <a:spcPct val="139500"/>
              </a:lnSpc>
              <a:spcBef>
                <a:spcPts val="75"/>
              </a:spcBef>
            </a:pPr>
            <a:r>
              <a:rPr sz="6250" spc="-80" dirty="0"/>
              <a:t>Search</a:t>
            </a:r>
            <a:r>
              <a:rPr sz="6250" spc="-175" dirty="0"/>
              <a:t> Engine </a:t>
            </a:r>
            <a:r>
              <a:rPr sz="6250" spc="-1720" dirty="0"/>
              <a:t> </a:t>
            </a:r>
            <a:r>
              <a:rPr spc="-114" dirty="0"/>
              <a:t>Payment </a:t>
            </a:r>
            <a:r>
              <a:rPr spc="-110" dirty="0"/>
              <a:t> </a:t>
            </a:r>
            <a:r>
              <a:rPr spc="60" dirty="0"/>
              <a:t>Chatting</a:t>
            </a:r>
            <a:endParaRPr sz="6250"/>
          </a:p>
          <a:p>
            <a:pPr marL="38735">
              <a:lnSpc>
                <a:spcPct val="100000"/>
              </a:lnSpc>
              <a:spcBef>
                <a:spcPts val="3840"/>
              </a:spcBef>
            </a:pPr>
            <a:r>
              <a:rPr spc="-60" dirty="0"/>
              <a:t>Rejection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8575" marR="5080" indent="-16510">
              <a:lnSpc>
                <a:spcPct val="139600"/>
              </a:lnSpc>
              <a:spcBef>
                <a:spcPts val="65"/>
              </a:spcBef>
            </a:pPr>
            <a:r>
              <a:rPr spc="30" dirty="0"/>
              <a:t>Visiting</a:t>
            </a:r>
            <a:r>
              <a:rPr spc="-140" dirty="0"/>
              <a:t> </a:t>
            </a:r>
            <a:r>
              <a:rPr spc="55" dirty="0"/>
              <a:t>Worker</a:t>
            </a:r>
            <a:r>
              <a:rPr spc="-135" dirty="0"/>
              <a:t> </a:t>
            </a:r>
            <a:r>
              <a:rPr spc="-10" dirty="0"/>
              <a:t>Profile </a:t>
            </a:r>
            <a:r>
              <a:rPr spc="-1705" dirty="0"/>
              <a:t> </a:t>
            </a:r>
            <a:r>
              <a:rPr spc="-140" dirty="0"/>
              <a:t>Communication </a:t>
            </a:r>
            <a:r>
              <a:rPr spc="-135" dirty="0"/>
              <a:t> </a:t>
            </a:r>
            <a:r>
              <a:rPr spc="55" dirty="0"/>
              <a:t>Review/Feedback</a:t>
            </a:r>
          </a:p>
          <a:p>
            <a:pPr marL="53340">
              <a:lnSpc>
                <a:spcPct val="100000"/>
              </a:lnSpc>
              <a:spcBef>
                <a:spcPts val="3845"/>
              </a:spcBef>
            </a:pPr>
            <a:r>
              <a:rPr spc="125" dirty="0"/>
              <a:t>GPS/WIFI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8176895" cy="3313429"/>
          </a:xfrm>
          <a:custGeom>
            <a:avLst/>
            <a:gdLst/>
            <a:ahLst/>
            <a:cxnLst/>
            <a:rect l="l" t="t" r="r" b="b"/>
            <a:pathLst>
              <a:path w="8176895" h="3313429">
                <a:moveTo>
                  <a:pt x="6263535" y="3312877"/>
                </a:moveTo>
                <a:lnTo>
                  <a:pt x="0" y="3312877"/>
                </a:lnTo>
                <a:lnTo>
                  <a:pt x="0" y="0"/>
                </a:lnTo>
                <a:lnTo>
                  <a:pt x="8176275" y="0"/>
                </a:lnTo>
                <a:lnTo>
                  <a:pt x="6263535" y="3312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04052" y="3768109"/>
            <a:ext cx="151106" cy="1512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26285" y="3768109"/>
            <a:ext cx="151106" cy="1512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48519" y="3768109"/>
            <a:ext cx="151106" cy="1512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70753" y="3768109"/>
            <a:ext cx="151106" cy="1512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92987" y="3768109"/>
            <a:ext cx="151106" cy="1512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5221" y="3768109"/>
            <a:ext cx="151106" cy="1512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37455" y="3768109"/>
            <a:ext cx="151106" cy="15120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59689" y="3768109"/>
            <a:ext cx="151106" cy="15120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2797466" y="4146133"/>
            <a:ext cx="604520" cy="529590"/>
          </a:xfrm>
          <a:custGeom>
            <a:avLst/>
            <a:gdLst/>
            <a:ahLst/>
            <a:cxnLst/>
            <a:rect l="l" t="t" r="r" b="b"/>
            <a:pathLst>
              <a:path w="604519" h="529589">
                <a:moveTo>
                  <a:pt x="453319" y="529232"/>
                </a:moveTo>
                <a:lnTo>
                  <a:pt x="151106" y="529232"/>
                </a:lnTo>
                <a:lnTo>
                  <a:pt x="103477" y="521490"/>
                </a:lnTo>
                <a:lnTo>
                  <a:pt x="62014" y="499958"/>
                </a:lnTo>
                <a:lnTo>
                  <a:pt x="29254" y="467176"/>
                </a:lnTo>
                <a:lnTo>
                  <a:pt x="7736" y="425684"/>
                </a:lnTo>
                <a:lnTo>
                  <a:pt x="0" y="378023"/>
                </a:lnTo>
                <a:lnTo>
                  <a:pt x="0" y="151209"/>
                </a:lnTo>
                <a:lnTo>
                  <a:pt x="7736" y="103548"/>
                </a:lnTo>
                <a:lnTo>
                  <a:pt x="29254" y="62056"/>
                </a:lnTo>
                <a:lnTo>
                  <a:pt x="62014" y="29274"/>
                </a:lnTo>
                <a:lnTo>
                  <a:pt x="103477" y="7741"/>
                </a:lnTo>
                <a:lnTo>
                  <a:pt x="151106" y="0"/>
                </a:lnTo>
                <a:lnTo>
                  <a:pt x="453319" y="0"/>
                </a:lnTo>
                <a:lnTo>
                  <a:pt x="500948" y="7741"/>
                </a:lnTo>
                <a:lnTo>
                  <a:pt x="542411" y="29274"/>
                </a:lnTo>
                <a:lnTo>
                  <a:pt x="575171" y="62056"/>
                </a:lnTo>
                <a:lnTo>
                  <a:pt x="596689" y="103548"/>
                </a:lnTo>
                <a:lnTo>
                  <a:pt x="604425" y="151209"/>
                </a:lnTo>
                <a:lnTo>
                  <a:pt x="151106" y="151209"/>
                </a:lnTo>
                <a:lnTo>
                  <a:pt x="151106" y="378023"/>
                </a:lnTo>
                <a:lnTo>
                  <a:pt x="604425" y="378023"/>
                </a:lnTo>
                <a:lnTo>
                  <a:pt x="596689" y="425684"/>
                </a:lnTo>
                <a:lnTo>
                  <a:pt x="575171" y="467176"/>
                </a:lnTo>
                <a:lnTo>
                  <a:pt x="542411" y="499958"/>
                </a:lnTo>
                <a:lnTo>
                  <a:pt x="500948" y="521490"/>
                </a:lnTo>
                <a:lnTo>
                  <a:pt x="453319" y="529232"/>
                </a:lnTo>
                <a:close/>
              </a:path>
              <a:path w="604519" h="529589">
                <a:moveTo>
                  <a:pt x="604425" y="378023"/>
                </a:moveTo>
                <a:lnTo>
                  <a:pt x="453319" y="378023"/>
                </a:lnTo>
                <a:lnTo>
                  <a:pt x="453319" y="151209"/>
                </a:lnTo>
                <a:lnTo>
                  <a:pt x="604425" y="151209"/>
                </a:lnTo>
                <a:lnTo>
                  <a:pt x="604425" y="378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52999" y="4448552"/>
            <a:ext cx="1964689" cy="151765"/>
          </a:xfrm>
          <a:custGeom>
            <a:avLst/>
            <a:gdLst/>
            <a:ahLst/>
            <a:cxnLst/>
            <a:rect l="l" t="t" r="r" b="b"/>
            <a:pathLst>
              <a:path w="1964690" h="151764">
                <a:moveTo>
                  <a:pt x="1888830" y="151209"/>
                </a:moveTo>
                <a:lnTo>
                  <a:pt x="75553" y="151209"/>
                </a:lnTo>
                <a:lnTo>
                  <a:pt x="46217" y="145243"/>
                </a:lnTo>
                <a:lnTo>
                  <a:pt x="22193" y="129000"/>
                </a:lnTo>
                <a:lnTo>
                  <a:pt x="5961" y="104960"/>
                </a:lnTo>
                <a:lnTo>
                  <a:pt x="0" y="75604"/>
                </a:lnTo>
                <a:lnTo>
                  <a:pt x="5961" y="46248"/>
                </a:lnTo>
                <a:lnTo>
                  <a:pt x="22193" y="22208"/>
                </a:lnTo>
                <a:lnTo>
                  <a:pt x="46217" y="5965"/>
                </a:lnTo>
                <a:lnTo>
                  <a:pt x="75553" y="0"/>
                </a:lnTo>
                <a:lnTo>
                  <a:pt x="1888830" y="0"/>
                </a:lnTo>
                <a:lnTo>
                  <a:pt x="1918166" y="5965"/>
                </a:lnTo>
                <a:lnTo>
                  <a:pt x="1942190" y="22208"/>
                </a:lnTo>
                <a:lnTo>
                  <a:pt x="1958422" y="46248"/>
                </a:lnTo>
                <a:lnTo>
                  <a:pt x="1964383" y="75604"/>
                </a:lnTo>
                <a:lnTo>
                  <a:pt x="1958422" y="104960"/>
                </a:lnTo>
                <a:lnTo>
                  <a:pt x="1942190" y="129000"/>
                </a:lnTo>
                <a:lnTo>
                  <a:pt x="1918166" y="145243"/>
                </a:lnTo>
                <a:lnTo>
                  <a:pt x="1888830" y="151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97466" y="4902180"/>
            <a:ext cx="604520" cy="529590"/>
          </a:xfrm>
          <a:custGeom>
            <a:avLst/>
            <a:gdLst/>
            <a:ahLst/>
            <a:cxnLst/>
            <a:rect l="l" t="t" r="r" b="b"/>
            <a:pathLst>
              <a:path w="604519" h="529589">
                <a:moveTo>
                  <a:pt x="453319" y="529232"/>
                </a:moveTo>
                <a:lnTo>
                  <a:pt x="151106" y="529232"/>
                </a:lnTo>
                <a:lnTo>
                  <a:pt x="103477" y="521490"/>
                </a:lnTo>
                <a:lnTo>
                  <a:pt x="62014" y="499958"/>
                </a:lnTo>
                <a:lnTo>
                  <a:pt x="29254" y="467176"/>
                </a:lnTo>
                <a:lnTo>
                  <a:pt x="7736" y="425684"/>
                </a:lnTo>
                <a:lnTo>
                  <a:pt x="0" y="378023"/>
                </a:lnTo>
                <a:lnTo>
                  <a:pt x="0" y="151209"/>
                </a:lnTo>
                <a:lnTo>
                  <a:pt x="7736" y="103548"/>
                </a:lnTo>
                <a:lnTo>
                  <a:pt x="29254" y="62056"/>
                </a:lnTo>
                <a:lnTo>
                  <a:pt x="62014" y="29274"/>
                </a:lnTo>
                <a:lnTo>
                  <a:pt x="103477" y="7741"/>
                </a:lnTo>
                <a:lnTo>
                  <a:pt x="151106" y="0"/>
                </a:lnTo>
                <a:lnTo>
                  <a:pt x="453319" y="0"/>
                </a:lnTo>
                <a:lnTo>
                  <a:pt x="500948" y="7741"/>
                </a:lnTo>
                <a:lnTo>
                  <a:pt x="542411" y="29274"/>
                </a:lnTo>
                <a:lnTo>
                  <a:pt x="575171" y="62056"/>
                </a:lnTo>
                <a:lnTo>
                  <a:pt x="596689" y="103548"/>
                </a:lnTo>
                <a:lnTo>
                  <a:pt x="604425" y="151209"/>
                </a:lnTo>
                <a:lnTo>
                  <a:pt x="151106" y="151209"/>
                </a:lnTo>
                <a:lnTo>
                  <a:pt x="151106" y="378023"/>
                </a:lnTo>
                <a:lnTo>
                  <a:pt x="604425" y="378023"/>
                </a:lnTo>
                <a:lnTo>
                  <a:pt x="596689" y="425684"/>
                </a:lnTo>
                <a:lnTo>
                  <a:pt x="575171" y="467176"/>
                </a:lnTo>
                <a:lnTo>
                  <a:pt x="542411" y="499958"/>
                </a:lnTo>
                <a:lnTo>
                  <a:pt x="500948" y="521490"/>
                </a:lnTo>
                <a:lnTo>
                  <a:pt x="453319" y="529232"/>
                </a:lnTo>
                <a:close/>
              </a:path>
              <a:path w="604519" h="529589">
                <a:moveTo>
                  <a:pt x="604425" y="378023"/>
                </a:moveTo>
                <a:lnTo>
                  <a:pt x="453319" y="378023"/>
                </a:lnTo>
                <a:lnTo>
                  <a:pt x="453319" y="151209"/>
                </a:lnTo>
                <a:lnTo>
                  <a:pt x="604425" y="151209"/>
                </a:lnTo>
                <a:lnTo>
                  <a:pt x="604425" y="378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52999" y="5204598"/>
            <a:ext cx="1964689" cy="151765"/>
          </a:xfrm>
          <a:custGeom>
            <a:avLst/>
            <a:gdLst/>
            <a:ahLst/>
            <a:cxnLst/>
            <a:rect l="l" t="t" r="r" b="b"/>
            <a:pathLst>
              <a:path w="1964690" h="151764">
                <a:moveTo>
                  <a:pt x="1888830" y="151209"/>
                </a:moveTo>
                <a:lnTo>
                  <a:pt x="75553" y="151209"/>
                </a:lnTo>
                <a:lnTo>
                  <a:pt x="46217" y="145243"/>
                </a:lnTo>
                <a:lnTo>
                  <a:pt x="22193" y="129000"/>
                </a:lnTo>
                <a:lnTo>
                  <a:pt x="5961" y="104960"/>
                </a:lnTo>
                <a:lnTo>
                  <a:pt x="0" y="75604"/>
                </a:lnTo>
                <a:lnTo>
                  <a:pt x="5961" y="46248"/>
                </a:lnTo>
                <a:lnTo>
                  <a:pt x="22193" y="22208"/>
                </a:lnTo>
                <a:lnTo>
                  <a:pt x="46217" y="5965"/>
                </a:lnTo>
                <a:lnTo>
                  <a:pt x="75553" y="0"/>
                </a:lnTo>
                <a:lnTo>
                  <a:pt x="1888830" y="0"/>
                </a:lnTo>
                <a:lnTo>
                  <a:pt x="1918166" y="5965"/>
                </a:lnTo>
                <a:lnTo>
                  <a:pt x="1942190" y="22208"/>
                </a:lnTo>
                <a:lnTo>
                  <a:pt x="1958422" y="46248"/>
                </a:lnTo>
                <a:lnTo>
                  <a:pt x="1964383" y="75604"/>
                </a:lnTo>
                <a:lnTo>
                  <a:pt x="1958422" y="104960"/>
                </a:lnTo>
                <a:lnTo>
                  <a:pt x="1942190" y="129000"/>
                </a:lnTo>
                <a:lnTo>
                  <a:pt x="1918166" y="145243"/>
                </a:lnTo>
                <a:lnTo>
                  <a:pt x="1888830" y="151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797466" y="5658227"/>
            <a:ext cx="604520" cy="529590"/>
          </a:xfrm>
          <a:custGeom>
            <a:avLst/>
            <a:gdLst/>
            <a:ahLst/>
            <a:cxnLst/>
            <a:rect l="l" t="t" r="r" b="b"/>
            <a:pathLst>
              <a:path w="604519" h="529589">
                <a:moveTo>
                  <a:pt x="453319" y="529232"/>
                </a:moveTo>
                <a:lnTo>
                  <a:pt x="151106" y="529232"/>
                </a:lnTo>
                <a:lnTo>
                  <a:pt x="103477" y="521490"/>
                </a:lnTo>
                <a:lnTo>
                  <a:pt x="62014" y="499958"/>
                </a:lnTo>
                <a:lnTo>
                  <a:pt x="29254" y="467176"/>
                </a:lnTo>
                <a:lnTo>
                  <a:pt x="7736" y="425684"/>
                </a:lnTo>
                <a:lnTo>
                  <a:pt x="0" y="378023"/>
                </a:lnTo>
                <a:lnTo>
                  <a:pt x="0" y="151209"/>
                </a:lnTo>
                <a:lnTo>
                  <a:pt x="7736" y="103548"/>
                </a:lnTo>
                <a:lnTo>
                  <a:pt x="29254" y="62056"/>
                </a:lnTo>
                <a:lnTo>
                  <a:pt x="62014" y="29274"/>
                </a:lnTo>
                <a:lnTo>
                  <a:pt x="103477" y="7741"/>
                </a:lnTo>
                <a:lnTo>
                  <a:pt x="151106" y="0"/>
                </a:lnTo>
                <a:lnTo>
                  <a:pt x="453319" y="0"/>
                </a:lnTo>
                <a:lnTo>
                  <a:pt x="500948" y="7741"/>
                </a:lnTo>
                <a:lnTo>
                  <a:pt x="542411" y="29274"/>
                </a:lnTo>
                <a:lnTo>
                  <a:pt x="575171" y="62056"/>
                </a:lnTo>
                <a:lnTo>
                  <a:pt x="596689" y="103548"/>
                </a:lnTo>
                <a:lnTo>
                  <a:pt x="604425" y="151209"/>
                </a:lnTo>
                <a:lnTo>
                  <a:pt x="151106" y="151209"/>
                </a:lnTo>
                <a:lnTo>
                  <a:pt x="151106" y="378023"/>
                </a:lnTo>
                <a:lnTo>
                  <a:pt x="604425" y="378023"/>
                </a:lnTo>
                <a:lnTo>
                  <a:pt x="596689" y="425684"/>
                </a:lnTo>
                <a:lnTo>
                  <a:pt x="575171" y="467176"/>
                </a:lnTo>
                <a:lnTo>
                  <a:pt x="542411" y="499958"/>
                </a:lnTo>
                <a:lnTo>
                  <a:pt x="500948" y="521490"/>
                </a:lnTo>
                <a:lnTo>
                  <a:pt x="453319" y="529232"/>
                </a:lnTo>
                <a:close/>
              </a:path>
              <a:path w="604519" h="529589">
                <a:moveTo>
                  <a:pt x="604425" y="378023"/>
                </a:moveTo>
                <a:lnTo>
                  <a:pt x="453319" y="378023"/>
                </a:lnTo>
                <a:lnTo>
                  <a:pt x="453319" y="151209"/>
                </a:lnTo>
                <a:lnTo>
                  <a:pt x="604425" y="151209"/>
                </a:lnTo>
                <a:lnTo>
                  <a:pt x="604425" y="378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797466" y="6414273"/>
            <a:ext cx="604520" cy="529590"/>
          </a:xfrm>
          <a:custGeom>
            <a:avLst/>
            <a:gdLst/>
            <a:ahLst/>
            <a:cxnLst/>
            <a:rect l="l" t="t" r="r" b="b"/>
            <a:pathLst>
              <a:path w="604519" h="529590">
                <a:moveTo>
                  <a:pt x="453319" y="529232"/>
                </a:moveTo>
                <a:lnTo>
                  <a:pt x="151106" y="529232"/>
                </a:lnTo>
                <a:lnTo>
                  <a:pt x="103477" y="521490"/>
                </a:lnTo>
                <a:lnTo>
                  <a:pt x="62014" y="499958"/>
                </a:lnTo>
                <a:lnTo>
                  <a:pt x="29254" y="467176"/>
                </a:lnTo>
                <a:lnTo>
                  <a:pt x="7736" y="425684"/>
                </a:lnTo>
                <a:lnTo>
                  <a:pt x="0" y="378023"/>
                </a:lnTo>
                <a:lnTo>
                  <a:pt x="0" y="151209"/>
                </a:lnTo>
                <a:lnTo>
                  <a:pt x="7736" y="103548"/>
                </a:lnTo>
                <a:lnTo>
                  <a:pt x="29254" y="62056"/>
                </a:lnTo>
                <a:lnTo>
                  <a:pt x="62014" y="29274"/>
                </a:lnTo>
                <a:lnTo>
                  <a:pt x="103477" y="7741"/>
                </a:lnTo>
                <a:lnTo>
                  <a:pt x="151106" y="0"/>
                </a:lnTo>
                <a:lnTo>
                  <a:pt x="453319" y="0"/>
                </a:lnTo>
                <a:lnTo>
                  <a:pt x="500948" y="7741"/>
                </a:lnTo>
                <a:lnTo>
                  <a:pt x="542411" y="29274"/>
                </a:lnTo>
                <a:lnTo>
                  <a:pt x="575171" y="62056"/>
                </a:lnTo>
                <a:lnTo>
                  <a:pt x="596689" y="103548"/>
                </a:lnTo>
                <a:lnTo>
                  <a:pt x="604425" y="151209"/>
                </a:lnTo>
                <a:lnTo>
                  <a:pt x="151106" y="151209"/>
                </a:lnTo>
                <a:lnTo>
                  <a:pt x="151106" y="378023"/>
                </a:lnTo>
                <a:lnTo>
                  <a:pt x="604425" y="378023"/>
                </a:lnTo>
                <a:lnTo>
                  <a:pt x="596689" y="425684"/>
                </a:lnTo>
                <a:lnTo>
                  <a:pt x="575171" y="467176"/>
                </a:lnTo>
                <a:lnTo>
                  <a:pt x="542411" y="499958"/>
                </a:lnTo>
                <a:lnTo>
                  <a:pt x="500948" y="521490"/>
                </a:lnTo>
                <a:lnTo>
                  <a:pt x="453319" y="529232"/>
                </a:lnTo>
                <a:close/>
              </a:path>
              <a:path w="604519" h="529590">
                <a:moveTo>
                  <a:pt x="604425" y="378023"/>
                </a:moveTo>
                <a:lnTo>
                  <a:pt x="453319" y="378023"/>
                </a:lnTo>
                <a:lnTo>
                  <a:pt x="453319" y="151209"/>
                </a:lnTo>
                <a:lnTo>
                  <a:pt x="604425" y="151209"/>
                </a:lnTo>
                <a:lnTo>
                  <a:pt x="604425" y="378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797466" y="7170321"/>
            <a:ext cx="604520" cy="529590"/>
          </a:xfrm>
          <a:custGeom>
            <a:avLst/>
            <a:gdLst/>
            <a:ahLst/>
            <a:cxnLst/>
            <a:rect l="l" t="t" r="r" b="b"/>
            <a:pathLst>
              <a:path w="604519" h="529590">
                <a:moveTo>
                  <a:pt x="453319" y="529232"/>
                </a:moveTo>
                <a:lnTo>
                  <a:pt x="151106" y="529232"/>
                </a:lnTo>
                <a:lnTo>
                  <a:pt x="103477" y="521490"/>
                </a:lnTo>
                <a:lnTo>
                  <a:pt x="62014" y="499958"/>
                </a:lnTo>
                <a:lnTo>
                  <a:pt x="29254" y="467176"/>
                </a:lnTo>
                <a:lnTo>
                  <a:pt x="7736" y="425684"/>
                </a:lnTo>
                <a:lnTo>
                  <a:pt x="0" y="378023"/>
                </a:lnTo>
                <a:lnTo>
                  <a:pt x="0" y="151209"/>
                </a:lnTo>
                <a:lnTo>
                  <a:pt x="7736" y="103548"/>
                </a:lnTo>
                <a:lnTo>
                  <a:pt x="29254" y="62056"/>
                </a:lnTo>
                <a:lnTo>
                  <a:pt x="62014" y="29274"/>
                </a:lnTo>
                <a:lnTo>
                  <a:pt x="103477" y="7741"/>
                </a:lnTo>
                <a:lnTo>
                  <a:pt x="151106" y="0"/>
                </a:lnTo>
                <a:lnTo>
                  <a:pt x="453319" y="0"/>
                </a:lnTo>
                <a:lnTo>
                  <a:pt x="500948" y="7741"/>
                </a:lnTo>
                <a:lnTo>
                  <a:pt x="542411" y="29274"/>
                </a:lnTo>
                <a:lnTo>
                  <a:pt x="575171" y="62056"/>
                </a:lnTo>
                <a:lnTo>
                  <a:pt x="596689" y="103548"/>
                </a:lnTo>
                <a:lnTo>
                  <a:pt x="604425" y="151209"/>
                </a:lnTo>
                <a:lnTo>
                  <a:pt x="151106" y="151209"/>
                </a:lnTo>
                <a:lnTo>
                  <a:pt x="151106" y="378023"/>
                </a:lnTo>
                <a:lnTo>
                  <a:pt x="604425" y="378023"/>
                </a:lnTo>
                <a:lnTo>
                  <a:pt x="596689" y="425684"/>
                </a:lnTo>
                <a:lnTo>
                  <a:pt x="575171" y="467176"/>
                </a:lnTo>
                <a:lnTo>
                  <a:pt x="542411" y="499958"/>
                </a:lnTo>
                <a:lnTo>
                  <a:pt x="500948" y="521490"/>
                </a:lnTo>
                <a:lnTo>
                  <a:pt x="453319" y="529232"/>
                </a:lnTo>
                <a:close/>
              </a:path>
              <a:path w="604519" h="529590">
                <a:moveTo>
                  <a:pt x="604425" y="378023"/>
                </a:moveTo>
                <a:lnTo>
                  <a:pt x="453319" y="378023"/>
                </a:lnTo>
                <a:lnTo>
                  <a:pt x="453319" y="151209"/>
                </a:lnTo>
                <a:lnTo>
                  <a:pt x="604425" y="151209"/>
                </a:lnTo>
                <a:lnTo>
                  <a:pt x="604425" y="378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552999" y="6716693"/>
            <a:ext cx="733425" cy="151765"/>
          </a:xfrm>
          <a:custGeom>
            <a:avLst/>
            <a:gdLst/>
            <a:ahLst/>
            <a:cxnLst/>
            <a:rect l="l" t="t" r="r" b="b"/>
            <a:pathLst>
              <a:path w="733425" h="151765">
                <a:moveTo>
                  <a:pt x="645979" y="151209"/>
                </a:moveTo>
                <a:lnTo>
                  <a:pt x="75553" y="151209"/>
                </a:lnTo>
                <a:lnTo>
                  <a:pt x="46217" y="145243"/>
                </a:lnTo>
                <a:lnTo>
                  <a:pt x="22193" y="129000"/>
                </a:lnTo>
                <a:lnTo>
                  <a:pt x="5961" y="104960"/>
                </a:lnTo>
                <a:lnTo>
                  <a:pt x="0" y="75604"/>
                </a:lnTo>
                <a:lnTo>
                  <a:pt x="5961" y="46248"/>
                </a:lnTo>
                <a:lnTo>
                  <a:pt x="22193" y="22208"/>
                </a:lnTo>
                <a:lnTo>
                  <a:pt x="46217" y="5965"/>
                </a:lnTo>
                <a:lnTo>
                  <a:pt x="75553" y="0"/>
                </a:lnTo>
                <a:lnTo>
                  <a:pt x="732866" y="0"/>
                </a:lnTo>
                <a:lnTo>
                  <a:pt x="645979" y="151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4146" y="3314483"/>
            <a:ext cx="4230370" cy="4838700"/>
          </a:xfrm>
          <a:custGeom>
            <a:avLst/>
            <a:gdLst/>
            <a:ahLst/>
            <a:cxnLst/>
            <a:rect l="l" t="t" r="r" b="b"/>
            <a:pathLst>
              <a:path w="4230369" h="4838700">
                <a:moveTo>
                  <a:pt x="2735021" y="2646172"/>
                </a:moveTo>
                <a:lnTo>
                  <a:pt x="1284401" y="2646172"/>
                </a:lnTo>
                <a:lnTo>
                  <a:pt x="1255064" y="2652128"/>
                </a:lnTo>
                <a:lnTo>
                  <a:pt x="1231036" y="2668371"/>
                </a:lnTo>
                <a:lnTo>
                  <a:pt x="1214805" y="2692412"/>
                </a:lnTo>
                <a:lnTo>
                  <a:pt x="1208849" y="2721775"/>
                </a:lnTo>
                <a:lnTo>
                  <a:pt x="1214805" y="2751124"/>
                </a:lnTo>
                <a:lnTo>
                  <a:pt x="1231036" y="2775166"/>
                </a:lnTo>
                <a:lnTo>
                  <a:pt x="1255064" y="2791409"/>
                </a:lnTo>
                <a:lnTo>
                  <a:pt x="1284401" y="2797378"/>
                </a:lnTo>
                <a:lnTo>
                  <a:pt x="2572575" y="2797378"/>
                </a:lnTo>
                <a:lnTo>
                  <a:pt x="2735021" y="2646172"/>
                </a:lnTo>
                <a:close/>
              </a:path>
              <a:path w="4230369" h="4838700">
                <a:moveTo>
                  <a:pt x="3626548" y="226822"/>
                </a:moveTo>
                <a:lnTo>
                  <a:pt x="3621925" y="181254"/>
                </a:lnTo>
                <a:lnTo>
                  <a:pt x="3608667" y="138747"/>
                </a:lnTo>
                <a:lnTo>
                  <a:pt x="3587699" y="100228"/>
                </a:lnTo>
                <a:lnTo>
                  <a:pt x="3559962" y="66636"/>
                </a:lnTo>
                <a:lnTo>
                  <a:pt x="3526383" y="38874"/>
                </a:lnTo>
                <a:lnTo>
                  <a:pt x="3487902" y="17907"/>
                </a:lnTo>
                <a:lnTo>
                  <a:pt x="3445421" y="4635"/>
                </a:lnTo>
                <a:lnTo>
                  <a:pt x="3399891" y="0"/>
                </a:lnTo>
                <a:lnTo>
                  <a:pt x="226656" y="0"/>
                </a:lnTo>
                <a:lnTo>
                  <a:pt x="181127" y="4635"/>
                </a:lnTo>
                <a:lnTo>
                  <a:pt x="138645" y="17907"/>
                </a:lnTo>
                <a:lnTo>
                  <a:pt x="100152" y="38874"/>
                </a:lnTo>
                <a:lnTo>
                  <a:pt x="66573" y="66636"/>
                </a:lnTo>
                <a:lnTo>
                  <a:pt x="38836" y="100228"/>
                </a:lnTo>
                <a:lnTo>
                  <a:pt x="17881" y="138747"/>
                </a:lnTo>
                <a:lnTo>
                  <a:pt x="4622" y="181254"/>
                </a:lnTo>
                <a:lnTo>
                  <a:pt x="0" y="226822"/>
                </a:lnTo>
                <a:lnTo>
                  <a:pt x="0" y="4611890"/>
                </a:lnTo>
                <a:lnTo>
                  <a:pt x="4622" y="4657458"/>
                </a:lnTo>
                <a:lnTo>
                  <a:pt x="17881" y="4699952"/>
                </a:lnTo>
                <a:lnTo>
                  <a:pt x="38836" y="4738471"/>
                </a:lnTo>
                <a:lnTo>
                  <a:pt x="66573" y="4772076"/>
                </a:lnTo>
                <a:lnTo>
                  <a:pt x="100152" y="4799825"/>
                </a:lnTo>
                <a:lnTo>
                  <a:pt x="138645" y="4820805"/>
                </a:lnTo>
                <a:lnTo>
                  <a:pt x="181127" y="4834077"/>
                </a:lnTo>
                <a:lnTo>
                  <a:pt x="226656" y="4838700"/>
                </a:lnTo>
                <a:lnTo>
                  <a:pt x="3399891" y="4838700"/>
                </a:lnTo>
                <a:lnTo>
                  <a:pt x="3445421" y="4834077"/>
                </a:lnTo>
                <a:lnTo>
                  <a:pt x="3487902" y="4820805"/>
                </a:lnTo>
                <a:lnTo>
                  <a:pt x="3526383" y="4799825"/>
                </a:lnTo>
                <a:lnTo>
                  <a:pt x="3559962" y="4772076"/>
                </a:lnTo>
                <a:lnTo>
                  <a:pt x="3587699" y="4738471"/>
                </a:lnTo>
                <a:lnTo>
                  <a:pt x="3608667" y="4699952"/>
                </a:lnTo>
                <a:lnTo>
                  <a:pt x="3621925" y="4657458"/>
                </a:lnTo>
                <a:lnTo>
                  <a:pt x="3626548" y="4611890"/>
                </a:lnTo>
                <a:lnTo>
                  <a:pt x="3626548" y="3137598"/>
                </a:lnTo>
                <a:lnTo>
                  <a:pt x="3475444" y="3277463"/>
                </a:lnTo>
                <a:lnTo>
                  <a:pt x="3475444" y="4611890"/>
                </a:lnTo>
                <a:lnTo>
                  <a:pt x="3469475" y="4641240"/>
                </a:lnTo>
                <a:lnTo>
                  <a:pt x="3453244" y="4665281"/>
                </a:lnTo>
                <a:lnTo>
                  <a:pt x="3429228" y="4681525"/>
                </a:lnTo>
                <a:lnTo>
                  <a:pt x="3399891" y="4687494"/>
                </a:lnTo>
                <a:lnTo>
                  <a:pt x="226656" y="4687494"/>
                </a:lnTo>
                <a:lnTo>
                  <a:pt x="197319" y="4681525"/>
                </a:lnTo>
                <a:lnTo>
                  <a:pt x="173291" y="4665281"/>
                </a:lnTo>
                <a:lnTo>
                  <a:pt x="157060" y="4641240"/>
                </a:lnTo>
                <a:lnTo>
                  <a:pt x="151104" y="4611890"/>
                </a:lnTo>
                <a:lnTo>
                  <a:pt x="151104" y="226822"/>
                </a:lnTo>
                <a:lnTo>
                  <a:pt x="157060" y="197459"/>
                </a:lnTo>
                <a:lnTo>
                  <a:pt x="173291" y="173418"/>
                </a:lnTo>
                <a:lnTo>
                  <a:pt x="197319" y="157175"/>
                </a:lnTo>
                <a:lnTo>
                  <a:pt x="226656" y="151218"/>
                </a:lnTo>
                <a:lnTo>
                  <a:pt x="3399891" y="151218"/>
                </a:lnTo>
                <a:lnTo>
                  <a:pt x="3429228" y="157175"/>
                </a:lnTo>
                <a:lnTo>
                  <a:pt x="3453244" y="173418"/>
                </a:lnTo>
                <a:lnTo>
                  <a:pt x="3469475" y="197459"/>
                </a:lnTo>
                <a:lnTo>
                  <a:pt x="3475444" y="226822"/>
                </a:lnTo>
                <a:lnTo>
                  <a:pt x="3475444" y="1961946"/>
                </a:lnTo>
                <a:lnTo>
                  <a:pt x="3611905" y="1833892"/>
                </a:lnTo>
                <a:lnTo>
                  <a:pt x="3618700" y="1829346"/>
                </a:lnTo>
                <a:lnTo>
                  <a:pt x="3626548" y="1825853"/>
                </a:lnTo>
                <a:lnTo>
                  <a:pt x="3626548" y="226822"/>
                </a:lnTo>
                <a:close/>
              </a:path>
              <a:path w="4230369" h="4838700">
                <a:moveTo>
                  <a:pt x="4230027" y="2285631"/>
                </a:moveTo>
                <a:lnTo>
                  <a:pt x="4229163" y="2237765"/>
                </a:lnTo>
                <a:lnTo>
                  <a:pt x="4219524" y="2190826"/>
                </a:lnTo>
                <a:lnTo>
                  <a:pt x="4201210" y="2146287"/>
                </a:lnTo>
                <a:lnTo>
                  <a:pt x="4174312" y="2105596"/>
                </a:lnTo>
                <a:lnTo>
                  <a:pt x="4125404" y="2046528"/>
                </a:lnTo>
                <a:lnTo>
                  <a:pt x="4079862" y="1991537"/>
                </a:lnTo>
                <a:lnTo>
                  <a:pt x="4079862" y="2278062"/>
                </a:lnTo>
                <a:lnTo>
                  <a:pt x="4069956" y="2316632"/>
                </a:lnTo>
                <a:lnTo>
                  <a:pt x="4045864" y="2351316"/>
                </a:lnTo>
                <a:lnTo>
                  <a:pt x="3845649" y="2536545"/>
                </a:lnTo>
                <a:lnTo>
                  <a:pt x="3732326" y="2403017"/>
                </a:lnTo>
                <a:lnTo>
                  <a:pt x="3732326" y="2634831"/>
                </a:lnTo>
                <a:lnTo>
                  <a:pt x="2489479" y="3784015"/>
                </a:lnTo>
                <a:lnTo>
                  <a:pt x="2361133" y="3632809"/>
                </a:lnTo>
                <a:lnTo>
                  <a:pt x="2361031" y="3867188"/>
                </a:lnTo>
                <a:lnTo>
                  <a:pt x="1919046" y="4067530"/>
                </a:lnTo>
                <a:lnTo>
                  <a:pt x="2164600" y="3632809"/>
                </a:lnTo>
                <a:lnTo>
                  <a:pt x="2361031" y="3867188"/>
                </a:lnTo>
                <a:lnTo>
                  <a:pt x="2361031" y="3632695"/>
                </a:lnTo>
                <a:lnTo>
                  <a:pt x="2255253" y="3508057"/>
                </a:lnTo>
                <a:lnTo>
                  <a:pt x="3498113" y="2358872"/>
                </a:lnTo>
                <a:lnTo>
                  <a:pt x="3732326" y="2634831"/>
                </a:lnTo>
                <a:lnTo>
                  <a:pt x="3732326" y="2403017"/>
                </a:lnTo>
                <a:lnTo>
                  <a:pt x="3694861" y="2358872"/>
                </a:lnTo>
                <a:lnTo>
                  <a:pt x="3611435" y="2260587"/>
                </a:lnTo>
                <a:lnTo>
                  <a:pt x="3815435" y="2071573"/>
                </a:lnTo>
                <a:lnTo>
                  <a:pt x="3847249" y="2052497"/>
                </a:lnTo>
                <a:lnTo>
                  <a:pt x="3882961" y="2046528"/>
                </a:lnTo>
                <a:lnTo>
                  <a:pt x="3917962" y="2054034"/>
                </a:lnTo>
                <a:lnTo>
                  <a:pt x="3947655" y="2075357"/>
                </a:lnTo>
                <a:lnTo>
                  <a:pt x="4057205" y="2207666"/>
                </a:lnTo>
                <a:lnTo>
                  <a:pt x="4075620" y="2240203"/>
                </a:lnTo>
                <a:lnTo>
                  <a:pt x="4079862" y="2278062"/>
                </a:lnTo>
                <a:lnTo>
                  <a:pt x="4079862" y="1991537"/>
                </a:lnTo>
                <a:lnTo>
                  <a:pt x="4033189" y="1941779"/>
                </a:lnTo>
                <a:lnTo>
                  <a:pt x="3997172" y="1917763"/>
                </a:lnTo>
                <a:lnTo>
                  <a:pt x="3957866" y="1901177"/>
                </a:lnTo>
                <a:lnTo>
                  <a:pt x="3916413" y="1891982"/>
                </a:lnTo>
                <a:lnTo>
                  <a:pt x="3873957" y="1890090"/>
                </a:lnTo>
                <a:lnTo>
                  <a:pt x="3831666" y="1895436"/>
                </a:lnTo>
                <a:lnTo>
                  <a:pt x="3790670" y="1907984"/>
                </a:lnTo>
                <a:lnTo>
                  <a:pt x="3752138" y="1927656"/>
                </a:lnTo>
                <a:lnTo>
                  <a:pt x="3717213" y="1954390"/>
                </a:lnTo>
                <a:lnTo>
                  <a:pt x="2104148" y="3443795"/>
                </a:lnTo>
                <a:lnTo>
                  <a:pt x="2096592" y="3447580"/>
                </a:lnTo>
                <a:lnTo>
                  <a:pt x="2089035" y="3462693"/>
                </a:lnTo>
                <a:lnTo>
                  <a:pt x="1692389" y="4158259"/>
                </a:lnTo>
                <a:lnTo>
                  <a:pt x="1284401" y="4158259"/>
                </a:lnTo>
                <a:lnTo>
                  <a:pt x="1255064" y="4164228"/>
                </a:lnTo>
                <a:lnTo>
                  <a:pt x="1231036" y="4180471"/>
                </a:lnTo>
                <a:lnTo>
                  <a:pt x="1214805" y="4204512"/>
                </a:lnTo>
                <a:lnTo>
                  <a:pt x="1208849" y="4233862"/>
                </a:lnTo>
                <a:lnTo>
                  <a:pt x="1214805" y="4263225"/>
                </a:lnTo>
                <a:lnTo>
                  <a:pt x="1231036" y="4287266"/>
                </a:lnTo>
                <a:lnTo>
                  <a:pt x="1255064" y="4303509"/>
                </a:lnTo>
                <a:lnTo>
                  <a:pt x="1284401" y="4309465"/>
                </a:lnTo>
                <a:lnTo>
                  <a:pt x="3097682" y="4309465"/>
                </a:lnTo>
                <a:lnTo>
                  <a:pt x="3127006" y="4303509"/>
                </a:lnTo>
                <a:lnTo>
                  <a:pt x="3151035" y="4287266"/>
                </a:lnTo>
                <a:lnTo>
                  <a:pt x="3167265" y="4263225"/>
                </a:lnTo>
                <a:lnTo>
                  <a:pt x="3173234" y="4233862"/>
                </a:lnTo>
                <a:lnTo>
                  <a:pt x="3167265" y="4204512"/>
                </a:lnTo>
                <a:lnTo>
                  <a:pt x="3151035" y="4180471"/>
                </a:lnTo>
                <a:lnTo>
                  <a:pt x="3127006" y="4164228"/>
                </a:lnTo>
                <a:lnTo>
                  <a:pt x="3097682" y="4158259"/>
                </a:lnTo>
                <a:lnTo>
                  <a:pt x="2085263" y="4158259"/>
                </a:lnTo>
                <a:lnTo>
                  <a:pt x="2282279" y="4067530"/>
                </a:lnTo>
                <a:lnTo>
                  <a:pt x="2512136" y="3961688"/>
                </a:lnTo>
                <a:lnTo>
                  <a:pt x="2527249" y="3954132"/>
                </a:lnTo>
                <a:lnTo>
                  <a:pt x="2531021" y="3946563"/>
                </a:lnTo>
                <a:lnTo>
                  <a:pt x="2707068" y="3784015"/>
                </a:lnTo>
                <a:lnTo>
                  <a:pt x="4058107" y="2536545"/>
                </a:lnTo>
                <a:lnTo>
                  <a:pt x="4144086" y="2457158"/>
                </a:lnTo>
                <a:lnTo>
                  <a:pt x="4179163" y="2420188"/>
                </a:lnTo>
                <a:lnTo>
                  <a:pt x="4205122" y="2378303"/>
                </a:lnTo>
                <a:lnTo>
                  <a:pt x="4222051" y="2332964"/>
                </a:lnTo>
                <a:lnTo>
                  <a:pt x="4230027" y="2285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016000" y="946214"/>
            <a:ext cx="34861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385" dirty="0">
                <a:solidFill>
                  <a:srgbClr val="1736B1"/>
                </a:solidFill>
                <a:latin typeface="Trebuchet MS"/>
                <a:cs typeface="Trebuchet MS"/>
              </a:rPr>
              <a:t>A</a:t>
            </a:r>
            <a:r>
              <a:rPr sz="8000" spc="330" dirty="0">
                <a:solidFill>
                  <a:srgbClr val="1736B1"/>
                </a:solidFill>
                <a:latin typeface="Trebuchet MS"/>
                <a:cs typeface="Trebuchet MS"/>
              </a:rPr>
              <a:t>g</a:t>
            </a:r>
            <a:r>
              <a:rPr sz="8000" spc="-195" dirty="0">
                <a:solidFill>
                  <a:srgbClr val="1736B1"/>
                </a:solidFill>
                <a:latin typeface="Trebuchet MS"/>
                <a:cs typeface="Trebuchet MS"/>
              </a:rPr>
              <a:t>e</a:t>
            </a:r>
            <a:r>
              <a:rPr sz="8000" spc="-100" dirty="0">
                <a:solidFill>
                  <a:srgbClr val="1736B1"/>
                </a:solidFill>
                <a:latin typeface="Trebuchet MS"/>
                <a:cs typeface="Trebuchet MS"/>
              </a:rPr>
              <a:t>n</a:t>
            </a:r>
            <a:r>
              <a:rPr sz="8000" spc="140" dirty="0">
                <a:solidFill>
                  <a:srgbClr val="1736B1"/>
                </a:solidFill>
                <a:latin typeface="Trebuchet MS"/>
                <a:cs typeface="Trebuchet MS"/>
              </a:rPr>
              <a:t>d</a:t>
            </a:r>
            <a:r>
              <a:rPr sz="8000" spc="110" dirty="0">
                <a:solidFill>
                  <a:srgbClr val="1736B1"/>
                </a:solidFill>
                <a:latin typeface="Trebuchet MS"/>
                <a:cs typeface="Trebuchet MS"/>
              </a:rPr>
              <a:t>a</a:t>
            </a:r>
            <a:endParaRPr sz="8000">
              <a:latin typeface="Trebuchet MS"/>
              <a:cs typeface="Trebuchet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256" y="4120593"/>
            <a:ext cx="133350" cy="13334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256" y="4815918"/>
            <a:ext cx="133350" cy="13334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256" y="5511243"/>
            <a:ext cx="133350" cy="13334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256" y="6206567"/>
            <a:ext cx="133350" cy="13334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256" y="6901892"/>
            <a:ext cx="133350" cy="13334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256" y="7597217"/>
            <a:ext cx="133350" cy="13334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256" y="8292542"/>
            <a:ext cx="133350" cy="13334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256" y="8987867"/>
            <a:ext cx="133350" cy="13334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256" y="9683193"/>
            <a:ext cx="133350" cy="13334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817699" y="3713177"/>
            <a:ext cx="6704330" cy="6283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56105">
              <a:lnSpc>
                <a:spcPct val="115500"/>
              </a:lnSpc>
              <a:spcBef>
                <a:spcPts val="95"/>
              </a:spcBef>
            </a:pPr>
            <a:r>
              <a:rPr sz="3950" spc="25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50" spc="10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950" spc="-1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50" spc="-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950" spc="25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9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950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5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50" spc="-3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9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950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50" spc="-37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950" spc="10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950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50" spc="1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950" spc="-195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3950" spc="6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3950">
              <a:latin typeface="Arial"/>
              <a:cs typeface="Arial"/>
            </a:endParaRPr>
          </a:p>
          <a:p>
            <a:pPr marL="12700" marR="2519680">
              <a:lnSpc>
                <a:spcPct val="115500"/>
              </a:lnSpc>
            </a:pP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395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5" dirty="0">
                <a:solidFill>
                  <a:srgbClr val="FFFFFF"/>
                </a:solidFill>
                <a:latin typeface="Arial"/>
                <a:cs typeface="Arial"/>
              </a:rPr>
              <a:t>Description </a:t>
            </a:r>
            <a:r>
              <a:rPr sz="3950" spc="-10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0" dirty="0">
                <a:solidFill>
                  <a:srgbClr val="FFFFFF"/>
                </a:solidFill>
                <a:latin typeface="Arial"/>
                <a:cs typeface="Arial"/>
              </a:rPr>
              <a:t>AEIOU </a:t>
            </a:r>
            <a:r>
              <a:rPr sz="3950" spc="-35" dirty="0">
                <a:solidFill>
                  <a:srgbClr val="FFFFFF"/>
                </a:solidFill>
                <a:latin typeface="Arial"/>
                <a:cs typeface="Arial"/>
              </a:rPr>
              <a:t>Framework </a:t>
            </a:r>
            <a:r>
              <a:rPr sz="3950" spc="-10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70" dirty="0">
                <a:solidFill>
                  <a:srgbClr val="FFFFFF"/>
                </a:solidFill>
                <a:latin typeface="Arial"/>
                <a:cs typeface="Arial"/>
              </a:rPr>
              <a:t>Empathy 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3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20" dirty="0">
                <a:solidFill>
                  <a:srgbClr val="FFFFFF"/>
                </a:solidFill>
                <a:latin typeface="Arial"/>
                <a:cs typeface="Arial"/>
              </a:rPr>
              <a:t>Mind</a:t>
            </a:r>
            <a:r>
              <a:rPr sz="3950" spc="10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55" dirty="0">
                <a:solidFill>
                  <a:srgbClr val="FFFFFF"/>
                </a:solidFill>
                <a:latin typeface="Arial"/>
                <a:cs typeface="Arial"/>
              </a:rPr>
              <a:t>Ideation</a:t>
            </a:r>
            <a:r>
              <a:rPr sz="395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55" dirty="0">
                <a:solidFill>
                  <a:srgbClr val="FFFFFF"/>
                </a:solidFill>
                <a:latin typeface="Arial"/>
                <a:cs typeface="Arial"/>
              </a:rPr>
              <a:t>Canvas</a:t>
            </a:r>
            <a:endParaRPr sz="3950">
              <a:latin typeface="Arial"/>
              <a:cs typeface="Arial"/>
            </a:endParaRPr>
          </a:p>
          <a:p>
            <a:pPr marL="12700" marR="5080">
              <a:lnSpc>
                <a:spcPct val="115500"/>
              </a:lnSpc>
              <a:tabLst>
                <a:tab pos="5027295" algn="l"/>
              </a:tabLst>
            </a:pPr>
            <a:r>
              <a:rPr sz="3950" spc="-3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950" spc="1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950" spc="-1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50" spc="9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950" spc="-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950" spc="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950" spc="25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9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7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950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50" spc="20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950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50" spc="-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950" spc="-1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50" spc="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950" spc="-37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950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5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950" spc="25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950" spc="-1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95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5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950" spc="20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95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50" spc="-195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3950" spc="-95" dirty="0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"/>
            <a:ext cx="18288000" cy="3113405"/>
            <a:chOff x="0" y="11"/>
            <a:chExt cx="18288000" cy="3113405"/>
          </a:xfrm>
        </p:grpSpPr>
        <p:sp>
          <p:nvSpPr>
            <p:cNvPr id="3" name="object 3"/>
            <p:cNvSpPr/>
            <p:nvPr/>
          </p:nvSpPr>
          <p:spPr>
            <a:xfrm>
              <a:off x="0" y="12"/>
              <a:ext cx="17184370" cy="3113405"/>
            </a:xfrm>
            <a:custGeom>
              <a:avLst/>
              <a:gdLst/>
              <a:ahLst/>
              <a:cxnLst/>
              <a:rect l="l" t="t" r="r" b="b"/>
              <a:pathLst>
                <a:path w="17184370" h="3113405">
                  <a:moveTo>
                    <a:pt x="0" y="0"/>
                  </a:moveTo>
                  <a:lnTo>
                    <a:pt x="17184323" y="0"/>
                  </a:lnTo>
                  <a:lnTo>
                    <a:pt x="15388071" y="3113007"/>
                  </a:lnTo>
                  <a:lnTo>
                    <a:pt x="0" y="3113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25608" y="11"/>
              <a:ext cx="3562350" cy="2136140"/>
            </a:xfrm>
            <a:custGeom>
              <a:avLst/>
              <a:gdLst/>
              <a:ahLst/>
              <a:cxnLst/>
              <a:rect l="l" t="t" r="r" b="b"/>
              <a:pathLst>
                <a:path w="3562350" h="2136140">
                  <a:moveTo>
                    <a:pt x="1117" y="0"/>
                  </a:moveTo>
                  <a:lnTo>
                    <a:pt x="3561233" y="0"/>
                  </a:lnTo>
                  <a:lnTo>
                    <a:pt x="3562350" y="1933"/>
                  </a:lnTo>
                  <a:lnTo>
                    <a:pt x="2329659" y="2135517"/>
                  </a:lnTo>
                  <a:lnTo>
                    <a:pt x="1232691" y="2135517"/>
                  </a:lnTo>
                  <a:lnTo>
                    <a:pt x="0" y="1933"/>
                  </a:lnTo>
                  <a:lnTo>
                    <a:pt x="1117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92462" y="3818109"/>
            <a:ext cx="12267565" cy="537337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065" marR="5080" algn="ctr">
              <a:lnSpc>
                <a:spcPts val="6850"/>
              </a:lnSpc>
              <a:spcBef>
                <a:spcPts val="1145"/>
              </a:spcBef>
            </a:pPr>
            <a:r>
              <a:rPr sz="6500" spc="-229" dirty="0">
                <a:latin typeface="Arial"/>
                <a:cs typeface="Arial"/>
              </a:rPr>
              <a:t>From</a:t>
            </a:r>
            <a:r>
              <a:rPr sz="6500" spc="-110" dirty="0">
                <a:latin typeface="Arial"/>
                <a:cs typeface="Arial"/>
              </a:rPr>
              <a:t> </a:t>
            </a:r>
            <a:r>
              <a:rPr sz="6500" spc="-45" dirty="0">
                <a:latin typeface="Arial"/>
                <a:cs typeface="Arial"/>
              </a:rPr>
              <a:t>this</a:t>
            </a:r>
            <a:r>
              <a:rPr sz="6500" spc="-110" dirty="0">
                <a:latin typeface="Arial"/>
                <a:cs typeface="Arial"/>
              </a:rPr>
              <a:t> </a:t>
            </a:r>
            <a:r>
              <a:rPr sz="6500" spc="-65" dirty="0">
                <a:latin typeface="Arial"/>
                <a:cs typeface="Arial"/>
              </a:rPr>
              <a:t>site</a:t>
            </a:r>
            <a:r>
              <a:rPr sz="6500" spc="-110" dirty="0">
                <a:latin typeface="Arial"/>
                <a:cs typeface="Arial"/>
              </a:rPr>
              <a:t> </a:t>
            </a:r>
            <a:r>
              <a:rPr sz="6500" spc="105" dirty="0">
                <a:latin typeface="Arial"/>
                <a:cs typeface="Arial"/>
              </a:rPr>
              <a:t>we</a:t>
            </a:r>
            <a:r>
              <a:rPr sz="6500" spc="-105" dirty="0">
                <a:latin typeface="Arial"/>
                <a:cs typeface="Arial"/>
              </a:rPr>
              <a:t> </a:t>
            </a:r>
            <a:r>
              <a:rPr sz="6500" spc="25" dirty="0">
                <a:latin typeface="Arial"/>
                <a:cs typeface="Arial"/>
              </a:rPr>
              <a:t>have</a:t>
            </a:r>
            <a:r>
              <a:rPr sz="6500" spc="-110" dirty="0">
                <a:latin typeface="Arial"/>
                <a:cs typeface="Arial"/>
              </a:rPr>
              <a:t> </a:t>
            </a:r>
            <a:r>
              <a:rPr sz="6500" spc="-185" dirty="0">
                <a:latin typeface="Arial"/>
                <a:cs typeface="Arial"/>
              </a:rPr>
              <a:t>much</a:t>
            </a:r>
            <a:r>
              <a:rPr sz="6500" spc="-110" dirty="0">
                <a:latin typeface="Arial"/>
                <a:cs typeface="Arial"/>
              </a:rPr>
              <a:t> </a:t>
            </a:r>
            <a:r>
              <a:rPr sz="6500" spc="-155" dirty="0">
                <a:latin typeface="Arial"/>
                <a:cs typeface="Arial"/>
              </a:rPr>
              <a:t>more </a:t>
            </a:r>
            <a:r>
              <a:rPr sz="6500" spc="-1789" dirty="0">
                <a:latin typeface="Arial"/>
                <a:cs typeface="Arial"/>
              </a:rPr>
              <a:t> </a:t>
            </a:r>
            <a:r>
              <a:rPr sz="6500" spc="40" dirty="0">
                <a:latin typeface="Arial"/>
                <a:cs typeface="Arial"/>
              </a:rPr>
              <a:t>benefits</a:t>
            </a:r>
            <a:r>
              <a:rPr sz="6500" spc="70" dirty="0">
                <a:latin typeface="Arial"/>
                <a:cs typeface="Arial"/>
              </a:rPr>
              <a:t> </a:t>
            </a:r>
            <a:r>
              <a:rPr sz="6500" spc="-70" dirty="0">
                <a:latin typeface="Arial"/>
                <a:cs typeface="Arial"/>
              </a:rPr>
              <a:t>like</a:t>
            </a:r>
            <a:r>
              <a:rPr sz="6500" spc="75" dirty="0">
                <a:latin typeface="Arial"/>
                <a:cs typeface="Arial"/>
              </a:rPr>
              <a:t> </a:t>
            </a:r>
            <a:r>
              <a:rPr sz="6500" dirty="0">
                <a:latin typeface="Arial"/>
                <a:cs typeface="Arial"/>
              </a:rPr>
              <a:t>when</a:t>
            </a:r>
            <a:r>
              <a:rPr sz="6500" spc="75" dirty="0">
                <a:latin typeface="Arial"/>
                <a:cs typeface="Arial"/>
              </a:rPr>
              <a:t> </a:t>
            </a:r>
            <a:r>
              <a:rPr sz="6500" spc="105" dirty="0">
                <a:latin typeface="Arial"/>
                <a:cs typeface="Arial"/>
              </a:rPr>
              <a:t>we</a:t>
            </a:r>
            <a:r>
              <a:rPr sz="6500" spc="75" dirty="0">
                <a:latin typeface="Arial"/>
                <a:cs typeface="Arial"/>
              </a:rPr>
              <a:t> </a:t>
            </a:r>
            <a:r>
              <a:rPr sz="6500" spc="-215" dirty="0">
                <a:latin typeface="Arial"/>
                <a:cs typeface="Arial"/>
              </a:rPr>
              <a:t>come</a:t>
            </a:r>
            <a:r>
              <a:rPr sz="6500" spc="70" dirty="0">
                <a:latin typeface="Arial"/>
                <a:cs typeface="Arial"/>
              </a:rPr>
              <a:t> </a:t>
            </a:r>
            <a:r>
              <a:rPr sz="6500" spc="125" dirty="0">
                <a:latin typeface="Arial"/>
                <a:cs typeface="Arial"/>
              </a:rPr>
              <a:t>to </a:t>
            </a:r>
            <a:r>
              <a:rPr sz="6500" spc="130" dirty="0">
                <a:latin typeface="Arial"/>
                <a:cs typeface="Arial"/>
              </a:rPr>
              <a:t> </a:t>
            </a:r>
            <a:r>
              <a:rPr sz="6500" spc="15" dirty="0">
                <a:latin typeface="Arial"/>
                <a:cs typeface="Arial"/>
              </a:rPr>
              <a:t>live </a:t>
            </a:r>
            <a:r>
              <a:rPr sz="6500" spc="210" dirty="0">
                <a:latin typeface="Arial"/>
                <a:cs typeface="Arial"/>
              </a:rPr>
              <a:t>at </a:t>
            </a:r>
            <a:r>
              <a:rPr sz="6500" dirty="0">
                <a:latin typeface="Arial"/>
                <a:cs typeface="Arial"/>
              </a:rPr>
              <a:t>our </a:t>
            </a:r>
            <a:r>
              <a:rPr sz="6500" spc="25" dirty="0">
                <a:latin typeface="Arial"/>
                <a:cs typeface="Arial"/>
              </a:rPr>
              <a:t>new </a:t>
            </a:r>
            <a:r>
              <a:rPr sz="6500" spc="-195" dirty="0">
                <a:latin typeface="Arial"/>
                <a:cs typeface="Arial"/>
              </a:rPr>
              <a:t>house </a:t>
            </a:r>
            <a:r>
              <a:rPr sz="6500" spc="210" dirty="0">
                <a:latin typeface="Arial"/>
                <a:cs typeface="Arial"/>
              </a:rPr>
              <a:t>at </a:t>
            </a:r>
            <a:r>
              <a:rPr sz="6500" spc="190" dirty="0">
                <a:latin typeface="Arial"/>
                <a:cs typeface="Arial"/>
              </a:rPr>
              <a:t>that </a:t>
            </a:r>
            <a:r>
              <a:rPr sz="6500" spc="-100" dirty="0">
                <a:latin typeface="Arial"/>
                <a:cs typeface="Arial"/>
              </a:rPr>
              <a:t>time </a:t>
            </a:r>
            <a:r>
              <a:rPr sz="6500" spc="-1795" dirty="0">
                <a:latin typeface="Arial"/>
                <a:cs typeface="Arial"/>
              </a:rPr>
              <a:t> </a:t>
            </a:r>
            <a:r>
              <a:rPr sz="6500" spc="105" dirty="0">
                <a:latin typeface="Arial"/>
                <a:cs typeface="Arial"/>
              </a:rPr>
              <a:t>we </a:t>
            </a:r>
            <a:r>
              <a:rPr sz="6500" spc="-120" dirty="0">
                <a:latin typeface="Arial"/>
                <a:cs typeface="Arial"/>
              </a:rPr>
              <a:t>don`t </a:t>
            </a:r>
            <a:r>
              <a:rPr sz="6500" spc="25" dirty="0">
                <a:latin typeface="Arial"/>
                <a:cs typeface="Arial"/>
              </a:rPr>
              <a:t>have </a:t>
            </a:r>
            <a:r>
              <a:rPr sz="6500" spc="125" dirty="0">
                <a:latin typeface="Arial"/>
                <a:cs typeface="Arial"/>
              </a:rPr>
              <a:t>to </a:t>
            </a:r>
            <a:r>
              <a:rPr sz="6500" spc="155" dirty="0">
                <a:latin typeface="Arial"/>
                <a:cs typeface="Arial"/>
              </a:rPr>
              <a:t>find </a:t>
            </a:r>
            <a:r>
              <a:rPr sz="6500" spc="-130" dirty="0">
                <a:latin typeface="Arial"/>
                <a:cs typeface="Arial"/>
              </a:rPr>
              <a:t>maid </a:t>
            </a:r>
            <a:r>
              <a:rPr sz="6500" spc="105" dirty="0">
                <a:latin typeface="Arial"/>
                <a:cs typeface="Arial"/>
              </a:rPr>
              <a:t>we </a:t>
            </a:r>
            <a:r>
              <a:rPr sz="6500" spc="110" dirty="0">
                <a:latin typeface="Arial"/>
                <a:cs typeface="Arial"/>
              </a:rPr>
              <a:t> </a:t>
            </a:r>
            <a:r>
              <a:rPr sz="6500" spc="165" dirty="0">
                <a:latin typeface="Arial"/>
                <a:cs typeface="Arial"/>
              </a:rPr>
              <a:t>got </a:t>
            </a:r>
            <a:r>
              <a:rPr sz="6500" spc="-130" dirty="0">
                <a:latin typeface="Arial"/>
                <a:cs typeface="Arial"/>
              </a:rPr>
              <a:t>maid </a:t>
            </a:r>
            <a:r>
              <a:rPr sz="6500" spc="-25" dirty="0">
                <a:latin typeface="Arial"/>
                <a:cs typeface="Arial"/>
              </a:rPr>
              <a:t>instanly </a:t>
            </a:r>
            <a:r>
              <a:rPr sz="6500" spc="50" dirty="0">
                <a:latin typeface="Arial"/>
                <a:cs typeface="Arial"/>
              </a:rPr>
              <a:t>from </a:t>
            </a:r>
            <a:r>
              <a:rPr sz="6500" spc="-45" dirty="0">
                <a:latin typeface="Arial"/>
                <a:cs typeface="Arial"/>
              </a:rPr>
              <a:t>this </a:t>
            </a:r>
            <a:r>
              <a:rPr sz="6500" spc="95" dirty="0">
                <a:latin typeface="Arial"/>
                <a:cs typeface="Arial"/>
              </a:rPr>
              <a:t>site.It </a:t>
            </a:r>
            <a:r>
              <a:rPr sz="6500" spc="100" dirty="0">
                <a:latin typeface="Arial"/>
                <a:cs typeface="Arial"/>
              </a:rPr>
              <a:t> </a:t>
            </a:r>
            <a:r>
              <a:rPr sz="6500" spc="-260" dirty="0">
                <a:latin typeface="Arial"/>
                <a:cs typeface="Arial"/>
              </a:rPr>
              <a:t>is</a:t>
            </a:r>
            <a:r>
              <a:rPr sz="6500" spc="-110" dirty="0">
                <a:latin typeface="Arial"/>
                <a:cs typeface="Arial"/>
              </a:rPr>
              <a:t> </a:t>
            </a:r>
            <a:r>
              <a:rPr sz="6500" spc="185" dirty="0">
                <a:latin typeface="Arial"/>
                <a:cs typeface="Arial"/>
              </a:rPr>
              <a:t>very</a:t>
            </a:r>
            <a:r>
              <a:rPr sz="6500" spc="-105" dirty="0">
                <a:latin typeface="Arial"/>
                <a:cs typeface="Arial"/>
              </a:rPr>
              <a:t> </a:t>
            </a:r>
            <a:r>
              <a:rPr sz="6500" spc="35" dirty="0">
                <a:latin typeface="Arial"/>
                <a:cs typeface="Arial"/>
              </a:rPr>
              <a:t>helpful</a:t>
            </a:r>
            <a:r>
              <a:rPr sz="6500" spc="-105" dirty="0">
                <a:latin typeface="Arial"/>
                <a:cs typeface="Arial"/>
              </a:rPr>
              <a:t> </a:t>
            </a:r>
            <a:r>
              <a:rPr sz="6500" spc="265" dirty="0">
                <a:latin typeface="Arial"/>
                <a:cs typeface="Arial"/>
              </a:rPr>
              <a:t>for</a:t>
            </a:r>
            <a:r>
              <a:rPr sz="6500" spc="-105" dirty="0">
                <a:latin typeface="Arial"/>
                <a:cs typeface="Arial"/>
              </a:rPr>
              <a:t> </a:t>
            </a:r>
            <a:r>
              <a:rPr sz="6500" spc="114" dirty="0">
                <a:latin typeface="Arial"/>
                <a:cs typeface="Arial"/>
              </a:rPr>
              <a:t>every</a:t>
            </a:r>
            <a:r>
              <a:rPr sz="6500" spc="-105" dirty="0">
                <a:latin typeface="Arial"/>
                <a:cs typeface="Arial"/>
              </a:rPr>
              <a:t> </a:t>
            </a:r>
            <a:r>
              <a:rPr sz="6500" spc="-114" dirty="0">
                <a:latin typeface="Arial"/>
                <a:cs typeface="Arial"/>
              </a:rPr>
              <a:t>person.</a:t>
            </a:r>
            <a:endParaRPr sz="6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42528" y="6941553"/>
            <a:ext cx="2314575" cy="2311400"/>
          </a:xfrm>
          <a:custGeom>
            <a:avLst/>
            <a:gdLst/>
            <a:ahLst/>
            <a:cxnLst/>
            <a:rect l="l" t="t" r="r" b="b"/>
            <a:pathLst>
              <a:path w="2314575" h="2311400">
                <a:moveTo>
                  <a:pt x="934542" y="888314"/>
                </a:moveTo>
                <a:lnTo>
                  <a:pt x="926973" y="841794"/>
                </a:lnTo>
                <a:lnTo>
                  <a:pt x="905929" y="801306"/>
                </a:lnTo>
                <a:lnTo>
                  <a:pt x="873912" y="769327"/>
                </a:lnTo>
                <a:lnTo>
                  <a:pt x="833437" y="748322"/>
                </a:lnTo>
                <a:lnTo>
                  <a:pt x="787006" y="740765"/>
                </a:lnTo>
                <a:lnTo>
                  <a:pt x="740498" y="748322"/>
                </a:lnTo>
                <a:lnTo>
                  <a:pt x="700011" y="769327"/>
                </a:lnTo>
                <a:lnTo>
                  <a:pt x="668020" y="801306"/>
                </a:lnTo>
                <a:lnTo>
                  <a:pt x="647014" y="841794"/>
                </a:lnTo>
                <a:lnTo>
                  <a:pt x="639470" y="888314"/>
                </a:lnTo>
                <a:lnTo>
                  <a:pt x="641540" y="900087"/>
                </a:lnTo>
                <a:lnTo>
                  <a:pt x="647407" y="909167"/>
                </a:lnTo>
                <a:lnTo>
                  <a:pt x="656539" y="915009"/>
                </a:lnTo>
                <a:lnTo>
                  <a:pt x="668439" y="917079"/>
                </a:lnTo>
                <a:lnTo>
                  <a:pt x="680212" y="915009"/>
                </a:lnTo>
                <a:lnTo>
                  <a:pt x="689292" y="909167"/>
                </a:lnTo>
                <a:lnTo>
                  <a:pt x="695134" y="900087"/>
                </a:lnTo>
                <a:lnTo>
                  <a:pt x="704303" y="853478"/>
                </a:lnTo>
                <a:lnTo>
                  <a:pt x="723607" y="824915"/>
                </a:lnTo>
                <a:lnTo>
                  <a:pt x="752170" y="805611"/>
                </a:lnTo>
                <a:lnTo>
                  <a:pt x="787006" y="798512"/>
                </a:lnTo>
                <a:lnTo>
                  <a:pt x="821715" y="805611"/>
                </a:lnTo>
                <a:lnTo>
                  <a:pt x="850214" y="824915"/>
                </a:lnTo>
                <a:lnTo>
                  <a:pt x="869505" y="853478"/>
                </a:lnTo>
                <a:lnTo>
                  <a:pt x="878700" y="900087"/>
                </a:lnTo>
                <a:lnTo>
                  <a:pt x="884605" y="909167"/>
                </a:lnTo>
                <a:lnTo>
                  <a:pt x="893762" y="915009"/>
                </a:lnTo>
                <a:lnTo>
                  <a:pt x="905573" y="917079"/>
                </a:lnTo>
                <a:lnTo>
                  <a:pt x="917371" y="915009"/>
                </a:lnTo>
                <a:lnTo>
                  <a:pt x="926528" y="909167"/>
                </a:lnTo>
                <a:lnTo>
                  <a:pt x="932446" y="900087"/>
                </a:lnTo>
                <a:lnTo>
                  <a:pt x="934542" y="888314"/>
                </a:lnTo>
                <a:close/>
              </a:path>
              <a:path w="2314575" h="2311400">
                <a:moveTo>
                  <a:pt x="1678190" y="888314"/>
                </a:moveTo>
                <a:lnTo>
                  <a:pt x="1670621" y="841794"/>
                </a:lnTo>
                <a:lnTo>
                  <a:pt x="1649564" y="801306"/>
                </a:lnTo>
                <a:lnTo>
                  <a:pt x="1617510" y="769327"/>
                </a:lnTo>
                <a:lnTo>
                  <a:pt x="1576984" y="748322"/>
                </a:lnTo>
                <a:lnTo>
                  <a:pt x="1530451" y="740765"/>
                </a:lnTo>
                <a:lnTo>
                  <a:pt x="1484007" y="748322"/>
                </a:lnTo>
                <a:lnTo>
                  <a:pt x="1443532" y="769327"/>
                </a:lnTo>
                <a:lnTo>
                  <a:pt x="1411528" y="801306"/>
                </a:lnTo>
                <a:lnTo>
                  <a:pt x="1390484" y="841794"/>
                </a:lnTo>
                <a:lnTo>
                  <a:pt x="1382903" y="888314"/>
                </a:lnTo>
                <a:lnTo>
                  <a:pt x="1385011" y="900087"/>
                </a:lnTo>
                <a:lnTo>
                  <a:pt x="1390916" y="909167"/>
                </a:lnTo>
                <a:lnTo>
                  <a:pt x="1400073" y="915009"/>
                </a:lnTo>
                <a:lnTo>
                  <a:pt x="1411884" y="917079"/>
                </a:lnTo>
                <a:lnTo>
                  <a:pt x="1423695" y="915009"/>
                </a:lnTo>
                <a:lnTo>
                  <a:pt x="1432839" y="909167"/>
                </a:lnTo>
                <a:lnTo>
                  <a:pt x="1438757" y="900087"/>
                </a:lnTo>
                <a:lnTo>
                  <a:pt x="1447952" y="853478"/>
                </a:lnTo>
                <a:lnTo>
                  <a:pt x="1467231" y="824915"/>
                </a:lnTo>
                <a:lnTo>
                  <a:pt x="1495729" y="805611"/>
                </a:lnTo>
                <a:lnTo>
                  <a:pt x="1530451" y="798512"/>
                </a:lnTo>
                <a:lnTo>
                  <a:pt x="1565287" y="805611"/>
                </a:lnTo>
                <a:lnTo>
                  <a:pt x="1593837" y="824915"/>
                </a:lnTo>
                <a:lnTo>
                  <a:pt x="1613141" y="853478"/>
                </a:lnTo>
                <a:lnTo>
                  <a:pt x="1622310" y="900087"/>
                </a:lnTo>
                <a:lnTo>
                  <a:pt x="1628152" y="909167"/>
                </a:lnTo>
                <a:lnTo>
                  <a:pt x="1637233" y="915009"/>
                </a:lnTo>
                <a:lnTo>
                  <a:pt x="1649006" y="917079"/>
                </a:lnTo>
                <a:lnTo>
                  <a:pt x="1659724" y="915009"/>
                </a:lnTo>
                <a:lnTo>
                  <a:pt x="1669072" y="909167"/>
                </a:lnTo>
                <a:lnTo>
                  <a:pt x="1675676" y="900087"/>
                </a:lnTo>
                <a:lnTo>
                  <a:pt x="1678190" y="888314"/>
                </a:lnTo>
                <a:close/>
              </a:path>
              <a:path w="2314575" h="2311400">
                <a:moveTo>
                  <a:pt x="2091829" y="1157287"/>
                </a:moveTo>
                <a:lnTo>
                  <a:pt x="2089734" y="1145387"/>
                </a:lnTo>
                <a:lnTo>
                  <a:pt x="2083816" y="1136256"/>
                </a:lnTo>
                <a:lnTo>
                  <a:pt x="2074659" y="1130388"/>
                </a:lnTo>
                <a:lnTo>
                  <a:pt x="2062861" y="1128318"/>
                </a:lnTo>
                <a:lnTo>
                  <a:pt x="1877720" y="1128318"/>
                </a:lnTo>
                <a:lnTo>
                  <a:pt x="1865820" y="1130388"/>
                </a:lnTo>
                <a:lnTo>
                  <a:pt x="1856676" y="1136256"/>
                </a:lnTo>
                <a:lnTo>
                  <a:pt x="1850809" y="1145387"/>
                </a:lnTo>
                <a:lnTo>
                  <a:pt x="1848739" y="1157287"/>
                </a:lnTo>
                <a:lnTo>
                  <a:pt x="1850809" y="1169187"/>
                </a:lnTo>
                <a:lnTo>
                  <a:pt x="1856676" y="1178318"/>
                </a:lnTo>
                <a:lnTo>
                  <a:pt x="1865820" y="1184186"/>
                </a:lnTo>
                <a:lnTo>
                  <a:pt x="1877720" y="1186256"/>
                </a:lnTo>
                <a:lnTo>
                  <a:pt x="1941410" y="1186256"/>
                </a:lnTo>
                <a:lnTo>
                  <a:pt x="1938286" y="1234287"/>
                </a:lnTo>
                <a:lnTo>
                  <a:pt x="1932305" y="1281480"/>
                </a:lnTo>
                <a:lnTo>
                  <a:pt x="1923580" y="1327759"/>
                </a:lnTo>
                <a:lnTo>
                  <a:pt x="1912188" y="1373035"/>
                </a:lnTo>
                <a:lnTo>
                  <a:pt x="1898192" y="1417218"/>
                </a:lnTo>
                <a:lnTo>
                  <a:pt x="1881708" y="1460233"/>
                </a:lnTo>
                <a:lnTo>
                  <a:pt x="1862810" y="1501978"/>
                </a:lnTo>
                <a:lnTo>
                  <a:pt x="1841576" y="1542389"/>
                </a:lnTo>
                <a:lnTo>
                  <a:pt x="1818093" y="1581353"/>
                </a:lnTo>
                <a:lnTo>
                  <a:pt x="1792439" y="1618805"/>
                </a:lnTo>
                <a:lnTo>
                  <a:pt x="1764728" y="1654657"/>
                </a:lnTo>
                <a:lnTo>
                  <a:pt x="1735010" y="1688807"/>
                </a:lnTo>
                <a:lnTo>
                  <a:pt x="1703387" y="1721192"/>
                </a:lnTo>
                <a:lnTo>
                  <a:pt x="1669948" y="1751698"/>
                </a:lnTo>
                <a:lnTo>
                  <a:pt x="1634756" y="1780273"/>
                </a:lnTo>
                <a:lnTo>
                  <a:pt x="1597926" y="1806803"/>
                </a:lnTo>
                <a:lnTo>
                  <a:pt x="1559521" y="1831225"/>
                </a:lnTo>
                <a:lnTo>
                  <a:pt x="1519631" y="1853438"/>
                </a:lnTo>
                <a:lnTo>
                  <a:pt x="1478343" y="1873351"/>
                </a:lnTo>
                <a:lnTo>
                  <a:pt x="1435735" y="1890890"/>
                </a:lnTo>
                <a:lnTo>
                  <a:pt x="1391907" y="1905977"/>
                </a:lnTo>
                <a:lnTo>
                  <a:pt x="1346936" y="1918500"/>
                </a:lnTo>
                <a:lnTo>
                  <a:pt x="1300899" y="1928393"/>
                </a:lnTo>
                <a:lnTo>
                  <a:pt x="1253896" y="1935568"/>
                </a:lnTo>
                <a:lnTo>
                  <a:pt x="1205992" y="1939937"/>
                </a:lnTo>
                <a:lnTo>
                  <a:pt x="1157287" y="1941410"/>
                </a:lnTo>
                <a:lnTo>
                  <a:pt x="1108583" y="1939937"/>
                </a:lnTo>
                <a:lnTo>
                  <a:pt x="1060678" y="1935568"/>
                </a:lnTo>
                <a:lnTo>
                  <a:pt x="1013675" y="1928393"/>
                </a:lnTo>
                <a:lnTo>
                  <a:pt x="967638" y="1918500"/>
                </a:lnTo>
                <a:lnTo>
                  <a:pt x="922667" y="1905977"/>
                </a:lnTo>
                <a:lnTo>
                  <a:pt x="878827" y="1890890"/>
                </a:lnTo>
                <a:lnTo>
                  <a:pt x="836231" y="1873351"/>
                </a:lnTo>
                <a:lnTo>
                  <a:pt x="794943" y="1853438"/>
                </a:lnTo>
                <a:lnTo>
                  <a:pt x="755053" y="1831225"/>
                </a:lnTo>
                <a:lnTo>
                  <a:pt x="716648" y="1806803"/>
                </a:lnTo>
                <a:lnTo>
                  <a:pt x="679818" y="1780273"/>
                </a:lnTo>
                <a:lnTo>
                  <a:pt x="644626" y="1751698"/>
                </a:lnTo>
                <a:lnTo>
                  <a:pt x="611187" y="1721192"/>
                </a:lnTo>
                <a:lnTo>
                  <a:pt x="579564" y="1688807"/>
                </a:lnTo>
                <a:lnTo>
                  <a:pt x="549846" y="1654657"/>
                </a:lnTo>
                <a:lnTo>
                  <a:pt x="522135" y="1618805"/>
                </a:lnTo>
                <a:lnTo>
                  <a:pt x="496481" y="1581353"/>
                </a:lnTo>
                <a:lnTo>
                  <a:pt x="472998" y="1542389"/>
                </a:lnTo>
                <a:lnTo>
                  <a:pt x="451764" y="1501978"/>
                </a:lnTo>
                <a:lnTo>
                  <a:pt x="432866" y="1460233"/>
                </a:lnTo>
                <a:lnTo>
                  <a:pt x="416382" y="1417218"/>
                </a:lnTo>
                <a:lnTo>
                  <a:pt x="402386" y="1373035"/>
                </a:lnTo>
                <a:lnTo>
                  <a:pt x="390994" y="1327759"/>
                </a:lnTo>
                <a:lnTo>
                  <a:pt x="382257" y="1281480"/>
                </a:lnTo>
                <a:lnTo>
                  <a:pt x="376288" y="1234287"/>
                </a:lnTo>
                <a:lnTo>
                  <a:pt x="373164" y="1186256"/>
                </a:lnTo>
                <a:lnTo>
                  <a:pt x="436854" y="1186256"/>
                </a:lnTo>
                <a:lnTo>
                  <a:pt x="447535" y="1184186"/>
                </a:lnTo>
                <a:lnTo>
                  <a:pt x="456819" y="1178318"/>
                </a:lnTo>
                <a:lnTo>
                  <a:pt x="463359" y="1169187"/>
                </a:lnTo>
                <a:lnTo>
                  <a:pt x="465836" y="1157287"/>
                </a:lnTo>
                <a:lnTo>
                  <a:pt x="463765" y="1145387"/>
                </a:lnTo>
                <a:lnTo>
                  <a:pt x="457898" y="1136256"/>
                </a:lnTo>
                <a:lnTo>
                  <a:pt x="448754" y="1130388"/>
                </a:lnTo>
                <a:lnTo>
                  <a:pt x="436854" y="1128318"/>
                </a:lnTo>
                <a:lnTo>
                  <a:pt x="251714" y="1128318"/>
                </a:lnTo>
                <a:lnTo>
                  <a:pt x="239903" y="1130388"/>
                </a:lnTo>
                <a:lnTo>
                  <a:pt x="230759" y="1136256"/>
                </a:lnTo>
                <a:lnTo>
                  <a:pt x="224840" y="1145387"/>
                </a:lnTo>
                <a:lnTo>
                  <a:pt x="222745" y="1157287"/>
                </a:lnTo>
                <a:lnTo>
                  <a:pt x="224840" y="1169187"/>
                </a:lnTo>
                <a:lnTo>
                  <a:pt x="230759" y="1178318"/>
                </a:lnTo>
                <a:lnTo>
                  <a:pt x="239903" y="1184186"/>
                </a:lnTo>
                <a:lnTo>
                  <a:pt x="251714" y="1186256"/>
                </a:lnTo>
                <a:lnTo>
                  <a:pt x="315417" y="1186256"/>
                </a:lnTo>
                <a:lnTo>
                  <a:pt x="318592" y="1233970"/>
                </a:lnTo>
                <a:lnTo>
                  <a:pt x="324383" y="1280947"/>
                </a:lnTo>
                <a:lnTo>
                  <a:pt x="332701" y="1327150"/>
                </a:lnTo>
                <a:lnTo>
                  <a:pt x="343496" y="1372463"/>
                </a:lnTo>
                <a:lnTo>
                  <a:pt x="356679" y="1416837"/>
                </a:lnTo>
                <a:lnTo>
                  <a:pt x="372186" y="1460182"/>
                </a:lnTo>
                <a:lnTo>
                  <a:pt x="389953" y="1502435"/>
                </a:lnTo>
                <a:lnTo>
                  <a:pt x="409892" y="1543494"/>
                </a:lnTo>
                <a:lnTo>
                  <a:pt x="431939" y="1583309"/>
                </a:lnTo>
                <a:lnTo>
                  <a:pt x="456031" y="1621790"/>
                </a:lnTo>
                <a:lnTo>
                  <a:pt x="482092" y="1658861"/>
                </a:lnTo>
                <a:lnTo>
                  <a:pt x="510057" y="1694434"/>
                </a:lnTo>
                <a:lnTo>
                  <a:pt x="539838" y="1728457"/>
                </a:lnTo>
                <a:lnTo>
                  <a:pt x="571373" y="1760842"/>
                </a:lnTo>
                <a:lnTo>
                  <a:pt x="604596" y="1791512"/>
                </a:lnTo>
                <a:lnTo>
                  <a:pt x="639432" y="1820392"/>
                </a:lnTo>
                <a:lnTo>
                  <a:pt x="675805" y="1847392"/>
                </a:lnTo>
                <a:lnTo>
                  <a:pt x="713651" y="1872449"/>
                </a:lnTo>
                <a:lnTo>
                  <a:pt x="752894" y="1895487"/>
                </a:lnTo>
                <a:lnTo>
                  <a:pt x="793457" y="1916430"/>
                </a:lnTo>
                <a:lnTo>
                  <a:pt x="835291" y="1935187"/>
                </a:lnTo>
                <a:lnTo>
                  <a:pt x="878306" y="1951697"/>
                </a:lnTo>
                <a:lnTo>
                  <a:pt x="922426" y="1965883"/>
                </a:lnTo>
                <a:lnTo>
                  <a:pt x="967600" y="1977656"/>
                </a:lnTo>
                <a:lnTo>
                  <a:pt x="1013739" y="1986953"/>
                </a:lnTo>
                <a:lnTo>
                  <a:pt x="1060780" y="1993684"/>
                </a:lnTo>
                <a:lnTo>
                  <a:pt x="1108659" y="1997773"/>
                </a:lnTo>
                <a:lnTo>
                  <a:pt x="1157287" y="1999157"/>
                </a:lnTo>
                <a:lnTo>
                  <a:pt x="1205915" y="1997786"/>
                </a:lnTo>
                <a:lnTo>
                  <a:pt x="1253794" y="1993722"/>
                </a:lnTo>
                <a:lnTo>
                  <a:pt x="1300835" y="1987042"/>
                </a:lnTo>
                <a:lnTo>
                  <a:pt x="1346974" y="1977809"/>
                </a:lnTo>
                <a:lnTo>
                  <a:pt x="1392148" y="1966112"/>
                </a:lnTo>
                <a:lnTo>
                  <a:pt x="1436268" y="1952015"/>
                </a:lnTo>
                <a:lnTo>
                  <a:pt x="1479283" y="1935594"/>
                </a:lnTo>
                <a:lnTo>
                  <a:pt x="1521117" y="1916938"/>
                </a:lnTo>
                <a:lnTo>
                  <a:pt x="1561680" y="1896097"/>
                </a:lnTo>
                <a:lnTo>
                  <a:pt x="1600923" y="1873161"/>
                </a:lnTo>
                <a:lnTo>
                  <a:pt x="1638769" y="1848205"/>
                </a:lnTo>
                <a:lnTo>
                  <a:pt x="1675142" y="1821294"/>
                </a:lnTo>
                <a:lnTo>
                  <a:pt x="1709978" y="1792503"/>
                </a:lnTo>
                <a:lnTo>
                  <a:pt x="1743202" y="1761921"/>
                </a:lnTo>
                <a:lnTo>
                  <a:pt x="1774736" y="1729613"/>
                </a:lnTo>
                <a:lnTo>
                  <a:pt x="1804517" y="1695653"/>
                </a:lnTo>
                <a:lnTo>
                  <a:pt x="1832483" y="1660105"/>
                </a:lnTo>
                <a:lnTo>
                  <a:pt x="1858543" y="1623060"/>
                </a:lnTo>
                <a:lnTo>
                  <a:pt x="1882635" y="1584579"/>
                </a:lnTo>
                <a:lnTo>
                  <a:pt x="1904682" y="1544751"/>
                </a:lnTo>
                <a:lnTo>
                  <a:pt x="1924621" y="1503641"/>
                </a:lnTo>
                <a:lnTo>
                  <a:pt x="1942388" y="1461325"/>
                </a:lnTo>
                <a:lnTo>
                  <a:pt x="1957895" y="1417878"/>
                </a:lnTo>
                <a:lnTo>
                  <a:pt x="1971078" y="1373378"/>
                </a:lnTo>
                <a:lnTo>
                  <a:pt x="1981873" y="1327886"/>
                </a:lnTo>
                <a:lnTo>
                  <a:pt x="1990191" y="1281480"/>
                </a:lnTo>
                <a:lnTo>
                  <a:pt x="1995982" y="1234249"/>
                </a:lnTo>
                <a:lnTo>
                  <a:pt x="1999157" y="1186256"/>
                </a:lnTo>
                <a:lnTo>
                  <a:pt x="2062861" y="1186256"/>
                </a:lnTo>
                <a:lnTo>
                  <a:pt x="2074659" y="1184186"/>
                </a:lnTo>
                <a:lnTo>
                  <a:pt x="2083816" y="1178318"/>
                </a:lnTo>
                <a:lnTo>
                  <a:pt x="2089734" y="1169187"/>
                </a:lnTo>
                <a:lnTo>
                  <a:pt x="2091829" y="1157287"/>
                </a:lnTo>
                <a:close/>
              </a:path>
              <a:path w="2314575" h="2311400">
                <a:moveTo>
                  <a:pt x="2314575" y="1155700"/>
                </a:moveTo>
                <a:lnTo>
                  <a:pt x="2313609" y="1104900"/>
                </a:lnTo>
                <a:lnTo>
                  <a:pt x="2310739" y="1054100"/>
                </a:lnTo>
                <a:lnTo>
                  <a:pt x="2306002" y="1003300"/>
                </a:lnTo>
                <a:lnTo>
                  <a:pt x="2299436" y="965200"/>
                </a:lnTo>
                <a:lnTo>
                  <a:pt x="2291080" y="914400"/>
                </a:lnTo>
                <a:lnTo>
                  <a:pt x="2280958" y="876300"/>
                </a:lnTo>
                <a:lnTo>
                  <a:pt x="2269121" y="825500"/>
                </a:lnTo>
                <a:lnTo>
                  <a:pt x="2256828" y="790841"/>
                </a:lnTo>
                <a:lnTo>
                  <a:pt x="2256828" y="1155700"/>
                </a:lnTo>
                <a:lnTo>
                  <a:pt x="2255812" y="1193800"/>
                </a:lnTo>
                <a:lnTo>
                  <a:pt x="2252802" y="1244600"/>
                </a:lnTo>
                <a:lnTo>
                  <a:pt x="2247823" y="1295400"/>
                </a:lnTo>
                <a:lnTo>
                  <a:pt x="2240915" y="1333500"/>
                </a:lnTo>
                <a:lnTo>
                  <a:pt x="2232139" y="1384300"/>
                </a:lnTo>
                <a:lnTo>
                  <a:pt x="2221522" y="1422400"/>
                </a:lnTo>
                <a:lnTo>
                  <a:pt x="2209101" y="1473200"/>
                </a:lnTo>
                <a:lnTo>
                  <a:pt x="2194941" y="1511300"/>
                </a:lnTo>
                <a:lnTo>
                  <a:pt x="2179053" y="1562100"/>
                </a:lnTo>
                <a:lnTo>
                  <a:pt x="2161489" y="1600200"/>
                </a:lnTo>
                <a:lnTo>
                  <a:pt x="2142299" y="1638300"/>
                </a:lnTo>
                <a:lnTo>
                  <a:pt x="2121509" y="1676400"/>
                </a:lnTo>
                <a:lnTo>
                  <a:pt x="2099183" y="1714500"/>
                </a:lnTo>
                <a:lnTo>
                  <a:pt x="2075332" y="1752600"/>
                </a:lnTo>
                <a:lnTo>
                  <a:pt x="2050021" y="1790700"/>
                </a:lnTo>
                <a:lnTo>
                  <a:pt x="2023287" y="1828800"/>
                </a:lnTo>
                <a:lnTo>
                  <a:pt x="1995157" y="1866900"/>
                </a:lnTo>
                <a:lnTo>
                  <a:pt x="1965693" y="1892300"/>
                </a:lnTo>
                <a:lnTo>
                  <a:pt x="1934921" y="1930400"/>
                </a:lnTo>
                <a:lnTo>
                  <a:pt x="1902879" y="1955800"/>
                </a:lnTo>
                <a:lnTo>
                  <a:pt x="1869630" y="1993900"/>
                </a:lnTo>
                <a:lnTo>
                  <a:pt x="1835188" y="2019300"/>
                </a:lnTo>
                <a:lnTo>
                  <a:pt x="1799615" y="2044700"/>
                </a:lnTo>
                <a:lnTo>
                  <a:pt x="1762937" y="2070100"/>
                </a:lnTo>
                <a:lnTo>
                  <a:pt x="1725206" y="2095500"/>
                </a:lnTo>
                <a:lnTo>
                  <a:pt x="1686471" y="2120900"/>
                </a:lnTo>
                <a:lnTo>
                  <a:pt x="1646745" y="2133600"/>
                </a:lnTo>
                <a:lnTo>
                  <a:pt x="1606092" y="2159000"/>
                </a:lnTo>
                <a:lnTo>
                  <a:pt x="1478940" y="2197100"/>
                </a:lnTo>
                <a:lnTo>
                  <a:pt x="1344879" y="2235200"/>
                </a:lnTo>
                <a:lnTo>
                  <a:pt x="1298841" y="2235200"/>
                </a:lnTo>
                <a:lnTo>
                  <a:pt x="1252207" y="2247900"/>
                </a:lnTo>
                <a:lnTo>
                  <a:pt x="1062367" y="2247900"/>
                </a:lnTo>
                <a:lnTo>
                  <a:pt x="1015733" y="2235200"/>
                </a:lnTo>
                <a:lnTo>
                  <a:pt x="969695" y="2235200"/>
                </a:lnTo>
                <a:lnTo>
                  <a:pt x="835647" y="2197100"/>
                </a:lnTo>
                <a:lnTo>
                  <a:pt x="708520" y="2159000"/>
                </a:lnTo>
                <a:lnTo>
                  <a:pt x="667867" y="2133600"/>
                </a:lnTo>
                <a:lnTo>
                  <a:pt x="628154" y="2120900"/>
                </a:lnTo>
                <a:lnTo>
                  <a:pt x="589419" y="2095500"/>
                </a:lnTo>
                <a:lnTo>
                  <a:pt x="551700" y="2070100"/>
                </a:lnTo>
                <a:lnTo>
                  <a:pt x="515035" y="2044700"/>
                </a:lnTo>
                <a:lnTo>
                  <a:pt x="479463" y="2019300"/>
                </a:lnTo>
                <a:lnTo>
                  <a:pt x="445033" y="1993900"/>
                </a:lnTo>
                <a:lnTo>
                  <a:pt x="411784" y="1955800"/>
                </a:lnTo>
                <a:lnTo>
                  <a:pt x="379755" y="1930400"/>
                </a:lnTo>
                <a:lnTo>
                  <a:pt x="348996" y="1892300"/>
                </a:lnTo>
                <a:lnTo>
                  <a:pt x="319532" y="1866900"/>
                </a:lnTo>
                <a:lnTo>
                  <a:pt x="291414" y="1828800"/>
                </a:lnTo>
                <a:lnTo>
                  <a:pt x="264680" y="1790700"/>
                </a:lnTo>
                <a:lnTo>
                  <a:pt x="239382" y="1752600"/>
                </a:lnTo>
                <a:lnTo>
                  <a:pt x="215544" y="1714500"/>
                </a:lnTo>
                <a:lnTo>
                  <a:pt x="193217" y="1676400"/>
                </a:lnTo>
                <a:lnTo>
                  <a:pt x="172440" y="1638300"/>
                </a:lnTo>
                <a:lnTo>
                  <a:pt x="153250" y="1600200"/>
                </a:lnTo>
                <a:lnTo>
                  <a:pt x="135699" y="1562100"/>
                </a:lnTo>
                <a:lnTo>
                  <a:pt x="119824" y="1511300"/>
                </a:lnTo>
                <a:lnTo>
                  <a:pt x="105651" y="1473200"/>
                </a:lnTo>
                <a:lnTo>
                  <a:pt x="93243" y="1422400"/>
                </a:lnTo>
                <a:lnTo>
                  <a:pt x="82626" y="1384300"/>
                </a:lnTo>
                <a:lnTo>
                  <a:pt x="73850" y="1333500"/>
                </a:lnTo>
                <a:lnTo>
                  <a:pt x="66954" y="1295400"/>
                </a:lnTo>
                <a:lnTo>
                  <a:pt x="61976" y="1244600"/>
                </a:lnTo>
                <a:lnTo>
                  <a:pt x="58966" y="1193800"/>
                </a:lnTo>
                <a:lnTo>
                  <a:pt x="57950" y="1155700"/>
                </a:lnTo>
                <a:lnTo>
                  <a:pt x="58966" y="1104900"/>
                </a:lnTo>
                <a:lnTo>
                  <a:pt x="61976" y="1054100"/>
                </a:lnTo>
                <a:lnTo>
                  <a:pt x="66954" y="1003300"/>
                </a:lnTo>
                <a:lnTo>
                  <a:pt x="73850" y="965200"/>
                </a:lnTo>
                <a:lnTo>
                  <a:pt x="82626" y="914400"/>
                </a:lnTo>
                <a:lnTo>
                  <a:pt x="93243" y="876300"/>
                </a:lnTo>
                <a:lnTo>
                  <a:pt x="105651" y="825500"/>
                </a:lnTo>
                <a:lnTo>
                  <a:pt x="119824" y="787400"/>
                </a:lnTo>
                <a:lnTo>
                  <a:pt x="135699" y="749300"/>
                </a:lnTo>
                <a:lnTo>
                  <a:pt x="153250" y="698500"/>
                </a:lnTo>
                <a:lnTo>
                  <a:pt x="172440" y="660400"/>
                </a:lnTo>
                <a:lnTo>
                  <a:pt x="193217" y="622300"/>
                </a:lnTo>
                <a:lnTo>
                  <a:pt x="215544" y="584200"/>
                </a:lnTo>
                <a:lnTo>
                  <a:pt x="239382" y="546100"/>
                </a:lnTo>
                <a:lnTo>
                  <a:pt x="264680" y="508000"/>
                </a:lnTo>
                <a:lnTo>
                  <a:pt x="291414" y="469900"/>
                </a:lnTo>
                <a:lnTo>
                  <a:pt x="319532" y="444500"/>
                </a:lnTo>
                <a:lnTo>
                  <a:pt x="348996" y="406400"/>
                </a:lnTo>
                <a:lnTo>
                  <a:pt x="379755" y="368300"/>
                </a:lnTo>
                <a:lnTo>
                  <a:pt x="411784" y="342900"/>
                </a:lnTo>
                <a:lnTo>
                  <a:pt x="445033" y="317500"/>
                </a:lnTo>
                <a:lnTo>
                  <a:pt x="479463" y="279400"/>
                </a:lnTo>
                <a:lnTo>
                  <a:pt x="515035" y="254000"/>
                </a:lnTo>
                <a:lnTo>
                  <a:pt x="551700" y="228600"/>
                </a:lnTo>
                <a:lnTo>
                  <a:pt x="589419" y="203200"/>
                </a:lnTo>
                <a:lnTo>
                  <a:pt x="628154" y="190500"/>
                </a:lnTo>
                <a:lnTo>
                  <a:pt x="667867" y="165100"/>
                </a:lnTo>
                <a:lnTo>
                  <a:pt x="708520" y="152400"/>
                </a:lnTo>
                <a:lnTo>
                  <a:pt x="750049" y="127000"/>
                </a:lnTo>
                <a:lnTo>
                  <a:pt x="792441" y="114300"/>
                </a:lnTo>
                <a:lnTo>
                  <a:pt x="969695" y="63500"/>
                </a:lnTo>
                <a:lnTo>
                  <a:pt x="1015733" y="63500"/>
                </a:lnTo>
                <a:lnTo>
                  <a:pt x="1062367" y="50800"/>
                </a:lnTo>
                <a:lnTo>
                  <a:pt x="1252207" y="50800"/>
                </a:lnTo>
                <a:lnTo>
                  <a:pt x="1298841" y="63500"/>
                </a:lnTo>
                <a:lnTo>
                  <a:pt x="1344879" y="63500"/>
                </a:lnTo>
                <a:lnTo>
                  <a:pt x="1522158" y="114300"/>
                </a:lnTo>
                <a:lnTo>
                  <a:pt x="1564551" y="127000"/>
                </a:lnTo>
                <a:lnTo>
                  <a:pt x="1606092" y="152400"/>
                </a:lnTo>
                <a:lnTo>
                  <a:pt x="1646745" y="165100"/>
                </a:lnTo>
                <a:lnTo>
                  <a:pt x="1686471" y="190500"/>
                </a:lnTo>
                <a:lnTo>
                  <a:pt x="1725206" y="203200"/>
                </a:lnTo>
                <a:lnTo>
                  <a:pt x="1762937" y="228600"/>
                </a:lnTo>
                <a:lnTo>
                  <a:pt x="1799615" y="254000"/>
                </a:lnTo>
                <a:lnTo>
                  <a:pt x="1835188" y="279400"/>
                </a:lnTo>
                <a:lnTo>
                  <a:pt x="1869630" y="317500"/>
                </a:lnTo>
                <a:lnTo>
                  <a:pt x="1902879" y="342900"/>
                </a:lnTo>
                <a:lnTo>
                  <a:pt x="1934921" y="368300"/>
                </a:lnTo>
                <a:lnTo>
                  <a:pt x="1965693" y="406400"/>
                </a:lnTo>
                <a:lnTo>
                  <a:pt x="1995157" y="444500"/>
                </a:lnTo>
                <a:lnTo>
                  <a:pt x="2023287" y="469900"/>
                </a:lnTo>
                <a:lnTo>
                  <a:pt x="2050021" y="508000"/>
                </a:lnTo>
                <a:lnTo>
                  <a:pt x="2075332" y="546100"/>
                </a:lnTo>
                <a:lnTo>
                  <a:pt x="2099183" y="584200"/>
                </a:lnTo>
                <a:lnTo>
                  <a:pt x="2121509" y="622300"/>
                </a:lnTo>
                <a:lnTo>
                  <a:pt x="2142299" y="660400"/>
                </a:lnTo>
                <a:lnTo>
                  <a:pt x="2161489" y="698500"/>
                </a:lnTo>
                <a:lnTo>
                  <a:pt x="2179053" y="749300"/>
                </a:lnTo>
                <a:lnTo>
                  <a:pt x="2194941" y="787400"/>
                </a:lnTo>
                <a:lnTo>
                  <a:pt x="2209101" y="825500"/>
                </a:lnTo>
                <a:lnTo>
                  <a:pt x="2221522" y="876300"/>
                </a:lnTo>
                <a:lnTo>
                  <a:pt x="2232139" y="914400"/>
                </a:lnTo>
                <a:lnTo>
                  <a:pt x="2240915" y="965200"/>
                </a:lnTo>
                <a:lnTo>
                  <a:pt x="2247823" y="1003300"/>
                </a:lnTo>
                <a:lnTo>
                  <a:pt x="2252802" y="1054100"/>
                </a:lnTo>
                <a:lnTo>
                  <a:pt x="2255812" y="1104900"/>
                </a:lnTo>
                <a:lnTo>
                  <a:pt x="2256828" y="1155700"/>
                </a:lnTo>
                <a:lnTo>
                  <a:pt x="2256828" y="790841"/>
                </a:lnTo>
                <a:lnTo>
                  <a:pt x="2255609" y="787400"/>
                </a:lnTo>
                <a:lnTo>
                  <a:pt x="2240445" y="736600"/>
                </a:lnTo>
                <a:lnTo>
                  <a:pt x="2223668" y="698500"/>
                </a:lnTo>
                <a:lnTo>
                  <a:pt x="2205329" y="660400"/>
                </a:lnTo>
                <a:lnTo>
                  <a:pt x="2185454" y="622300"/>
                </a:lnTo>
                <a:lnTo>
                  <a:pt x="2164092" y="584200"/>
                </a:lnTo>
                <a:lnTo>
                  <a:pt x="2141258" y="546100"/>
                </a:lnTo>
                <a:lnTo>
                  <a:pt x="2117013" y="508000"/>
                </a:lnTo>
                <a:lnTo>
                  <a:pt x="2091372" y="469900"/>
                </a:lnTo>
                <a:lnTo>
                  <a:pt x="2064397" y="431800"/>
                </a:lnTo>
                <a:lnTo>
                  <a:pt x="2036102" y="393700"/>
                </a:lnTo>
                <a:lnTo>
                  <a:pt x="2006536" y="368300"/>
                </a:lnTo>
                <a:lnTo>
                  <a:pt x="1975726" y="330200"/>
                </a:lnTo>
                <a:lnTo>
                  <a:pt x="1943735" y="304800"/>
                </a:lnTo>
                <a:lnTo>
                  <a:pt x="1910562" y="266700"/>
                </a:lnTo>
                <a:lnTo>
                  <a:pt x="1876272" y="241300"/>
                </a:lnTo>
                <a:lnTo>
                  <a:pt x="1840903" y="215900"/>
                </a:lnTo>
                <a:lnTo>
                  <a:pt x="1804479" y="190500"/>
                </a:lnTo>
                <a:lnTo>
                  <a:pt x="1767039" y="165100"/>
                </a:lnTo>
                <a:lnTo>
                  <a:pt x="1728622" y="139700"/>
                </a:lnTo>
                <a:lnTo>
                  <a:pt x="1689265" y="127000"/>
                </a:lnTo>
                <a:lnTo>
                  <a:pt x="1649006" y="101600"/>
                </a:lnTo>
                <a:lnTo>
                  <a:pt x="1607883" y="88900"/>
                </a:lnTo>
                <a:lnTo>
                  <a:pt x="1565935" y="63500"/>
                </a:lnTo>
                <a:lnTo>
                  <a:pt x="1523199" y="50800"/>
                </a:lnTo>
                <a:lnTo>
                  <a:pt x="1390611" y="12700"/>
                </a:lnTo>
                <a:lnTo>
                  <a:pt x="1345082" y="12700"/>
                </a:lnTo>
                <a:lnTo>
                  <a:pt x="1298943" y="0"/>
                </a:lnTo>
                <a:lnTo>
                  <a:pt x="1015631" y="0"/>
                </a:lnTo>
                <a:lnTo>
                  <a:pt x="969492" y="12700"/>
                </a:lnTo>
                <a:lnTo>
                  <a:pt x="923963" y="12700"/>
                </a:lnTo>
                <a:lnTo>
                  <a:pt x="748639" y="63500"/>
                </a:lnTo>
                <a:lnTo>
                  <a:pt x="706691" y="88900"/>
                </a:lnTo>
                <a:lnTo>
                  <a:pt x="665568" y="101600"/>
                </a:lnTo>
                <a:lnTo>
                  <a:pt x="625309" y="127000"/>
                </a:lnTo>
                <a:lnTo>
                  <a:pt x="585952" y="139700"/>
                </a:lnTo>
                <a:lnTo>
                  <a:pt x="547535" y="165100"/>
                </a:lnTo>
                <a:lnTo>
                  <a:pt x="510095" y="190500"/>
                </a:lnTo>
                <a:lnTo>
                  <a:pt x="473671" y="215900"/>
                </a:lnTo>
                <a:lnTo>
                  <a:pt x="438302" y="241300"/>
                </a:lnTo>
                <a:lnTo>
                  <a:pt x="404012" y="266700"/>
                </a:lnTo>
                <a:lnTo>
                  <a:pt x="370840" y="304800"/>
                </a:lnTo>
                <a:lnTo>
                  <a:pt x="338848" y="330200"/>
                </a:lnTo>
                <a:lnTo>
                  <a:pt x="308038" y="368300"/>
                </a:lnTo>
                <a:lnTo>
                  <a:pt x="278472" y="393700"/>
                </a:lnTo>
                <a:lnTo>
                  <a:pt x="250177" y="431800"/>
                </a:lnTo>
                <a:lnTo>
                  <a:pt x="223202" y="469900"/>
                </a:lnTo>
                <a:lnTo>
                  <a:pt x="197561" y="508000"/>
                </a:lnTo>
                <a:lnTo>
                  <a:pt x="173316" y="546100"/>
                </a:lnTo>
                <a:lnTo>
                  <a:pt x="150482" y="584200"/>
                </a:lnTo>
                <a:lnTo>
                  <a:pt x="129108" y="622300"/>
                </a:lnTo>
                <a:lnTo>
                  <a:pt x="109245" y="660400"/>
                </a:lnTo>
                <a:lnTo>
                  <a:pt x="90906" y="698500"/>
                </a:lnTo>
                <a:lnTo>
                  <a:pt x="74129" y="736600"/>
                </a:lnTo>
                <a:lnTo>
                  <a:pt x="58966" y="787400"/>
                </a:lnTo>
                <a:lnTo>
                  <a:pt x="45453" y="825500"/>
                </a:lnTo>
                <a:lnTo>
                  <a:pt x="33616" y="876300"/>
                </a:lnTo>
                <a:lnTo>
                  <a:pt x="23495" y="914400"/>
                </a:lnTo>
                <a:lnTo>
                  <a:pt x="15138" y="965200"/>
                </a:lnTo>
                <a:lnTo>
                  <a:pt x="8572" y="1003300"/>
                </a:lnTo>
                <a:lnTo>
                  <a:pt x="3835" y="1054100"/>
                </a:lnTo>
                <a:lnTo>
                  <a:pt x="965" y="1104900"/>
                </a:lnTo>
                <a:lnTo>
                  <a:pt x="0" y="1155700"/>
                </a:lnTo>
                <a:lnTo>
                  <a:pt x="965" y="1193800"/>
                </a:lnTo>
                <a:lnTo>
                  <a:pt x="3835" y="1244600"/>
                </a:lnTo>
                <a:lnTo>
                  <a:pt x="8572" y="1295400"/>
                </a:lnTo>
                <a:lnTo>
                  <a:pt x="15138" y="1333500"/>
                </a:lnTo>
                <a:lnTo>
                  <a:pt x="23495" y="1384300"/>
                </a:lnTo>
                <a:lnTo>
                  <a:pt x="33616" y="1435100"/>
                </a:lnTo>
                <a:lnTo>
                  <a:pt x="45453" y="1473200"/>
                </a:lnTo>
                <a:lnTo>
                  <a:pt x="58966" y="1511300"/>
                </a:lnTo>
                <a:lnTo>
                  <a:pt x="74129" y="1562100"/>
                </a:lnTo>
                <a:lnTo>
                  <a:pt x="90906" y="1600200"/>
                </a:lnTo>
                <a:lnTo>
                  <a:pt x="109245" y="1638300"/>
                </a:lnTo>
                <a:lnTo>
                  <a:pt x="129108" y="1689100"/>
                </a:lnTo>
                <a:lnTo>
                  <a:pt x="150482" y="1727200"/>
                </a:lnTo>
                <a:lnTo>
                  <a:pt x="173316" y="1765300"/>
                </a:lnTo>
                <a:lnTo>
                  <a:pt x="197561" y="1803400"/>
                </a:lnTo>
                <a:lnTo>
                  <a:pt x="223202" y="1828800"/>
                </a:lnTo>
                <a:lnTo>
                  <a:pt x="250177" y="1866900"/>
                </a:lnTo>
                <a:lnTo>
                  <a:pt x="278472" y="1905000"/>
                </a:lnTo>
                <a:lnTo>
                  <a:pt x="308038" y="1943100"/>
                </a:lnTo>
                <a:lnTo>
                  <a:pt x="338848" y="1968500"/>
                </a:lnTo>
                <a:lnTo>
                  <a:pt x="370840" y="1993900"/>
                </a:lnTo>
                <a:lnTo>
                  <a:pt x="404012" y="2032000"/>
                </a:lnTo>
                <a:lnTo>
                  <a:pt x="438302" y="2057400"/>
                </a:lnTo>
                <a:lnTo>
                  <a:pt x="473671" y="2082800"/>
                </a:lnTo>
                <a:lnTo>
                  <a:pt x="510095" y="2108200"/>
                </a:lnTo>
                <a:lnTo>
                  <a:pt x="547535" y="2133600"/>
                </a:lnTo>
                <a:lnTo>
                  <a:pt x="585952" y="2159000"/>
                </a:lnTo>
                <a:lnTo>
                  <a:pt x="625309" y="2184400"/>
                </a:lnTo>
                <a:lnTo>
                  <a:pt x="665568" y="2197100"/>
                </a:lnTo>
                <a:lnTo>
                  <a:pt x="706691" y="2222500"/>
                </a:lnTo>
                <a:lnTo>
                  <a:pt x="879081" y="2273300"/>
                </a:lnTo>
                <a:lnTo>
                  <a:pt x="969492" y="2298700"/>
                </a:lnTo>
                <a:lnTo>
                  <a:pt x="1062329" y="2298700"/>
                </a:lnTo>
                <a:lnTo>
                  <a:pt x="1109560" y="2311400"/>
                </a:lnTo>
                <a:lnTo>
                  <a:pt x="1205014" y="2311400"/>
                </a:lnTo>
                <a:lnTo>
                  <a:pt x="1252245" y="2298700"/>
                </a:lnTo>
                <a:lnTo>
                  <a:pt x="1345082" y="2298700"/>
                </a:lnTo>
                <a:lnTo>
                  <a:pt x="1523199" y="2247900"/>
                </a:lnTo>
                <a:lnTo>
                  <a:pt x="1607883" y="2222500"/>
                </a:lnTo>
                <a:lnTo>
                  <a:pt x="1649006" y="2197100"/>
                </a:lnTo>
                <a:lnTo>
                  <a:pt x="1689265" y="2184400"/>
                </a:lnTo>
                <a:lnTo>
                  <a:pt x="1728622" y="2159000"/>
                </a:lnTo>
                <a:lnTo>
                  <a:pt x="1767039" y="2133600"/>
                </a:lnTo>
                <a:lnTo>
                  <a:pt x="1804479" y="2108200"/>
                </a:lnTo>
                <a:lnTo>
                  <a:pt x="1840903" y="2082800"/>
                </a:lnTo>
                <a:lnTo>
                  <a:pt x="1876272" y="2057400"/>
                </a:lnTo>
                <a:lnTo>
                  <a:pt x="1910562" y="2032000"/>
                </a:lnTo>
                <a:lnTo>
                  <a:pt x="1943735" y="1993900"/>
                </a:lnTo>
                <a:lnTo>
                  <a:pt x="1975726" y="1968500"/>
                </a:lnTo>
                <a:lnTo>
                  <a:pt x="2006536" y="1943100"/>
                </a:lnTo>
                <a:lnTo>
                  <a:pt x="2036102" y="1905000"/>
                </a:lnTo>
                <a:lnTo>
                  <a:pt x="2064397" y="1866900"/>
                </a:lnTo>
                <a:lnTo>
                  <a:pt x="2091372" y="1828800"/>
                </a:lnTo>
                <a:lnTo>
                  <a:pt x="2117013" y="1803400"/>
                </a:lnTo>
                <a:lnTo>
                  <a:pt x="2141258" y="1765300"/>
                </a:lnTo>
                <a:lnTo>
                  <a:pt x="2164092" y="1727200"/>
                </a:lnTo>
                <a:lnTo>
                  <a:pt x="2185454" y="1689100"/>
                </a:lnTo>
                <a:lnTo>
                  <a:pt x="2205329" y="1638300"/>
                </a:lnTo>
                <a:lnTo>
                  <a:pt x="2223668" y="1600200"/>
                </a:lnTo>
                <a:lnTo>
                  <a:pt x="2240445" y="1562100"/>
                </a:lnTo>
                <a:lnTo>
                  <a:pt x="2255609" y="1511300"/>
                </a:lnTo>
                <a:lnTo>
                  <a:pt x="2269121" y="1473200"/>
                </a:lnTo>
                <a:lnTo>
                  <a:pt x="2280958" y="1435100"/>
                </a:lnTo>
                <a:lnTo>
                  <a:pt x="2291080" y="1384300"/>
                </a:lnTo>
                <a:lnTo>
                  <a:pt x="2299436" y="1333500"/>
                </a:lnTo>
                <a:lnTo>
                  <a:pt x="2306002" y="1295400"/>
                </a:lnTo>
                <a:lnTo>
                  <a:pt x="2310739" y="1244600"/>
                </a:lnTo>
                <a:lnTo>
                  <a:pt x="2313609" y="1193800"/>
                </a:lnTo>
                <a:lnTo>
                  <a:pt x="2314575" y="115570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3066" y="582808"/>
            <a:ext cx="13561060" cy="2162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8415"/>
              </a:lnSpc>
              <a:spcBef>
                <a:spcPts val="95"/>
              </a:spcBef>
              <a:tabLst>
                <a:tab pos="5621655" algn="l"/>
              </a:tabLst>
            </a:pPr>
            <a:r>
              <a:rPr sz="7650" spc="1885" dirty="0"/>
              <a:t>S</a:t>
            </a:r>
            <a:r>
              <a:rPr sz="7650" spc="-1035" dirty="0"/>
              <a:t> </a:t>
            </a:r>
            <a:r>
              <a:rPr sz="7650" spc="2045" dirty="0"/>
              <a:t>T</a:t>
            </a:r>
            <a:r>
              <a:rPr sz="7650" spc="-1035" dirty="0"/>
              <a:t> </a:t>
            </a:r>
            <a:r>
              <a:rPr sz="7650" spc="840" dirty="0"/>
              <a:t>O</a:t>
            </a:r>
            <a:r>
              <a:rPr sz="7650" spc="-1035" dirty="0"/>
              <a:t> </a:t>
            </a:r>
            <a:r>
              <a:rPr sz="7650" spc="1175" dirty="0"/>
              <a:t>R</a:t>
            </a:r>
            <a:r>
              <a:rPr sz="7650" spc="-1035" dirty="0"/>
              <a:t> </a:t>
            </a:r>
            <a:r>
              <a:rPr sz="7650" spc="1600" dirty="0"/>
              <a:t>Y</a:t>
            </a:r>
            <a:r>
              <a:rPr sz="7650" dirty="0"/>
              <a:t>	</a:t>
            </a:r>
            <a:r>
              <a:rPr sz="7650" spc="1480" dirty="0"/>
              <a:t>B</a:t>
            </a:r>
            <a:r>
              <a:rPr sz="7650" spc="-1035" dirty="0"/>
              <a:t> </a:t>
            </a:r>
            <a:r>
              <a:rPr sz="7650" spc="840" dirty="0"/>
              <a:t>O</a:t>
            </a:r>
            <a:r>
              <a:rPr sz="7650" spc="-1035" dirty="0"/>
              <a:t> </a:t>
            </a:r>
            <a:r>
              <a:rPr sz="7650" spc="1490" dirty="0"/>
              <a:t>A</a:t>
            </a:r>
            <a:r>
              <a:rPr sz="7650" spc="-1035" dirty="0"/>
              <a:t> </a:t>
            </a:r>
            <a:r>
              <a:rPr sz="7650" spc="1175" dirty="0"/>
              <a:t>R</a:t>
            </a:r>
            <a:r>
              <a:rPr sz="7650" spc="-1035" dirty="0"/>
              <a:t> </a:t>
            </a:r>
            <a:r>
              <a:rPr sz="7650" spc="935" dirty="0"/>
              <a:t>D</a:t>
            </a:r>
            <a:r>
              <a:rPr sz="7650" spc="-1035" dirty="0"/>
              <a:t> </a:t>
            </a:r>
            <a:r>
              <a:rPr sz="7650" spc="3030" dirty="0"/>
              <a:t>I</a:t>
            </a:r>
            <a:r>
              <a:rPr sz="7650" spc="-1035" dirty="0"/>
              <a:t> </a:t>
            </a:r>
            <a:r>
              <a:rPr sz="7650" spc="835" dirty="0"/>
              <a:t>N</a:t>
            </a:r>
            <a:r>
              <a:rPr sz="7650" spc="-1035" dirty="0"/>
              <a:t> </a:t>
            </a:r>
            <a:r>
              <a:rPr sz="7650" spc="1030" dirty="0"/>
              <a:t>G</a:t>
            </a:r>
            <a:endParaRPr sz="7650"/>
          </a:p>
          <a:p>
            <a:pPr algn="ctr">
              <a:lnSpc>
                <a:spcPts val="8415"/>
              </a:lnSpc>
              <a:tabLst>
                <a:tab pos="1161415" algn="l"/>
              </a:tabLst>
            </a:pPr>
            <a:r>
              <a:rPr sz="7650" spc="65" dirty="0"/>
              <a:t>-	</a:t>
            </a:r>
            <a:r>
              <a:rPr sz="7650" spc="885" dirty="0"/>
              <a:t>H</a:t>
            </a:r>
            <a:r>
              <a:rPr sz="7650" spc="-1035" dirty="0"/>
              <a:t> </a:t>
            </a:r>
            <a:r>
              <a:rPr sz="7650" spc="1490" dirty="0"/>
              <a:t>A</a:t>
            </a:r>
            <a:r>
              <a:rPr sz="7650" spc="-1035" dirty="0"/>
              <a:t> </a:t>
            </a:r>
            <a:r>
              <a:rPr sz="7650" spc="1700" dirty="0"/>
              <a:t>P</a:t>
            </a:r>
            <a:r>
              <a:rPr sz="7650" spc="-1035" dirty="0"/>
              <a:t> </a:t>
            </a:r>
            <a:r>
              <a:rPr sz="7650" spc="1700" dirty="0"/>
              <a:t>P</a:t>
            </a:r>
            <a:r>
              <a:rPr sz="7650" spc="-1035" dirty="0"/>
              <a:t> </a:t>
            </a:r>
            <a:r>
              <a:rPr sz="7650" spc="1600" dirty="0"/>
              <a:t>Y</a:t>
            </a:r>
            <a:endParaRPr sz="765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3113405"/>
            <a:chOff x="0" y="0"/>
            <a:chExt cx="18288000" cy="311340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7184370" cy="3113405"/>
            </a:xfrm>
            <a:custGeom>
              <a:avLst/>
              <a:gdLst/>
              <a:ahLst/>
              <a:cxnLst/>
              <a:rect l="l" t="t" r="r" b="b"/>
              <a:pathLst>
                <a:path w="17184370" h="3113405">
                  <a:moveTo>
                    <a:pt x="0" y="0"/>
                  </a:moveTo>
                  <a:lnTo>
                    <a:pt x="17184322" y="0"/>
                  </a:lnTo>
                  <a:lnTo>
                    <a:pt x="15388071" y="3113007"/>
                  </a:lnTo>
                  <a:lnTo>
                    <a:pt x="0" y="3113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25608" y="0"/>
              <a:ext cx="3562350" cy="2136140"/>
            </a:xfrm>
            <a:custGeom>
              <a:avLst/>
              <a:gdLst/>
              <a:ahLst/>
              <a:cxnLst/>
              <a:rect l="l" t="t" r="r" b="b"/>
              <a:pathLst>
                <a:path w="3562350" h="2136140">
                  <a:moveTo>
                    <a:pt x="1113" y="0"/>
                  </a:moveTo>
                  <a:lnTo>
                    <a:pt x="3561236" y="0"/>
                  </a:lnTo>
                  <a:lnTo>
                    <a:pt x="3562350" y="1927"/>
                  </a:lnTo>
                  <a:lnTo>
                    <a:pt x="2329659" y="2135511"/>
                  </a:lnTo>
                  <a:lnTo>
                    <a:pt x="1232691" y="2135511"/>
                  </a:lnTo>
                  <a:lnTo>
                    <a:pt x="0" y="1927"/>
                  </a:lnTo>
                  <a:lnTo>
                    <a:pt x="1113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11817" y="3408669"/>
            <a:ext cx="13147040" cy="62820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marR="5080" indent="-635" algn="ctr">
              <a:lnSpc>
                <a:spcPts val="5390"/>
              </a:lnSpc>
              <a:spcBef>
                <a:spcPts val="940"/>
              </a:spcBef>
            </a:pPr>
            <a:r>
              <a:rPr sz="5150" spc="235" dirty="0">
                <a:latin typeface="Arial"/>
                <a:cs typeface="Arial"/>
              </a:rPr>
              <a:t>In </a:t>
            </a:r>
            <a:r>
              <a:rPr sz="5150" spc="35" dirty="0">
                <a:latin typeface="Arial"/>
                <a:cs typeface="Arial"/>
              </a:rPr>
              <a:t>the </a:t>
            </a:r>
            <a:r>
              <a:rPr sz="5150" spc="-85" dirty="0">
                <a:latin typeface="Arial"/>
                <a:cs typeface="Arial"/>
              </a:rPr>
              <a:t>pandemic </a:t>
            </a:r>
            <a:r>
              <a:rPr sz="5150" spc="-30" dirty="0">
                <a:latin typeface="Arial"/>
                <a:cs typeface="Arial"/>
              </a:rPr>
              <a:t>situation </a:t>
            </a:r>
            <a:r>
              <a:rPr sz="5150" spc="130" dirty="0">
                <a:latin typeface="Arial"/>
                <a:cs typeface="Arial"/>
              </a:rPr>
              <a:t>it </a:t>
            </a:r>
            <a:r>
              <a:rPr sz="5150" spc="-215" dirty="0">
                <a:latin typeface="Arial"/>
                <a:cs typeface="Arial"/>
              </a:rPr>
              <a:t>is </a:t>
            </a:r>
            <a:r>
              <a:rPr sz="5150" spc="130" dirty="0">
                <a:latin typeface="Arial"/>
                <a:cs typeface="Arial"/>
              </a:rPr>
              <a:t>very </a:t>
            </a:r>
            <a:r>
              <a:rPr sz="5150" spc="135" dirty="0">
                <a:latin typeface="Arial"/>
                <a:cs typeface="Arial"/>
              </a:rPr>
              <a:t>difficult </a:t>
            </a:r>
            <a:r>
              <a:rPr sz="5150" spc="90" dirty="0">
                <a:latin typeface="Arial"/>
                <a:cs typeface="Arial"/>
              </a:rPr>
              <a:t>to </a:t>
            </a:r>
            <a:r>
              <a:rPr sz="5150" spc="-1420" dirty="0">
                <a:latin typeface="Arial"/>
                <a:cs typeface="Arial"/>
              </a:rPr>
              <a:t> </a:t>
            </a:r>
            <a:r>
              <a:rPr sz="5150" spc="120" dirty="0">
                <a:latin typeface="Arial"/>
                <a:cs typeface="Arial"/>
              </a:rPr>
              <a:t>get </a:t>
            </a:r>
            <a:r>
              <a:rPr sz="5150" spc="20" dirty="0">
                <a:latin typeface="Arial"/>
                <a:cs typeface="Arial"/>
              </a:rPr>
              <a:t>out </a:t>
            </a:r>
            <a:r>
              <a:rPr sz="5150" spc="185" dirty="0">
                <a:latin typeface="Arial"/>
                <a:cs typeface="Arial"/>
              </a:rPr>
              <a:t>of </a:t>
            </a:r>
            <a:r>
              <a:rPr sz="5150" spc="35" dirty="0">
                <a:latin typeface="Arial"/>
                <a:cs typeface="Arial"/>
              </a:rPr>
              <a:t>the </a:t>
            </a:r>
            <a:r>
              <a:rPr sz="5150" spc="-170" dirty="0">
                <a:latin typeface="Arial"/>
                <a:cs typeface="Arial"/>
              </a:rPr>
              <a:t>house </a:t>
            </a:r>
            <a:r>
              <a:rPr sz="5150" spc="-10" dirty="0">
                <a:latin typeface="Arial"/>
                <a:cs typeface="Arial"/>
              </a:rPr>
              <a:t>and </a:t>
            </a:r>
            <a:r>
              <a:rPr sz="5150" spc="155" dirty="0">
                <a:latin typeface="Arial"/>
                <a:cs typeface="Arial"/>
              </a:rPr>
              <a:t>at </a:t>
            </a:r>
            <a:r>
              <a:rPr sz="5150" spc="140" dirty="0">
                <a:latin typeface="Arial"/>
                <a:cs typeface="Arial"/>
              </a:rPr>
              <a:t>that </a:t>
            </a:r>
            <a:r>
              <a:rPr sz="5150" spc="-95" dirty="0">
                <a:latin typeface="Arial"/>
                <a:cs typeface="Arial"/>
              </a:rPr>
              <a:t>time </a:t>
            </a:r>
            <a:r>
              <a:rPr sz="5150" spc="-40" dirty="0">
                <a:latin typeface="Arial"/>
                <a:cs typeface="Arial"/>
              </a:rPr>
              <a:t>only </a:t>
            </a:r>
            <a:r>
              <a:rPr sz="5150" spc="70" dirty="0">
                <a:latin typeface="Arial"/>
                <a:cs typeface="Arial"/>
              </a:rPr>
              <a:t>we </a:t>
            </a:r>
            <a:r>
              <a:rPr sz="5150" spc="-1420" dirty="0">
                <a:latin typeface="Arial"/>
                <a:cs typeface="Arial"/>
              </a:rPr>
              <a:t> </a:t>
            </a:r>
            <a:r>
              <a:rPr sz="5150" spc="5" dirty="0">
                <a:latin typeface="Arial"/>
                <a:cs typeface="Arial"/>
              </a:rPr>
              <a:t>have </a:t>
            </a:r>
            <a:r>
              <a:rPr sz="5150" spc="-50" dirty="0">
                <a:latin typeface="Arial"/>
                <a:cs typeface="Arial"/>
              </a:rPr>
              <a:t>connection </a:t>
            </a:r>
            <a:r>
              <a:rPr sz="5150" spc="-65" dirty="0">
                <a:latin typeface="Arial"/>
                <a:cs typeface="Arial"/>
              </a:rPr>
              <a:t>problem </a:t>
            </a:r>
            <a:r>
              <a:rPr sz="5150" spc="-95" dirty="0">
                <a:latin typeface="Arial"/>
                <a:cs typeface="Arial"/>
              </a:rPr>
              <a:t>in </a:t>
            </a:r>
            <a:r>
              <a:rPr sz="5150" spc="-10" dirty="0">
                <a:latin typeface="Arial"/>
                <a:cs typeface="Arial"/>
              </a:rPr>
              <a:t>our </a:t>
            </a:r>
            <a:r>
              <a:rPr sz="5150" spc="-130" dirty="0">
                <a:latin typeface="Arial"/>
                <a:cs typeface="Arial"/>
              </a:rPr>
              <a:t>house, </a:t>
            </a:r>
            <a:r>
              <a:rPr sz="5150" spc="70" dirty="0">
                <a:latin typeface="Arial"/>
                <a:cs typeface="Arial"/>
              </a:rPr>
              <a:t>we </a:t>
            </a:r>
            <a:r>
              <a:rPr sz="5150" spc="75" dirty="0">
                <a:latin typeface="Arial"/>
                <a:cs typeface="Arial"/>
              </a:rPr>
              <a:t> </a:t>
            </a:r>
            <a:r>
              <a:rPr sz="5150" spc="-95" dirty="0">
                <a:latin typeface="Arial"/>
                <a:cs typeface="Arial"/>
              </a:rPr>
              <a:t>can`t </a:t>
            </a:r>
            <a:r>
              <a:rPr sz="5150" spc="-20" dirty="0">
                <a:latin typeface="Arial"/>
                <a:cs typeface="Arial"/>
              </a:rPr>
              <a:t>do </a:t>
            </a:r>
            <a:r>
              <a:rPr sz="5150" spc="35" dirty="0">
                <a:latin typeface="Arial"/>
                <a:cs typeface="Arial"/>
              </a:rPr>
              <a:t>anything </a:t>
            </a:r>
            <a:r>
              <a:rPr sz="5150" spc="-90" dirty="0">
                <a:latin typeface="Arial"/>
                <a:cs typeface="Arial"/>
              </a:rPr>
              <a:t>because </a:t>
            </a:r>
            <a:r>
              <a:rPr sz="5150" spc="155" dirty="0">
                <a:latin typeface="Arial"/>
                <a:cs typeface="Arial"/>
              </a:rPr>
              <a:t>at </a:t>
            </a:r>
            <a:r>
              <a:rPr sz="5150" spc="-45" dirty="0">
                <a:latin typeface="Arial"/>
                <a:cs typeface="Arial"/>
              </a:rPr>
              <a:t>this </a:t>
            </a:r>
            <a:r>
              <a:rPr sz="5150" spc="-95" dirty="0">
                <a:latin typeface="Arial"/>
                <a:cs typeface="Arial"/>
              </a:rPr>
              <a:t>time </a:t>
            </a:r>
            <a:r>
              <a:rPr sz="5150" spc="70" dirty="0">
                <a:latin typeface="Arial"/>
                <a:cs typeface="Arial"/>
              </a:rPr>
              <a:t>we </a:t>
            </a:r>
            <a:r>
              <a:rPr sz="5150" spc="75" dirty="0">
                <a:latin typeface="Arial"/>
                <a:cs typeface="Arial"/>
              </a:rPr>
              <a:t> </a:t>
            </a:r>
            <a:r>
              <a:rPr sz="5150" spc="-95" dirty="0">
                <a:latin typeface="Arial"/>
                <a:cs typeface="Arial"/>
              </a:rPr>
              <a:t>can`t</a:t>
            </a:r>
            <a:r>
              <a:rPr sz="5150" spc="-90" dirty="0">
                <a:latin typeface="Arial"/>
                <a:cs typeface="Arial"/>
              </a:rPr>
              <a:t> </a:t>
            </a:r>
            <a:r>
              <a:rPr sz="5150" spc="15" dirty="0">
                <a:latin typeface="Arial"/>
                <a:cs typeface="Arial"/>
              </a:rPr>
              <a:t>go</a:t>
            </a:r>
            <a:r>
              <a:rPr sz="5150" spc="-85" dirty="0">
                <a:latin typeface="Arial"/>
                <a:cs typeface="Arial"/>
              </a:rPr>
              <a:t> </a:t>
            </a:r>
            <a:r>
              <a:rPr sz="5150" spc="-60" dirty="0">
                <a:latin typeface="Arial"/>
                <a:cs typeface="Arial"/>
              </a:rPr>
              <a:t>outside</a:t>
            </a:r>
            <a:r>
              <a:rPr sz="5150" spc="-90" dirty="0">
                <a:latin typeface="Arial"/>
                <a:cs typeface="Arial"/>
              </a:rPr>
              <a:t> </a:t>
            </a:r>
            <a:r>
              <a:rPr sz="5150" spc="-10" dirty="0">
                <a:latin typeface="Arial"/>
                <a:cs typeface="Arial"/>
              </a:rPr>
              <a:t>and</a:t>
            </a:r>
            <a:r>
              <a:rPr sz="5150" spc="-85" dirty="0">
                <a:latin typeface="Arial"/>
                <a:cs typeface="Arial"/>
              </a:rPr>
              <a:t> </a:t>
            </a:r>
            <a:r>
              <a:rPr sz="5150" spc="-60" dirty="0">
                <a:latin typeface="Arial"/>
                <a:cs typeface="Arial"/>
              </a:rPr>
              <a:t>search</a:t>
            </a:r>
            <a:r>
              <a:rPr sz="5150" spc="-90" dirty="0">
                <a:latin typeface="Arial"/>
                <a:cs typeface="Arial"/>
              </a:rPr>
              <a:t> </a:t>
            </a:r>
            <a:r>
              <a:rPr sz="5150" spc="200" dirty="0">
                <a:latin typeface="Arial"/>
                <a:cs typeface="Arial"/>
              </a:rPr>
              <a:t>for</a:t>
            </a:r>
            <a:r>
              <a:rPr sz="5150" spc="-85" dirty="0">
                <a:latin typeface="Arial"/>
                <a:cs typeface="Arial"/>
              </a:rPr>
              <a:t> </a:t>
            </a:r>
            <a:r>
              <a:rPr sz="5150" spc="35" dirty="0">
                <a:latin typeface="Arial"/>
                <a:cs typeface="Arial"/>
              </a:rPr>
              <a:t>the</a:t>
            </a:r>
            <a:r>
              <a:rPr sz="5150" spc="-85" dirty="0">
                <a:latin typeface="Arial"/>
                <a:cs typeface="Arial"/>
              </a:rPr>
              <a:t> </a:t>
            </a:r>
            <a:r>
              <a:rPr sz="5150" dirty="0">
                <a:latin typeface="Arial"/>
                <a:cs typeface="Arial"/>
              </a:rPr>
              <a:t>electrician </a:t>
            </a:r>
            <a:r>
              <a:rPr sz="5150" spc="-1420" dirty="0">
                <a:latin typeface="Arial"/>
                <a:cs typeface="Arial"/>
              </a:rPr>
              <a:t> </a:t>
            </a:r>
            <a:r>
              <a:rPr sz="5150" spc="114" dirty="0">
                <a:latin typeface="Arial"/>
                <a:cs typeface="Arial"/>
              </a:rPr>
              <a:t>but</a:t>
            </a:r>
            <a:r>
              <a:rPr sz="5150" spc="-95" dirty="0">
                <a:latin typeface="Arial"/>
                <a:cs typeface="Arial"/>
              </a:rPr>
              <a:t> </a:t>
            </a:r>
            <a:r>
              <a:rPr sz="5150" spc="-15" dirty="0">
                <a:latin typeface="Arial"/>
                <a:cs typeface="Arial"/>
              </a:rPr>
              <a:t>when</a:t>
            </a:r>
            <a:r>
              <a:rPr sz="5150" spc="-90" dirty="0">
                <a:latin typeface="Arial"/>
                <a:cs typeface="Arial"/>
              </a:rPr>
              <a:t> </a:t>
            </a:r>
            <a:r>
              <a:rPr sz="5150" spc="70" dirty="0">
                <a:latin typeface="Arial"/>
                <a:cs typeface="Arial"/>
              </a:rPr>
              <a:t>we</a:t>
            </a:r>
            <a:r>
              <a:rPr sz="5150" spc="-95" dirty="0">
                <a:latin typeface="Arial"/>
                <a:cs typeface="Arial"/>
              </a:rPr>
              <a:t> </a:t>
            </a:r>
            <a:r>
              <a:rPr sz="5150" spc="15" dirty="0">
                <a:latin typeface="Arial"/>
                <a:cs typeface="Arial"/>
              </a:rPr>
              <a:t>visit</a:t>
            </a:r>
            <a:r>
              <a:rPr sz="5150" spc="-90" dirty="0">
                <a:latin typeface="Arial"/>
                <a:cs typeface="Arial"/>
              </a:rPr>
              <a:t> </a:t>
            </a:r>
            <a:r>
              <a:rPr sz="5150" spc="-45" dirty="0">
                <a:latin typeface="Arial"/>
                <a:cs typeface="Arial"/>
              </a:rPr>
              <a:t>this</a:t>
            </a:r>
            <a:r>
              <a:rPr sz="5150" spc="-95" dirty="0">
                <a:latin typeface="Arial"/>
                <a:cs typeface="Arial"/>
              </a:rPr>
              <a:t> </a:t>
            </a:r>
            <a:r>
              <a:rPr sz="5150" spc="-60" dirty="0">
                <a:latin typeface="Arial"/>
                <a:cs typeface="Arial"/>
              </a:rPr>
              <a:t>site</a:t>
            </a:r>
            <a:r>
              <a:rPr sz="5150" spc="-90" dirty="0">
                <a:latin typeface="Arial"/>
                <a:cs typeface="Arial"/>
              </a:rPr>
              <a:t> </a:t>
            </a:r>
            <a:r>
              <a:rPr sz="5150" spc="70" dirty="0">
                <a:latin typeface="Arial"/>
                <a:cs typeface="Arial"/>
              </a:rPr>
              <a:t>we</a:t>
            </a:r>
            <a:r>
              <a:rPr sz="5150" spc="-95" dirty="0">
                <a:latin typeface="Arial"/>
                <a:cs typeface="Arial"/>
              </a:rPr>
              <a:t> </a:t>
            </a:r>
            <a:r>
              <a:rPr sz="5150" spc="-20" dirty="0">
                <a:latin typeface="Arial"/>
                <a:cs typeface="Arial"/>
              </a:rPr>
              <a:t>do</a:t>
            </a:r>
            <a:r>
              <a:rPr sz="5150" spc="-90" dirty="0">
                <a:latin typeface="Arial"/>
                <a:cs typeface="Arial"/>
              </a:rPr>
              <a:t> </a:t>
            </a:r>
            <a:r>
              <a:rPr sz="5150" spc="-130" dirty="0">
                <a:latin typeface="Arial"/>
                <a:cs typeface="Arial"/>
              </a:rPr>
              <a:t>simply</a:t>
            </a:r>
            <a:r>
              <a:rPr sz="5150" spc="-95" dirty="0">
                <a:latin typeface="Arial"/>
                <a:cs typeface="Arial"/>
              </a:rPr>
              <a:t> </a:t>
            </a:r>
            <a:r>
              <a:rPr sz="5150" spc="-30" dirty="0">
                <a:latin typeface="Arial"/>
                <a:cs typeface="Arial"/>
              </a:rPr>
              <a:t>2</a:t>
            </a:r>
            <a:r>
              <a:rPr sz="5150" spc="-90" dirty="0">
                <a:latin typeface="Arial"/>
                <a:cs typeface="Arial"/>
              </a:rPr>
              <a:t> </a:t>
            </a:r>
            <a:r>
              <a:rPr sz="5150" spc="40" dirty="0">
                <a:latin typeface="Arial"/>
                <a:cs typeface="Arial"/>
              </a:rPr>
              <a:t>or</a:t>
            </a:r>
            <a:r>
              <a:rPr sz="5150" spc="-95" dirty="0">
                <a:latin typeface="Arial"/>
                <a:cs typeface="Arial"/>
              </a:rPr>
              <a:t> </a:t>
            </a:r>
            <a:r>
              <a:rPr sz="5150" spc="-85" dirty="0">
                <a:latin typeface="Arial"/>
                <a:cs typeface="Arial"/>
              </a:rPr>
              <a:t>3 </a:t>
            </a:r>
            <a:r>
              <a:rPr sz="5150" spc="-1415" dirty="0">
                <a:latin typeface="Arial"/>
                <a:cs typeface="Arial"/>
              </a:rPr>
              <a:t> </a:t>
            </a:r>
            <a:r>
              <a:rPr sz="5150" spc="-105" dirty="0">
                <a:latin typeface="Arial"/>
                <a:cs typeface="Arial"/>
              </a:rPr>
              <a:t>steps </a:t>
            </a:r>
            <a:r>
              <a:rPr sz="5150" spc="-10" dirty="0">
                <a:latin typeface="Arial"/>
                <a:cs typeface="Arial"/>
              </a:rPr>
              <a:t>and </a:t>
            </a:r>
            <a:r>
              <a:rPr sz="5150" dirty="0">
                <a:latin typeface="Arial"/>
                <a:cs typeface="Arial"/>
              </a:rPr>
              <a:t>electrician </a:t>
            </a:r>
            <a:r>
              <a:rPr sz="5150" spc="-155" dirty="0">
                <a:latin typeface="Arial"/>
                <a:cs typeface="Arial"/>
              </a:rPr>
              <a:t>came </a:t>
            </a:r>
            <a:r>
              <a:rPr sz="5150" spc="155" dirty="0">
                <a:latin typeface="Arial"/>
                <a:cs typeface="Arial"/>
              </a:rPr>
              <a:t>at </a:t>
            </a:r>
            <a:r>
              <a:rPr sz="5150" spc="-10" dirty="0">
                <a:latin typeface="Arial"/>
                <a:cs typeface="Arial"/>
              </a:rPr>
              <a:t>our </a:t>
            </a:r>
            <a:r>
              <a:rPr sz="5150" spc="-170" dirty="0">
                <a:latin typeface="Arial"/>
                <a:cs typeface="Arial"/>
              </a:rPr>
              <a:t>house </a:t>
            </a:r>
            <a:r>
              <a:rPr sz="5150" spc="-10" dirty="0">
                <a:latin typeface="Arial"/>
                <a:cs typeface="Arial"/>
              </a:rPr>
              <a:t>and </a:t>
            </a:r>
            <a:r>
              <a:rPr sz="5150" spc="-5" dirty="0">
                <a:latin typeface="Arial"/>
                <a:cs typeface="Arial"/>
              </a:rPr>
              <a:t> </a:t>
            </a:r>
            <a:r>
              <a:rPr sz="5150" spc="45" dirty="0">
                <a:latin typeface="Arial"/>
                <a:cs typeface="Arial"/>
              </a:rPr>
              <a:t>repair </a:t>
            </a:r>
            <a:r>
              <a:rPr sz="5150" spc="-10" dirty="0">
                <a:latin typeface="Arial"/>
                <a:cs typeface="Arial"/>
              </a:rPr>
              <a:t>our </a:t>
            </a:r>
            <a:r>
              <a:rPr sz="5150" spc="-170" dirty="0">
                <a:latin typeface="Arial"/>
                <a:cs typeface="Arial"/>
              </a:rPr>
              <a:t>house </a:t>
            </a:r>
            <a:r>
              <a:rPr sz="5150" spc="-50" dirty="0">
                <a:latin typeface="Arial"/>
                <a:cs typeface="Arial"/>
              </a:rPr>
              <a:t>connection </a:t>
            </a:r>
            <a:r>
              <a:rPr sz="5150" spc="-80" dirty="0">
                <a:latin typeface="Arial"/>
                <a:cs typeface="Arial"/>
              </a:rPr>
              <a:t>problem. </a:t>
            </a:r>
            <a:r>
              <a:rPr sz="5150" spc="-245" dirty="0">
                <a:latin typeface="Arial"/>
                <a:cs typeface="Arial"/>
              </a:rPr>
              <a:t>This </a:t>
            </a:r>
            <a:r>
              <a:rPr sz="5150" spc="-240" dirty="0">
                <a:latin typeface="Arial"/>
                <a:cs typeface="Arial"/>
              </a:rPr>
              <a:t> </a:t>
            </a:r>
            <a:r>
              <a:rPr sz="5150" dirty="0">
                <a:latin typeface="Arial"/>
                <a:cs typeface="Arial"/>
              </a:rPr>
              <a:t>website</a:t>
            </a:r>
            <a:r>
              <a:rPr sz="5150" spc="-95" dirty="0">
                <a:latin typeface="Arial"/>
                <a:cs typeface="Arial"/>
              </a:rPr>
              <a:t> </a:t>
            </a:r>
            <a:r>
              <a:rPr sz="5150" spc="-215" dirty="0">
                <a:latin typeface="Arial"/>
                <a:cs typeface="Arial"/>
              </a:rPr>
              <a:t>is</a:t>
            </a:r>
            <a:r>
              <a:rPr sz="5150" spc="-90" dirty="0">
                <a:latin typeface="Arial"/>
                <a:cs typeface="Arial"/>
              </a:rPr>
              <a:t> </a:t>
            </a:r>
            <a:r>
              <a:rPr sz="5150" spc="130" dirty="0">
                <a:latin typeface="Arial"/>
                <a:cs typeface="Arial"/>
              </a:rPr>
              <a:t>very</a:t>
            </a:r>
            <a:r>
              <a:rPr sz="5150" spc="-90" dirty="0">
                <a:latin typeface="Arial"/>
                <a:cs typeface="Arial"/>
              </a:rPr>
              <a:t> </a:t>
            </a:r>
            <a:r>
              <a:rPr sz="5150" spc="15" dirty="0">
                <a:latin typeface="Arial"/>
                <a:cs typeface="Arial"/>
              </a:rPr>
              <a:t>helpful</a:t>
            </a:r>
            <a:r>
              <a:rPr sz="5150" spc="-90" dirty="0">
                <a:latin typeface="Arial"/>
                <a:cs typeface="Arial"/>
              </a:rPr>
              <a:t> </a:t>
            </a:r>
            <a:r>
              <a:rPr sz="5150" spc="200" dirty="0">
                <a:latin typeface="Arial"/>
                <a:cs typeface="Arial"/>
              </a:rPr>
              <a:t>for</a:t>
            </a:r>
            <a:r>
              <a:rPr sz="5150" spc="-90" dirty="0">
                <a:latin typeface="Arial"/>
                <a:cs typeface="Arial"/>
              </a:rPr>
              <a:t> </a:t>
            </a:r>
            <a:r>
              <a:rPr sz="5150" spc="-85" dirty="0">
                <a:latin typeface="Arial"/>
                <a:cs typeface="Arial"/>
              </a:rPr>
              <a:t>all.</a:t>
            </a:r>
            <a:endParaRPr sz="51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25690" y="5697951"/>
            <a:ext cx="2629380" cy="353648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3066" y="582811"/>
            <a:ext cx="13561060" cy="2162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8415"/>
              </a:lnSpc>
              <a:spcBef>
                <a:spcPts val="95"/>
              </a:spcBef>
              <a:tabLst>
                <a:tab pos="5621655" algn="l"/>
              </a:tabLst>
            </a:pPr>
            <a:r>
              <a:rPr sz="7650" spc="1885" dirty="0"/>
              <a:t>S</a:t>
            </a:r>
            <a:r>
              <a:rPr sz="7650" spc="-1035" dirty="0"/>
              <a:t> </a:t>
            </a:r>
            <a:r>
              <a:rPr sz="7650" spc="2045" dirty="0"/>
              <a:t>T</a:t>
            </a:r>
            <a:r>
              <a:rPr sz="7650" spc="-1035" dirty="0"/>
              <a:t> </a:t>
            </a:r>
            <a:r>
              <a:rPr sz="7650" spc="840" dirty="0"/>
              <a:t>O</a:t>
            </a:r>
            <a:r>
              <a:rPr sz="7650" spc="-1035" dirty="0"/>
              <a:t> </a:t>
            </a:r>
            <a:r>
              <a:rPr sz="7650" spc="1175" dirty="0"/>
              <a:t>R</a:t>
            </a:r>
            <a:r>
              <a:rPr sz="7650" spc="-1035" dirty="0"/>
              <a:t> </a:t>
            </a:r>
            <a:r>
              <a:rPr sz="7650" spc="1600" dirty="0"/>
              <a:t>Y</a:t>
            </a:r>
            <a:r>
              <a:rPr sz="7650" dirty="0"/>
              <a:t>	</a:t>
            </a:r>
            <a:r>
              <a:rPr sz="7650" spc="1480" dirty="0"/>
              <a:t>B</a:t>
            </a:r>
            <a:r>
              <a:rPr sz="7650" spc="-1035" dirty="0"/>
              <a:t> </a:t>
            </a:r>
            <a:r>
              <a:rPr sz="7650" spc="840" dirty="0"/>
              <a:t>O</a:t>
            </a:r>
            <a:r>
              <a:rPr sz="7650" spc="-1035" dirty="0"/>
              <a:t> </a:t>
            </a:r>
            <a:r>
              <a:rPr sz="7650" spc="1490" dirty="0"/>
              <a:t>A</a:t>
            </a:r>
            <a:r>
              <a:rPr sz="7650" spc="-1035" dirty="0"/>
              <a:t> </a:t>
            </a:r>
            <a:r>
              <a:rPr sz="7650" spc="1175" dirty="0"/>
              <a:t>R</a:t>
            </a:r>
            <a:r>
              <a:rPr sz="7650" spc="-1035" dirty="0"/>
              <a:t> </a:t>
            </a:r>
            <a:r>
              <a:rPr sz="7650" spc="935" dirty="0"/>
              <a:t>D</a:t>
            </a:r>
            <a:r>
              <a:rPr sz="7650" spc="-1035" dirty="0"/>
              <a:t> </a:t>
            </a:r>
            <a:r>
              <a:rPr sz="7650" spc="3030" dirty="0"/>
              <a:t>I</a:t>
            </a:r>
            <a:r>
              <a:rPr sz="7650" spc="-1035" dirty="0"/>
              <a:t> </a:t>
            </a:r>
            <a:r>
              <a:rPr sz="7650" spc="835" dirty="0"/>
              <a:t>N</a:t>
            </a:r>
            <a:r>
              <a:rPr sz="7650" spc="-1035" dirty="0"/>
              <a:t> </a:t>
            </a:r>
            <a:r>
              <a:rPr sz="7650" spc="1030" dirty="0"/>
              <a:t>G</a:t>
            </a:r>
            <a:endParaRPr sz="7650"/>
          </a:p>
          <a:p>
            <a:pPr algn="ctr">
              <a:lnSpc>
                <a:spcPts val="8415"/>
              </a:lnSpc>
              <a:tabLst>
                <a:tab pos="1161415" algn="l"/>
              </a:tabLst>
            </a:pPr>
            <a:r>
              <a:rPr sz="7650" spc="65" dirty="0"/>
              <a:t>-	</a:t>
            </a:r>
            <a:r>
              <a:rPr sz="7650" spc="885" dirty="0"/>
              <a:t>H</a:t>
            </a:r>
            <a:r>
              <a:rPr sz="7650" spc="-1035" dirty="0"/>
              <a:t> </a:t>
            </a:r>
            <a:r>
              <a:rPr sz="7650" spc="1490" dirty="0"/>
              <a:t>A</a:t>
            </a:r>
            <a:r>
              <a:rPr sz="7650" spc="-1035" dirty="0"/>
              <a:t> </a:t>
            </a:r>
            <a:r>
              <a:rPr sz="7650" spc="1700" dirty="0"/>
              <a:t>P</a:t>
            </a:r>
            <a:r>
              <a:rPr sz="7650" spc="-1035" dirty="0"/>
              <a:t> </a:t>
            </a:r>
            <a:r>
              <a:rPr sz="7650" spc="1700" dirty="0"/>
              <a:t>P</a:t>
            </a:r>
            <a:r>
              <a:rPr sz="7650" spc="-1035" dirty="0"/>
              <a:t> </a:t>
            </a:r>
            <a:r>
              <a:rPr sz="7650" spc="1600" dirty="0"/>
              <a:t>Y</a:t>
            </a:r>
            <a:endParaRPr sz="765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3113405"/>
            <a:chOff x="0" y="0"/>
            <a:chExt cx="18288000" cy="3113405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17184370" cy="3113405"/>
            </a:xfrm>
            <a:custGeom>
              <a:avLst/>
              <a:gdLst/>
              <a:ahLst/>
              <a:cxnLst/>
              <a:rect l="l" t="t" r="r" b="b"/>
              <a:pathLst>
                <a:path w="17184370" h="3113405">
                  <a:moveTo>
                    <a:pt x="0" y="0"/>
                  </a:moveTo>
                  <a:lnTo>
                    <a:pt x="17184323" y="0"/>
                  </a:lnTo>
                  <a:lnTo>
                    <a:pt x="15388071" y="3113007"/>
                  </a:lnTo>
                  <a:lnTo>
                    <a:pt x="0" y="3113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25608" y="0"/>
              <a:ext cx="3562350" cy="2135505"/>
            </a:xfrm>
            <a:custGeom>
              <a:avLst/>
              <a:gdLst/>
              <a:ahLst/>
              <a:cxnLst/>
              <a:rect l="l" t="t" r="r" b="b"/>
              <a:pathLst>
                <a:path w="3562350" h="2135505">
                  <a:moveTo>
                    <a:pt x="1113" y="0"/>
                  </a:moveTo>
                  <a:lnTo>
                    <a:pt x="3561236" y="0"/>
                  </a:lnTo>
                  <a:lnTo>
                    <a:pt x="3562350" y="1927"/>
                  </a:lnTo>
                  <a:lnTo>
                    <a:pt x="2329659" y="2135510"/>
                  </a:lnTo>
                  <a:lnTo>
                    <a:pt x="1232691" y="2135510"/>
                  </a:lnTo>
                  <a:lnTo>
                    <a:pt x="0" y="1927"/>
                  </a:lnTo>
                  <a:lnTo>
                    <a:pt x="1113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81166" y="3780506"/>
            <a:ext cx="13401675" cy="578231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065" marR="5080" algn="ctr">
              <a:lnSpc>
                <a:spcPts val="4960"/>
              </a:lnSpc>
              <a:spcBef>
                <a:spcPts val="855"/>
              </a:spcBef>
            </a:pPr>
            <a:r>
              <a:rPr sz="4700" spc="225" dirty="0">
                <a:latin typeface="Arial"/>
                <a:cs typeface="Arial"/>
              </a:rPr>
              <a:t>In </a:t>
            </a:r>
            <a:r>
              <a:rPr sz="4700" spc="-215" dirty="0">
                <a:latin typeface="Arial"/>
                <a:cs typeface="Arial"/>
              </a:rPr>
              <a:t>This </a:t>
            </a:r>
            <a:r>
              <a:rPr sz="4700" spc="-120" dirty="0">
                <a:latin typeface="Arial"/>
                <a:cs typeface="Arial"/>
              </a:rPr>
              <a:t>Pandemic </a:t>
            </a:r>
            <a:r>
              <a:rPr sz="4700" spc="-25" dirty="0">
                <a:latin typeface="Arial"/>
                <a:cs typeface="Arial"/>
              </a:rPr>
              <a:t>Situation </a:t>
            </a:r>
            <a:r>
              <a:rPr sz="4700" spc="75" dirty="0">
                <a:latin typeface="Arial"/>
                <a:cs typeface="Arial"/>
              </a:rPr>
              <a:t>we </a:t>
            </a:r>
            <a:r>
              <a:rPr sz="4700" spc="-35" dirty="0">
                <a:latin typeface="Arial"/>
                <a:cs typeface="Arial"/>
              </a:rPr>
              <a:t>all </a:t>
            </a:r>
            <a:r>
              <a:rPr sz="4700" spc="-65" dirty="0">
                <a:latin typeface="Arial"/>
                <a:cs typeface="Arial"/>
              </a:rPr>
              <a:t>stucks </a:t>
            </a:r>
            <a:r>
              <a:rPr sz="4700" spc="150" dirty="0">
                <a:latin typeface="Arial"/>
                <a:cs typeface="Arial"/>
              </a:rPr>
              <a:t>at </a:t>
            </a:r>
            <a:r>
              <a:rPr sz="4700" dirty="0">
                <a:latin typeface="Arial"/>
                <a:cs typeface="Arial"/>
              </a:rPr>
              <a:t>our </a:t>
            </a:r>
            <a:r>
              <a:rPr sz="4700" spc="5" dirty="0">
                <a:latin typeface="Arial"/>
                <a:cs typeface="Arial"/>
              </a:rPr>
              <a:t> </a:t>
            </a:r>
            <a:r>
              <a:rPr sz="4700" spc="-75" dirty="0">
                <a:latin typeface="Arial"/>
                <a:cs typeface="Arial"/>
              </a:rPr>
              <a:t>home,we</a:t>
            </a:r>
            <a:r>
              <a:rPr sz="4700" spc="-80" dirty="0">
                <a:latin typeface="Arial"/>
                <a:cs typeface="Arial"/>
              </a:rPr>
              <a:t> can`t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25" dirty="0">
                <a:latin typeface="Arial"/>
                <a:cs typeface="Arial"/>
              </a:rPr>
              <a:t>go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-45" dirty="0">
                <a:latin typeface="Arial"/>
                <a:cs typeface="Arial"/>
              </a:rPr>
              <a:t>outside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35" dirty="0">
                <a:latin typeface="Arial"/>
                <a:cs typeface="Arial"/>
              </a:rPr>
              <a:t>from</a:t>
            </a:r>
            <a:r>
              <a:rPr sz="4700" spc="-80" dirty="0">
                <a:latin typeface="Arial"/>
                <a:cs typeface="Arial"/>
              </a:rPr>
              <a:t> </a:t>
            </a:r>
            <a:r>
              <a:rPr sz="4700" dirty="0">
                <a:latin typeface="Arial"/>
                <a:cs typeface="Arial"/>
              </a:rPr>
              <a:t>our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-145" dirty="0">
                <a:latin typeface="Arial"/>
                <a:cs typeface="Arial"/>
              </a:rPr>
              <a:t>house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114" dirty="0">
                <a:latin typeface="Arial"/>
                <a:cs typeface="Arial"/>
              </a:rPr>
              <a:t>but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-5" dirty="0">
                <a:latin typeface="Arial"/>
                <a:cs typeface="Arial"/>
              </a:rPr>
              <a:t>when </a:t>
            </a:r>
            <a:r>
              <a:rPr sz="4700" spc="-1290" dirty="0">
                <a:latin typeface="Arial"/>
                <a:cs typeface="Arial"/>
              </a:rPr>
              <a:t> </a:t>
            </a:r>
            <a:r>
              <a:rPr sz="4700" dirty="0">
                <a:latin typeface="Arial"/>
                <a:cs typeface="Arial"/>
              </a:rPr>
              <a:t> </a:t>
            </a:r>
            <a:r>
              <a:rPr sz="4700" spc="-55" dirty="0">
                <a:latin typeface="Arial"/>
                <a:cs typeface="Arial"/>
              </a:rPr>
              <a:t>i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20" dirty="0">
                <a:latin typeface="Arial"/>
                <a:cs typeface="Arial"/>
              </a:rPr>
              <a:t>visit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-35" dirty="0">
                <a:latin typeface="Arial"/>
                <a:cs typeface="Arial"/>
              </a:rPr>
              <a:t>this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10" dirty="0">
                <a:latin typeface="Arial"/>
                <a:cs typeface="Arial"/>
              </a:rPr>
              <a:t>website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-55" dirty="0">
                <a:latin typeface="Arial"/>
                <a:cs typeface="Arial"/>
              </a:rPr>
              <a:t>i</a:t>
            </a:r>
            <a:r>
              <a:rPr sz="4700" spc="-70" dirty="0">
                <a:latin typeface="Arial"/>
                <a:cs typeface="Arial"/>
              </a:rPr>
              <a:t> </a:t>
            </a:r>
            <a:r>
              <a:rPr sz="4700" spc="114" dirty="0">
                <a:latin typeface="Arial"/>
                <a:cs typeface="Arial"/>
              </a:rPr>
              <a:t>got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-95" dirty="0">
                <a:latin typeface="Arial"/>
                <a:cs typeface="Arial"/>
              </a:rPr>
              <a:t>many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25" dirty="0">
                <a:latin typeface="Arial"/>
                <a:cs typeface="Arial"/>
              </a:rPr>
              <a:t>benefits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35" dirty="0">
                <a:latin typeface="Arial"/>
                <a:cs typeface="Arial"/>
              </a:rPr>
              <a:t>from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-65" dirty="0">
                <a:latin typeface="Arial"/>
                <a:cs typeface="Arial"/>
              </a:rPr>
              <a:t>this.</a:t>
            </a:r>
            <a:endParaRPr sz="4700">
              <a:latin typeface="Arial"/>
              <a:cs typeface="Arial"/>
            </a:endParaRPr>
          </a:p>
          <a:p>
            <a:pPr algn="ctr">
              <a:lnSpc>
                <a:spcPts val="4560"/>
              </a:lnSpc>
            </a:pPr>
            <a:r>
              <a:rPr sz="4700" spc="470" dirty="0">
                <a:latin typeface="Segoe UI Symbol"/>
                <a:cs typeface="Segoe UI Symbol"/>
              </a:rPr>
              <a:t>Ex</a:t>
            </a:r>
            <a:r>
              <a:rPr sz="4700" spc="-60" dirty="0">
                <a:latin typeface="Segoe UI Symbol"/>
                <a:cs typeface="Segoe UI Symbol"/>
              </a:rPr>
              <a:t> </a:t>
            </a:r>
            <a:r>
              <a:rPr sz="4700" spc="185" dirty="0">
                <a:latin typeface="Arial"/>
                <a:cs typeface="Arial"/>
              </a:rPr>
              <a:t>:-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550" dirty="0">
                <a:latin typeface="Arial"/>
                <a:cs typeface="Arial"/>
              </a:rPr>
              <a:t>I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114" dirty="0">
                <a:latin typeface="Arial"/>
                <a:cs typeface="Arial"/>
              </a:rPr>
              <a:t>want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90" dirty="0">
                <a:latin typeface="Arial"/>
                <a:cs typeface="Arial"/>
              </a:rPr>
              <a:t>to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25" dirty="0">
                <a:latin typeface="Arial"/>
                <a:cs typeface="Arial"/>
              </a:rPr>
              <a:t>go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220" dirty="0">
                <a:latin typeface="Arial"/>
                <a:cs typeface="Arial"/>
              </a:rPr>
              <a:t>fot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-125" dirty="0">
                <a:latin typeface="Arial"/>
                <a:cs typeface="Arial"/>
              </a:rPr>
              <a:t>saloon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114" dirty="0">
                <a:latin typeface="Arial"/>
                <a:cs typeface="Arial"/>
              </a:rPr>
              <a:t>but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-70" dirty="0">
                <a:latin typeface="Arial"/>
                <a:cs typeface="Arial"/>
              </a:rPr>
              <a:t>because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180" dirty="0">
                <a:latin typeface="Arial"/>
                <a:cs typeface="Arial"/>
              </a:rPr>
              <a:t>of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40" dirty="0">
                <a:latin typeface="Arial"/>
                <a:cs typeface="Arial"/>
              </a:rPr>
              <a:t>the</a:t>
            </a:r>
            <a:endParaRPr sz="4700">
              <a:latin typeface="Arial"/>
              <a:cs typeface="Arial"/>
            </a:endParaRPr>
          </a:p>
          <a:p>
            <a:pPr marL="121920" marR="114300" algn="ctr">
              <a:lnSpc>
                <a:spcPts val="4960"/>
              </a:lnSpc>
              <a:spcBef>
                <a:spcPts val="390"/>
              </a:spcBef>
            </a:pPr>
            <a:r>
              <a:rPr sz="4700" spc="-65" dirty="0">
                <a:latin typeface="Arial"/>
                <a:cs typeface="Arial"/>
              </a:rPr>
              <a:t>pandemic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-20" dirty="0">
                <a:latin typeface="Arial"/>
                <a:cs typeface="Arial"/>
              </a:rPr>
              <a:t>situation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-55" dirty="0">
                <a:latin typeface="Arial"/>
                <a:cs typeface="Arial"/>
              </a:rPr>
              <a:t>i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-80" dirty="0">
                <a:latin typeface="Arial"/>
                <a:cs typeface="Arial"/>
              </a:rPr>
              <a:t>can`t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25" dirty="0">
                <a:latin typeface="Arial"/>
                <a:cs typeface="Arial"/>
              </a:rPr>
              <a:t>go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-45" dirty="0">
                <a:latin typeface="Arial"/>
                <a:cs typeface="Arial"/>
              </a:rPr>
              <a:t>outside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114" dirty="0">
                <a:latin typeface="Arial"/>
                <a:cs typeface="Arial"/>
              </a:rPr>
              <a:t>but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35" dirty="0">
                <a:latin typeface="Arial"/>
                <a:cs typeface="Arial"/>
              </a:rPr>
              <a:t>from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-45" dirty="0">
                <a:latin typeface="Arial"/>
                <a:cs typeface="Arial"/>
              </a:rPr>
              <a:t>help </a:t>
            </a:r>
            <a:r>
              <a:rPr sz="4700" spc="-1290" dirty="0">
                <a:latin typeface="Arial"/>
                <a:cs typeface="Arial"/>
              </a:rPr>
              <a:t> </a:t>
            </a:r>
            <a:r>
              <a:rPr sz="4700" spc="180" dirty="0">
                <a:latin typeface="Arial"/>
                <a:cs typeface="Arial"/>
              </a:rPr>
              <a:t>of </a:t>
            </a:r>
            <a:r>
              <a:rPr sz="4700" spc="-35" dirty="0">
                <a:latin typeface="Arial"/>
                <a:cs typeface="Arial"/>
              </a:rPr>
              <a:t>this </a:t>
            </a:r>
            <a:r>
              <a:rPr sz="4700" spc="-55" dirty="0">
                <a:latin typeface="Arial"/>
                <a:cs typeface="Arial"/>
              </a:rPr>
              <a:t>i </a:t>
            </a:r>
            <a:r>
              <a:rPr sz="4700" spc="-10" dirty="0">
                <a:latin typeface="Arial"/>
                <a:cs typeface="Arial"/>
              </a:rPr>
              <a:t>just </a:t>
            </a:r>
            <a:r>
              <a:rPr sz="4700" spc="114" dirty="0">
                <a:latin typeface="Arial"/>
                <a:cs typeface="Arial"/>
              </a:rPr>
              <a:t>got </a:t>
            </a:r>
            <a:r>
              <a:rPr sz="4700" spc="-125" dirty="0">
                <a:latin typeface="Arial"/>
                <a:cs typeface="Arial"/>
              </a:rPr>
              <a:t>saloon </a:t>
            </a:r>
            <a:r>
              <a:rPr sz="4700" spc="150" dirty="0">
                <a:latin typeface="Arial"/>
                <a:cs typeface="Arial"/>
              </a:rPr>
              <a:t>at </a:t>
            </a:r>
            <a:r>
              <a:rPr sz="4700" spc="-130" dirty="0">
                <a:latin typeface="Arial"/>
                <a:cs typeface="Arial"/>
              </a:rPr>
              <a:t>my </a:t>
            </a:r>
            <a:r>
              <a:rPr sz="4700" spc="-70" dirty="0">
                <a:latin typeface="Arial"/>
                <a:cs typeface="Arial"/>
              </a:rPr>
              <a:t>home,the </a:t>
            </a:r>
            <a:r>
              <a:rPr sz="4700" spc="-65" dirty="0">
                <a:latin typeface="Arial"/>
                <a:cs typeface="Arial"/>
              </a:rPr>
              <a:t> </a:t>
            </a:r>
            <a:r>
              <a:rPr sz="4700" spc="75" dirty="0">
                <a:latin typeface="Arial"/>
                <a:cs typeface="Arial"/>
              </a:rPr>
              <a:t>hairstylish/barber </a:t>
            </a:r>
            <a:r>
              <a:rPr sz="4700" spc="-130" dirty="0">
                <a:latin typeface="Arial"/>
                <a:cs typeface="Arial"/>
              </a:rPr>
              <a:t>came </a:t>
            </a:r>
            <a:r>
              <a:rPr sz="4700" spc="150" dirty="0">
                <a:latin typeface="Arial"/>
                <a:cs typeface="Arial"/>
              </a:rPr>
              <a:t>at </a:t>
            </a:r>
            <a:r>
              <a:rPr sz="4700" spc="-130" dirty="0">
                <a:latin typeface="Arial"/>
                <a:cs typeface="Arial"/>
              </a:rPr>
              <a:t>my </a:t>
            </a:r>
            <a:r>
              <a:rPr sz="4700" spc="-185" dirty="0">
                <a:latin typeface="Arial"/>
                <a:cs typeface="Arial"/>
              </a:rPr>
              <a:t>home </a:t>
            </a:r>
            <a:r>
              <a:rPr sz="4700" spc="5" dirty="0">
                <a:latin typeface="Arial"/>
                <a:cs typeface="Arial"/>
              </a:rPr>
              <a:t>and </a:t>
            </a:r>
            <a:r>
              <a:rPr sz="4700" spc="-55" dirty="0">
                <a:latin typeface="Arial"/>
                <a:cs typeface="Arial"/>
              </a:rPr>
              <a:t>done </a:t>
            </a:r>
            <a:r>
              <a:rPr sz="4700" spc="-130" dirty="0">
                <a:latin typeface="Arial"/>
                <a:cs typeface="Arial"/>
              </a:rPr>
              <a:t>my </a:t>
            </a:r>
            <a:r>
              <a:rPr sz="4700" spc="-125" dirty="0">
                <a:latin typeface="Arial"/>
                <a:cs typeface="Arial"/>
              </a:rPr>
              <a:t> </a:t>
            </a:r>
            <a:r>
              <a:rPr sz="4700" spc="60" dirty="0">
                <a:latin typeface="Arial"/>
                <a:cs typeface="Arial"/>
              </a:rPr>
              <a:t>haircutting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20" dirty="0">
                <a:latin typeface="Arial"/>
                <a:cs typeface="Arial"/>
              </a:rPr>
              <a:t>properly.</a:t>
            </a:r>
            <a:r>
              <a:rPr sz="4700" spc="-70" dirty="0">
                <a:latin typeface="Arial"/>
                <a:cs typeface="Arial"/>
              </a:rPr>
              <a:t> </a:t>
            </a:r>
            <a:r>
              <a:rPr sz="4700" spc="-170" dirty="0">
                <a:latin typeface="Arial"/>
                <a:cs typeface="Arial"/>
              </a:rPr>
              <a:t>From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-35" dirty="0">
                <a:latin typeface="Arial"/>
                <a:cs typeface="Arial"/>
              </a:rPr>
              <a:t>this</a:t>
            </a:r>
            <a:r>
              <a:rPr sz="4700" spc="-70" dirty="0">
                <a:latin typeface="Arial"/>
                <a:cs typeface="Arial"/>
              </a:rPr>
              <a:t> </a:t>
            </a:r>
            <a:r>
              <a:rPr sz="4700" spc="-50" dirty="0">
                <a:latin typeface="Arial"/>
                <a:cs typeface="Arial"/>
              </a:rPr>
              <a:t>site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75" dirty="0">
                <a:latin typeface="Arial"/>
                <a:cs typeface="Arial"/>
              </a:rPr>
              <a:t>we</a:t>
            </a:r>
            <a:r>
              <a:rPr sz="4700" spc="-70" dirty="0">
                <a:latin typeface="Arial"/>
                <a:cs typeface="Arial"/>
              </a:rPr>
              <a:t> </a:t>
            </a:r>
            <a:r>
              <a:rPr sz="4700" spc="15" dirty="0">
                <a:latin typeface="Arial"/>
                <a:cs typeface="Arial"/>
              </a:rPr>
              <a:t>have</a:t>
            </a:r>
            <a:r>
              <a:rPr sz="4700" spc="-75" dirty="0">
                <a:latin typeface="Arial"/>
                <a:cs typeface="Arial"/>
              </a:rPr>
              <a:t> </a:t>
            </a:r>
            <a:r>
              <a:rPr sz="4700" spc="114" dirty="0">
                <a:latin typeface="Arial"/>
                <a:cs typeface="Arial"/>
              </a:rPr>
              <a:t>got</a:t>
            </a:r>
            <a:r>
              <a:rPr sz="4700" spc="-70" dirty="0">
                <a:latin typeface="Arial"/>
                <a:cs typeface="Arial"/>
              </a:rPr>
              <a:t> </a:t>
            </a:r>
            <a:r>
              <a:rPr sz="4700" spc="-225" dirty="0">
                <a:latin typeface="Arial"/>
                <a:cs typeface="Arial"/>
              </a:rPr>
              <a:t>so</a:t>
            </a:r>
            <a:endParaRPr sz="4700">
              <a:latin typeface="Arial"/>
              <a:cs typeface="Arial"/>
            </a:endParaRPr>
          </a:p>
          <a:p>
            <a:pPr marR="148590" algn="ctr">
              <a:lnSpc>
                <a:spcPts val="4900"/>
              </a:lnSpc>
            </a:pPr>
            <a:r>
              <a:rPr sz="4700" spc="-135" dirty="0">
                <a:latin typeface="Arial"/>
                <a:cs typeface="Arial"/>
              </a:rPr>
              <a:t>much</a:t>
            </a:r>
            <a:r>
              <a:rPr sz="4700" spc="-110" dirty="0">
                <a:latin typeface="Arial"/>
                <a:cs typeface="Arial"/>
              </a:rPr>
              <a:t> </a:t>
            </a:r>
            <a:r>
              <a:rPr sz="4700" spc="-75" dirty="0">
                <a:latin typeface="Arial"/>
                <a:cs typeface="Arial"/>
              </a:rPr>
              <a:t>help.</a:t>
            </a:r>
            <a:endParaRPr sz="4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57819" y="5474931"/>
            <a:ext cx="2493645" cy="2489200"/>
          </a:xfrm>
          <a:custGeom>
            <a:avLst/>
            <a:gdLst/>
            <a:ahLst/>
            <a:cxnLst/>
            <a:rect l="l" t="t" r="r" b="b"/>
            <a:pathLst>
              <a:path w="2493644" h="2489200">
                <a:moveTo>
                  <a:pt x="1009967" y="833488"/>
                </a:moveTo>
                <a:lnTo>
                  <a:pt x="996848" y="784555"/>
                </a:lnTo>
                <a:lnTo>
                  <a:pt x="966012" y="744372"/>
                </a:lnTo>
                <a:lnTo>
                  <a:pt x="922147" y="719061"/>
                </a:lnTo>
                <a:lnTo>
                  <a:pt x="888936" y="712457"/>
                </a:lnTo>
                <a:lnTo>
                  <a:pt x="871918" y="712457"/>
                </a:lnTo>
                <a:lnTo>
                  <a:pt x="822998" y="725563"/>
                </a:lnTo>
                <a:lnTo>
                  <a:pt x="782815" y="756412"/>
                </a:lnTo>
                <a:lnTo>
                  <a:pt x="757504" y="800277"/>
                </a:lnTo>
                <a:lnTo>
                  <a:pt x="750900" y="833488"/>
                </a:lnTo>
                <a:lnTo>
                  <a:pt x="750900" y="850493"/>
                </a:lnTo>
                <a:lnTo>
                  <a:pt x="764006" y="899414"/>
                </a:lnTo>
                <a:lnTo>
                  <a:pt x="794842" y="939596"/>
                </a:lnTo>
                <a:lnTo>
                  <a:pt x="838720" y="964920"/>
                </a:lnTo>
                <a:lnTo>
                  <a:pt x="871918" y="971524"/>
                </a:lnTo>
                <a:lnTo>
                  <a:pt x="888936" y="971524"/>
                </a:lnTo>
                <a:lnTo>
                  <a:pt x="937856" y="958405"/>
                </a:lnTo>
                <a:lnTo>
                  <a:pt x="978039" y="927569"/>
                </a:lnTo>
                <a:lnTo>
                  <a:pt x="1003363" y="883704"/>
                </a:lnTo>
                <a:lnTo>
                  <a:pt x="1009967" y="850493"/>
                </a:lnTo>
                <a:lnTo>
                  <a:pt x="1009967" y="841984"/>
                </a:lnTo>
                <a:lnTo>
                  <a:pt x="1009967" y="833488"/>
                </a:lnTo>
                <a:close/>
              </a:path>
              <a:path w="2493644" h="2489200">
                <a:moveTo>
                  <a:pt x="1722437" y="833475"/>
                </a:moveTo>
                <a:lnTo>
                  <a:pt x="1709318" y="784555"/>
                </a:lnTo>
                <a:lnTo>
                  <a:pt x="1678482" y="744372"/>
                </a:lnTo>
                <a:lnTo>
                  <a:pt x="1634617" y="719048"/>
                </a:lnTo>
                <a:lnTo>
                  <a:pt x="1601406" y="712444"/>
                </a:lnTo>
                <a:lnTo>
                  <a:pt x="1584388" y="712444"/>
                </a:lnTo>
                <a:lnTo>
                  <a:pt x="1535468" y="725563"/>
                </a:lnTo>
                <a:lnTo>
                  <a:pt x="1495285" y="756399"/>
                </a:lnTo>
                <a:lnTo>
                  <a:pt x="1469961" y="800277"/>
                </a:lnTo>
                <a:lnTo>
                  <a:pt x="1463357" y="833475"/>
                </a:lnTo>
                <a:lnTo>
                  <a:pt x="1463357" y="850493"/>
                </a:lnTo>
                <a:lnTo>
                  <a:pt x="1476476" y="899414"/>
                </a:lnTo>
                <a:lnTo>
                  <a:pt x="1507312" y="939596"/>
                </a:lnTo>
                <a:lnTo>
                  <a:pt x="1551178" y="964920"/>
                </a:lnTo>
                <a:lnTo>
                  <a:pt x="1584388" y="971524"/>
                </a:lnTo>
                <a:lnTo>
                  <a:pt x="1601406" y="971524"/>
                </a:lnTo>
                <a:lnTo>
                  <a:pt x="1650326" y="958418"/>
                </a:lnTo>
                <a:lnTo>
                  <a:pt x="1690509" y="927569"/>
                </a:lnTo>
                <a:lnTo>
                  <a:pt x="1715833" y="883704"/>
                </a:lnTo>
                <a:lnTo>
                  <a:pt x="1722437" y="850493"/>
                </a:lnTo>
                <a:lnTo>
                  <a:pt x="1722437" y="841984"/>
                </a:lnTo>
                <a:lnTo>
                  <a:pt x="1722437" y="833475"/>
                </a:lnTo>
                <a:close/>
              </a:path>
              <a:path w="2493644" h="2489200">
                <a:moveTo>
                  <a:pt x="1956790" y="1860829"/>
                </a:moveTo>
                <a:lnTo>
                  <a:pt x="1938172" y="1789391"/>
                </a:lnTo>
                <a:lnTo>
                  <a:pt x="1919516" y="1745145"/>
                </a:lnTo>
                <a:lnTo>
                  <a:pt x="1898281" y="1702600"/>
                </a:lnTo>
                <a:lnTo>
                  <a:pt x="1874545" y="1661820"/>
                </a:lnTo>
                <a:lnTo>
                  <a:pt x="1848459" y="1622894"/>
                </a:lnTo>
                <a:lnTo>
                  <a:pt x="1820100" y="1585887"/>
                </a:lnTo>
                <a:lnTo>
                  <a:pt x="1789595" y="1550898"/>
                </a:lnTo>
                <a:lnTo>
                  <a:pt x="1757045" y="1518005"/>
                </a:lnTo>
                <a:lnTo>
                  <a:pt x="1722551" y="1487284"/>
                </a:lnTo>
                <a:lnTo>
                  <a:pt x="1686242" y="1458810"/>
                </a:lnTo>
                <a:lnTo>
                  <a:pt x="1648218" y="1432661"/>
                </a:lnTo>
                <a:lnTo>
                  <a:pt x="1608594" y="1408938"/>
                </a:lnTo>
                <a:lnTo>
                  <a:pt x="1567459" y="1387690"/>
                </a:lnTo>
                <a:lnTo>
                  <a:pt x="1524939" y="1369034"/>
                </a:lnTo>
                <a:lnTo>
                  <a:pt x="1481150" y="1353007"/>
                </a:lnTo>
                <a:lnTo>
                  <a:pt x="1436179" y="1339735"/>
                </a:lnTo>
                <a:lnTo>
                  <a:pt x="1390142" y="1329258"/>
                </a:lnTo>
                <a:lnTo>
                  <a:pt x="1343164" y="1321676"/>
                </a:lnTo>
                <a:lnTo>
                  <a:pt x="1295349" y="1317078"/>
                </a:lnTo>
                <a:lnTo>
                  <a:pt x="1246784" y="1315516"/>
                </a:lnTo>
                <a:lnTo>
                  <a:pt x="1198232" y="1317078"/>
                </a:lnTo>
                <a:lnTo>
                  <a:pt x="1150404" y="1321676"/>
                </a:lnTo>
                <a:lnTo>
                  <a:pt x="1103426" y="1329258"/>
                </a:lnTo>
                <a:lnTo>
                  <a:pt x="1057389" y="1339735"/>
                </a:lnTo>
                <a:lnTo>
                  <a:pt x="1012431" y="1353007"/>
                </a:lnTo>
                <a:lnTo>
                  <a:pt x="968629" y="1369034"/>
                </a:lnTo>
                <a:lnTo>
                  <a:pt x="926109" y="1387690"/>
                </a:lnTo>
                <a:lnTo>
                  <a:pt x="884986" y="1408938"/>
                </a:lnTo>
                <a:lnTo>
                  <a:pt x="845350" y="1432661"/>
                </a:lnTo>
                <a:lnTo>
                  <a:pt x="807326" y="1458810"/>
                </a:lnTo>
                <a:lnTo>
                  <a:pt x="771017" y="1487284"/>
                </a:lnTo>
                <a:lnTo>
                  <a:pt x="736536" y="1518005"/>
                </a:lnTo>
                <a:lnTo>
                  <a:pt x="703986" y="1550911"/>
                </a:lnTo>
                <a:lnTo>
                  <a:pt x="673481" y="1585887"/>
                </a:lnTo>
                <a:lnTo>
                  <a:pt x="645121" y="1622894"/>
                </a:lnTo>
                <a:lnTo>
                  <a:pt x="619023" y="1661820"/>
                </a:lnTo>
                <a:lnTo>
                  <a:pt x="595299" y="1702600"/>
                </a:lnTo>
                <a:lnTo>
                  <a:pt x="574052" y="1745157"/>
                </a:lnTo>
                <a:lnTo>
                  <a:pt x="555396" y="1789391"/>
                </a:lnTo>
                <a:lnTo>
                  <a:pt x="539445" y="1835238"/>
                </a:lnTo>
                <a:lnTo>
                  <a:pt x="536765" y="1860829"/>
                </a:lnTo>
                <a:lnTo>
                  <a:pt x="543877" y="1884629"/>
                </a:lnTo>
                <a:lnTo>
                  <a:pt x="559396" y="1904022"/>
                </a:lnTo>
                <a:lnTo>
                  <a:pt x="581939" y="1916404"/>
                </a:lnTo>
                <a:lnTo>
                  <a:pt x="607504" y="1919046"/>
                </a:lnTo>
                <a:lnTo>
                  <a:pt x="631291" y="1911934"/>
                </a:lnTo>
                <a:lnTo>
                  <a:pt x="650697" y="1896440"/>
                </a:lnTo>
                <a:lnTo>
                  <a:pt x="663092" y="1873885"/>
                </a:lnTo>
                <a:lnTo>
                  <a:pt x="679907" y="1826806"/>
                </a:lnTo>
                <a:lnTo>
                  <a:pt x="700151" y="1781822"/>
                </a:lnTo>
                <a:lnTo>
                  <a:pt x="723671" y="1739074"/>
                </a:lnTo>
                <a:lnTo>
                  <a:pt x="750277" y="1698675"/>
                </a:lnTo>
                <a:lnTo>
                  <a:pt x="779805" y="1660779"/>
                </a:lnTo>
                <a:lnTo>
                  <a:pt x="812076" y="1625498"/>
                </a:lnTo>
                <a:lnTo>
                  <a:pt x="846899" y="1592961"/>
                </a:lnTo>
                <a:lnTo>
                  <a:pt x="884123" y="1563293"/>
                </a:lnTo>
                <a:lnTo>
                  <a:pt x="923556" y="1536636"/>
                </a:lnTo>
                <a:lnTo>
                  <a:pt x="965022" y="1513116"/>
                </a:lnTo>
                <a:lnTo>
                  <a:pt x="1008354" y="1492859"/>
                </a:lnTo>
                <a:lnTo>
                  <a:pt x="1053363" y="1475994"/>
                </a:lnTo>
                <a:lnTo>
                  <a:pt x="1099896" y="1462659"/>
                </a:lnTo>
                <a:lnTo>
                  <a:pt x="1147749" y="1452968"/>
                </a:lnTo>
                <a:lnTo>
                  <a:pt x="1196771" y="1447050"/>
                </a:lnTo>
                <a:lnTo>
                  <a:pt x="1246771" y="1445056"/>
                </a:lnTo>
                <a:lnTo>
                  <a:pt x="1296771" y="1447050"/>
                </a:lnTo>
                <a:lnTo>
                  <a:pt x="1345793" y="1452968"/>
                </a:lnTo>
                <a:lnTo>
                  <a:pt x="1393659" y="1462659"/>
                </a:lnTo>
                <a:lnTo>
                  <a:pt x="1440180" y="1475994"/>
                </a:lnTo>
                <a:lnTo>
                  <a:pt x="1485201" y="1492859"/>
                </a:lnTo>
                <a:lnTo>
                  <a:pt x="1528533" y="1513116"/>
                </a:lnTo>
                <a:lnTo>
                  <a:pt x="1569999" y="1536636"/>
                </a:lnTo>
                <a:lnTo>
                  <a:pt x="1609432" y="1563293"/>
                </a:lnTo>
                <a:lnTo>
                  <a:pt x="1646656" y="1592961"/>
                </a:lnTo>
                <a:lnTo>
                  <a:pt x="1681492" y="1625498"/>
                </a:lnTo>
                <a:lnTo>
                  <a:pt x="1713750" y="1660779"/>
                </a:lnTo>
                <a:lnTo>
                  <a:pt x="1743278" y="1698675"/>
                </a:lnTo>
                <a:lnTo>
                  <a:pt x="1769884" y="1739074"/>
                </a:lnTo>
                <a:lnTo>
                  <a:pt x="1793405" y="1781822"/>
                </a:lnTo>
                <a:lnTo>
                  <a:pt x="1813661" y="1826806"/>
                </a:lnTo>
                <a:lnTo>
                  <a:pt x="1830463" y="1873885"/>
                </a:lnTo>
                <a:lnTo>
                  <a:pt x="1842846" y="1896440"/>
                </a:lnTo>
                <a:lnTo>
                  <a:pt x="1862213" y="1911946"/>
                </a:lnTo>
                <a:lnTo>
                  <a:pt x="1886000" y="1919046"/>
                </a:lnTo>
                <a:lnTo>
                  <a:pt x="1911629" y="1916404"/>
                </a:lnTo>
                <a:lnTo>
                  <a:pt x="1934171" y="1904009"/>
                </a:lnTo>
                <a:lnTo>
                  <a:pt x="1949678" y="1884616"/>
                </a:lnTo>
                <a:lnTo>
                  <a:pt x="1956790" y="1860829"/>
                </a:lnTo>
                <a:close/>
              </a:path>
              <a:path w="2493644" h="2489200">
                <a:moveTo>
                  <a:pt x="2493581" y="1244600"/>
                </a:moveTo>
                <a:lnTo>
                  <a:pt x="2492679" y="1193800"/>
                </a:lnTo>
                <a:lnTo>
                  <a:pt x="2490000" y="1143000"/>
                </a:lnTo>
                <a:lnTo>
                  <a:pt x="2485567" y="1104900"/>
                </a:lnTo>
                <a:lnTo>
                  <a:pt x="2479408" y="1054100"/>
                </a:lnTo>
                <a:lnTo>
                  <a:pt x="2471572" y="1003300"/>
                </a:lnTo>
                <a:lnTo>
                  <a:pt x="2462085" y="965200"/>
                </a:lnTo>
                <a:lnTo>
                  <a:pt x="2450973" y="914400"/>
                </a:lnTo>
                <a:lnTo>
                  <a:pt x="2438285" y="876300"/>
                </a:lnTo>
                <a:lnTo>
                  <a:pt x="2424023" y="825500"/>
                </a:lnTo>
                <a:lnTo>
                  <a:pt x="2408250" y="787400"/>
                </a:lnTo>
                <a:lnTo>
                  <a:pt x="2390991" y="749300"/>
                </a:lnTo>
                <a:lnTo>
                  <a:pt x="2372271" y="698500"/>
                </a:lnTo>
                <a:lnTo>
                  <a:pt x="2352129" y="660400"/>
                </a:lnTo>
                <a:lnTo>
                  <a:pt x="2331669" y="624217"/>
                </a:lnTo>
                <a:lnTo>
                  <a:pt x="2331669" y="1244600"/>
                </a:lnTo>
                <a:lnTo>
                  <a:pt x="2330602" y="1282700"/>
                </a:lnTo>
                <a:lnTo>
                  <a:pt x="2327452" y="1333500"/>
                </a:lnTo>
                <a:lnTo>
                  <a:pt x="2322271" y="1384300"/>
                </a:lnTo>
                <a:lnTo>
                  <a:pt x="2315070" y="1435100"/>
                </a:lnTo>
                <a:lnTo>
                  <a:pt x="2305926" y="1473200"/>
                </a:lnTo>
                <a:lnTo>
                  <a:pt x="2294877" y="1524000"/>
                </a:lnTo>
                <a:lnTo>
                  <a:pt x="2281948" y="1562100"/>
                </a:lnTo>
                <a:lnTo>
                  <a:pt x="2267204" y="1612900"/>
                </a:lnTo>
                <a:lnTo>
                  <a:pt x="2250681" y="1651000"/>
                </a:lnTo>
                <a:lnTo>
                  <a:pt x="2232431" y="1689100"/>
                </a:lnTo>
                <a:lnTo>
                  <a:pt x="2212479" y="1739900"/>
                </a:lnTo>
                <a:lnTo>
                  <a:pt x="2190889" y="1778000"/>
                </a:lnTo>
                <a:lnTo>
                  <a:pt x="2167699" y="1816100"/>
                </a:lnTo>
                <a:lnTo>
                  <a:pt x="2142960" y="1854200"/>
                </a:lnTo>
                <a:lnTo>
                  <a:pt x="2116709" y="1892300"/>
                </a:lnTo>
                <a:lnTo>
                  <a:pt x="2088984" y="1917700"/>
                </a:lnTo>
                <a:lnTo>
                  <a:pt x="2059838" y="1955800"/>
                </a:lnTo>
                <a:lnTo>
                  <a:pt x="2029320" y="1993900"/>
                </a:lnTo>
                <a:lnTo>
                  <a:pt x="1997468" y="2019300"/>
                </a:lnTo>
                <a:lnTo>
                  <a:pt x="1964334" y="2057400"/>
                </a:lnTo>
                <a:lnTo>
                  <a:pt x="1929942" y="2082800"/>
                </a:lnTo>
                <a:lnTo>
                  <a:pt x="1894357" y="2108200"/>
                </a:lnTo>
                <a:lnTo>
                  <a:pt x="1857616" y="2133600"/>
                </a:lnTo>
                <a:lnTo>
                  <a:pt x="1819757" y="2159000"/>
                </a:lnTo>
                <a:lnTo>
                  <a:pt x="1780844" y="2184400"/>
                </a:lnTo>
                <a:lnTo>
                  <a:pt x="1740903" y="2209800"/>
                </a:lnTo>
                <a:lnTo>
                  <a:pt x="1699983" y="2222500"/>
                </a:lnTo>
                <a:lnTo>
                  <a:pt x="1658124" y="2247900"/>
                </a:lnTo>
                <a:lnTo>
                  <a:pt x="1527416" y="2286000"/>
                </a:lnTo>
                <a:lnTo>
                  <a:pt x="1436420" y="2311400"/>
                </a:lnTo>
                <a:lnTo>
                  <a:pt x="1389900" y="2311400"/>
                </a:lnTo>
                <a:lnTo>
                  <a:pt x="1342758" y="2324100"/>
                </a:lnTo>
                <a:lnTo>
                  <a:pt x="1150823" y="2324100"/>
                </a:lnTo>
                <a:lnTo>
                  <a:pt x="1103680" y="2311400"/>
                </a:lnTo>
                <a:lnTo>
                  <a:pt x="1057160" y="2311400"/>
                </a:lnTo>
                <a:lnTo>
                  <a:pt x="966165" y="2286000"/>
                </a:lnTo>
                <a:lnTo>
                  <a:pt x="835456" y="2247900"/>
                </a:lnTo>
                <a:lnTo>
                  <a:pt x="793610" y="2222500"/>
                </a:lnTo>
                <a:lnTo>
                  <a:pt x="752690" y="2209800"/>
                </a:lnTo>
                <a:lnTo>
                  <a:pt x="712749" y="2184400"/>
                </a:lnTo>
                <a:lnTo>
                  <a:pt x="673823" y="2159000"/>
                </a:lnTo>
                <a:lnTo>
                  <a:pt x="635977" y="2133600"/>
                </a:lnTo>
                <a:lnTo>
                  <a:pt x="599236" y="2108200"/>
                </a:lnTo>
                <a:lnTo>
                  <a:pt x="563638" y="2082800"/>
                </a:lnTo>
                <a:lnTo>
                  <a:pt x="529259" y="2057400"/>
                </a:lnTo>
                <a:lnTo>
                  <a:pt x="496112" y="2019300"/>
                </a:lnTo>
                <a:lnTo>
                  <a:pt x="464261" y="1993900"/>
                </a:lnTo>
                <a:lnTo>
                  <a:pt x="433743" y="1955800"/>
                </a:lnTo>
                <a:lnTo>
                  <a:pt x="404596" y="1917700"/>
                </a:lnTo>
                <a:lnTo>
                  <a:pt x="376872" y="1892300"/>
                </a:lnTo>
                <a:lnTo>
                  <a:pt x="350621" y="1854200"/>
                </a:lnTo>
                <a:lnTo>
                  <a:pt x="325882" y="1816100"/>
                </a:lnTo>
                <a:lnTo>
                  <a:pt x="302691" y="1778000"/>
                </a:lnTo>
                <a:lnTo>
                  <a:pt x="281101" y="1739900"/>
                </a:lnTo>
                <a:lnTo>
                  <a:pt x="261162" y="1689100"/>
                </a:lnTo>
                <a:lnTo>
                  <a:pt x="242900" y="1651000"/>
                </a:lnTo>
                <a:lnTo>
                  <a:pt x="226377" y="1612900"/>
                </a:lnTo>
                <a:lnTo>
                  <a:pt x="211632" y="1562100"/>
                </a:lnTo>
                <a:lnTo>
                  <a:pt x="198704" y="1524000"/>
                </a:lnTo>
                <a:lnTo>
                  <a:pt x="187655" y="1473200"/>
                </a:lnTo>
                <a:lnTo>
                  <a:pt x="178511" y="1435100"/>
                </a:lnTo>
                <a:lnTo>
                  <a:pt x="171310" y="1384300"/>
                </a:lnTo>
                <a:lnTo>
                  <a:pt x="166128" y="1333500"/>
                </a:lnTo>
                <a:lnTo>
                  <a:pt x="162979" y="1282700"/>
                </a:lnTo>
                <a:lnTo>
                  <a:pt x="161912" y="1244600"/>
                </a:lnTo>
                <a:lnTo>
                  <a:pt x="162979" y="1193800"/>
                </a:lnTo>
                <a:lnTo>
                  <a:pt x="166128" y="1143000"/>
                </a:lnTo>
                <a:lnTo>
                  <a:pt x="171310" y="1092200"/>
                </a:lnTo>
                <a:lnTo>
                  <a:pt x="178511" y="1054100"/>
                </a:lnTo>
                <a:lnTo>
                  <a:pt x="187655" y="1003300"/>
                </a:lnTo>
                <a:lnTo>
                  <a:pt x="198704" y="965200"/>
                </a:lnTo>
                <a:lnTo>
                  <a:pt x="211632" y="914400"/>
                </a:lnTo>
                <a:lnTo>
                  <a:pt x="226377" y="876300"/>
                </a:lnTo>
                <a:lnTo>
                  <a:pt x="242900" y="825500"/>
                </a:lnTo>
                <a:lnTo>
                  <a:pt x="261162" y="787400"/>
                </a:lnTo>
                <a:lnTo>
                  <a:pt x="281101" y="749300"/>
                </a:lnTo>
                <a:lnTo>
                  <a:pt x="302691" y="711200"/>
                </a:lnTo>
                <a:lnTo>
                  <a:pt x="325882" y="673100"/>
                </a:lnTo>
                <a:lnTo>
                  <a:pt x="350621" y="635000"/>
                </a:lnTo>
                <a:lnTo>
                  <a:pt x="376872" y="596900"/>
                </a:lnTo>
                <a:lnTo>
                  <a:pt x="404596" y="558800"/>
                </a:lnTo>
                <a:lnTo>
                  <a:pt x="433743" y="520700"/>
                </a:lnTo>
                <a:lnTo>
                  <a:pt x="464261" y="495300"/>
                </a:lnTo>
                <a:lnTo>
                  <a:pt x="496112" y="457200"/>
                </a:lnTo>
                <a:lnTo>
                  <a:pt x="529259" y="431800"/>
                </a:lnTo>
                <a:lnTo>
                  <a:pt x="563638" y="393700"/>
                </a:lnTo>
                <a:lnTo>
                  <a:pt x="599236" y="368300"/>
                </a:lnTo>
                <a:lnTo>
                  <a:pt x="635977" y="342900"/>
                </a:lnTo>
                <a:lnTo>
                  <a:pt x="673823" y="317500"/>
                </a:lnTo>
                <a:lnTo>
                  <a:pt x="712749" y="292100"/>
                </a:lnTo>
                <a:lnTo>
                  <a:pt x="752690" y="279400"/>
                </a:lnTo>
                <a:lnTo>
                  <a:pt x="793610" y="254000"/>
                </a:lnTo>
                <a:lnTo>
                  <a:pt x="835456" y="241300"/>
                </a:lnTo>
                <a:lnTo>
                  <a:pt x="878192" y="215900"/>
                </a:lnTo>
                <a:lnTo>
                  <a:pt x="1011313" y="177800"/>
                </a:lnTo>
                <a:lnTo>
                  <a:pt x="1057160" y="177800"/>
                </a:lnTo>
                <a:lnTo>
                  <a:pt x="1103680" y="165100"/>
                </a:lnTo>
                <a:lnTo>
                  <a:pt x="1150823" y="165100"/>
                </a:lnTo>
                <a:lnTo>
                  <a:pt x="1198537" y="152400"/>
                </a:lnTo>
                <a:lnTo>
                  <a:pt x="1295044" y="152400"/>
                </a:lnTo>
                <a:lnTo>
                  <a:pt x="1342758" y="165100"/>
                </a:lnTo>
                <a:lnTo>
                  <a:pt x="1389900" y="165100"/>
                </a:lnTo>
                <a:lnTo>
                  <a:pt x="1436420" y="177800"/>
                </a:lnTo>
                <a:lnTo>
                  <a:pt x="1482280" y="177800"/>
                </a:lnTo>
                <a:lnTo>
                  <a:pt x="1615389" y="215900"/>
                </a:lnTo>
                <a:lnTo>
                  <a:pt x="1658124" y="241300"/>
                </a:lnTo>
                <a:lnTo>
                  <a:pt x="1699983" y="254000"/>
                </a:lnTo>
                <a:lnTo>
                  <a:pt x="1740903" y="279400"/>
                </a:lnTo>
                <a:lnTo>
                  <a:pt x="1780844" y="292100"/>
                </a:lnTo>
                <a:lnTo>
                  <a:pt x="1819757" y="317500"/>
                </a:lnTo>
                <a:lnTo>
                  <a:pt x="1857616" y="342900"/>
                </a:lnTo>
                <a:lnTo>
                  <a:pt x="1894357" y="368300"/>
                </a:lnTo>
                <a:lnTo>
                  <a:pt x="1929942" y="393700"/>
                </a:lnTo>
                <a:lnTo>
                  <a:pt x="1964334" y="431800"/>
                </a:lnTo>
                <a:lnTo>
                  <a:pt x="1997468" y="457200"/>
                </a:lnTo>
                <a:lnTo>
                  <a:pt x="2029320" y="495300"/>
                </a:lnTo>
                <a:lnTo>
                  <a:pt x="2059838" y="520700"/>
                </a:lnTo>
                <a:lnTo>
                  <a:pt x="2088984" y="558800"/>
                </a:lnTo>
                <a:lnTo>
                  <a:pt x="2116709" y="596900"/>
                </a:lnTo>
                <a:lnTo>
                  <a:pt x="2142960" y="635000"/>
                </a:lnTo>
                <a:lnTo>
                  <a:pt x="2167699" y="673100"/>
                </a:lnTo>
                <a:lnTo>
                  <a:pt x="2190889" y="711200"/>
                </a:lnTo>
                <a:lnTo>
                  <a:pt x="2212479" y="749300"/>
                </a:lnTo>
                <a:lnTo>
                  <a:pt x="2232431" y="787400"/>
                </a:lnTo>
                <a:lnTo>
                  <a:pt x="2250681" y="825500"/>
                </a:lnTo>
                <a:lnTo>
                  <a:pt x="2267204" y="876300"/>
                </a:lnTo>
                <a:lnTo>
                  <a:pt x="2281948" y="914400"/>
                </a:lnTo>
                <a:lnTo>
                  <a:pt x="2294877" y="965200"/>
                </a:lnTo>
                <a:lnTo>
                  <a:pt x="2305926" y="1003300"/>
                </a:lnTo>
                <a:lnTo>
                  <a:pt x="2315070" y="1054100"/>
                </a:lnTo>
                <a:lnTo>
                  <a:pt x="2322271" y="1092200"/>
                </a:lnTo>
                <a:lnTo>
                  <a:pt x="2327452" y="1143000"/>
                </a:lnTo>
                <a:lnTo>
                  <a:pt x="2330602" y="1193800"/>
                </a:lnTo>
                <a:lnTo>
                  <a:pt x="2331669" y="1244600"/>
                </a:lnTo>
                <a:lnTo>
                  <a:pt x="2331669" y="624217"/>
                </a:lnTo>
                <a:lnTo>
                  <a:pt x="2307704" y="584200"/>
                </a:lnTo>
                <a:lnTo>
                  <a:pt x="2283472" y="546100"/>
                </a:lnTo>
                <a:lnTo>
                  <a:pt x="2257958" y="508000"/>
                </a:lnTo>
                <a:lnTo>
                  <a:pt x="2231174" y="469900"/>
                </a:lnTo>
                <a:lnTo>
                  <a:pt x="2203170" y="444500"/>
                </a:lnTo>
                <a:lnTo>
                  <a:pt x="2173960" y="406400"/>
                </a:lnTo>
                <a:lnTo>
                  <a:pt x="2143595" y="381000"/>
                </a:lnTo>
                <a:lnTo>
                  <a:pt x="2112099" y="342900"/>
                </a:lnTo>
                <a:lnTo>
                  <a:pt x="2079498" y="317500"/>
                </a:lnTo>
                <a:lnTo>
                  <a:pt x="2045830" y="279400"/>
                </a:lnTo>
                <a:lnTo>
                  <a:pt x="2011133" y="254000"/>
                </a:lnTo>
                <a:lnTo>
                  <a:pt x="1975421" y="228600"/>
                </a:lnTo>
                <a:lnTo>
                  <a:pt x="1938756" y="203200"/>
                </a:lnTo>
                <a:lnTo>
                  <a:pt x="1901151" y="177800"/>
                </a:lnTo>
                <a:lnTo>
                  <a:pt x="1862632" y="152400"/>
                </a:lnTo>
                <a:lnTo>
                  <a:pt x="1823250" y="139700"/>
                </a:lnTo>
                <a:lnTo>
                  <a:pt x="1783029" y="114300"/>
                </a:lnTo>
                <a:lnTo>
                  <a:pt x="1742008" y="101600"/>
                </a:lnTo>
                <a:lnTo>
                  <a:pt x="1700199" y="76200"/>
                </a:lnTo>
                <a:lnTo>
                  <a:pt x="1657654" y="63500"/>
                </a:lnTo>
                <a:lnTo>
                  <a:pt x="1480731" y="12700"/>
                </a:lnTo>
                <a:lnTo>
                  <a:pt x="1434973" y="12700"/>
                </a:lnTo>
                <a:lnTo>
                  <a:pt x="1388656" y="0"/>
                </a:lnTo>
                <a:lnTo>
                  <a:pt x="1104912" y="0"/>
                </a:lnTo>
                <a:lnTo>
                  <a:pt x="1058608" y="12700"/>
                </a:lnTo>
                <a:lnTo>
                  <a:pt x="1012850" y="12700"/>
                </a:lnTo>
                <a:lnTo>
                  <a:pt x="835914" y="63500"/>
                </a:lnTo>
                <a:lnTo>
                  <a:pt x="793369" y="76200"/>
                </a:lnTo>
                <a:lnTo>
                  <a:pt x="751560" y="101600"/>
                </a:lnTo>
                <a:lnTo>
                  <a:pt x="710539" y="114300"/>
                </a:lnTo>
                <a:lnTo>
                  <a:pt x="670318" y="139700"/>
                </a:lnTo>
                <a:lnTo>
                  <a:pt x="630936" y="152400"/>
                </a:lnTo>
                <a:lnTo>
                  <a:pt x="592416" y="177800"/>
                </a:lnTo>
                <a:lnTo>
                  <a:pt x="554812" y="203200"/>
                </a:lnTo>
                <a:lnTo>
                  <a:pt x="518147" y="228600"/>
                </a:lnTo>
                <a:lnTo>
                  <a:pt x="482447" y="254000"/>
                </a:lnTo>
                <a:lnTo>
                  <a:pt x="447738" y="279400"/>
                </a:lnTo>
                <a:lnTo>
                  <a:pt x="414070" y="317500"/>
                </a:lnTo>
                <a:lnTo>
                  <a:pt x="381469" y="342900"/>
                </a:lnTo>
                <a:lnTo>
                  <a:pt x="349973" y="381000"/>
                </a:lnTo>
                <a:lnTo>
                  <a:pt x="319608" y="406400"/>
                </a:lnTo>
                <a:lnTo>
                  <a:pt x="290398" y="444500"/>
                </a:lnTo>
                <a:lnTo>
                  <a:pt x="235610" y="508000"/>
                </a:lnTo>
                <a:lnTo>
                  <a:pt x="210096" y="546100"/>
                </a:lnTo>
                <a:lnTo>
                  <a:pt x="185877" y="584200"/>
                </a:lnTo>
                <a:lnTo>
                  <a:pt x="162979" y="622300"/>
                </a:lnTo>
                <a:lnTo>
                  <a:pt x="141452" y="660400"/>
                </a:lnTo>
                <a:lnTo>
                  <a:pt x="121297" y="698500"/>
                </a:lnTo>
                <a:lnTo>
                  <a:pt x="102577" y="749300"/>
                </a:lnTo>
                <a:lnTo>
                  <a:pt x="85318" y="787400"/>
                </a:lnTo>
                <a:lnTo>
                  <a:pt x="69545" y="825500"/>
                </a:lnTo>
                <a:lnTo>
                  <a:pt x="55295" y="876300"/>
                </a:lnTo>
                <a:lnTo>
                  <a:pt x="42608" y="914400"/>
                </a:lnTo>
                <a:lnTo>
                  <a:pt x="31496" y="965200"/>
                </a:lnTo>
                <a:lnTo>
                  <a:pt x="22009" y="1003300"/>
                </a:lnTo>
                <a:lnTo>
                  <a:pt x="14173" y="1054100"/>
                </a:lnTo>
                <a:lnTo>
                  <a:pt x="8013" y="1104900"/>
                </a:lnTo>
                <a:lnTo>
                  <a:pt x="3581" y="1143000"/>
                </a:lnTo>
                <a:lnTo>
                  <a:pt x="901" y="1193800"/>
                </a:lnTo>
                <a:lnTo>
                  <a:pt x="0" y="1244600"/>
                </a:lnTo>
                <a:lnTo>
                  <a:pt x="901" y="1282700"/>
                </a:lnTo>
                <a:lnTo>
                  <a:pt x="3581" y="1333500"/>
                </a:lnTo>
                <a:lnTo>
                  <a:pt x="8013" y="1384300"/>
                </a:lnTo>
                <a:lnTo>
                  <a:pt x="14173" y="1422400"/>
                </a:lnTo>
                <a:lnTo>
                  <a:pt x="22009" y="1473200"/>
                </a:lnTo>
                <a:lnTo>
                  <a:pt x="31496" y="1524000"/>
                </a:lnTo>
                <a:lnTo>
                  <a:pt x="42608" y="1562100"/>
                </a:lnTo>
                <a:lnTo>
                  <a:pt x="55295" y="1612900"/>
                </a:lnTo>
                <a:lnTo>
                  <a:pt x="69545" y="1651000"/>
                </a:lnTo>
                <a:lnTo>
                  <a:pt x="85318" y="1689100"/>
                </a:lnTo>
                <a:lnTo>
                  <a:pt x="102577" y="1739900"/>
                </a:lnTo>
                <a:lnTo>
                  <a:pt x="121297" y="1778000"/>
                </a:lnTo>
                <a:lnTo>
                  <a:pt x="141452" y="1816100"/>
                </a:lnTo>
                <a:lnTo>
                  <a:pt x="162979" y="1854200"/>
                </a:lnTo>
                <a:lnTo>
                  <a:pt x="185877" y="1892300"/>
                </a:lnTo>
                <a:lnTo>
                  <a:pt x="210096" y="1930400"/>
                </a:lnTo>
                <a:lnTo>
                  <a:pt x="235610" y="1968500"/>
                </a:lnTo>
                <a:lnTo>
                  <a:pt x="262394" y="2006600"/>
                </a:lnTo>
                <a:lnTo>
                  <a:pt x="290398" y="2044700"/>
                </a:lnTo>
                <a:lnTo>
                  <a:pt x="319608" y="2070100"/>
                </a:lnTo>
                <a:lnTo>
                  <a:pt x="349973" y="2108200"/>
                </a:lnTo>
                <a:lnTo>
                  <a:pt x="381469" y="2133600"/>
                </a:lnTo>
                <a:lnTo>
                  <a:pt x="414070" y="2171700"/>
                </a:lnTo>
                <a:lnTo>
                  <a:pt x="447738" y="2197100"/>
                </a:lnTo>
                <a:lnTo>
                  <a:pt x="482447" y="2222500"/>
                </a:lnTo>
                <a:lnTo>
                  <a:pt x="518147" y="2247900"/>
                </a:lnTo>
                <a:lnTo>
                  <a:pt x="554812" y="2273300"/>
                </a:lnTo>
                <a:lnTo>
                  <a:pt x="592416" y="2298700"/>
                </a:lnTo>
                <a:lnTo>
                  <a:pt x="630936" y="2324100"/>
                </a:lnTo>
                <a:lnTo>
                  <a:pt x="670318" y="2349500"/>
                </a:lnTo>
                <a:lnTo>
                  <a:pt x="710539" y="2362200"/>
                </a:lnTo>
                <a:lnTo>
                  <a:pt x="751560" y="2387600"/>
                </a:lnTo>
                <a:lnTo>
                  <a:pt x="923086" y="2438400"/>
                </a:lnTo>
                <a:lnTo>
                  <a:pt x="1058608" y="2476500"/>
                </a:lnTo>
                <a:lnTo>
                  <a:pt x="1104912" y="2476500"/>
                </a:lnTo>
                <a:lnTo>
                  <a:pt x="1151737" y="2489200"/>
                </a:lnTo>
                <a:lnTo>
                  <a:pt x="1341843" y="2489200"/>
                </a:lnTo>
                <a:lnTo>
                  <a:pt x="1388656" y="2476500"/>
                </a:lnTo>
                <a:lnTo>
                  <a:pt x="1434973" y="2476500"/>
                </a:lnTo>
                <a:lnTo>
                  <a:pt x="1570482" y="2438400"/>
                </a:lnTo>
                <a:lnTo>
                  <a:pt x="1742008" y="2387600"/>
                </a:lnTo>
                <a:lnTo>
                  <a:pt x="1783029" y="2362200"/>
                </a:lnTo>
                <a:lnTo>
                  <a:pt x="1823250" y="2349500"/>
                </a:lnTo>
                <a:lnTo>
                  <a:pt x="1862632" y="2324100"/>
                </a:lnTo>
                <a:lnTo>
                  <a:pt x="1901151" y="2298700"/>
                </a:lnTo>
                <a:lnTo>
                  <a:pt x="1938756" y="2273300"/>
                </a:lnTo>
                <a:lnTo>
                  <a:pt x="1975421" y="2247900"/>
                </a:lnTo>
                <a:lnTo>
                  <a:pt x="2011133" y="2222500"/>
                </a:lnTo>
                <a:lnTo>
                  <a:pt x="2045830" y="2197100"/>
                </a:lnTo>
                <a:lnTo>
                  <a:pt x="2079498" y="2171700"/>
                </a:lnTo>
                <a:lnTo>
                  <a:pt x="2112099" y="2133600"/>
                </a:lnTo>
                <a:lnTo>
                  <a:pt x="2143595" y="2108200"/>
                </a:lnTo>
                <a:lnTo>
                  <a:pt x="2173960" y="2070100"/>
                </a:lnTo>
                <a:lnTo>
                  <a:pt x="2203170" y="2044700"/>
                </a:lnTo>
                <a:lnTo>
                  <a:pt x="2231174" y="2006600"/>
                </a:lnTo>
                <a:lnTo>
                  <a:pt x="2257958" y="1968500"/>
                </a:lnTo>
                <a:lnTo>
                  <a:pt x="2283472" y="1930400"/>
                </a:lnTo>
                <a:lnTo>
                  <a:pt x="2307704" y="1892300"/>
                </a:lnTo>
                <a:lnTo>
                  <a:pt x="2330589" y="1854200"/>
                </a:lnTo>
                <a:lnTo>
                  <a:pt x="2352129" y="1816100"/>
                </a:lnTo>
                <a:lnTo>
                  <a:pt x="2372271" y="1778000"/>
                </a:lnTo>
                <a:lnTo>
                  <a:pt x="2390991" y="1739900"/>
                </a:lnTo>
                <a:lnTo>
                  <a:pt x="2408250" y="1689100"/>
                </a:lnTo>
                <a:lnTo>
                  <a:pt x="2424023" y="1651000"/>
                </a:lnTo>
                <a:lnTo>
                  <a:pt x="2438285" y="1612900"/>
                </a:lnTo>
                <a:lnTo>
                  <a:pt x="2450973" y="1562100"/>
                </a:lnTo>
                <a:lnTo>
                  <a:pt x="2462085" y="1524000"/>
                </a:lnTo>
                <a:lnTo>
                  <a:pt x="2471572" y="1473200"/>
                </a:lnTo>
                <a:lnTo>
                  <a:pt x="2479408" y="1422400"/>
                </a:lnTo>
                <a:lnTo>
                  <a:pt x="2485567" y="1384300"/>
                </a:lnTo>
                <a:lnTo>
                  <a:pt x="2490000" y="1333500"/>
                </a:lnTo>
                <a:lnTo>
                  <a:pt x="2492679" y="1282700"/>
                </a:lnTo>
                <a:lnTo>
                  <a:pt x="2493581" y="1244600"/>
                </a:lnTo>
                <a:close/>
              </a:path>
            </a:pathLst>
          </a:custGeom>
          <a:solidFill>
            <a:srgbClr val="8B94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3066" y="582811"/>
            <a:ext cx="13561060" cy="2162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8415"/>
              </a:lnSpc>
              <a:spcBef>
                <a:spcPts val="95"/>
              </a:spcBef>
              <a:tabLst>
                <a:tab pos="5621655" algn="l"/>
              </a:tabLst>
            </a:pPr>
            <a:r>
              <a:rPr sz="7650" spc="1885" dirty="0"/>
              <a:t>S</a:t>
            </a:r>
            <a:r>
              <a:rPr sz="7650" spc="-1035" dirty="0"/>
              <a:t> </a:t>
            </a:r>
            <a:r>
              <a:rPr sz="7650" spc="2045" dirty="0"/>
              <a:t>T</a:t>
            </a:r>
            <a:r>
              <a:rPr sz="7650" spc="-1035" dirty="0"/>
              <a:t> </a:t>
            </a:r>
            <a:r>
              <a:rPr sz="7650" spc="840" dirty="0"/>
              <a:t>O</a:t>
            </a:r>
            <a:r>
              <a:rPr sz="7650" spc="-1035" dirty="0"/>
              <a:t> </a:t>
            </a:r>
            <a:r>
              <a:rPr sz="7650" spc="1175" dirty="0"/>
              <a:t>R</a:t>
            </a:r>
            <a:r>
              <a:rPr sz="7650" spc="-1035" dirty="0"/>
              <a:t> </a:t>
            </a:r>
            <a:r>
              <a:rPr sz="7650" spc="1600" dirty="0"/>
              <a:t>Y</a:t>
            </a:r>
            <a:r>
              <a:rPr sz="7650" dirty="0"/>
              <a:t>	</a:t>
            </a:r>
            <a:r>
              <a:rPr sz="7650" spc="1480" dirty="0"/>
              <a:t>B</a:t>
            </a:r>
            <a:r>
              <a:rPr sz="7650" spc="-1035" dirty="0"/>
              <a:t> </a:t>
            </a:r>
            <a:r>
              <a:rPr sz="7650" spc="840" dirty="0"/>
              <a:t>O</a:t>
            </a:r>
            <a:r>
              <a:rPr sz="7650" spc="-1035" dirty="0"/>
              <a:t> </a:t>
            </a:r>
            <a:r>
              <a:rPr sz="7650" spc="1490" dirty="0"/>
              <a:t>A</a:t>
            </a:r>
            <a:r>
              <a:rPr sz="7650" spc="-1035" dirty="0"/>
              <a:t> </a:t>
            </a:r>
            <a:r>
              <a:rPr sz="7650" spc="1175" dirty="0"/>
              <a:t>R</a:t>
            </a:r>
            <a:r>
              <a:rPr sz="7650" spc="-1035" dirty="0"/>
              <a:t> </a:t>
            </a:r>
            <a:r>
              <a:rPr sz="7650" spc="935" dirty="0"/>
              <a:t>D</a:t>
            </a:r>
            <a:r>
              <a:rPr sz="7650" spc="-1035" dirty="0"/>
              <a:t> </a:t>
            </a:r>
            <a:r>
              <a:rPr sz="7650" spc="3030" dirty="0"/>
              <a:t>I</a:t>
            </a:r>
            <a:r>
              <a:rPr sz="7650" spc="-1035" dirty="0"/>
              <a:t> </a:t>
            </a:r>
            <a:r>
              <a:rPr sz="7650" spc="835" dirty="0"/>
              <a:t>N</a:t>
            </a:r>
            <a:r>
              <a:rPr sz="7650" spc="-1035" dirty="0"/>
              <a:t> </a:t>
            </a:r>
            <a:r>
              <a:rPr sz="7650" spc="1030" dirty="0"/>
              <a:t>G</a:t>
            </a:r>
            <a:endParaRPr sz="7650"/>
          </a:p>
          <a:p>
            <a:pPr algn="ctr">
              <a:lnSpc>
                <a:spcPts val="8415"/>
              </a:lnSpc>
              <a:tabLst>
                <a:tab pos="1161415" algn="l"/>
              </a:tabLst>
            </a:pPr>
            <a:r>
              <a:rPr sz="7650" spc="65" dirty="0"/>
              <a:t>-	</a:t>
            </a:r>
            <a:r>
              <a:rPr sz="7650" spc="1885" dirty="0"/>
              <a:t>S</a:t>
            </a:r>
            <a:r>
              <a:rPr sz="7650" spc="-1035" dirty="0"/>
              <a:t> </a:t>
            </a:r>
            <a:r>
              <a:rPr sz="7650" spc="1490" dirty="0"/>
              <a:t>A</a:t>
            </a:r>
            <a:r>
              <a:rPr sz="7650" spc="-1035" dirty="0"/>
              <a:t> </a:t>
            </a:r>
            <a:r>
              <a:rPr sz="7650" spc="935" dirty="0"/>
              <a:t>D</a:t>
            </a:r>
            <a:endParaRPr sz="765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3113405"/>
            <a:chOff x="0" y="1"/>
            <a:chExt cx="18288000" cy="3113405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17184370" cy="3113405"/>
            </a:xfrm>
            <a:custGeom>
              <a:avLst/>
              <a:gdLst/>
              <a:ahLst/>
              <a:cxnLst/>
              <a:rect l="l" t="t" r="r" b="b"/>
              <a:pathLst>
                <a:path w="17184370" h="3113405">
                  <a:moveTo>
                    <a:pt x="0" y="0"/>
                  </a:moveTo>
                  <a:lnTo>
                    <a:pt x="17184322" y="0"/>
                  </a:lnTo>
                  <a:lnTo>
                    <a:pt x="15388071" y="3113007"/>
                  </a:lnTo>
                  <a:lnTo>
                    <a:pt x="0" y="3113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25608" y="1"/>
              <a:ext cx="3562350" cy="2135505"/>
            </a:xfrm>
            <a:custGeom>
              <a:avLst/>
              <a:gdLst/>
              <a:ahLst/>
              <a:cxnLst/>
              <a:rect l="l" t="t" r="r" b="b"/>
              <a:pathLst>
                <a:path w="3562350" h="2135505">
                  <a:moveTo>
                    <a:pt x="1113" y="0"/>
                  </a:moveTo>
                  <a:lnTo>
                    <a:pt x="3561236" y="0"/>
                  </a:lnTo>
                  <a:lnTo>
                    <a:pt x="3562350" y="1927"/>
                  </a:lnTo>
                  <a:lnTo>
                    <a:pt x="2329659" y="2135511"/>
                  </a:lnTo>
                  <a:lnTo>
                    <a:pt x="1232691" y="2135511"/>
                  </a:lnTo>
                  <a:lnTo>
                    <a:pt x="0" y="1927"/>
                  </a:lnTo>
                  <a:lnTo>
                    <a:pt x="1113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50570" y="3482356"/>
            <a:ext cx="12008485" cy="589978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065" marR="5080" algn="ctr">
              <a:lnSpc>
                <a:spcPts val="5680"/>
              </a:lnSpc>
              <a:spcBef>
                <a:spcPts val="969"/>
              </a:spcBef>
            </a:pPr>
            <a:r>
              <a:rPr sz="5400" spc="-65" dirty="0">
                <a:latin typeface="Arial"/>
                <a:cs typeface="Arial"/>
              </a:rPr>
              <a:t>When </a:t>
            </a:r>
            <a:r>
              <a:rPr sz="5400" spc="80" dirty="0">
                <a:latin typeface="Arial"/>
                <a:cs typeface="Arial"/>
              </a:rPr>
              <a:t>we </a:t>
            </a:r>
            <a:r>
              <a:rPr sz="5400" spc="75" dirty="0">
                <a:latin typeface="Arial"/>
                <a:cs typeface="Arial"/>
              </a:rPr>
              <a:t>shift </a:t>
            </a:r>
            <a:r>
              <a:rPr sz="5400" spc="100" dirty="0">
                <a:latin typeface="Arial"/>
                <a:cs typeface="Arial"/>
              </a:rPr>
              <a:t>to </a:t>
            </a:r>
            <a:r>
              <a:rPr sz="5400" spc="-5" dirty="0">
                <a:latin typeface="Arial"/>
                <a:cs typeface="Arial"/>
              </a:rPr>
              <a:t>our </a:t>
            </a:r>
            <a:r>
              <a:rPr sz="5400" spc="15" dirty="0">
                <a:latin typeface="Arial"/>
                <a:cs typeface="Arial"/>
              </a:rPr>
              <a:t>new </a:t>
            </a:r>
            <a:r>
              <a:rPr sz="5400" spc="-170" dirty="0">
                <a:latin typeface="Arial"/>
                <a:cs typeface="Arial"/>
              </a:rPr>
              <a:t>house </a:t>
            </a:r>
            <a:r>
              <a:rPr sz="5400" spc="165" dirty="0">
                <a:latin typeface="Arial"/>
                <a:cs typeface="Arial"/>
              </a:rPr>
              <a:t>at </a:t>
            </a:r>
            <a:r>
              <a:rPr sz="5400" spc="150" dirty="0">
                <a:latin typeface="Arial"/>
                <a:cs typeface="Arial"/>
              </a:rPr>
              <a:t>that </a:t>
            </a:r>
            <a:r>
              <a:rPr sz="5400" spc="-1490" dirty="0">
                <a:latin typeface="Arial"/>
                <a:cs typeface="Arial"/>
              </a:rPr>
              <a:t> </a:t>
            </a:r>
            <a:r>
              <a:rPr sz="5400" spc="-95" dirty="0">
                <a:latin typeface="Arial"/>
                <a:cs typeface="Arial"/>
              </a:rPr>
              <a:t>time </a:t>
            </a:r>
            <a:r>
              <a:rPr sz="5400" spc="80" dirty="0">
                <a:latin typeface="Arial"/>
                <a:cs typeface="Arial"/>
              </a:rPr>
              <a:t>we </a:t>
            </a:r>
            <a:r>
              <a:rPr sz="5400" spc="65" dirty="0">
                <a:latin typeface="Arial"/>
                <a:cs typeface="Arial"/>
              </a:rPr>
              <a:t>were </a:t>
            </a:r>
            <a:r>
              <a:rPr sz="5400" spc="15" dirty="0">
                <a:latin typeface="Arial"/>
                <a:cs typeface="Arial"/>
              </a:rPr>
              <a:t>new </a:t>
            </a:r>
            <a:r>
              <a:rPr sz="5400" spc="165" dirty="0">
                <a:latin typeface="Arial"/>
                <a:cs typeface="Arial"/>
              </a:rPr>
              <a:t>at </a:t>
            </a:r>
            <a:r>
              <a:rPr sz="5400" spc="150" dirty="0">
                <a:latin typeface="Arial"/>
                <a:cs typeface="Arial"/>
              </a:rPr>
              <a:t>that </a:t>
            </a:r>
            <a:r>
              <a:rPr sz="5400" spc="-25" dirty="0">
                <a:latin typeface="Arial"/>
                <a:cs typeface="Arial"/>
              </a:rPr>
              <a:t>place </a:t>
            </a:r>
            <a:r>
              <a:rPr sz="5400" spc="125" dirty="0">
                <a:latin typeface="Arial"/>
                <a:cs typeface="Arial"/>
              </a:rPr>
              <a:t>but </a:t>
            </a:r>
            <a:r>
              <a:rPr sz="5400" spc="80" dirty="0">
                <a:latin typeface="Arial"/>
                <a:cs typeface="Arial"/>
              </a:rPr>
              <a:t>we </a:t>
            </a:r>
            <a:r>
              <a:rPr sz="5400" spc="-1490" dirty="0">
                <a:latin typeface="Arial"/>
                <a:cs typeface="Arial"/>
              </a:rPr>
              <a:t> </a:t>
            </a:r>
            <a:r>
              <a:rPr sz="5400" spc="-70" dirty="0">
                <a:latin typeface="Arial"/>
                <a:cs typeface="Arial"/>
              </a:rPr>
              <a:t>need</a:t>
            </a:r>
            <a:r>
              <a:rPr sz="5400" spc="-95" dirty="0">
                <a:latin typeface="Arial"/>
                <a:cs typeface="Arial"/>
              </a:rPr>
              <a:t> </a:t>
            </a:r>
            <a:r>
              <a:rPr sz="5400" spc="55" dirty="0">
                <a:latin typeface="Arial"/>
                <a:cs typeface="Arial"/>
              </a:rPr>
              <a:t>carpenter</a:t>
            </a:r>
            <a:r>
              <a:rPr sz="5400" spc="-95" dirty="0">
                <a:latin typeface="Arial"/>
                <a:cs typeface="Arial"/>
              </a:rPr>
              <a:t> </a:t>
            </a:r>
            <a:r>
              <a:rPr sz="5400" spc="215" dirty="0">
                <a:latin typeface="Arial"/>
                <a:cs typeface="Arial"/>
              </a:rPr>
              <a:t>for</a:t>
            </a:r>
            <a:r>
              <a:rPr sz="5400" spc="-95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our</a:t>
            </a:r>
            <a:r>
              <a:rPr sz="5400" spc="-90" dirty="0">
                <a:latin typeface="Arial"/>
                <a:cs typeface="Arial"/>
              </a:rPr>
              <a:t> </a:t>
            </a:r>
            <a:r>
              <a:rPr sz="5400" spc="15" dirty="0">
                <a:latin typeface="Arial"/>
                <a:cs typeface="Arial"/>
              </a:rPr>
              <a:t>new</a:t>
            </a:r>
            <a:r>
              <a:rPr sz="5400" spc="-95" dirty="0">
                <a:latin typeface="Arial"/>
                <a:cs typeface="Arial"/>
              </a:rPr>
              <a:t> </a:t>
            </a:r>
            <a:r>
              <a:rPr sz="5400" spc="-170" dirty="0">
                <a:latin typeface="Arial"/>
                <a:cs typeface="Arial"/>
              </a:rPr>
              <a:t>house</a:t>
            </a:r>
            <a:r>
              <a:rPr sz="5400" spc="-95" dirty="0">
                <a:latin typeface="Arial"/>
                <a:cs typeface="Arial"/>
              </a:rPr>
              <a:t> </a:t>
            </a:r>
            <a:r>
              <a:rPr sz="5400" spc="100" dirty="0">
                <a:latin typeface="Arial"/>
                <a:cs typeface="Arial"/>
              </a:rPr>
              <a:t>to</a:t>
            </a:r>
            <a:r>
              <a:rPr sz="5400" spc="-95" dirty="0">
                <a:latin typeface="Arial"/>
                <a:cs typeface="Arial"/>
              </a:rPr>
              <a:t> </a:t>
            </a:r>
            <a:r>
              <a:rPr sz="5400" spc="-10" dirty="0">
                <a:latin typeface="Arial"/>
                <a:cs typeface="Arial"/>
              </a:rPr>
              <a:t>do </a:t>
            </a:r>
            <a:r>
              <a:rPr sz="5400" spc="-1485" dirty="0">
                <a:latin typeface="Arial"/>
                <a:cs typeface="Arial"/>
              </a:rPr>
              <a:t> </a:t>
            </a:r>
            <a:r>
              <a:rPr sz="5400" spc="90" dirty="0">
                <a:latin typeface="Arial"/>
                <a:cs typeface="Arial"/>
              </a:rPr>
              <a:t>furniture </a:t>
            </a:r>
            <a:r>
              <a:rPr sz="5400" spc="95" dirty="0">
                <a:latin typeface="Arial"/>
                <a:cs typeface="Arial"/>
              </a:rPr>
              <a:t>work </a:t>
            </a:r>
            <a:r>
              <a:rPr sz="5400" spc="125" dirty="0">
                <a:latin typeface="Arial"/>
                <a:cs typeface="Arial"/>
              </a:rPr>
              <a:t>but </a:t>
            </a:r>
            <a:r>
              <a:rPr sz="5400" spc="80" dirty="0">
                <a:latin typeface="Arial"/>
                <a:cs typeface="Arial"/>
              </a:rPr>
              <a:t>we </a:t>
            </a:r>
            <a:r>
              <a:rPr sz="5400" spc="-105" dirty="0">
                <a:latin typeface="Arial"/>
                <a:cs typeface="Arial"/>
              </a:rPr>
              <a:t>don`t </a:t>
            </a:r>
            <a:r>
              <a:rPr sz="5400" spc="5" dirty="0">
                <a:latin typeface="Arial"/>
                <a:cs typeface="Arial"/>
              </a:rPr>
              <a:t>know </a:t>
            </a:r>
            <a:r>
              <a:rPr sz="5400" spc="10" dirty="0">
                <a:latin typeface="Arial"/>
                <a:cs typeface="Arial"/>
              </a:rPr>
              <a:t> </a:t>
            </a:r>
            <a:r>
              <a:rPr sz="5400" spc="55" dirty="0">
                <a:latin typeface="Arial"/>
                <a:cs typeface="Arial"/>
              </a:rPr>
              <a:t>anybody </a:t>
            </a:r>
            <a:r>
              <a:rPr sz="5400" spc="165" dirty="0">
                <a:latin typeface="Arial"/>
                <a:cs typeface="Arial"/>
              </a:rPr>
              <a:t>at </a:t>
            </a:r>
            <a:r>
              <a:rPr sz="5400" spc="150" dirty="0">
                <a:latin typeface="Arial"/>
                <a:cs typeface="Arial"/>
              </a:rPr>
              <a:t>that </a:t>
            </a:r>
            <a:r>
              <a:rPr sz="5400" spc="-25" dirty="0">
                <a:latin typeface="Arial"/>
                <a:cs typeface="Arial"/>
              </a:rPr>
              <a:t>place </a:t>
            </a:r>
            <a:r>
              <a:rPr sz="5400" spc="125" dirty="0">
                <a:latin typeface="Arial"/>
                <a:cs typeface="Arial"/>
              </a:rPr>
              <a:t>but </a:t>
            </a:r>
            <a:r>
              <a:rPr sz="5400" spc="-225" dirty="0">
                <a:latin typeface="Arial"/>
                <a:cs typeface="Arial"/>
              </a:rPr>
              <a:t>someone </a:t>
            </a:r>
            <a:r>
              <a:rPr sz="5400" spc="-220" dirty="0">
                <a:latin typeface="Arial"/>
                <a:cs typeface="Arial"/>
              </a:rPr>
              <a:t> </a:t>
            </a:r>
            <a:r>
              <a:rPr sz="5400" spc="240" dirty="0">
                <a:latin typeface="Arial"/>
                <a:cs typeface="Arial"/>
              </a:rPr>
              <a:t>r</a:t>
            </a:r>
            <a:r>
              <a:rPr sz="5400" spc="-140" dirty="0">
                <a:latin typeface="Arial"/>
                <a:cs typeface="Arial"/>
              </a:rPr>
              <a:t>e</a:t>
            </a:r>
            <a:r>
              <a:rPr sz="5400" spc="550" dirty="0">
                <a:latin typeface="Arial"/>
                <a:cs typeface="Arial"/>
              </a:rPr>
              <a:t>f</a:t>
            </a:r>
            <a:r>
              <a:rPr sz="5400" spc="-140" dirty="0">
                <a:latin typeface="Arial"/>
                <a:cs typeface="Arial"/>
              </a:rPr>
              <a:t>e</a:t>
            </a:r>
            <a:r>
              <a:rPr sz="5400" spc="245" dirty="0">
                <a:latin typeface="Arial"/>
                <a:cs typeface="Arial"/>
              </a:rPr>
              <a:t>r</a:t>
            </a:r>
            <a:r>
              <a:rPr sz="5400" spc="-90" dirty="0">
                <a:latin typeface="Arial"/>
                <a:cs typeface="Arial"/>
              </a:rPr>
              <a:t> </a:t>
            </a:r>
            <a:r>
              <a:rPr sz="5400" spc="-509" dirty="0">
                <a:latin typeface="Arial"/>
                <a:cs typeface="Arial"/>
              </a:rPr>
              <a:t>m</a:t>
            </a:r>
            <a:r>
              <a:rPr sz="5400" spc="-135" dirty="0">
                <a:latin typeface="Arial"/>
                <a:cs typeface="Arial"/>
              </a:rPr>
              <a:t>e</a:t>
            </a:r>
            <a:r>
              <a:rPr sz="5400" spc="-90" dirty="0">
                <a:latin typeface="Arial"/>
                <a:cs typeface="Arial"/>
              </a:rPr>
              <a:t> </a:t>
            </a:r>
            <a:r>
              <a:rPr sz="5400" spc="345" dirty="0">
                <a:latin typeface="Arial"/>
                <a:cs typeface="Arial"/>
              </a:rPr>
              <a:t>t</a:t>
            </a:r>
            <a:r>
              <a:rPr sz="5400" spc="-75" dirty="0">
                <a:latin typeface="Arial"/>
                <a:cs typeface="Arial"/>
              </a:rPr>
              <a:t>h</a:t>
            </a:r>
            <a:r>
              <a:rPr sz="5400" spc="-70" dirty="0">
                <a:latin typeface="Arial"/>
                <a:cs typeface="Arial"/>
              </a:rPr>
              <a:t>i</a:t>
            </a:r>
            <a:r>
              <a:rPr sz="5400" spc="-375" dirty="0">
                <a:latin typeface="Arial"/>
                <a:cs typeface="Arial"/>
              </a:rPr>
              <a:t>s</a:t>
            </a:r>
            <a:r>
              <a:rPr sz="5400" spc="-90" dirty="0">
                <a:latin typeface="Arial"/>
                <a:cs typeface="Arial"/>
              </a:rPr>
              <a:t> </a:t>
            </a:r>
            <a:r>
              <a:rPr sz="5400" spc="-380" dirty="0">
                <a:latin typeface="Arial"/>
                <a:cs typeface="Arial"/>
              </a:rPr>
              <a:t>s</a:t>
            </a:r>
            <a:r>
              <a:rPr sz="5400" spc="-70" dirty="0">
                <a:latin typeface="Arial"/>
                <a:cs typeface="Arial"/>
              </a:rPr>
              <a:t>i</a:t>
            </a:r>
            <a:r>
              <a:rPr sz="5400" spc="345" dirty="0">
                <a:latin typeface="Arial"/>
                <a:cs typeface="Arial"/>
              </a:rPr>
              <a:t>t</a:t>
            </a:r>
            <a:r>
              <a:rPr sz="5400" spc="-135" dirty="0">
                <a:latin typeface="Arial"/>
                <a:cs typeface="Arial"/>
              </a:rPr>
              <a:t>e</a:t>
            </a:r>
            <a:r>
              <a:rPr sz="5400" spc="-90" dirty="0">
                <a:latin typeface="Arial"/>
                <a:cs typeface="Arial"/>
              </a:rPr>
              <a:t> </a:t>
            </a:r>
            <a:r>
              <a:rPr sz="5400" spc="-15" dirty="0">
                <a:latin typeface="Arial"/>
                <a:cs typeface="Arial"/>
              </a:rPr>
              <a:t>a</a:t>
            </a:r>
            <a:r>
              <a:rPr sz="5400" spc="-120" dirty="0">
                <a:latin typeface="Arial"/>
                <a:cs typeface="Arial"/>
              </a:rPr>
              <a:t>n</a:t>
            </a:r>
            <a:r>
              <a:rPr sz="5400" spc="130" dirty="0">
                <a:latin typeface="Arial"/>
                <a:cs typeface="Arial"/>
              </a:rPr>
              <a:t>d</a:t>
            </a:r>
            <a:r>
              <a:rPr sz="5400" spc="-90" dirty="0">
                <a:latin typeface="Arial"/>
                <a:cs typeface="Arial"/>
              </a:rPr>
              <a:t> </a:t>
            </a:r>
            <a:r>
              <a:rPr sz="5400" spc="550" dirty="0">
                <a:latin typeface="Arial"/>
                <a:cs typeface="Arial"/>
              </a:rPr>
              <a:t>f</a:t>
            </a:r>
            <a:r>
              <a:rPr sz="5400" spc="240" dirty="0">
                <a:latin typeface="Arial"/>
                <a:cs typeface="Arial"/>
              </a:rPr>
              <a:t>r</a:t>
            </a:r>
            <a:r>
              <a:rPr sz="5400" spc="-150" dirty="0">
                <a:latin typeface="Arial"/>
                <a:cs typeface="Arial"/>
              </a:rPr>
              <a:t>o</a:t>
            </a:r>
            <a:r>
              <a:rPr sz="5400" spc="-505" dirty="0">
                <a:latin typeface="Arial"/>
                <a:cs typeface="Arial"/>
              </a:rPr>
              <a:t>m</a:t>
            </a:r>
            <a:r>
              <a:rPr sz="5400" spc="-90" dirty="0">
                <a:latin typeface="Arial"/>
                <a:cs typeface="Arial"/>
              </a:rPr>
              <a:t> </a:t>
            </a:r>
            <a:r>
              <a:rPr sz="5400" spc="345" dirty="0">
                <a:latin typeface="Arial"/>
                <a:cs typeface="Arial"/>
              </a:rPr>
              <a:t>t</a:t>
            </a:r>
            <a:r>
              <a:rPr sz="5400" spc="-75" dirty="0">
                <a:latin typeface="Arial"/>
                <a:cs typeface="Arial"/>
              </a:rPr>
              <a:t>h</a:t>
            </a:r>
            <a:r>
              <a:rPr sz="5400" spc="-70" dirty="0">
                <a:latin typeface="Arial"/>
                <a:cs typeface="Arial"/>
              </a:rPr>
              <a:t>i</a:t>
            </a:r>
            <a:r>
              <a:rPr sz="5400" spc="-375" dirty="0">
                <a:latin typeface="Arial"/>
                <a:cs typeface="Arial"/>
              </a:rPr>
              <a:t>s</a:t>
            </a:r>
            <a:r>
              <a:rPr sz="5400" spc="-90" dirty="0">
                <a:latin typeface="Arial"/>
                <a:cs typeface="Arial"/>
              </a:rPr>
              <a:t> </a:t>
            </a:r>
            <a:r>
              <a:rPr sz="5400" spc="295" dirty="0">
                <a:latin typeface="Arial"/>
                <a:cs typeface="Arial"/>
              </a:rPr>
              <a:t>w</a:t>
            </a:r>
            <a:r>
              <a:rPr sz="5400" spc="-135" dirty="0">
                <a:latin typeface="Arial"/>
                <a:cs typeface="Arial"/>
              </a:rPr>
              <a:t>e</a:t>
            </a:r>
            <a:r>
              <a:rPr sz="5400" spc="-90" dirty="0">
                <a:latin typeface="Arial"/>
                <a:cs typeface="Arial"/>
              </a:rPr>
              <a:t> </a:t>
            </a:r>
            <a:r>
              <a:rPr sz="5400" spc="-75" dirty="0">
                <a:latin typeface="Arial"/>
                <a:cs typeface="Arial"/>
              </a:rPr>
              <a:t>h</a:t>
            </a:r>
            <a:r>
              <a:rPr sz="5400" spc="-15" dirty="0">
                <a:latin typeface="Arial"/>
                <a:cs typeface="Arial"/>
              </a:rPr>
              <a:t>a</a:t>
            </a:r>
            <a:r>
              <a:rPr sz="5400" spc="280" dirty="0">
                <a:latin typeface="Arial"/>
                <a:cs typeface="Arial"/>
              </a:rPr>
              <a:t>v</a:t>
            </a:r>
            <a:r>
              <a:rPr sz="5400" spc="-90" dirty="0">
                <a:latin typeface="Arial"/>
                <a:cs typeface="Arial"/>
              </a:rPr>
              <a:t>e  </a:t>
            </a:r>
            <a:r>
              <a:rPr sz="5400" spc="100" dirty="0">
                <a:latin typeface="Arial"/>
                <a:cs typeface="Arial"/>
              </a:rPr>
              <a:t>to </a:t>
            </a:r>
            <a:r>
              <a:rPr sz="5400" spc="-15" dirty="0">
                <a:latin typeface="Arial"/>
                <a:cs typeface="Arial"/>
              </a:rPr>
              <a:t>just </a:t>
            </a:r>
            <a:r>
              <a:rPr sz="5400" spc="-20" dirty="0">
                <a:latin typeface="Arial"/>
                <a:cs typeface="Arial"/>
              </a:rPr>
              <a:t>call </a:t>
            </a:r>
            <a:r>
              <a:rPr sz="5400" spc="55" dirty="0">
                <a:latin typeface="Arial"/>
                <a:cs typeface="Arial"/>
              </a:rPr>
              <a:t>carpenter </a:t>
            </a:r>
            <a:r>
              <a:rPr sz="5400" dirty="0">
                <a:latin typeface="Arial"/>
                <a:cs typeface="Arial"/>
              </a:rPr>
              <a:t>and </a:t>
            </a:r>
            <a:r>
              <a:rPr sz="5400" spc="-105" dirty="0">
                <a:latin typeface="Arial"/>
                <a:cs typeface="Arial"/>
              </a:rPr>
              <a:t>he </a:t>
            </a:r>
            <a:r>
              <a:rPr sz="5400" spc="-155" dirty="0">
                <a:latin typeface="Arial"/>
                <a:cs typeface="Arial"/>
              </a:rPr>
              <a:t>came </a:t>
            </a:r>
            <a:r>
              <a:rPr sz="5400" dirty="0">
                <a:latin typeface="Arial"/>
                <a:cs typeface="Arial"/>
              </a:rPr>
              <a:t>and </a:t>
            </a:r>
            <a:r>
              <a:rPr sz="5400" spc="5" dirty="0">
                <a:latin typeface="Arial"/>
                <a:cs typeface="Arial"/>
              </a:rPr>
              <a:t> </a:t>
            </a:r>
            <a:r>
              <a:rPr sz="5400" spc="-10" dirty="0">
                <a:latin typeface="Arial"/>
                <a:cs typeface="Arial"/>
              </a:rPr>
              <a:t>do</a:t>
            </a:r>
            <a:r>
              <a:rPr sz="5400" spc="-95" dirty="0">
                <a:latin typeface="Arial"/>
                <a:cs typeface="Arial"/>
              </a:rPr>
              <a:t> </a:t>
            </a:r>
            <a:r>
              <a:rPr sz="5400" spc="-45" dirty="0">
                <a:latin typeface="Arial"/>
                <a:cs typeface="Arial"/>
              </a:rPr>
              <a:t>all</a:t>
            </a:r>
            <a:r>
              <a:rPr sz="5400" spc="-90" dirty="0">
                <a:latin typeface="Arial"/>
                <a:cs typeface="Arial"/>
              </a:rPr>
              <a:t> </a:t>
            </a:r>
            <a:r>
              <a:rPr sz="5400" spc="45" dirty="0">
                <a:latin typeface="Arial"/>
                <a:cs typeface="Arial"/>
              </a:rPr>
              <a:t>the</a:t>
            </a:r>
            <a:r>
              <a:rPr sz="5400" spc="-90" dirty="0">
                <a:latin typeface="Arial"/>
                <a:cs typeface="Arial"/>
              </a:rPr>
              <a:t> </a:t>
            </a:r>
            <a:r>
              <a:rPr sz="5400" spc="95" dirty="0">
                <a:latin typeface="Arial"/>
                <a:cs typeface="Arial"/>
              </a:rPr>
              <a:t>work</a:t>
            </a:r>
            <a:r>
              <a:rPr sz="5400" spc="-90" dirty="0">
                <a:latin typeface="Arial"/>
                <a:cs typeface="Arial"/>
              </a:rPr>
              <a:t> </a:t>
            </a:r>
            <a:r>
              <a:rPr sz="5400" spc="165" dirty="0">
                <a:latin typeface="Arial"/>
                <a:cs typeface="Arial"/>
              </a:rPr>
              <a:t>at</a:t>
            </a:r>
            <a:r>
              <a:rPr sz="5400" spc="-9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our</a:t>
            </a:r>
            <a:r>
              <a:rPr sz="5400" spc="-95" dirty="0">
                <a:latin typeface="Arial"/>
                <a:cs typeface="Arial"/>
              </a:rPr>
              <a:t> </a:t>
            </a:r>
            <a:r>
              <a:rPr sz="5400" spc="-180" dirty="0">
                <a:latin typeface="Arial"/>
                <a:cs typeface="Arial"/>
              </a:rPr>
              <a:t>house.</a:t>
            </a:r>
            <a:endParaRPr sz="5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64745" y="5983602"/>
            <a:ext cx="2613762" cy="35052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3066" y="582812"/>
            <a:ext cx="13561060" cy="2162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8415"/>
              </a:lnSpc>
              <a:spcBef>
                <a:spcPts val="95"/>
              </a:spcBef>
              <a:tabLst>
                <a:tab pos="5621655" algn="l"/>
              </a:tabLst>
            </a:pPr>
            <a:r>
              <a:rPr sz="7650" spc="1885" dirty="0"/>
              <a:t>S</a:t>
            </a:r>
            <a:r>
              <a:rPr sz="7650" spc="-1035" dirty="0"/>
              <a:t> </a:t>
            </a:r>
            <a:r>
              <a:rPr sz="7650" spc="2045" dirty="0"/>
              <a:t>T</a:t>
            </a:r>
            <a:r>
              <a:rPr sz="7650" spc="-1035" dirty="0"/>
              <a:t> </a:t>
            </a:r>
            <a:r>
              <a:rPr sz="7650" spc="840" dirty="0"/>
              <a:t>O</a:t>
            </a:r>
            <a:r>
              <a:rPr sz="7650" spc="-1035" dirty="0"/>
              <a:t> </a:t>
            </a:r>
            <a:r>
              <a:rPr sz="7650" spc="1175" dirty="0"/>
              <a:t>R</a:t>
            </a:r>
            <a:r>
              <a:rPr sz="7650" spc="-1035" dirty="0"/>
              <a:t> </a:t>
            </a:r>
            <a:r>
              <a:rPr sz="7650" spc="1600" dirty="0"/>
              <a:t>Y</a:t>
            </a:r>
            <a:r>
              <a:rPr sz="7650" dirty="0"/>
              <a:t>	</a:t>
            </a:r>
            <a:r>
              <a:rPr sz="7650" spc="1480" dirty="0"/>
              <a:t>B</a:t>
            </a:r>
            <a:r>
              <a:rPr sz="7650" spc="-1035" dirty="0"/>
              <a:t> </a:t>
            </a:r>
            <a:r>
              <a:rPr sz="7650" spc="840" dirty="0"/>
              <a:t>O</a:t>
            </a:r>
            <a:r>
              <a:rPr sz="7650" spc="-1035" dirty="0"/>
              <a:t> </a:t>
            </a:r>
            <a:r>
              <a:rPr sz="7650" spc="1490" dirty="0"/>
              <a:t>A</a:t>
            </a:r>
            <a:r>
              <a:rPr sz="7650" spc="-1035" dirty="0"/>
              <a:t> </a:t>
            </a:r>
            <a:r>
              <a:rPr sz="7650" spc="1175" dirty="0"/>
              <a:t>R</a:t>
            </a:r>
            <a:r>
              <a:rPr sz="7650" spc="-1035" dirty="0"/>
              <a:t> </a:t>
            </a:r>
            <a:r>
              <a:rPr sz="7650" spc="935" dirty="0"/>
              <a:t>D</a:t>
            </a:r>
            <a:r>
              <a:rPr sz="7650" spc="-1035" dirty="0"/>
              <a:t> </a:t>
            </a:r>
            <a:r>
              <a:rPr sz="7650" spc="3030" dirty="0"/>
              <a:t>I</a:t>
            </a:r>
            <a:r>
              <a:rPr sz="7650" spc="-1035" dirty="0"/>
              <a:t> </a:t>
            </a:r>
            <a:r>
              <a:rPr sz="7650" spc="835" dirty="0"/>
              <a:t>N</a:t>
            </a:r>
            <a:r>
              <a:rPr sz="7650" spc="-1035" dirty="0"/>
              <a:t> </a:t>
            </a:r>
            <a:r>
              <a:rPr sz="7650" spc="1030" dirty="0"/>
              <a:t>G</a:t>
            </a:r>
            <a:endParaRPr sz="7650"/>
          </a:p>
          <a:p>
            <a:pPr algn="ctr">
              <a:lnSpc>
                <a:spcPts val="8415"/>
              </a:lnSpc>
              <a:tabLst>
                <a:tab pos="1161415" algn="l"/>
              </a:tabLst>
            </a:pPr>
            <a:r>
              <a:rPr sz="7650" spc="65" dirty="0"/>
              <a:t>-	</a:t>
            </a:r>
            <a:r>
              <a:rPr sz="7650" spc="1885" dirty="0"/>
              <a:t>S</a:t>
            </a:r>
            <a:r>
              <a:rPr sz="7650" spc="-1035" dirty="0"/>
              <a:t> </a:t>
            </a:r>
            <a:r>
              <a:rPr sz="7650" spc="1490" dirty="0"/>
              <a:t>A</a:t>
            </a:r>
            <a:r>
              <a:rPr sz="7650" spc="-1035" dirty="0"/>
              <a:t> </a:t>
            </a:r>
            <a:r>
              <a:rPr sz="7650" spc="935" dirty="0"/>
              <a:t>D</a:t>
            </a:r>
            <a:endParaRPr sz="765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89817" y="2817947"/>
            <a:ext cx="4042660" cy="4648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1692" y="3073234"/>
            <a:ext cx="3936365" cy="38246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7055" marR="5080" indent="-554990">
              <a:lnSpc>
                <a:spcPct val="117000"/>
              </a:lnSpc>
              <a:spcBef>
                <a:spcPts val="95"/>
              </a:spcBef>
            </a:pPr>
            <a:r>
              <a:rPr sz="10650" spc="725" dirty="0">
                <a:latin typeface="Arial"/>
                <a:cs typeface="Arial"/>
              </a:rPr>
              <a:t>MIND  </a:t>
            </a:r>
            <a:r>
              <a:rPr sz="10650" spc="385" dirty="0">
                <a:latin typeface="Arial"/>
                <a:cs typeface="Arial"/>
              </a:rPr>
              <a:t>MAP</a:t>
            </a:r>
            <a:endParaRPr sz="1065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7219" y="3"/>
            <a:ext cx="15020780" cy="102869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"/>
            <a:ext cx="3210560" cy="3209925"/>
            <a:chOff x="0" y="2"/>
            <a:chExt cx="3210560" cy="3209925"/>
          </a:xfrm>
        </p:grpSpPr>
        <p:sp>
          <p:nvSpPr>
            <p:cNvPr id="4" name="object 4"/>
            <p:cNvSpPr/>
            <p:nvPr/>
          </p:nvSpPr>
          <p:spPr>
            <a:xfrm>
              <a:off x="0" y="2"/>
              <a:ext cx="3210560" cy="3209925"/>
            </a:xfrm>
            <a:custGeom>
              <a:avLst/>
              <a:gdLst/>
              <a:ahLst/>
              <a:cxnLst/>
              <a:rect l="l" t="t" r="r" b="b"/>
              <a:pathLst>
                <a:path w="3210560" h="3209925">
                  <a:moveTo>
                    <a:pt x="0" y="3209833"/>
                  </a:moveTo>
                  <a:lnTo>
                    <a:pt x="0" y="1843287"/>
                  </a:lnTo>
                  <a:lnTo>
                    <a:pt x="1843695" y="0"/>
                  </a:lnTo>
                  <a:lnTo>
                    <a:pt x="3210492" y="0"/>
                  </a:lnTo>
                  <a:lnTo>
                    <a:pt x="0" y="3209833"/>
                  </a:lnTo>
                  <a:close/>
                </a:path>
              </a:pathLst>
            </a:custGeom>
            <a:solidFill>
              <a:srgbClr val="C61F89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"/>
              <a:ext cx="1844039" cy="1843405"/>
            </a:xfrm>
            <a:custGeom>
              <a:avLst/>
              <a:gdLst/>
              <a:ahLst/>
              <a:cxnLst/>
              <a:rect l="l" t="t" r="r" b="b"/>
              <a:pathLst>
                <a:path w="1844039" h="1843405">
                  <a:moveTo>
                    <a:pt x="0" y="1843287"/>
                  </a:moveTo>
                  <a:lnTo>
                    <a:pt x="0" y="476755"/>
                  </a:lnTo>
                  <a:lnTo>
                    <a:pt x="476859" y="0"/>
                  </a:lnTo>
                  <a:lnTo>
                    <a:pt x="1843695" y="0"/>
                  </a:lnTo>
                  <a:lnTo>
                    <a:pt x="0" y="1843287"/>
                  </a:lnTo>
                  <a:close/>
                </a:path>
              </a:pathLst>
            </a:custGeom>
            <a:solidFill>
              <a:srgbClr val="C61F89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"/>
              <a:ext cx="476884" cy="476884"/>
            </a:xfrm>
            <a:custGeom>
              <a:avLst/>
              <a:gdLst/>
              <a:ahLst/>
              <a:cxnLst/>
              <a:rect l="l" t="t" r="r" b="b"/>
              <a:pathLst>
                <a:path w="476884" h="476884">
                  <a:moveTo>
                    <a:pt x="0" y="476755"/>
                  </a:moveTo>
                  <a:lnTo>
                    <a:pt x="0" y="0"/>
                  </a:lnTo>
                  <a:lnTo>
                    <a:pt x="476859" y="0"/>
                  </a:lnTo>
                  <a:lnTo>
                    <a:pt x="0" y="476755"/>
                  </a:lnTo>
                  <a:close/>
                </a:path>
              </a:pathLst>
            </a:custGeom>
            <a:solidFill>
              <a:srgbClr val="C61F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05693" y="6137031"/>
            <a:ext cx="2533650" cy="3822700"/>
          </a:xfrm>
          <a:custGeom>
            <a:avLst/>
            <a:gdLst/>
            <a:ahLst/>
            <a:cxnLst/>
            <a:rect l="l" t="t" r="r" b="b"/>
            <a:pathLst>
              <a:path w="2533650" h="3822700">
                <a:moveTo>
                  <a:pt x="745359" y="12699"/>
                </a:moveTo>
                <a:lnTo>
                  <a:pt x="725147" y="12699"/>
                </a:lnTo>
                <a:lnTo>
                  <a:pt x="726353" y="0"/>
                </a:lnTo>
                <a:lnTo>
                  <a:pt x="745453" y="0"/>
                </a:lnTo>
                <a:lnTo>
                  <a:pt x="745359" y="12699"/>
                </a:lnTo>
                <a:close/>
              </a:path>
              <a:path w="2533650" h="3822700">
                <a:moveTo>
                  <a:pt x="759134" y="12699"/>
                </a:moveTo>
                <a:lnTo>
                  <a:pt x="753419" y="12699"/>
                </a:lnTo>
                <a:lnTo>
                  <a:pt x="754916" y="0"/>
                </a:lnTo>
                <a:lnTo>
                  <a:pt x="758399" y="0"/>
                </a:lnTo>
                <a:lnTo>
                  <a:pt x="759134" y="12699"/>
                </a:lnTo>
                <a:close/>
              </a:path>
              <a:path w="2533650" h="3822700">
                <a:moveTo>
                  <a:pt x="790419" y="12699"/>
                </a:moveTo>
                <a:lnTo>
                  <a:pt x="761847" y="12699"/>
                </a:lnTo>
                <a:lnTo>
                  <a:pt x="762916" y="0"/>
                </a:lnTo>
                <a:lnTo>
                  <a:pt x="784106" y="0"/>
                </a:lnTo>
                <a:lnTo>
                  <a:pt x="790419" y="12699"/>
                </a:lnTo>
                <a:close/>
              </a:path>
              <a:path w="2533650" h="3822700">
                <a:moveTo>
                  <a:pt x="853137" y="12699"/>
                </a:moveTo>
                <a:lnTo>
                  <a:pt x="796927" y="12699"/>
                </a:lnTo>
                <a:lnTo>
                  <a:pt x="800848" y="0"/>
                </a:lnTo>
                <a:lnTo>
                  <a:pt x="851372" y="0"/>
                </a:lnTo>
                <a:lnTo>
                  <a:pt x="853137" y="12699"/>
                </a:lnTo>
                <a:close/>
              </a:path>
              <a:path w="2533650" h="3822700">
                <a:moveTo>
                  <a:pt x="875297" y="12699"/>
                </a:moveTo>
                <a:lnTo>
                  <a:pt x="857345" y="12699"/>
                </a:lnTo>
                <a:lnTo>
                  <a:pt x="858766" y="0"/>
                </a:lnTo>
                <a:lnTo>
                  <a:pt x="868534" y="0"/>
                </a:lnTo>
                <a:lnTo>
                  <a:pt x="875297" y="12699"/>
                </a:lnTo>
                <a:close/>
              </a:path>
              <a:path w="2533650" h="3822700">
                <a:moveTo>
                  <a:pt x="700988" y="25399"/>
                </a:moveTo>
                <a:lnTo>
                  <a:pt x="685081" y="25399"/>
                </a:lnTo>
                <a:lnTo>
                  <a:pt x="696153" y="12699"/>
                </a:lnTo>
                <a:lnTo>
                  <a:pt x="700178" y="12699"/>
                </a:lnTo>
                <a:lnTo>
                  <a:pt x="700988" y="25399"/>
                </a:lnTo>
                <a:close/>
              </a:path>
              <a:path w="2533650" h="3822700">
                <a:moveTo>
                  <a:pt x="923343" y="25399"/>
                </a:moveTo>
                <a:lnTo>
                  <a:pt x="707930" y="25399"/>
                </a:lnTo>
                <a:lnTo>
                  <a:pt x="716610" y="12699"/>
                </a:lnTo>
                <a:lnTo>
                  <a:pt x="915365" y="12699"/>
                </a:lnTo>
                <a:lnTo>
                  <a:pt x="923343" y="25399"/>
                </a:lnTo>
                <a:close/>
              </a:path>
              <a:path w="2533650" h="3822700">
                <a:moveTo>
                  <a:pt x="900836" y="38099"/>
                </a:moveTo>
                <a:lnTo>
                  <a:pt x="674789" y="38099"/>
                </a:lnTo>
                <a:lnTo>
                  <a:pt x="678625" y="25399"/>
                </a:lnTo>
                <a:lnTo>
                  <a:pt x="900893" y="25399"/>
                </a:lnTo>
                <a:lnTo>
                  <a:pt x="900836" y="38099"/>
                </a:lnTo>
                <a:close/>
              </a:path>
              <a:path w="2533650" h="3822700">
                <a:moveTo>
                  <a:pt x="969109" y="88899"/>
                </a:moveTo>
                <a:lnTo>
                  <a:pt x="637138" y="88899"/>
                </a:lnTo>
                <a:lnTo>
                  <a:pt x="640571" y="76199"/>
                </a:lnTo>
                <a:lnTo>
                  <a:pt x="648592" y="50799"/>
                </a:lnTo>
                <a:lnTo>
                  <a:pt x="658551" y="38099"/>
                </a:lnTo>
                <a:lnTo>
                  <a:pt x="906031" y="38099"/>
                </a:lnTo>
                <a:lnTo>
                  <a:pt x="905191" y="25399"/>
                </a:lnTo>
                <a:lnTo>
                  <a:pt x="930147" y="25399"/>
                </a:lnTo>
                <a:lnTo>
                  <a:pt x="933890" y="38099"/>
                </a:lnTo>
                <a:lnTo>
                  <a:pt x="934961" y="50799"/>
                </a:lnTo>
                <a:lnTo>
                  <a:pt x="940854" y="50799"/>
                </a:lnTo>
                <a:lnTo>
                  <a:pt x="947335" y="63499"/>
                </a:lnTo>
                <a:lnTo>
                  <a:pt x="954976" y="76199"/>
                </a:lnTo>
                <a:lnTo>
                  <a:pt x="962906" y="76199"/>
                </a:lnTo>
                <a:lnTo>
                  <a:pt x="969109" y="88899"/>
                </a:lnTo>
                <a:close/>
              </a:path>
              <a:path w="2533650" h="3822700">
                <a:moveTo>
                  <a:pt x="994072" y="165099"/>
                </a:moveTo>
                <a:lnTo>
                  <a:pt x="604302" y="165099"/>
                </a:lnTo>
                <a:lnTo>
                  <a:pt x="604946" y="152399"/>
                </a:lnTo>
                <a:lnTo>
                  <a:pt x="608844" y="139699"/>
                </a:lnTo>
                <a:lnTo>
                  <a:pt x="611878" y="139699"/>
                </a:lnTo>
                <a:lnTo>
                  <a:pt x="614247" y="126999"/>
                </a:lnTo>
                <a:lnTo>
                  <a:pt x="619190" y="126999"/>
                </a:lnTo>
                <a:lnTo>
                  <a:pt x="621860" y="114299"/>
                </a:lnTo>
                <a:lnTo>
                  <a:pt x="630938" y="114299"/>
                </a:lnTo>
                <a:lnTo>
                  <a:pt x="631047" y="101599"/>
                </a:lnTo>
                <a:lnTo>
                  <a:pt x="635759" y="101599"/>
                </a:lnTo>
                <a:lnTo>
                  <a:pt x="637023" y="88899"/>
                </a:lnTo>
                <a:lnTo>
                  <a:pt x="971329" y="88899"/>
                </a:lnTo>
                <a:lnTo>
                  <a:pt x="976321" y="101599"/>
                </a:lnTo>
                <a:lnTo>
                  <a:pt x="984203" y="126999"/>
                </a:lnTo>
                <a:lnTo>
                  <a:pt x="991419" y="139699"/>
                </a:lnTo>
                <a:lnTo>
                  <a:pt x="994412" y="152399"/>
                </a:lnTo>
                <a:lnTo>
                  <a:pt x="994072" y="165099"/>
                </a:lnTo>
                <a:close/>
              </a:path>
              <a:path w="2533650" h="3822700">
                <a:moveTo>
                  <a:pt x="996973" y="228599"/>
                </a:moveTo>
                <a:lnTo>
                  <a:pt x="601568" y="228599"/>
                </a:lnTo>
                <a:lnTo>
                  <a:pt x="600674" y="215899"/>
                </a:lnTo>
                <a:lnTo>
                  <a:pt x="600654" y="203199"/>
                </a:lnTo>
                <a:lnTo>
                  <a:pt x="601449" y="190499"/>
                </a:lnTo>
                <a:lnTo>
                  <a:pt x="602397" y="177799"/>
                </a:lnTo>
                <a:lnTo>
                  <a:pt x="603400" y="165099"/>
                </a:lnTo>
                <a:lnTo>
                  <a:pt x="995977" y="165099"/>
                </a:lnTo>
                <a:lnTo>
                  <a:pt x="998197" y="177799"/>
                </a:lnTo>
                <a:lnTo>
                  <a:pt x="1001114" y="177799"/>
                </a:lnTo>
                <a:lnTo>
                  <a:pt x="1001061" y="190499"/>
                </a:lnTo>
                <a:lnTo>
                  <a:pt x="1000057" y="190499"/>
                </a:lnTo>
                <a:lnTo>
                  <a:pt x="999075" y="203199"/>
                </a:lnTo>
                <a:lnTo>
                  <a:pt x="998169" y="215899"/>
                </a:lnTo>
                <a:lnTo>
                  <a:pt x="997436" y="215899"/>
                </a:lnTo>
                <a:lnTo>
                  <a:pt x="996973" y="228599"/>
                </a:lnTo>
                <a:close/>
              </a:path>
              <a:path w="2533650" h="3822700">
                <a:moveTo>
                  <a:pt x="997770" y="253999"/>
                </a:moveTo>
                <a:lnTo>
                  <a:pt x="609083" y="253999"/>
                </a:lnTo>
                <a:lnTo>
                  <a:pt x="608359" y="241299"/>
                </a:lnTo>
                <a:lnTo>
                  <a:pt x="605634" y="228599"/>
                </a:lnTo>
                <a:lnTo>
                  <a:pt x="996864" y="228599"/>
                </a:lnTo>
                <a:lnTo>
                  <a:pt x="995610" y="241299"/>
                </a:lnTo>
                <a:lnTo>
                  <a:pt x="995170" y="241299"/>
                </a:lnTo>
                <a:lnTo>
                  <a:pt x="997770" y="253999"/>
                </a:lnTo>
                <a:close/>
              </a:path>
              <a:path w="2533650" h="3822700">
                <a:moveTo>
                  <a:pt x="980150" y="368299"/>
                </a:moveTo>
                <a:lnTo>
                  <a:pt x="643390" y="368299"/>
                </a:lnTo>
                <a:lnTo>
                  <a:pt x="646667" y="355599"/>
                </a:lnTo>
                <a:lnTo>
                  <a:pt x="633668" y="355599"/>
                </a:lnTo>
                <a:lnTo>
                  <a:pt x="623544" y="342899"/>
                </a:lnTo>
                <a:lnTo>
                  <a:pt x="614387" y="330199"/>
                </a:lnTo>
                <a:lnTo>
                  <a:pt x="606196" y="304799"/>
                </a:lnTo>
                <a:lnTo>
                  <a:pt x="605089" y="304799"/>
                </a:lnTo>
                <a:lnTo>
                  <a:pt x="605148" y="292099"/>
                </a:lnTo>
                <a:lnTo>
                  <a:pt x="606675" y="292099"/>
                </a:lnTo>
                <a:lnTo>
                  <a:pt x="607628" y="279399"/>
                </a:lnTo>
                <a:lnTo>
                  <a:pt x="609235" y="266699"/>
                </a:lnTo>
                <a:lnTo>
                  <a:pt x="611511" y="266699"/>
                </a:lnTo>
                <a:lnTo>
                  <a:pt x="610549" y="253999"/>
                </a:lnTo>
                <a:lnTo>
                  <a:pt x="990613" y="253999"/>
                </a:lnTo>
                <a:lnTo>
                  <a:pt x="992815" y="266699"/>
                </a:lnTo>
                <a:lnTo>
                  <a:pt x="994888" y="279399"/>
                </a:lnTo>
                <a:lnTo>
                  <a:pt x="996832" y="279399"/>
                </a:lnTo>
                <a:lnTo>
                  <a:pt x="998800" y="292099"/>
                </a:lnTo>
                <a:lnTo>
                  <a:pt x="999924" y="304799"/>
                </a:lnTo>
                <a:lnTo>
                  <a:pt x="1000205" y="317499"/>
                </a:lnTo>
                <a:lnTo>
                  <a:pt x="999641" y="317499"/>
                </a:lnTo>
                <a:lnTo>
                  <a:pt x="998974" y="330199"/>
                </a:lnTo>
                <a:lnTo>
                  <a:pt x="997510" y="330199"/>
                </a:lnTo>
                <a:lnTo>
                  <a:pt x="994572" y="342899"/>
                </a:lnTo>
                <a:lnTo>
                  <a:pt x="993669" y="342899"/>
                </a:lnTo>
                <a:lnTo>
                  <a:pt x="980150" y="368299"/>
                </a:lnTo>
                <a:close/>
              </a:path>
              <a:path w="2533650" h="3822700">
                <a:moveTo>
                  <a:pt x="950519" y="495299"/>
                </a:moveTo>
                <a:lnTo>
                  <a:pt x="669135" y="495299"/>
                </a:lnTo>
                <a:lnTo>
                  <a:pt x="665636" y="482599"/>
                </a:lnTo>
                <a:lnTo>
                  <a:pt x="662904" y="482599"/>
                </a:lnTo>
                <a:lnTo>
                  <a:pt x="661152" y="469899"/>
                </a:lnTo>
                <a:lnTo>
                  <a:pt x="659522" y="457199"/>
                </a:lnTo>
                <a:lnTo>
                  <a:pt x="657304" y="444499"/>
                </a:lnTo>
                <a:lnTo>
                  <a:pt x="656288" y="444499"/>
                </a:lnTo>
                <a:lnTo>
                  <a:pt x="654963" y="431799"/>
                </a:lnTo>
                <a:lnTo>
                  <a:pt x="653330" y="419099"/>
                </a:lnTo>
                <a:lnTo>
                  <a:pt x="650313" y="406399"/>
                </a:lnTo>
                <a:lnTo>
                  <a:pt x="649718" y="393699"/>
                </a:lnTo>
                <a:lnTo>
                  <a:pt x="649202" y="393699"/>
                </a:lnTo>
                <a:lnTo>
                  <a:pt x="648766" y="380999"/>
                </a:lnTo>
                <a:lnTo>
                  <a:pt x="648391" y="380999"/>
                </a:lnTo>
                <a:lnTo>
                  <a:pt x="648131" y="368299"/>
                </a:lnTo>
                <a:lnTo>
                  <a:pt x="980171" y="368299"/>
                </a:lnTo>
                <a:lnTo>
                  <a:pt x="978816" y="380999"/>
                </a:lnTo>
                <a:lnTo>
                  <a:pt x="977334" y="393699"/>
                </a:lnTo>
                <a:lnTo>
                  <a:pt x="975720" y="419099"/>
                </a:lnTo>
                <a:lnTo>
                  <a:pt x="973924" y="431799"/>
                </a:lnTo>
                <a:lnTo>
                  <a:pt x="971946" y="431799"/>
                </a:lnTo>
                <a:lnTo>
                  <a:pt x="969786" y="444499"/>
                </a:lnTo>
                <a:lnTo>
                  <a:pt x="968353" y="457199"/>
                </a:lnTo>
                <a:lnTo>
                  <a:pt x="964761" y="457199"/>
                </a:lnTo>
                <a:lnTo>
                  <a:pt x="959106" y="469899"/>
                </a:lnTo>
                <a:lnTo>
                  <a:pt x="954359" y="482599"/>
                </a:lnTo>
                <a:lnTo>
                  <a:pt x="950519" y="495299"/>
                </a:lnTo>
                <a:close/>
              </a:path>
              <a:path w="2533650" h="3822700">
                <a:moveTo>
                  <a:pt x="948600" y="507999"/>
                </a:moveTo>
                <a:lnTo>
                  <a:pt x="678437" y="507999"/>
                </a:lnTo>
                <a:lnTo>
                  <a:pt x="673402" y="495299"/>
                </a:lnTo>
                <a:lnTo>
                  <a:pt x="948692" y="495299"/>
                </a:lnTo>
                <a:lnTo>
                  <a:pt x="948600" y="507999"/>
                </a:lnTo>
                <a:close/>
              </a:path>
              <a:path w="2533650" h="3822700">
                <a:moveTo>
                  <a:pt x="1008598" y="647699"/>
                </a:moveTo>
                <a:lnTo>
                  <a:pt x="291466" y="647699"/>
                </a:lnTo>
                <a:lnTo>
                  <a:pt x="310384" y="634999"/>
                </a:lnTo>
                <a:lnTo>
                  <a:pt x="342695" y="622299"/>
                </a:lnTo>
                <a:lnTo>
                  <a:pt x="388400" y="609599"/>
                </a:lnTo>
                <a:lnTo>
                  <a:pt x="447498" y="596899"/>
                </a:lnTo>
                <a:lnTo>
                  <a:pt x="519989" y="571499"/>
                </a:lnTo>
                <a:lnTo>
                  <a:pt x="605890" y="546099"/>
                </a:lnTo>
                <a:lnTo>
                  <a:pt x="615861" y="546099"/>
                </a:lnTo>
                <a:lnTo>
                  <a:pt x="626809" y="533399"/>
                </a:lnTo>
                <a:lnTo>
                  <a:pt x="636994" y="533399"/>
                </a:lnTo>
                <a:lnTo>
                  <a:pt x="645317" y="520699"/>
                </a:lnTo>
                <a:lnTo>
                  <a:pt x="655366" y="520699"/>
                </a:lnTo>
                <a:lnTo>
                  <a:pt x="663232" y="507999"/>
                </a:lnTo>
                <a:lnTo>
                  <a:pt x="944549" y="507999"/>
                </a:lnTo>
                <a:lnTo>
                  <a:pt x="931976" y="558799"/>
                </a:lnTo>
                <a:lnTo>
                  <a:pt x="947665" y="584199"/>
                </a:lnTo>
                <a:lnTo>
                  <a:pt x="962373" y="596899"/>
                </a:lnTo>
                <a:lnTo>
                  <a:pt x="976118" y="609599"/>
                </a:lnTo>
                <a:lnTo>
                  <a:pt x="988902" y="634999"/>
                </a:lnTo>
                <a:lnTo>
                  <a:pt x="1000529" y="634999"/>
                </a:lnTo>
                <a:lnTo>
                  <a:pt x="1008598" y="647699"/>
                </a:lnTo>
                <a:close/>
              </a:path>
              <a:path w="2533650" h="3822700">
                <a:moveTo>
                  <a:pt x="1029427" y="660399"/>
                </a:moveTo>
                <a:lnTo>
                  <a:pt x="255587" y="660399"/>
                </a:lnTo>
                <a:lnTo>
                  <a:pt x="264834" y="647699"/>
                </a:lnTo>
                <a:lnTo>
                  <a:pt x="1018026" y="647699"/>
                </a:lnTo>
                <a:lnTo>
                  <a:pt x="1029427" y="660399"/>
                </a:lnTo>
                <a:close/>
              </a:path>
              <a:path w="2533650" h="3822700">
                <a:moveTo>
                  <a:pt x="1088917" y="673099"/>
                </a:moveTo>
                <a:lnTo>
                  <a:pt x="243795" y="673099"/>
                </a:lnTo>
                <a:lnTo>
                  <a:pt x="249051" y="660399"/>
                </a:lnTo>
                <a:lnTo>
                  <a:pt x="1079719" y="660399"/>
                </a:lnTo>
                <a:lnTo>
                  <a:pt x="1088917" y="673099"/>
                </a:lnTo>
                <a:close/>
              </a:path>
              <a:path w="2533650" h="3822700">
                <a:moveTo>
                  <a:pt x="652576" y="3809999"/>
                </a:moveTo>
                <a:lnTo>
                  <a:pt x="553980" y="3809999"/>
                </a:lnTo>
                <a:lnTo>
                  <a:pt x="513830" y="3797299"/>
                </a:lnTo>
                <a:lnTo>
                  <a:pt x="462011" y="3771899"/>
                </a:lnTo>
                <a:lnTo>
                  <a:pt x="447162" y="3733799"/>
                </a:lnTo>
                <a:lnTo>
                  <a:pt x="444289" y="3708399"/>
                </a:lnTo>
                <a:lnTo>
                  <a:pt x="444596" y="3695699"/>
                </a:lnTo>
                <a:lnTo>
                  <a:pt x="446560" y="3670299"/>
                </a:lnTo>
                <a:lnTo>
                  <a:pt x="449042" y="3644899"/>
                </a:lnTo>
                <a:lnTo>
                  <a:pt x="451181" y="3632199"/>
                </a:lnTo>
                <a:lnTo>
                  <a:pt x="452976" y="3619499"/>
                </a:lnTo>
                <a:lnTo>
                  <a:pt x="454428" y="3606799"/>
                </a:lnTo>
                <a:lnTo>
                  <a:pt x="444194" y="3594099"/>
                </a:lnTo>
                <a:lnTo>
                  <a:pt x="424218" y="3543299"/>
                </a:lnTo>
                <a:lnTo>
                  <a:pt x="403546" y="3467099"/>
                </a:lnTo>
                <a:lnTo>
                  <a:pt x="394097" y="3416299"/>
                </a:lnTo>
                <a:lnTo>
                  <a:pt x="386143" y="3365499"/>
                </a:lnTo>
                <a:lnTo>
                  <a:pt x="379684" y="3314699"/>
                </a:lnTo>
                <a:lnTo>
                  <a:pt x="374722" y="3263899"/>
                </a:lnTo>
                <a:lnTo>
                  <a:pt x="371841" y="3200399"/>
                </a:lnTo>
                <a:lnTo>
                  <a:pt x="371785" y="3174999"/>
                </a:lnTo>
                <a:lnTo>
                  <a:pt x="372651" y="3136899"/>
                </a:lnTo>
                <a:lnTo>
                  <a:pt x="376173" y="3086099"/>
                </a:lnTo>
                <a:lnTo>
                  <a:pt x="383157" y="3022599"/>
                </a:lnTo>
                <a:lnTo>
                  <a:pt x="388336" y="2971799"/>
                </a:lnTo>
                <a:lnTo>
                  <a:pt x="391709" y="2933699"/>
                </a:lnTo>
                <a:lnTo>
                  <a:pt x="395186" y="2870199"/>
                </a:lnTo>
                <a:lnTo>
                  <a:pt x="396390" y="2832099"/>
                </a:lnTo>
                <a:lnTo>
                  <a:pt x="396890" y="2793999"/>
                </a:lnTo>
                <a:lnTo>
                  <a:pt x="396685" y="2768599"/>
                </a:lnTo>
                <a:lnTo>
                  <a:pt x="395902" y="2730499"/>
                </a:lnTo>
                <a:lnTo>
                  <a:pt x="394565" y="2692399"/>
                </a:lnTo>
                <a:lnTo>
                  <a:pt x="392674" y="2666999"/>
                </a:lnTo>
                <a:lnTo>
                  <a:pt x="390228" y="2628899"/>
                </a:lnTo>
                <a:lnTo>
                  <a:pt x="382484" y="2539999"/>
                </a:lnTo>
                <a:lnTo>
                  <a:pt x="375778" y="2463799"/>
                </a:lnTo>
                <a:lnTo>
                  <a:pt x="370109" y="2400299"/>
                </a:lnTo>
                <a:lnTo>
                  <a:pt x="365478" y="2349499"/>
                </a:lnTo>
                <a:lnTo>
                  <a:pt x="361884" y="2311399"/>
                </a:lnTo>
                <a:lnTo>
                  <a:pt x="359327" y="2273299"/>
                </a:lnTo>
                <a:lnTo>
                  <a:pt x="357807" y="2247899"/>
                </a:lnTo>
                <a:lnTo>
                  <a:pt x="357324" y="2235199"/>
                </a:lnTo>
                <a:lnTo>
                  <a:pt x="354686" y="2184399"/>
                </a:lnTo>
                <a:lnTo>
                  <a:pt x="353454" y="2133599"/>
                </a:lnTo>
                <a:lnTo>
                  <a:pt x="353629" y="2082799"/>
                </a:lnTo>
                <a:lnTo>
                  <a:pt x="355210" y="2044699"/>
                </a:lnTo>
                <a:lnTo>
                  <a:pt x="357587" y="2006599"/>
                </a:lnTo>
                <a:lnTo>
                  <a:pt x="361102" y="1981199"/>
                </a:lnTo>
                <a:lnTo>
                  <a:pt x="365758" y="1955799"/>
                </a:lnTo>
                <a:lnTo>
                  <a:pt x="371553" y="1930399"/>
                </a:lnTo>
                <a:lnTo>
                  <a:pt x="316926" y="1930399"/>
                </a:lnTo>
                <a:lnTo>
                  <a:pt x="294660" y="1917699"/>
                </a:lnTo>
                <a:lnTo>
                  <a:pt x="257712" y="1917699"/>
                </a:lnTo>
                <a:lnTo>
                  <a:pt x="240573" y="1904999"/>
                </a:lnTo>
                <a:lnTo>
                  <a:pt x="224346" y="1904999"/>
                </a:lnTo>
                <a:lnTo>
                  <a:pt x="209032" y="1892299"/>
                </a:lnTo>
                <a:lnTo>
                  <a:pt x="254861" y="1612899"/>
                </a:lnTo>
                <a:lnTo>
                  <a:pt x="208221" y="1562099"/>
                </a:lnTo>
                <a:lnTo>
                  <a:pt x="166542" y="1511299"/>
                </a:lnTo>
                <a:lnTo>
                  <a:pt x="129837" y="1473199"/>
                </a:lnTo>
                <a:lnTo>
                  <a:pt x="98105" y="1447799"/>
                </a:lnTo>
                <a:lnTo>
                  <a:pt x="71346" y="1409699"/>
                </a:lnTo>
                <a:lnTo>
                  <a:pt x="49562" y="1384299"/>
                </a:lnTo>
                <a:lnTo>
                  <a:pt x="30773" y="1371599"/>
                </a:lnTo>
                <a:lnTo>
                  <a:pt x="16560" y="1346199"/>
                </a:lnTo>
                <a:lnTo>
                  <a:pt x="6923" y="1320799"/>
                </a:lnTo>
                <a:lnTo>
                  <a:pt x="1861" y="1308099"/>
                </a:lnTo>
                <a:lnTo>
                  <a:pt x="0" y="1282699"/>
                </a:lnTo>
                <a:lnTo>
                  <a:pt x="3392" y="1257299"/>
                </a:lnTo>
                <a:lnTo>
                  <a:pt x="12039" y="1219199"/>
                </a:lnTo>
                <a:lnTo>
                  <a:pt x="25940" y="1181099"/>
                </a:lnTo>
                <a:lnTo>
                  <a:pt x="41382" y="1155699"/>
                </a:lnTo>
                <a:lnTo>
                  <a:pt x="63281" y="1104899"/>
                </a:lnTo>
                <a:lnTo>
                  <a:pt x="91637" y="1054099"/>
                </a:lnTo>
                <a:lnTo>
                  <a:pt x="126449" y="990599"/>
                </a:lnTo>
                <a:lnTo>
                  <a:pt x="227844" y="698499"/>
                </a:lnTo>
                <a:lnTo>
                  <a:pt x="233192" y="685799"/>
                </a:lnTo>
                <a:lnTo>
                  <a:pt x="238509" y="673099"/>
                </a:lnTo>
                <a:lnTo>
                  <a:pt x="1106503" y="673099"/>
                </a:lnTo>
                <a:lnTo>
                  <a:pt x="1126300" y="685799"/>
                </a:lnTo>
                <a:lnTo>
                  <a:pt x="1144264" y="711199"/>
                </a:lnTo>
                <a:lnTo>
                  <a:pt x="1160395" y="723899"/>
                </a:lnTo>
                <a:lnTo>
                  <a:pt x="1174693" y="749299"/>
                </a:lnTo>
                <a:lnTo>
                  <a:pt x="1177261" y="761999"/>
                </a:lnTo>
                <a:lnTo>
                  <a:pt x="1179792" y="761999"/>
                </a:lnTo>
                <a:lnTo>
                  <a:pt x="1182287" y="774699"/>
                </a:lnTo>
                <a:lnTo>
                  <a:pt x="1186248" y="774699"/>
                </a:lnTo>
                <a:lnTo>
                  <a:pt x="1197250" y="812799"/>
                </a:lnTo>
                <a:lnTo>
                  <a:pt x="1207737" y="838199"/>
                </a:lnTo>
                <a:lnTo>
                  <a:pt x="1217710" y="876299"/>
                </a:lnTo>
                <a:lnTo>
                  <a:pt x="1227169" y="927099"/>
                </a:lnTo>
                <a:lnTo>
                  <a:pt x="1234014" y="952499"/>
                </a:lnTo>
                <a:lnTo>
                  <a:pt x="1241260" y="1003299"/>
                </a:lnTo>
                <a:lnTo>
                  <a:pt x="1248906" y="1041399"/>
                </a:lnTo>
                <a:lnTo>
                  <a:pt x="1256952" y="1104899"/>
                </a:lnTo>
                <a:lnTo>
                  <a:pt x="1258642" y="1117599"/>
                </a:lnTo>
                <a:lnTo>
                  <a:pt x="307959" y="1117599"/>
                </a:lnTo>
                <a:lnTo>
                  <a:pt x="300843" y="1130299"/>
                </a:lnTo>
                <a:lnTo>
                  <a:pt x="294404" y="1142999"/>
                </a:lnTo>
                <a:lnTo>
                  <a:pt x="291540" y="1155699"/>
                </a:lnTo>
                <a:lnTo>
                  <a:pt x="286911" y="1168399"/>
                </a:lnTo>
                <a:lnTo>
                  <a:pt x="276238" y="1193799"/>
                </a:lnTo>
                <a:lnTo>
                  <a:pt x="263950" y="1219199"/>
                </a:lnTo>
                <a:lnTo>
                  <a:pt x="254478" y="1231899"/>
                </a:lnTo>
                <a:lnTo>
                  <a:pt x="220811" y="1231899"/>
                </a:lnTo>
                <a:lnTo>
                  <a:pt x="223876" y="1244599"/>
                </a:lnTo>
                <a:lnTo>
                  <a:pt x="227797" y="1244599"/>
                </a:lnTo>
                <a:lnTo>
                  <a:pt x="231712" y="1257299"/>
                </a:lnTo>
                <a:lnTo>
                  <a:pt x="234709" y="1269999"/>
                </a:lnTo>
                <a:lnTo>
                  <a:pt x="234495" y="1282699"/>
                </a:lnTo>
                <a:lnTo>
                  <a:pt x="247284" y="1282699"/>
                </a:lnTo>
                <a:lnTo>
                  <a:pt x="254405" y="1295399"/>
                </a:lnTo>
                <a:lnTo>
                  <a:pt x="261216" y="1295399"/>
                </a:lnTo>
                <a:lnTo>
                  <a:pt x="262030" y="1308099"/>
                </a:lnTo>
                <a:lnTo>
                  <a:pt x="269629" y="1308099"/>
                </a:lnTo>
                <a:lnTo>
                  <a:pt x="271298" y="1320799"/>
                </a:lnTo>
                <a:lnTo>
                  <a:pt x="273760" y="1320799"/>
                </a:lnTo>
                <a:lnTo>
                  <a:pt x="276882" y="1333499"/>
                </a:lnTo>
                <a:lnTo>
                  <a:pt x="1691215" y="1333499"/>
                </a:lnTo>
                <a:lnTo>
                  <a:pt x="1680729" y="1346199"/>
                </a:lnTo>
                <a:lnTo>
                  <a:pt x="1670430" y="1346199"/>
                </a:lnTo>
                <a:lnTo>
                  <a:pt x="1657990" y="1358899"/>
                </a:lnTo>
                <a:lnTo>
                  <a:pt x="1643411" y="1358899"/>
                </a:lnTo>
                <a:lnTo>
                  <a:pt x="1626692" y="1371599"/>
                </a:lnTo>
                <a:lnTo>
                  <a:pt x="1608793" y="1371599"/>
                </a:lnTo>
                <a:lnTo>
                  <a:pt x="1585993" y="1384299"/>
                </a:lnTo>
                <a:lnTo>
                  <a:pt x="1558291" y="1384299"/>
                </a:lnTo>
                <a:lnTo>
                  <a:pt x="1525688" y="1396999"/>
                </a:lnTo>
                <a:lnTo>
                  <a:pt x="1106998" y="1396999"/>
                </a:lnTo>
                <a:lnTo>
                  <a:pt x="1252583" y="1968499"/>
                </a:lnTo>
                <a:lnTo>
                  <a:pt x="1224272" y="1993899"/>
                </a:lnTo>
                <a:lnTo>
                  <a:pt x="1198678" y="2019299"/>
                </a:lnTo>
                <a:lnTo>
                  <a:pt x="1175802" y="2031999"/>
                </a:lnTo>
                <a:lnTo>
                  <a:pt x="1155643" y="2044699"/>
                </a:lnTo>
                <a:lnTo>
                  <a:pt x="1162984" y="2095499"/>
                </a:lnTo>
                <a:lnTo>
                  <a:pt x="1169530" y="2158999"/>
                </a:lnTo>
                <a:lnTo>
                  <a:pt x="1175304" y="2209799"/>
                </a:lnTo>
                <a:lnTo>
                  <a:pt x="1180305" y="2260599"/>
                </a:lnTo>
                <a:lnTo>
                  <a:pt x="1184535" y="2298699"/>
                </a:lnTo>
                <a:lnTo>
                  <a:pt x="1187993" y="2349499"/>
                </a:lnTo>
                <a:lnTo>
                  <a:pt x="1190678" y="2387599"/>
                </a:lnTo>
                <a:lnTo>
                  <a:pt x="1192113" y="2425699"/>
                </a:lnTo>
                <a:lnTo>
                  <a:pt x="767854" y="2425699"/>
                </a:lnTo>
                <a:lnTo>
                  <a:pt x="750444" y="2501899"/>
                </a:lnTo>
                <a:lnTo>
                  <a:pt x="735792" y="2578099"/>
                </a:lnTo>
                <a:lnTo>
                  <a:pt x="723899" y="2628899"/>
                </a:lnTo>
                <a:lnTo>
                  <a:pt x="714764" y="2666999"/>
                </a:lnTo>
                <a:lnTo>
                  <a:pt x="708389" y="2705099"/>
                </a:lnTo>
                <a:lnTo>
                  <a:pt x="704773" y="2717799"/>
                </a:lnTo>
                <a:lnTo>
                  <a:pt x="693853" y="2781299"/>
                </a:lnTo>
                <a:lnTo>
                  <a:pt x="684265" y="2832099"/>
                </a:lnTo>
                <a:lnTo>
                  <a:pt x="676010" y="2882899"/>
                </a:lnTo>
                <a:lnTo>
                  <a:pt x="669088" y="2920999"/>
                </a:lnTo>
                <a:lnTo>
                  <a:pt x="663497" y="2959099"/>
                </a:lnTo>
                <a:lnTo>
                  <a:pt x="657042" y="3022599"/>
                </a:lnTo>
                <a:lnTo>
                  <a:pt x="653131" y="3073399"/>
                </a:lnTo>
                <a:lnTo>
                  <a:pt x="651765" y="3111499"/>
                </a:lnTo>
                <a:lnTo>
                  <a:pt x="652945" y="3162299"/>
                </a:lnTo>
                <a:lnTo>
                  <a:pt x="654305" y="3174999"/>
                </a:lnTo>
                <a:lnTo>
                  <a:pt x="656200" y="3200399"/>
                </a:lnTo>
                <a:lnTo>
                  <a:pt x="658629" y="3213099"/>
                </a:lnTo>
                <a:lnTo>
                  <a:pt x="661592" y="3238499"/>
                </a:lnTo>
                <a:lnTo>
                  <a:pt x="685770" y="3352799"/>
                </a:lnTo>
                <a:lnTo>
                  <a:pt x="687193" y="3365499"/>
                </a:lnTo>
                <a:lnTo>
                  <a:pt x="688091" y="3378199"/>
                </a:lnTo>
                <a:lnTo>
                  <a:pt x="688463" y="3390899"/>
                </a:lnTo>
                <a:lnTo>
                  <a:pt x="688309" y="3403599"/>
                </a:lnTo>
                <a:lnTo>
                  <a:pt x="684277" y="3441699"/>
                </a:lnTo>
                <a:lnTo>
                  <a:pt x="675488" y="3479799"/>
                </a:lnTo>
                <a:lnTo>
                  <a:pt x="661942" y="3517899"/>
                </a:lnTo>
                <a:lnTo>
                  <a:pt x="643639" y="3568699"/>
                </a:lnTo>
                <a:lnTo>
                  <a:pt x="646169" y="3568699"/>
                </a:lnTo>
                <a:lnTo>
                  <a:pt x="646062" y="3581399"/>
                </a:lnTo>
                <a:lnTo>
                  <a:pt x="645890" y="3581399"/>
                </a:lnTo>
                <a:lnTo>
                  <a:pt x="651552" y="3594099"/>
                </a:lnTo>
                <a:lnTo>
                  <a:pt x="657442" y="3606799"/>
                </a:lnTo>
                <a:lnTo>
                  <a:pt x="663561" y="3619499"/>
                </a:lnTo>
                <a:lnTo>
                  <a:pt x="669908" y="3632199"/>
                </a:lnTo>
                <a:lnTo>
                  <a:pt x="685308" y="3695699"/>
                </a:lnTo>
                <a:lnTo>
                  <a:pt x="692949" y="3733799"/>
                </a:lnTo>
                <a:lnTo>
                  <a:pt x="692829" y="3759199"/>
                </a:lnTo>
                <a:lnTo>
                  <a:pt x="684949" y="3784599"/>
                </a:lnTo>
                <a:lnTo>
                  <a:pt x="672461" y="3797299"/>
                </a:lnTo>
                <a:lnTo>
                  <a:pt x="652576" y="3809999"/>
                </a:lnTo>
                <a:close/>
              </a:path>
              <a:path w="2533650" h="3822700">
                <a:moveTo>
                  <a:pt x="1916724" y="1130299"/>
                </a:moveTo>
                <a:lnTo>
                  <a:pt x="1741549" y="1130299"/>
                </a:lnTo>
                <a:lnTo>
                  <a:pt x="1749112" y="1117599"/>
                </a:lnTo>
                <a:lnTo>
                  <a:pt x="1754836" y="1117599"/>
                </a:lnTo>
                <a:lnTo>
                  <a:pt x="1760005" y="1104899"/>
                </a:lnTo>
                <a:lnTo>
                  <a:pt x="1882765" y="1104899"/>
                </a:lnTo>
                <a:lnTo>
                  <a:pt x="2503152" y="749299"/>
                </a:lnTo>
                <a:lnTo>
                  <a:pt x="2529432" y="749299"/>
                </a:lnTo>
                <a:lnTo>
                  <a:pt x="2532393" y="761999"/>
                </a:lnTo>
                <a:lnTo>
                  <a:pt x="2533052" y="774699"/>
                </a:lnTo>
                <a:lnTo>
                  <a:pt x="2528749" y="774699"/>
                </a:lnTo>
                <a:lnTo>
                  <a:pt x="2523788" y="787399"/>
                </a:lnTo>
                <a:lnTo>
                  <a:pt x="1916724" y="1130299"/>
                </a:lnTo>
                <a:close/>
              </a:path>
              <a:path w="2533650" h="3822700">
                <a:moveTo>
                  <a:pt x="1843715" y="1092199"/>
                </a:moveTo>
                <a:lnTo>
                  <a:pt x="1793875" y="1092199"/>
                </a:lnTo>
                <a:lnTo>
                  <a:pt x="1801893" y="1079499"/>
                </a:lnTo>
                <a:lnTo>
                  <a:pt x="1831923" y="1079499"/>
                </a:lnTo>
                <a:lnTo>
                  <a:pt x="1843715" y="1092199"/>
                </a:lnTo>
                <a:close/>
              </a:path>
              <a:path w="2533650" h="3822700">
                <a:moveTo>
                  <a:pt x="1882765" y="1104899"/>
                </a:moveTo>
                <a:lnTo>
                  <a:pt x="1764619" y="1104899"/>
                </a:lnTo>
                <a:lnTo>
                  <a:pt x="1769906" y="1092199"/>
                </a:lnTo>
                <a:lnTo>
                  <a:pt x="1878190" y="1092199"/>
                </a:lnTo>
                <a:lnTo>
                  <a:pt x="1882765" y="1104899"/>
                </a:lnTo>
                <a:close/>
              </a:path>
              <a:path w="2533650" h="3822700">
                <a:moveTo>
                  <a:pt x="1691215" y="1333499"/>
                </a:moveTo>
                <a:lnTo>
                  <a:pt x="290017" y="1333499"/>
                </a:lnTo>
                <a:lnTo>
                  <a:pt x="300379" y="1320799"/>
                </a:lnTo>
                <a:lnTo>
                  <a:pt x="310018" y="1320799"/>
                </a:lnTo>
                <a:lnTo>
                  <a:pt x="319348" y="1308099"/>
                </a:lnTo>
                <a:lnTo>
                  <a:pt x="321079" y="1308099"/>
                </a:lnTo>
                <a:lnTo>
                  <a:pt x="323115" y="1295399"/>
                </a:lnTo>
                <a:lnTo>
                  <a:pt x="323359" y="1269999"/>
                </a:lnTo>
                <a:lnTo>
                  <a:pt x="322106" y="1231899"/>
                </a:lnTo>
                <a:lnTo>
                  <a:pt x="319649" y="1219199"/>
                </a:lnTo>
                <a:lnTo>
                  <a:pt x="318575" y="1206499"/>
                </a:lnTo>
                <a:lnTo>
                  <a:pt x="317538" y="1193799"/>
                </a:lnTo>
                <a:lnTo>
                  <a:pt x="316643" y="1181099"/>
                </a:lnTo>
                <a:lnTo>
                  <a:pt x="315993" y="1155699"/>
                </a:lnTo>
                <a:lnTo>
                  <a:pt x="315384" y="1142999"/>
                </a:lnTo>
                <a:lnTo>
                  <a:pt x="314606" y="1130299"/>
                </a:lnTo>
                <a:lnTo>
                  <a:pt x="313735" y="1117599"/>
                </a:lnTo>
                <a:lnTo>
                  <a:pt x="1258642" y="1117599"/>
                </a:lnTo>
                <a:lnTo>
                  <a:pt x="1265399" y="1168399"/>
                </a:lnTo>
                <a:lnTo>
                  <a:pt x="1269062" y="1168399"/>
                </a:lnTo>
                <a:lnTo>
                  <a:pt x="1269748" y="1181099"/>
                </a:lnTo>
                <a:lnTo>
                  <a:pt x="1268588" y="1193799"/>
                </a:lnTo>
                <a:lnTo>
                  <a:pt x="1272935" y="1219199"/>
                </a:lnTo>
                <a:lnTo>
                  <a:pt x="1890259" y="1219199"/>
                </a:lnTo>
                <a:lnTo>
                  <a:pt x="1871570" y="1231899"/>
                </a:lnTo>
                <a:lnTo>
                  <a:pt x="1854923" y="1244599"/>
                </a:lnTo>
                <a:lnTo>
                  <a:pt x="1840319" y="1257299"/>
                </a:lnTo>
                <a:lnTo>
                  <a:pt x="1753553" y="1257299"/>
                </a:lnTo>
                <a:lnTo>
                  <a:pt x="1747849" y="1269999"/>
                </a:lnTo>
                <a:lnTo>
                  <a:pt x="1735295" y="1269999"/>
                </a:lnTo>
                <a:lnTo>
                  <a:pt x="1724982" y="1282699"/>
                </a:lnTo>
                <a:lnTo>
                  <a:pt x="1708435" y="1282699"/>
                </a:lnTo>
                <a:lnTo>
                  <a:pt x="1705068" y="1308099"/>
                </a:lnTo>
                <a:lnTo>
                  <a:pt x="1699328" y="1320799"/>
                </a:lnTo>
                <a:lnTo>
                  <a:pt x="1691215" y="1333499"/>
                </a:lnTo>
                <a:close/>
              </a:path>
              <a:path w="2533650" h="3822700">
                <a:moveTo>
                  <a:pt x="1918133" y="1142999"/>
                </a:moveTo>
                <a:lnTo>
                  <a:pt x="1729075" y="1142999"/>
                </a:lnTo>
                <a:lnTo>
                  <a:pt x="1734870" y="1130299"/>
                </a:lnTo>
                <a:lnTo>
                  <a:pt x="1918142" y="1130299"/>
                </a:lnTo>
                <a:lnTo>
                  <a:pt x="1918133" y="1142999"/>
                </a:lnTo>
                <a:close/>
              </a:path>
              <a:path w="2533650" h="3822700">
                <a:moveTo>
                  <a:pt x="1926423" y="1155699"/>
                </a:moveTo>
                <a:lnTo>
                  <a:pt x="1717901" y="1155699"/>
                </a:lnTo>
                <a:lnTo>
                  <a:pt x="1724164" y="1142999"/>
                </a:lnTo>
                <a:lnTo>
                  <a:pt x="1923852" y="1142999"/>
                </a:lnTo>
                <a:lnTo>
                  <a:pt x="1926423" y="1155699"/>
                </a:lnTo>
                <a:close/>
              </a:path>
              <a:path w="2533650" h="3822700">
                <a:moveTo>
                  <a:pt x="1661962" y="1168399"/>
                </a:moveTo>
                <a:lnTo>
                  <a:pt x="1564401" y="1168399"/>
                </a:lnTo>
                <a:lnTo>
                  <a:pt x="1575942" y="1155699"/>
                </a:lnTo>
                <a:lnTo>
                  <a:pt x="1659747" y="1155699"/>
                </a:lnTo>
                <a:lnTo>
                  <a:pt x="1661962" y="1168399"/>
                </a:lnTo>
                <a:close/>
              </a:path>
              <a:path w="2533650" h="3822700">
                <a:moveTo>
                  <a:pt x="1915385" y="1181099"/>
                </a:moveTo>
                <a:lnTo>
                  <a:pt x="1665679" y="1181099"/>
                </a:lnTo>
                <a:lnTo>
                  <a:pt x="1690253" y="1168399"/>
                </a:lnTo>
                <a:lnTo>
                  <a:pt x="1702937" y="1168399"/>
                </a:lnTo>
                <a:lnTo>
                  <a:pt x="1708205" y="1155699"/>
                </a:lnTo>
                <a:lnTo>
                  <a:pt x="1925332" y="1155699"/>
                </a:lnTo>
                <a:lnTo>
                  <a:pt x="1920577" y="1168399"/>
                </a:lnTo>
                <a:lnTo>
                  <a:pt x="1915385" y="1181099"/>
                </a:lnTo>
                <a:close/>
              </a:path>
              <a:path w="2533650" h="3822700">
                <a:moveTo>
                  <a:pt x="1890259" y="1219199"/>
                </a:moveTo>
                <a:lnTo>
                  <a:pt x="1272935" y="1219199"/>
                </a:lnTo>
                <a:lnTo>
                  <a:pt x="1334851" y="1206499"/>
                </a:lnTo>
                <a:lnTo>
                  <a:pt x="1391077" y="1193799"/>
                </a:lnTo>
                <a:lnTo>
                  <a:pt x="1441615" y="1181099"/>
                </a:lnTo>
                <a:lnTo>
                  <a:pt x="1486463" y="1168399"/>
                </a:lnTo>
                <a:lnTo>
                  <a:pt x="1663204" y="1168399"/>
                </a:lnTo>
                <a:lnTo>
                  <a:pt x="1665679" y="1181099"/>
                </a:lnTo>
                <a:lnTo>
                  <a:pt x="1915385" y="1181099"/>
                </a:lnTo>
                <a:lnTo>
                  <a:pt x="1908602" y="1193799"/>
                </a:lnTo>
                <a:lnTo>
                  <a:pt x="1900226" y="1206499"/>
                </a:lnTo>
                <a:lnTo>
                  <a:pt x="1890259" y="1219199"/>
                </a:lnTo>
                <a:close/>
              </a:path>
              <a:path w="2533650" h="3822700">
                <a:moveTo>
                  <a:pt x="1827757" y="1269999"/>
                </a:moveTo>
                <a:lnTo>
                  <a:pt x="1785851" y="1269999"/>
                </a:lnTo>
                <a:lnTo>
                  <a:pt x="1774787" y="1257299"/>
                </a:lnTo>
                <a:lnTo>
                  <a:pt x="1840319" y="1257299"/>
                </a:lnTo>
                <a:lnTo>
                  <a:pt x="1827757" y="1269999"/>
                </a:lnTo>
                <a:close/>
              </a:path>
              <a:path w="2533650" h="3822700">
                <a:moveTo>
                  <a:pt x="1496433" y="1409699"/>
                </a:moveTo>
                <a:lnTo>
                  <a:pt x="1120242" y="1409699"/>
                </a:lnTo>
                <a:lnTo>
                  <a:pt x="1113382" y="1396999"/>
                </a:lnTo>
                <a:lnTo>
                  <a:pt x="1505726" y="1396999"/>
                </a:lnTo>
                <a:lnTo>
                  <a:pt x="1496433" y="1409699"/>
                </a:lnTo>
                <a:close/>
              </a:path>
              <a:path w="2533650" h="3822700">
                <a:moveTo>
                  <a:pt x="1323105" y="1447799"/>
                </a:moveTo>
                <a:lnTo>
                  <a:pt x="1172082" y="1447799"/>
                </a:lnTo>
                <a:lnTo>
                  <a:pt x="1154977" y="1435099"/>
                </a:lnTo>
                <a:lnTo>
                  <a:pt x="1135458" y="1422399"/>
                </a:lnTo>
                <a:lnTo>
                  <a:pt x="1127601" y="1409699"/>
                </a:lnTo>
                <a:lnTo>
                  <a:pt x="1460469" y="1409699"/>
                </a:lnTo>
                <a:lnTo>
                  <a:pt x="1450960" y="1422399"/>
                </a:lnTo>
                <a:lnTo>
                  <a:pt x="1393785" y="1422399"/>
                </a:lnTo>
                <a:lnTo>
                  <a:pt x="1385563" y="1435099"/>
                </a:lnTo>
                <a:lnTo>
                  <a:pt x="1339686" y="1435099"/>
                </a:lnTo>
                <a:lnTo>
                  <a:pt x="1323105" y="1447799"/>
                </a:lnTo>
                <a:close/>
              </a:path>
              <a:path w="2533650" h="3822700">
                <a:moveTo>
                  <a:pt x="1264239" y="1460499"/>
                </a:moveTo>
                <a:lnTo>
                  <a:pt x="1199052" y="1460499"/>
                </a:lnTo>
                <a:lnTo>
                  <a:pt x="1186774" y="1447799"/>
                </a:lnTo>
                <a:lnTo>
                  <a:pt x="1277802" y="1447799"/>
                </a:lnTo>
                <a:lnTo>
                  <a:pt x="1264239" y="1460499"/>
                </a:lnTo>
                <a:close/>
              </a:path>
              <a:path w="2533650" h="3822700">
                <a:moveTo>
                  <a:pt x="1227071" y="3733799"/>
                </a:moveTo>
                <a:lnTo>
                  <a:pt x="833585" y="3733799"/>
                </a:lnTo>
                <a:lnTo>
                  <a:pt x="827097" y="3721099"/>
                </a:lnTo>
                <a:lnTo>
                  <a:pt x="823499" y="3721099"/>
                </a:lnTo>
                <a:lnTo>
                  <a:pt x="820910" y="3708399"/>
                </a:lnTo>
                <a:lnTo>
                  <a:pt x="819329" y="3708399"/>
                </a:lnTo>
                <a:lnTo>
                  <a:pt x="818755" y="3695699"/>
                </a:lnTo>
                <a:lnTo>
                  <a:pt x="819939" y="3682999"/>
                </a:lnTo>
                <a:lnTo>
                  <a:pt x="824159" y="3657599"/>
                </a:lnTo>
                <a:lnTo>
                  <a:pt x="827046" y="3644899"/>
                </a:lnTo>
                <a:lnTo>
                  <a:pt x="828598" y="3632199"/>
                </a:lnTo>
                <a:lnTo>
                  <a:pt x="828817" y="3632199"/>
                </a:lnTo>
                <a:lnTo>
                  <a:pt x="826335" y="3555999"/>
                </a:lnTo>
                <a:lnTo>
                  <a:pt x="826305" y="3543299"/>
                </a:lnTo>
                <a:lnTo>
                  <a:pt x="826477" y="3530599"/>
                </a:lnTo>
                <a:lnTo>
                  <a:pt x="826850" y="3517899"/>
                </a:lnTo>
                <a:lnTo>
                  <a:pt x="827426" y="3505199"/>
                </a:lnTo>
                <a:lnTo>
                  <a:pt x="829063" y="3492499"/>
                </a:lnTo>
                <a:lnTo>
                  <a:pt x="832049" y="3454399"/>
                </a:lnTo>
                <a:lnTo>
                  <a:pt x="836385" y="3416299"/>
                </a:lnTo>
                <a:lnTo>
                  <a:pt x="842069" y="3365499"/>
                </a:lnTo>
                <a:lnTo>
                  <a:pt x="843124" y="3352799"/>
                </a:lnTo>
                <a:lnTo>
                  <a:pt x="846059" y="3327399"/>
                </a:lnTo>
                <a:lnTo>
                  <a:pt x="850948" y="3263899"/>
                </a:lnTo>
                <a:lnTo>
                  <a:pt x="857790" y="3200399"/>
                </a:lnTo>
                <a:lnTo>
                  <a:pt x="866586" y="3111499"/>
                </a:lnTo>
                <a:lnTo>
                  <a:pt x="868560" y="3086099"/>
                </a:lnTo>
                <a:lnTo>
                  <a:pt x="870216" y="3073399"/>
                </a:lnTo>
                <a:lnTo>
                  <a:pt x="871551" y="3047999"/>
                </a:lnTo>
                <a:lnTo>
                  <a:pt x="872566" y="3022599"/>
                </a:lnTo>
                <a:lnTo>
                  <a:pt x="873441" y="3009899"/>
                </a:lnTo>
                <a:lnTo>
                  <a:pt x="873877" y="2997199"/>
                </a:lnTo>
                <a:lnTo>
                  <a:pt x="874077" y="2971799"/>
                </a:lnTo>
                <a:lnTo>
                  <a:pt x="874043" y="2959099"/>
                </a:lnTo>
                <a:lnTo>
                  <a:pt x="871735" y="2959099"/>
                </a:lnTo>
                <a:lnTo>
                  <a:pt x="873928" y="2946399"/>
                </a:lnTo>
                <a:lnTo>
                  <a:pt x="873243" y="2920999"/>
                </a:lnTo>
                <a:lnTo>
                  <a:pt x="871952" y="2895599"/>
                </a:lnTo>
                <a:lnTo>
                  <a:pt x="870075" y="2882899"/>
                </a:lnTo>
                <a:lnTo>
                  <a:pt x="867612" y="2857499"/>
                </a:lnTo>
                <a:lnTo>
                  <a:pt x="863669" y="2819399"/>
                </a:lnTo>
                <a:lnTo>
                  <a:pt x="858734" y="2793999"/>
                </a:lnTo>
                <a:lnTo>
                  <a:pt x="852809" y="2755899"/>
                </a:lnTo>
                <a:lnTo>
                  <a:pt x="845892" y="2730499"/>
                </a:lnTo>
                <a:lnTo>
                  <a:pt x="785545" y="2501899"/>
                </a:lnTo>
                <a:lnTo>
                  <a:pt x="780802" y="2476499"/>
                </a:lnTo>
                <a:lnTo>
                  <a:pt x="776276" y="2463799"/>
                </a:lnTo>
                <a:lnTo>
                  <a:pt x="771967" y="2438399"/>
                </a:lnTo>
                <a:lnTo>
                  <a:pt x="767873" y="2425699"/>
                </a:lnTo>
                <a:lnTo>
                  <a:pt x="1192113" y="2425699"/>
                </a:lnTo>
                <a:lnTo>
                  <a:pt x="1192591" y="2438399"/>
                </a:lnTo>
                <a:lnTo>
                  <a:pt x="1194661" y="2489199"/>
                </a:lnTo>
                <a:lnTo>
                  <a:pt x="1196150" y="2539999"/>
                </a:lnTo>
                <a:lnTo>
                  <a:pt x="1197057" y="2590799"/>
                </a:lnTo>
                <a:lnTo>
                  <a:pt x="1197303" y="2628899"/>
                </a:lnTo>
                <a:lnTo>
                  <a:pt x="1197257" y="2666999"/>
                </a:lnTo>
                <a:lnTo>
                  <a:pt x="1196296" y="2743199"/>
                </a:lnTo>
                <a:lnTo>
                  <a:pt x="1194880" y="2793999"/>
                </a:lnTo>
                <a:lnTo>
                  <a:pt x="1192883" y="2844799"/>
                </a:lnTo>
                <a:lnTo>
                  <a:pt x="1190306" y="2895599"/>
                </a:lnTo>
                <a:lnTo>
                  <a:pt x="1187148" y="2946399"/>
                </a:lnTo>
                <a:lnTo>
                  <a:pt x="1182505" y="3022599"/>
                </a:lnTo>
                <a:lnTo>
                  <a:pt x="1177454" y="3073399"/>
                </a:lnTo>
                <a:lnTo>
                  <a:pt x="1171994" y="3136899"/>
                </a:lnTo>
                <a:lnTo>
                  <a:pt x="1166125" y="3187699"/>
                </a:lnTo>
                <a:lnTo>
                  <a:pt x="1159848" y="3238499"/>
                </a:lnTo>
                <a:lnTo>
                  <a:pt x="1153163" y="3289299"/>
                </a:lnTo>
                <a:lnTo>
                  <a:pt x="1146069" y="3327399"/>
                </a:lnTo>
                <a:lnTo>
                  <a:pt x="1138566" y="3365499"/>
                </a:lnTo>
                <a:lnTo>
                  <a:pt x="1130655" y="3403599"/>
                </a:lnTo>
                <a:lnTo>
                  <a:pt x="1119743" y="3454399"/>
                </a:lnTo>
                <a:lnTo>
                  <a:pt x="1107824" y="3492499"/>
                </a:lnTo>
                <a:lnTo>
                  <a:pt x="1094896" y="3517899"/>
                </a:lnTo>
                <a:lnTo>
                  <a:pt x="1080960" y="3555999"/>
                </a:lnTo>
                <a:lnTo>
                  <a:pt x="1086119" y="3555999"/>
                </a:lnTo>
                <a:lnTo>
                  <a:pt x="1079186" y="3568699"/>
                </a:lnTo>
                <a:lnTo>
                  <a:pt x="1072560" y="3568699"/>
                </a:lnTo>
                <a:lnTo>
                  <a:pt x="1106434" y="3606799"/>
                </a:lnTo>
                <a:lnTo>
                  <a:pt x="1135115" y="3632199"/>
                </a:lnTo>
                <a:lnTo>
                  <a:pt x="1158604" y="3657599"/>
                </a:lnTo>
                <a:lnTo>
                  <a:pt x="1176902" y="3682999"/>
                </a:lnTo>
                <a:lnTo>
                  <a:pt x="1200267" y="3708399"/>
                </a:lnTo>
                <a:lnTo>
                  <a:pt x="1216990" y="3721099"/>
                </a:lnTo>
                <a:lnTo>
                  <a:pt x="1227071" y="3733799"/>
                </a:lnTo>
                <a:close/>
              </a:path>
              <a:path w="2533650" h="3822700">
                <a:moveTo>
                  <a:pt x="1239800" y="3759199"/>
                </a:moveTo>
                <a:lnTo>
                  <a:pt x="906423" y="3759199"/>
                </a:lnTo>
                <a:lnTo>
                  <a:pt x="889477" y="3746499"/>
                </a:lnTo>
                <a:lnTo>
                  <a:pt x="854570" y="3746499"/>
                </a:lnTo>
                <a:lnTo>
                  <a:pt x="842743" y="3733799"/>
                </a:lnTo>
                <a:lnTo>
                  <a:pt x="1230509" y="3733799"/>
                </a:lnTo>
                <a:lnTo>
                  <a:pt x="1236017" y="3746499"/>
                </a:lnTo>
                <a:lnTo>
                  <a:pt x="1239800" y="3759199"/>
                </a:lnTo>
                <a:close/>
              </a:path>
              <a:path w="2533650" h="3822700">
                <a:moveTo>
                  <a:pt x="1238251" y="3784599"/>
                </a:moveTo>
                <a:lnTo>
                  <a:pt x="981981" y="3784599"/>
                </a:lnTo>
                <a:lnTo>
                  <a:pt x="975695" y="3771899"/>
                </a:lnTo>
                <a:lnTo>
                  <a:pt x="947493" y="3771899"/>
                </a:lnTo>
                <a:lnTo>
                  <a:pt x="934738" y="3759199"/>
                </a:lnTo>
                <a:lnTo>
                  <a:pt x="1241858" y="3759199"/>
                </a:lnTo>
                <a:lnTo>
                  <a:pt x="1242191" y="3771899"/>
                </a:lnTo>
                <a:lnTo>
                  <a:pt x="1238251" y="3784599"/>
                </a:lnTo>
                <a:close/>
              </a:path>
              <a:path w="2533650" h="3822700">
                <a:moveTo>
                  <a:pt x="1199193" y="3809999"/>
                </a:moveTo>
                <a:lnTo>
                  <a:pt x="1054228" y="3809999"/>
                </a:lnTo>
                <a:lnTo>
                  <a:pt x="1025922" y="3797299"/>
                </a:lnTo>
                <a:lnTo>
                  <a:pt x="1002519" y="3797299"/>
                </a:lnTo>
                <a:lnTo>
                  <a:pt x="987114" y="3784599"/>
                </a:lnTo>
                <a:lnTo>
                  <a:pt x="1229772" y="3784599"/>
                </a:lnTo>
                <a:lnTo>
                  <a:pt x="1216752" y="3797299"/>
                </a:lnTo>
                <a:lnTo>
                  <a:pt x="1199193" y="3809999"/>
                </a:lnTo>
                <a:close/>
              </a:path>
              <a:path w="2533650" h="3822700">
                <a:moveTo>
                  <a:pt x="1163743" y="3822699"/>
                </a:moveTo>
                <a:lnTo>
                  <a:pt x="1088779" y="3822699"/>
                </a:lnTo>
                <a:lnTo>
                  <a:pt x="1087089" y="3809999"/>
                </a:lnTo>
                <a:lnTo>
                  <a:pt x="1184161" y="3809999"/>
                </a:lnTo>
                <a:lnTo>
                  <a:pt x="1163743" y="382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04815" y="2966930"/>
            <a:ext cx="3823574" cy="41835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360379" y="2544556"/>
            <a:ext cx="113030" cy="309245"/>
          </a:xfrm>
          <a:custGeom>
            <a:avLst/>
            <a:gdLst/>
            <a:ahLst/>
            <a:cxnLst/>
            <a:rect l="l" t="t" r="r" b="b"/>
            <a:pathLst>
              <a:path w="113030" h="309244">
                <a:moveTo>
                  <a:pt x="59899" y="309212"/>
                </a:moveTo>
                <a:lnTo>
                  <a:pt x="52517" y="309212"/>
                </a:lnTo>
                <a:lnTo>
                  <a:pt x="48862" y="308852"/>
                </a:lnTo>
                <a:lnTo>
                  <a:pt x="13853" y="290152"/>
                </a:lnTo>
                <a:lnTo>
                  <a:pt x="0" y="256731"/>
                </a:lnTo>
                <a:lnTo>
                  <a:pt x="0" y="52481"/>
                </a:lnTo>
                <a:lnTo>
                  <a:pt x="19072" y="13843"/>
                </a:lnTo>
                <a:lnTo>
                  <a:pt x="52517" y="0"/>
                </a:lnTo>
                <a:lnTo>
                  <a:pt x="56208" y="0"/>
                </a:lnTo>
                <a:lnTo>
                  <a:pt x="59899" y="0"/>
                </a:lnTo>
                <a:lnTo>
                  <a:pt x="98563" y="19059"/>
                </a:lnTo>
                <a:lnTo>
                  <a:pt x="112417" y="52481"/>
                </a:lnTo>
                <a:lnTo>
                  <a:pt x="112417" y="256731"/>
                </a:lnTo>
                <a:lnTo>
                  <a:pt x="93344" y="295368"/>
                </a:lnTo>
                <a:lnTo>
                  <a:pt x="63554" y="308852"/>
                </a:lnTo>
                <a:lnTo>
                  <a:pt x="59899" y="309212"/>
                </a:lnTo>
                <a:close/>
              </a:path>
            </a:pathLst>
          </a:custGeom>
          <a:solidFill>
            <a:srgbClr val="373A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537" y="3397250"/>
            <a:ext cx="5657215" cy="322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2770" marR="5080" indent="-560705">
              <a:lnSpc>
                <a:spcPct val="116700"/>
              </a:lnSpc>
              <a:spcBef>
                <a:spcPts val="95"/>
              </a:spcBef>
            </a:pPr>
            <a:r>
              <a:rPr spc="145" dirty="0">
                <a:latin typeface="Arial"/>
                <a:cs typeface="Arial"/>
              </a:rPr>
              <a:t>IDEATION  </a:t>
            </a:r>
            <a:r>
              <a:rPr spc="-25" dirty="0">
                <a:latin typeface="Arial"/>
                <a:cs typeface="Arial"/>
              </a:rPr>
              <a:t>CANVAS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8764" y="0"/>
            <a:ext cx="14409235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3210560" cy="3209925"/>
            <a:chOff x="0" y="0"/>
            <a:chExt cx="3210560" cy="32099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210560" cy="3209925"/>
            </a:xfrm>
            <a:custGeom>
              <a:avLst/>
              <a:gdLst/>
              <a:ahLst/>
              <a:cxnLst/>
              <a:rect l="l" t="t" r="r" b="b"/>
              <a:pathLst>
                <a:path w="3210560" h="3209925">
                  <a:moveTo>
                    <a:pt x="0" y="3209833"/>
                  </a:moveTo>
                  <a:lnTo>
                    <a:pt x="0" y="1843287"/>
                  </a:lnTo>
                  <a:lnTo>
                    <a:pt x="1843695" y="0"/>
                  </a:lnTo>
                  <a:lnTo>
                    <a:pt x="3210492" y="0"/>
                  </a:lnTo>
                  <a:lnTo>
                    <a:pt x="0" y="3209833"/>
                  </a:lnTo>
                  <a:close/>
                </a:path>
              </a:pathLst>
            </a:custGeom>
            <a:solidFill>
              <a:srgbClr val="C61F89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844039" cy="1843405"/>
            </a:xfrm>
            <a:custGeom>
              <a:avLst/>
              <a:gdLst/>
              <a:ahLst/>
              <a:cxnLst/>
              <a:rect l="l" t="t" r="r" b="b"/>
              <a:pathLst>
                <a:path w="1844039" h="1843405">
                  <a:moveTo>
                    <a:pt x="0" y="1843287"/>
                  </a:moveTo>
                  <a:lnTo>
                    <a:pt x="0" y="476755"/>
                  </a:lnTo>
                  <a:lnTo>
                    <a:pt x="476859" y="0"/>
                  </a:lnTo>
                  <a:lnTo>
                    <a:pt x="1843695" y="0"/>
                  </a:lnTo>
                  <a:lnTo>
                    <a:pt x="0" y="1843287"/>
                  </a:lnTo>
                  <a:close/>
                </a:path>
              </a:pathLst>
            </a:custGeom>
            <a:solidFill>
              <a:srgbClr val="C61F89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476884" cy="476884"/>
            </a:xfrm>
            <a:custGeom>
              <a:avLst/>
              <a:gdLst/>
              <a:ahLst/>
              <a:cxnLst/>
              <a:rect l="l" t="t" r="r" b="b"/>
              <a:pathLst>
                <a:path w="476884" h="476884">
                  <a:moveTo>
                    <a:pt x="0" y="476755"/>
                  </a:moveTo>
                  <a:lnTo>
                    <a:pt x="0" y="0"/>
                  </a:lnTo>
                  <a:lnTo>
                    <a:pt x="476859" y="0"/>
                  </a:lnTo>
                  <a:lnTo>
                    <a:pt x="0" y="476755"/>
                  </a:lnTo>
                  <a:close/>
                </a:path>
              </a:pathLst>
            </a:custGeom>
            <a:solidFill>
              <a:srgbClr val="C61F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31479" y="6137025"/>
            <a:ext cx="2533650" cy="3822700"/>
          </a:xfrm>
          <a:custGeom>
            <a:avLst/>
            <a:gdLst/>
            <a:ahLst/>
            <a:cxnLst/>
            <a:rect l="l" t="t" r="r" b="b"/>
            <a:pathLst>
              <a:path w="2533650" h="3822700">
                <a:moveTo>
                  <a:pt x="745359" y="12699"/>
                </a:moveTo>
                <a:lnTo>
                  <a:pt x="725147" y="12699"/>
                </a:lnTo>
                <a:lnTo>
                  <a:pt x="726353" y="0"/>
                </a:lnTo>
                <a:lnTo>
                  <a:pt x="745453" y="0"/>
                </a:lnTo>
                <a:lnTo>
                  <a:pt x="745359" y="12699"/>
                </a:lnTo>
                <a:close/>
              </a:path>
              <a:path w="2533650" h="3822700">
                <a:moveTo>
                  <a:pt x="759134" y="12699"/>
                </a:moveTo>
                <a:lnTo>
                  <a:pt x="753419" y="12699"/>
                </a:lnTo>
                <a:lnTo>
                  <a:pt x="754916" y="0"/>
                </a:lnTo>
                <a:lnTo>
                  <a:pt x="758399" y="0"/>
                </a:lnTo>
                <a:lnTo>
                  <a:pt x="759134" y="12699"/>
                </a:lnTo>
                <a:close/>
              </a:path>
              <a:path w="2533650" h="3822700">
                <a:moveTo>
                  <a:pt x="790419" y="12699"/>
                </a:moveTo>
                <a:lnTo>
                  <a:pt x="761847" y="12699"/>
                </a:lnTo>
                <a:lnTo>
                  <a:pt x="762916" y="0"/>
                </a:lnTo>
                <a:lnTo>
                  <a:pt x="784106" y="0"/>
                </a:lnTo>
                <a:lnTo>
                  <a:pt x="790419" y="12699"/>
                </a:lnTo>
                <a:close/>
              </a:path>
              <a:path w="2533650" h="3822700">
                <a:moveTo>
                  <a:pt x="853137" y="12699"/>
                </a:moveTo>
                <a:lnTo>
                  <a:pt x="796927" y="12699"/>
                </a:lnTo>
                <a:lnTo>
                  <a:pt x="800848" y="0"/>
                </a:lnTo>
                <a:lnTo>
                  <a:pt x="851372" y="0"/>
                </a:lnTo>
                <a:lnTo>
                  <a:pt x="853137" y="12699"/>
                </a:lnTo>
                <a:close/>
              </a:path>
              <a:path w="2533650" h="3822700">
                <a:moveTo>
                  <a:pt x="875297" y="12699"/>
                </a:moveTo>
                <a:lnTo>
                  <a:pt x="857345" y="12699"/>
                </a:lnTo>
                <a:lnTo>
                  <a:pt x="858766" y="0"/>
                </a:lnTo>
                <a:lnTo>
                  <a:pt x="868534" y="0"/>
                </a:lnTo>
                <a:lnTo>
                  <a:pt x="875297" y="12699"/>
                </a:lnTo>
                <a:close/>
              </a:path>
              <a:path w="2533650" h="3822700">
                <a:moveTo>
                  <a:pt x="700988" y="25399"/>
                </a:moveTo>
                <a:lnTo>
                  <a:pt x="685081" y="25399"/>
                </a:lnTo>
                <a:lnTo>
                  <a:pt x="696153" y="12699"/>
                </a:lnTo>
                <a:lnTo>
                  <a:pt x="700178" y="12699"/>
                </a:lnTo>
                <a:lnTo>
                  <a:pt x="700988" y="25399"/>
                </a:lnTo>
                <a:close/>
              </a:path>
              <a:path w="2533650" h="3822700">
                <a:moveTo>
                  <a:pt x="923343" y="25399"/>
                </a:moveTo>
                <a:lnTo>
                  <a:pt x="707930" y="25399"/>
                </a:lnTo>
                <a:lnTo>
                  <a:pt x="716610" y="12699"/>
                </a:lnTo>
                <a:lnTo>
                  <a:pt x="915365" y="12699"/>
                </a:lnTo>
                <a:lnTo>
                  <a:pt x="923343" y="25399"/>
                </a:lnTo>
                <a:close/>
              </a:path>
              <a:path w="2533650" h="3822700">
                <a:moveTo>
                  <a:pt x="900836" y="38099"/>
                </a:moveTo>
                <a:lnTo>
                  <a:pt x="674789" y="38099"/>
                </a:lnTo>
                <a:lnTo>
                  <a:pt x="678625" y="25399"/>
                </a:lnTo>
                <a:lnTo>
                  <a:pt x="900893" y="25399"/>
                </a:lnTo>
                <a:lnTo>
                  <a:pt x="900836" y="38099"/>
                </a:lnTo>
                <a:close/>
              </a:path>
              <a:path w="2533650" h="3822700">
                <a:moveTo>
                  <a:pt x="969109" y="88899"/>
                </a:moveTo>
                <a:lnTo>
                  <a:pt x="637138" y="88899"/>
                </a:lnTo>
                <a:lnTo>
                  <a:pt x="640571" y="76199"/>
                </a:lnTo>
                <a:lnTo>
                  <a:pt x="648592" y="50799"/>
                </a:lnTo>
                <a:lnTo>
                  <a:pt x="658551" y="38099"/>
                </a:lnTo>
                <a:lnTo>
                  <a:pt x="906031" y="38099"/>
                </a:lnTo>
                <a:lnTo>
                  <a:pt x="905191" y="25399"/>
                </a:lnTo>
                <a:lnTo>
                  <a:pt x="930147" y="25399"/>
                </a:lnTo>
                <a:lnTo>
                  <a:pt x="933890" y="38099"/>
                </a:lnTo>
                <a:lnTo>
                  <a:pt x="934961" y="50799"/>
                </a:lnTo>
                <a:lnTo>
                  <a:pt x="940854" y="50799"/>
                </a:lnTo>
                <a:lnTo>
                  <a:pt x="947335" y="63499"/>
                </a:lnTo>
                <a:lnTo>
                  <a:pt x="954976" y="76199"/>
                </a:lnTo>
                <a:lnTo>
                  <a:pt x="962906" y="76199"/>
                </a:lnTo>
                <a:lnTo>
                  <a:pt x="969109" y="88899"/>
                </a:lnTo>
                <a:close/>
              </a:path>
              <a:path w="2533650" h="3822700">
                <a:moveTo>
                  <a:pt x="994072" y="165099"/>
                </a:moveTo>
                <a:lnTo>
                  <a:pt x="604302" y="165099"/>
                </a:lnTo>
                <a:lnTo>
                  <a:pt x="604946" y="152399"/>
                </a:lnTo>
                <a:lnTo>
                  <a:pt x="608844" y="139699"/>
                </a:lnTo>
                <a:lnTo>
                  <a:pt x="611878" y="139699"/>
                </a:lnTo>
                <a:lnTo>
                  <a:pt x="614247" y="126999"/>
                </a:lnTo>
                <a:lnTo>
                  <a:pt x="619190" y="126999"/>
                </a:lnTo>
                <a:lnTo>
                  <a:pt x="621860" y="114299"/>
                </a:lnTo>
                <a:lnTo>
                  <a:pt x="630938" y="114299"/>
                </a:lnTo>
                <a:lnTo>
                  <a:pt x="631047" y="101599"/>
                </a:lnTo>
                <a:lnTo>
                  <a:pt x="635759" y="101599"/>
                </a:lnTo>
                <a:lnTo>
                  <a:pt x="637023" y="88899"/>
                </a:lnTo>
                <a:lnTo>
                  <a:pt x="971329" y="88899"/>
                </a:lnTo>
                <a:lnTo>
                  <a:pt x="976321" y="101599"/>
                </a:lnTo>
                <a:lnTo>
                  <a:pt x="984203" y="126999"/>
                </a:lnTo>
                <a:lnTo>
                  <a:pt x="991419" y="139699"/>
                </a:lnTo>
                <a:lnTo>
                  <a:pt x="994412" y="152399"/>
                </a:lnTo>
                <a:lnTo>
                  <a:pt x="994072" y="165099"/>
                </a:lnTo>
                <a:close/>
              </a:path>
              <a:path w="2533650" h="3822700">
                <a:moveTo>
                  <a:pt x="996973" y="228599"/>
                </a:moveTo>
                <a:lnTo>
                  <a:pt x="601568" y="228599"/>
                </a:lnTo>
                <a:lnTo>
                  <a:pt x="600674" y="215899"/>
                </a:lnTo>
                <a:lnTo>
                  <a:pt x="600654" y="203199"/>
                </a:lnTo>
                <a:lnTo>
                  <a:pt x="601449" y="190499"/>
                </a:lnTo>
                <a:lnTo>
                  <a:pt x="602397" y="177799"/>
                </a:lnTo>
                <a:lnTo>
                  <a:pt x="603400" y="165099"/>
                </a:lnTo>
                <a:lnTo>
                  <a:pt x="995977" y="165099"/>
                </a:lnTo>
                <a:lnTo>
                  <a:pt x="998197" y="177799"/>
                </a:lnTo>
                <a:lnTo>
                  <a:pt x="1001114" y="177799"/>
                </a:lnTo>
                <a:lnTo>
                  <a:pt x="1001061" y="190499"/>
                </a:lnTo>
                <a:lnTo>
                  <a:pt x="1000057" y="190499"/>
                </a:lnTo>
                <a:lnTo>
                  <a:pt x="999075" y="203199"/>
                </a:lnTo>
                <a:lnTo>
                  <a:pt x="998169" y="215899"/>
                </a:lnTo>
                <a:lnTo>
                  <a:pt x="997436" y="215899"/>
                </a:lnTo>
                <a:lnTo>
                  <a:pt x="996973" y="228599"/>
                </a:lnTo>
                <a:close/>
              </a:path>
              <a:path w="2533650" h="3822700">
                <a:moveTo>
                  <a:pt x="997770" y="253999"/>
                </a:moveTo>
                <a:lnTo>
                  <a:pt x="609083" y="253999"/>
                </a:lnTo>
                <a:lnTo>
                  <a:pt x="608359" y="241299"/>
                </a:lnTo>
                <a:lnTo>
                  <a:pt x="605634" y="228599"/>
                </a:lnTo>
                <a:lnTo>
                  <a:pt x="996864" y="228599"/>
                </a:lnTo>
                <a:lnTo>
                  <a:pt x="995610" y="241299"/>
                </a:lnTo>
                <a:lnTo>
                  <a:pt x="995170" y="241299"/>
                </a:lnTo>
                <a:lnTo>
                  <a:pt x="997770" y="253999"/>
                </a:lnTo>
                <a:close/>
              </a:path>
              <a:path w="2533650" h="3822700">
                <a:moveTo>
                  <a:pt x="980150" y="368299"/>
                </a:moveTo>
                <a:lnTo>
                  <a:pt x="643390" y="368299"/>
                </a:lnTo>
                <a:lnTo>
                  <a:pt x="646667" y="355599"/>
                </a:lnTo>
                <a:lnTo>
                  <a:pt x="633668" y="355599"/>
                </a:lnTo>
                <a:lnTo>
                  <a:pt x="623544" y="342899"/>
                </a:lnTo>
                <a:lnTo>
                  <a:pt x="614387" y="330199"/>
                </a:lnTo>
                <a:lnTo>
                  <a:pt x="606196" y="304799"/>
                </a:lnTo>
                <a:lnTo>
                  <a:pt x="605089" y="304799"/>
                </a:lnTo>
                <a:lnTo>
                  <a:pt x="605148" y="292099"/>
                </a:lnTo>
                <a:lnTo>
                  <a:pt x="606675" y="292099"/>
                </a:lnTo>
                <a:lnTo>
                  <a:pt x="607628" y="279399"/>
                </a:lnTo>
                <a:lnTo>
                  <a:pt x="609235" y="266699"/>
                </a:lnTo>
                <a:lnTo>
                  <a:pt x="611511" y="266699"/>
                </a:lnTo>
                <a:lnTo>
                  <a:pt x="610549" y="253999"/>
                </a:lnTo>
                <a:lnTo>
                  <a:pt x="990613" y="253999"/>
                </a:lnTo>
                <a:lnTo>
                  <a:pt x="992815" y="266699"/>
                </a:lnTo>
                <a:lnTo>
                  <a:pt x="994888" y="279399"/>
                </a:lnTo>
                <a:lnTo>
                  <a:pt x="996832" y="279399"/>
                </a:lnTo>
                <a:lnTo>
                  <a:pt x="998800" y="292099"/>
                </a:lnTo>
                <a:lnTo>
                  <a:pt x="999924" y="304799"/>
                </a:lnTo>
                <a:lnTo>
                  <a:pt x="1000205" y="317499"/>
                </a:lnTo>
                <a:lnTo>
                  <a:pt x="999641" y="317499"/>
                </a:lnTo>
                <a:lnTo>
                  <a:pt x="998974" y="330199"/>
                </a:lnTo>
                <a:lnTo>
                  <a:pt x="997510" y="330199"/>
                </a:lnTo>
                <a:lnTo>
                  <a:pt x="994572" y="342899"/>
                </a:lnTo>
                <a:lnTo>
                  <a:pt x="993669" y="342899"/>
                </a:lnTo>
                <a:lnTo>
                  <a:pt x="980150" y="368299"/>
                </a:lnTo>
                <a:close/>
              </a:path>
              <a:path w="2533650" h="3822700">
                <a:moveTo>
                  <a:pt x="950519" y="495299"/>
                </a:moveTo>
                <a:lnTo>
                  <a:pt x="669135" y="495299"/>
                </a:lnTo>
                <a:lnTo>
                  <a:pt x="665636" y="482599"/>
                </a:lnTo>
                <a:lnTo>
                  <a:pt x="662904" y="482599"/>
                </a:lnTo>
                <a:lnTo>
                  <a:pt x="661152" y="469899"/>
                </a:lnTo>
                <a:lnTo>
                  <a:pt x="659522" y="457199"/>
                </a:lnTo>
                <a:lnTo>
                  <a:pt x="657304" y="444499"/>
                </a:lnTo>
                <a:lnTo>
                  <a:pt x="656288" y="444499"/>
                </a:lnTo>
                <a:lnTo>
                  <a:pt x="654963" y="431799"/>
                </a:lnTo>
                <a:lnTo>
                  <a:pt x="653330" y="419099"/>
                </a:lnTo>
                <a:lnTo>
                  <a:pt x="650313" y="406399"/>
                </a:lnTo>
                <a:lnTo>
                  <a:pt x="649718" y="393699"/>
                </a:lnTo>
                <a:lnTo>
                  <a:pt x="649202" y="393699"/>
                </a:lnTo>
                <a:lnTo>
                  <a:pt x="648766" y="380999"/>
                </a:lnTo>
                <a:lnTo>
                  <a:pt x="648391" y="380999"/>
                </a:lnTo>
                <a:lnTo>
                  <a:pt x="648131" y="368299"/>
                </a:lnTo>
                <a:lnTo>
                  <a:pt x="980171" y="368299"/>
                </a:lnTo>
                <a:lnTo>
                  <a:pt x="978816" y="380999"/>
                </a:lnTo>
                <a:lnTo>
                  <a:pt x="977334" y="393699"/>
                </a:lnTo>
                <a:lnTo>
                  <a:pt x="975720" y="419099"/>
                </a:lnTo>
                <a:lnTo>
                  <a:pt x="973924" y="431799"/>
                </a:lnTo>
                <a:lnTo>
                  <a:pt x="971946" y="431799"/>
                </a:lnTo>
                <a:lnTo>
                  <a:pt x="969786" y="444499"/>
                </a:lnTo>
                <a:lnTo>
                  <a:pt x="968353" y="457199"/>
                </a:lnTo>
                <a:lnTo>
                  <a:pt x="964761" y="457199"/>
                </a:lnTo>
                <a:lnTo>
                  <a:pt x="959106" y="469899"/>
                </a:lnTo>
                <a:lnTo>
                  <a:pt x="954359" y="482599"/>
                </a:lnTo>
                <a:lnTo>
                  <a:pt x="950519" y="495299"/>
                </a:lnTo>
                <a:close/>
              </a:path>
              <a:path w="2533650" h="3822700">
                <a:moveTo>
                  <a:pt x="948600" y="507999"/>
                </a:moveTo>
                <a:lnTo>
                  <a:pt x="678437" y="507999"/>
                </a:lnTo>
                <a:lnTo>
                  <a:pt x="673402" y="495299"/>
                </a:lnTo>
                <a:lnTo>
                  <a:pt x="948692" y="495299"/>
                </a:lnTo>
                <a:lnTo>
                  <a:pt x="948600" y="507999"/>
                </a:lnTo>
                <a:close/>
              </a:path>
              <a:path w="2533650" h="3822700">
                <a:moveTo>
                  <a:pt x="1008598" y="647699"/>
                </a:moveTo>
                <a:lnTo>
                  <a:pt x="291466" y="647699"/>
                </a:lnTo>
                <a:lnTo>
                  <a:pt x="310384" y="634999"/>
                </a:lnTo>
                <a:lnTo>
                  <a:pt x="342695" y="622299"/>
                </a:lnTo>
                <a:lnTo>
                  <a:pt x="388400" y="609599"/>
                </a:lnTo>
                <a:lnTo>
                  <a:pt x="447498" y="596899"/>
                </a:lnTo>
                <a:lnTo>
                  <a:pt x="519989" y="571499"/>
                </a:lnTo>
                <a:lnTo>
                  <a:pt x="605890" y="546099"/>
                </a:lnTo>
                <a:lnTo>
                  <a:pt x="615861" y="546099"/>
                </a:lnTo>
                <a:lnTo>
                  <a:pt x="626809" y="533399"/>
                </a:lnTo>
                <a:lnTo>
                  <a:pt x="636994" y="533399"/>
                </a:lnTo>
                <a:lnTo>
                  <a:pt x="645317" y="520699"/>
                </a:lnTo>
                <a:lnTo>
                  <a:pt x="655366" y="520699"/>
                </a:lnTo>
                <a:lnTo>
                  <a:pt x="663232" y="507999"/>
                </a:lnTo>
                <a:lnTo>
                  <a:pt x="944549" y="507999"/>
                </a:lnTo>
                <a:lnTo>
                  <a:pt x="931976" y="558799"/>
                </a:lnTo>
                <a:lnTo>
                  <a:pt x="947665" y="584199"/>
                </a:lnTo>
                <a:lnTo>
                  <a:pt x="962373" y="596899"/>
                </a:lnTo>
                <a:lnTo>
                  <a:pt x="976118" y="609599"/>
                </a:lnTo>
                <a:lnTo>
                  <a:pt x="988902" y="634999"/>
                </a:lnTo>
                <a:lnTo>
                  <a:pt x="1000529" y="634999"/>
                </a:lnTo>
                <a:lnTo>
                  <a:pt x="1008598" y="647699"/>
                </a:lnTo>
                <a:close/>
              </a:path>
              <a:path w="2533650" h="3822700">
                <a:moveTo>
                  <a:pt x="1029427" y="660399"/>
                </a:moveTo>
                <a:lnTo>
                  <a:pt x="255587" y="660399"/>
                </a:lnTo>
                <a:lnTo>
                  <a:pt x="264834" y="647699"/>
                </a:lnTo>
                <a:lnTo>
                  <a:pt x="1018026" y="647699"/>
                </a:lnTo>
                <a:lnTo>
                  <a:pt x="1029427" y="660399"/>
                </a:lnTo>
                <a:close/>
              </a:path>
              <a:path w="2533650" h="3822700">
                <a:moveTo>
                  <a:pt x="1088917" y="673099"/>
                </a:moveTo>
                <a:lnTo>
                  <a:pt x="243795" y="673099"/>
                </a:lnTo>
                <a:lnTo>
                  <a:pt x="249051" y="660399"/>
                </a:lnTo>
                <a:lnTo>
                  <a:pt x="1079719" y="660399"/>
                </a:lnTo>
                <a:lnTo>
                  <a:pt x="1088917" y="673099"/>
                </a:lnTo>
                <a:close/>
              </a:path>
              <a:path w="2533650" h="3822700">
                <a:moveTo>
                  <a:pt x="652576" y="3809999"/>
                </a:moveTo>
                <a:lnTo>
                  <a:pt x="553980" y="3809999"/>
                </a:lnTo>
                <a:lnTo>
                  <a:pt x="513830" y="3797299"/>
                </a:lnTo>
                <a:lnTo>
                  <a:pt x="462011" y="3771899"/>
                </a:lnTo>
                <a:lnTo>
                  <a:pt x="447162" y="3733799"/>
                </a:lnTo>
                <a:lnTo>
                  <a:pt x="444289" y="3708399"/>
                </a:lnTo>
                <a:lnTo>
                  <a:pt x="444596" y="3695699"/>
                </a:lnTo>
                <a:lnTo>
                  <a:pt x="446560" y="3670299"/>
                </a:lnTo>
                <a:lnTo>
                  <a:pt x="449042" y="3644899"/>
                </a:lnTo>
                <a:lnTo>
                  <a:pt x="451181" y="3632199"/>
                </a:lnTo>
                <a:lnTo>
                  <a:pt x="452976" y="3619499"/>
                </a:lnTo>
                <a:lnTo>
                  <a:pt x="454428" y="3606799"/>
                </a:lnTo>
                <a:lnTo>
                  <a:pt x="444194" y="3594099"/>
                </a:lnTo>
                <a:lnTo>
                  <a:pt x="424218" y="3543299"/>
                </a:lnTo>
                <a:lnTo>
                  <a:pt x="403546" y="3467099"/>
                </a:lnTo>
                <a:lnTo>
                  <a:pt x="394097" y="3416299"/>
                </a:lnTo>
                <a:lnTo>
                  <a:pt x="386143" y="3365499"/>
                </a:lnTo>
                <a:lnTo>
                  <a:pt x="379684" y="3314699"/>
                </a:lnTo>
                <a:lnTo>
                  <a:pt x="374722" y="3263899"/>
                </a:lnTo>
                <a:lnTo>
                  <a:pt x="371841" y="3200399"/>
                </a:lnTo>
                <a:lnTo>
                  <a:pt x="371785" y="3174999"/>
                </a:lnTo>
                <a:lnTo>
                  <a:pt x="372651" y="3136899"/>
                </a:lnTo>
                <a:lnTo>
                  <a:pt x="376173" y="3086099"/>
                </a:lnTo>
                <a:lnTo>
                  <a:pt x="383157" y="3022599"/>
                </a:lnTo>
                <a:lnTo>
                  <a:pt x="388336" y="2971799"/>
                </a:lnTo>
                <a:lnTo>
                  <a:pt x="391709" y="2933699"/>
                </a:lnTo>
                <a:lnTo>
                  <a:pt x="395186" y="2870199"/>
                </a:lnTo>
                <a:lnTo>
                  <a:pt x="396390" y="2832099"/>
                </a:lnTo>
                <a:lnTo>
                  <a:pt x="396890" y="2793999"/>
                </a:lnTo>
                <a:lnTo>
                  <a:pt x="396685" y="2768599"/>
                </a:lnTo>
                <a:lnTo>
                  <a:pt x="395902" y="2730499"/>
                </a:lnTo>
                <a:lnTo>
                  <a:pt x="394565" y="2692399"/>
                </a:lnTo>
                <a:lnTo>
                  <a:pt x="392674" y="2666999"/>
                </a:lnTo>
                <a:lnTo>
                  <a:pt x="390228" y="2628899"/>
                </a:lnTo>
                <a:lnTo>
                  <a:pt x="382484" y="2539999"/>
                </a:lnTo>
                <a:lnTo>
                  <a:pt x="375778" y="2463799"/>
                </a:lnTo>
                <a:lnTo>
                  <a:pt x="370109" y="2400299"/>
                </a:lnTo>
                <a:lnTo>
                  <a:pt x="365478" y="2349499"/>
                </a:lnTo>
                <a:lnTo>
                  <a:pt x="361884" y="2311399"/>
                </a:lnTo>
                <a:lnTo>
                  <a:pt x="359327" y="2273299"/>
                </a:lnTo>
                <a:lnTo>
                  <a:pt x="357807" y="2247899"/>
                </a:lnTo>
                <a:lnTo>
                  <a:pt x="357324" y="2235199"/>
                </a:lnTo>
                <a:lnTo>
                  <a:pt x="354686" y="2184399"/>
                </a:lnTo>
                <a:lnTo>
                  <a:pt x="353454" y="2133599"/>
                </a:lnTo>
                <a:lnTo>
                  <a:pt x="353629" y="2082799"/>
                </a:lnTo>
                <a:lnTo>
                  <a:pt x="355210" y="2044699"/>
                </a:lnTo>
                <a:lnTo>
                  <a:pt x="357587" y="2006599"/>
                </a:lnTo>
                <a:lnTo>
                  <a:pt x="361102" y="1981199"/>
                </a:lnTo>
                <a:lnTo>
                  <a:pt x="365758" y="1955799"/>
                </a:lnTo>
                <a:lnTo>
                  <a:pt x="371553" y="1930399"/>
                </a:lnTo>
                <a:lnTo>
                  <a:pt x="316926" y="1930399"/>
                </a:lnTo>
                <a:lnTo>
                  <a:pt x="294660" y="1917699"/>
                </a:lnTo>
                <a:lnTo>
                  <a:pt x="257712" y="1917699"/>
                </a:lnTo>
                <a:lnTo>
                  <a:pt x="240573" y="1904999"/>
                </a:lnTo>
                <a:lnTo>
                  <a:pt x="224346" y="1904999"/>
                </a:lnTo>
                <a:lnTo>
                  <a:pt x="209032" y="1892299"/>
                </a:lnTo>
                <a:lnTo>
                  <a:pt x="254861" y="1612899"/>
                </a:lnTo>
                <a:lnTo>
                  <a:pt x="208221" y="1562099"/>
                </a:lnTo>
                <a:lnTo>
                  <a:pt x="166542" y="1511299"/>
                </a:lnTo>
                <a:lnTo>
                  <a:pt x="129837" y="1473199"/>
                </a:lnTo>
                <a:lnTo>
                  <a:pt x="98105" y="1447799"/>
                </a:lnTo>
                <a:lnTo>
                  <a:pt x="71346" y="1409699"/>
                </a:lnTo>
                <a:lnTo>
                  <a:pt x="49562" y="1384299"/>
                </a:lnTo>
                <a:lnTo>
                  <a:pt x="30773" y="1371599"/>
                </a:lnTo>
                <a:lnTo>
                  <a:pt x="16560" y="1346199"/>
                </a:lnTo>
                <a:lnTo>
                  <a:pt x="6923" y="1320799"/>
                </a:lnTo>
                <a:lnTo>
                  <a:pt x="1861" y="1308099"/>
                </a:lnTo>
                <a:lnTo>
                  <a:pt x="0" y="1282699"/>
                </a:lnTo>
                <a:lnTo>
                  <a:pt x="3392" y="1257299"/>
                </a:lnTo>
                <a:lnTo>
                  <a:pt x="12039" y="1219199"/>
                </a:lnTo>
                <a:lnTo>
                  <a:pt x="25940" y="1181099"/>
                </a:lnTo>
                <a:lnTo>
                  <a:pt x="41382" y="1155699"/>
                </a:lnTo>
                <a:lnTo>
                  <a:pt x="63281" y="1104899"/>
                </a:lnTo>
                <a:lnTo>
                  <a:pt x="91637" y="1054099"/>
                </a:lnTo>
                <a:lnTo>
                  <a:pt x="126449" y="990599"/>
                </a:lnTo>
                <a:lnTo>
                  <a:pt x="227844" y="698499"/>
                </a:lnTo>
                <a:lnTo>
                  <a:pt x="233192" y="685799"/>
                </a:lnTo>
                <a:lnTo>
                  <a:pt x="238509" y="673099"/>
                </a:lnTo>
                <a:lnTo>
                  <a:pt x="1106503" y="673099"/>
                </a:lnTo>
                <a:lnTo>
                  <a:pt x="1126300" y="685799"/>
                </a:lnTo>
                <a:lnTo>
                  <a:pt x="1144264" y="711199"/>
                </a:lnTo>
                <a:lnTo>
                  <a:pt x="1160395" y="723899"/>
                </a:lnTo>
                <a:lnTo>
                  <a:pt x="1174693" y="749299"/>
                </a:lnTo>
                <a:lnTo>
                  <a:pt x="1177261" y="761999"/>
                </a:lnTo>
                <a:lnTo>
                  <a:pt x="1179792" y="761999"/>
                </a:lnTo>
                <a:lnTo>
                  <a:pt x="1182287" y="774699"/>
                </a:lnTo>
                <a:lnTo>
                  <a:pt x="1186248" y="774699"/>
                </a:lnTo>
                <a:lnTo>
                  <a:pt x="1197250" y="812799"/>
                </a:lnTo>
                <a:lnTo>
                  <a:pt x="1207737" y="838199"/>
                </a:lnTo>
                <a:lnTo>
                  <a:pt x="1217710" y="876299"/>
                </a:lnTo>
                <a:lnTo>
                  <a:pt x="1227169" y="927099"/>
                </a:lnTo>
                <a:lnTo>
                  <a:pt x="1234014" y="952499"/>
                </a:lnTo>
                <a:lnTo>
                  <a:pt x="1241260" y="1003299"/>
                </a:lnTo>
                <a:lnTo>
                  <a:pt x="1248906" y="1041399"/>
                </a:lnTo>
                <a:lnTo>
                  <a:pt x="1256952" y="1104899"/>
                </a:lnTo>
                <a:lnTo>
                  <a:pt x="1258642" y="1117599"/>
                </a:lnTo>
                <a:lnTo>
                  <a:pt x="307959" y="1117599"/>
                </a:lnTo>
                <a:lnTo>
                  <a:pt x="300843" y="1130299"/>
                </a:lnTo>
                <a:lnTo>
                  <a:pt x="294404" y="1142999"/>
                </a:lnTo>
                <a:lnTo>
                  <a:pt x="291540" y="1155699"/>
                </a:lnTo>
                <a:lnTo>
                  <a:pt x="286911" y="1168399"/>
                </a:lnTo>
                <a:lnTo>
                  <a:pt x="276238" y="1193799"/>
                </a:lnTo>
                <a:lnTo>
                  <a:pt x="263950" y="1219199"/>
                </a:lnTo>
                <a:lnTo>
                  <a:pt x="254478" y="1231899"/>
                </a:lnTo>
                <a:lnTo>
                  <a:pt x="220811" y="1231899"/>
                </a:lnTo>
                <a:lnTo>
                  <a:pt x="223876" y="1244599"/>
                </a:lnTo>
                <a:lnTo>
                  <a:pt x="227797" y="1244599"/>
                </a:lnTo>
                <a:lnTo>
                  <a:pt x="231712" y="1257299"/>
                </a:lnTo>
                <a:lnTo>
                  <a:pt x="234709" y="1269999"/>
                </a:lnTo>
                <a:lnTo>
                  <a:pt x="234495" y="1282699"/>
                </a:lnTo>
                <a:lnTo>
                  <a:pt x="247284" y="1282699"/>
                </a:lnTo>
                <a:lnTo>
                  <a:pt x="254405" y="1295399"/>
                </a:lnTo>
                <a:lnTo>
                  <a:pt x="261216" y="1295399"/>
                </a:lnTo>
                <a:lnTo>
                  <a:pt x="262030" y="1308099"/>
                </a:lnTo>
                <a:lnTo>
                  <a:pt x="269629" y="1308099"/>
                </a:lnTo>
                <a:lnTo>
                  <a:pt x="271298" y="1320799"/>
                </a:lnTo>
                <a:lnTo>
                  <a:pt x="273760" y="1320799"/>
                </a:lnTo>
                <a:lnTo>
                  <a:pt x="276882" y="1333499"/>
                </a:lnTo>
                <a:lnTo>
                  <a:pt x="1691215" y="1333499"/>
                </a:lnTo>
                <a:lnTo>
                  <a:pt x="1680729" y="1346199"/>
                </a:lnTo>
                <a:lnTo>
                  <a:pt x="1670430" y="1346199"/>
                </a:lnTo>
                <a:lnTo>
                  <a:pt x="1657990" y="1358899"/>
                </a:lnTo>
                <a:lnTo>
                  <a:pt x="1643411" y="1358899"/>
                </a:lnTo>
                <a:lnTo>
                  <a:pt x="1626692" y="1371599"/>
                </a:lnTo>
                <a:lnTo>
                  <a:pt x="1608793" y="1371599"/>
                </a:lnTo>
                <a:lnTo>
                  <a:pt x="1585993" y="1384299"/>
                </a:lnTo>
                <a:lnTo>
                  <a:pt x="1558291" y="1384299"/>
                </a:lnTo>
                <a:lnTo>
                  <a:pt x="1525688" y="1396999"/>
                </a:lnTo>
                <a:lnTo>
                  <a:pt x="1106998" y="1396999"/>
                </a:lnTo>
                <a:lnTo>
                  <a:pt x="1252583" y="1968499"/>
                </a:lnTo>
                <a:lnTo>
                  <a:pt x="1224272" y="1993899"/>
                </a:lnTo>
                <a:lnTo>
                  <a:pt x="1198678" y="2019299"/>
                </a:lnTo>
                <a:lnTo>
                  <a:pt x="1175802" y="2031999"/>
                </a:lnTo>
                <a:lnTo>
                  <a:pt x="1155643" y="2044699"/>
                </a:lnTo>
                <a:lnTo>
                  <a:pt x="1162984" y="2095499"/>
                </a:lnTo>
                <a:lnTo>
                  <a:pt x="1169530" y="2158999"/>
                </a:lnTo>
                <a:lnTo>
                  <a:pt x="1175304" y="2209799"/>
                </a:lnTo>
                <a:lnTo>
                  <a:pt x="1180305" y="2260599"/>
                </a:lnTo>
                <a:lnTo>
                  <a:pt x="1184535" y="2298699"/>
                </a:lnTo>
                <a:lnTo>
                  <a:pt x="1187993" y="2349499"/>
                </a:lnTo>
                <a:lnTo>
                  <a:pt x="1190678" y="2387599"/>
                </a:lnTo>
                <a:lnTo>
                  <a:pt x="1192113" y="2425699"/>
                </a:lnTo>
                <a:lnTo>
                  <a:pt x="767854" y="2425699"/>
                </a:lnTo>
                <a:lnTo>
                  <a:pt x="750444" y="2501899"/>
                </a:lnTo>
                <a:lnTo>
                  <a:pt x="735792" y="2578099"/>
                </a:lnTo>
                <a:lnTo>
                  <a:pt x="723899" y="2628899"/>
                </a:lnTo>
                <a:lnTo>
                  <a:pt x="714764" y="2666999"/>
                </a:lnTo>
                <a:lnTo>
                  <a:pt x="708389" y="2705099"/>
                </a:lnTo>
                <a:lnTo>
                  <a:pt x="704773" y="2717799"/>
                </a:lnTo>
                <a:lnTo>
                  <a:pt x="693853" y="2781299"/>
                </a:lnTo>
                <a:lnTo>
                  <a:pt x="684265" y="2832099"/>
                </a:lnTo>
                <a:lnTo>
                  <a:pt x="676010" y="2882899"/>
                </a:lnTo>
                <a:lnTo>
                  <a:pt x="669088" y="2920999"/>
                </a:lnTo>
                <a:lnTo>
                  <a:pt x="663497" y="2959099"/>
                </a:lnTo>
                <a:lnTo>
                  <a:pt x="657042" y="3022599"/>
                </a:lnTo>
                <a:lnTo>
                  <a:pt x="653131" y="3073399"/>
                </a:lnTo>
                <a:lnTo>
                  <a:pt x="651765" y="3111499"/>
                </a:lnTo>
                <a:lnTo>
                  <a:pt x="652945" y="3162299"/>
                </a:lnTo>
                <a:lnTo>
                  <a:pt x="654305" y="3174999"/>
                </a:lnTo>
                <a:lnTo>
                  <a:pt x="656200" y="3200399"/>
                </a:lnTo>
                <a:lnTo>
                  <a:pt x="658629" y="3213099"/>
                </a:lnTo>
                <a:lnTo>
                  <a:pt x="661592" y="3238499"/>
                </a:lnTo>
                <a:lnTo>
                  <a:pt x="685770" y="3352799"/>
                </a:lnTo>
                <a:lnTo>
                  <a:pt x="687193" y="3365499"/>
                </a:lnTo>
                <a:lnTo>
                  <a:pt x="688091" y="3378199"/>
                </a:lnTo>
                <a:lnTo>
                  <a:pt x="688463" y="3390899"/>
                </a:lnTo>
                <a:lnTo>
                  <a:pt x="688309" y="3403599"/>
                </a:lnTo>
                <a:lnTo>
                  <a:pt x="684277" y="3441699"/>
                </a:lnTo>
                <a:lnTo>
                  <a:pt x="675488" y="3479799"/>
                </a:lnTo>
                <a:lnTo>
                  <a:pt x="661942" y="3517899"/>
                </a:lnTo>
                <a:lnTo>
                  <a:pt x="643639" y="3568699"/>
                </a:lnTo>
                <a:lnTo>
                  <a:pt x="646169" y="3568699"/>
                </a:lnTo>
                <a:lnTo>
                  <a:pt x="646062" y="3581399"/>
                </a:lnTo>
                <a:lnTo>
                  <a:pt x="645890" y="3581399"/>
                </a:lnTo>
                <a:lnTo>
                  <a:pt x="651552" y="3594099"/>
                </a:lnTo>
                <a:lnTo>
                  <a:pt x="657442" y="3606799"/>
                </a:lnTo>
                <a:lnTo>
                  <a:pt x="663561" y="3619499"/>
                </a:lnTo>
                <a:lnTo>
                  <a:pt x="669908" y="3632199"/>
                </a:lnTo>
                <a:lnTo>
                  <a:pt x="685308" y="3695699"/>
                </a:lnTo>
                <a:lnTo>
                  <a:pt x="692949" y="3733799"/>
                </a:lnTo>
                <a:lnTo>
                  <a:pt x="692829" y="3759199"/>
                </a:lnTo>
                <a:lnTo>
                  <a:pt x="684949" y="3784599"/>
                </a:lnTo>
                <a:lnTo>
                  <a:pt x="672461" y="3797299"/>
                </a:lnTo>
                <a:lnTo>
                  <a:pt x="652576" y="3809999"/>
                </a:lnTo>
                <a:close/>
              </a:path>
              <a:path w="2533650" h="3822700">
                <a:moveTo>
                  <a:pt x="1916724" y="1130299"/>
                </a:moveTo>
                <a:lnTo>
                  <a:pt x="1741549" y="1130299"/>
                </a:lnTo>
                <a:lnTo>
                  <a:pt x="1749112" y="1117599"/>
                </a:lnTo>
                <a:lnTo>
                  <a:pt x="1754836" y="1117599"/>
                </a:lnTo>
                <a:lnTo>
                  <a:pt x="1760005" y="1104899"/>
                </a:lnTo>
                <a:lnTo>
                  <a:pt x="1882765" y="1104899"/>
                </a:lnTo>
                <a:lnTo>
                  <a:pt x="2503152" y="749299"/>
                </a:lnTo>
                <a:lnTo>
                  <a:pt x="2529432" y="749299"/>
                </a:lnTo>
                <a:lnTo>
                  <a:pt x="2532393" y="761999"/>
                </a:lnTo>
                <a:lnTo>
                  <a:pt x="2533052" y="774699"/>
                </a:lnTo>
                <a:lnTo>
                  <a:pt x="2528749" y="774699"/>
                </a:lnTo>
                <a:lnTo>
                  <a:pt x="2523788" y="787399"/>
                </a:lnTo>
                <a:lnTo>
                  <a:pt x="1916724" y="1130299"/>
                </a:lnTo>
                <a:close/>
              </a:path>
              <a:path w="2533650" h="3822700">
                <a:moveTo>
                  <a:pt x="1843715" y="1092199"/>
                </a:moveTo>
                <a:lnTo>
                  <a:pt x="1793875" y="1092199"/>
                </a:lnTo>
                <a:lnTo>
                  <a:pt x="1801893" y="1079499"/>
                </a:lnTo>
                <a:lnTo>
                  <a:pt x="1831923" y="1079499"/>
                </a:lnTo>
                <a:lnTo>
                  <a:pt x="1843715" y="1092199"/>
                </a:lnTo>
                <a:close/>
              </a:path>
              <a:path w="2533650" h="3822700">
                <a:moveTo>
                  <a:pt x="1882765" y="1104899"/>
                </a:moveTo>
                <a:lnTo>
                  <a:pt x="1764619" y="1104899"/>
                </a:lnTo>
                <a:lnTo>
                  <a:pt x="1769906" y="1092199"/>
                </a:lnTo>
                <a:lnTo>
                  <a:pt x="1878190" y="1092199"/>
                </a:lnTo>
                <a:lnTo>
                  <a:pt x="1882765" y="1104899"/>
                </a:lnTo>
                <a:close/>
              </a:path>
              <a:path w="2533650" h="3822700">
                <a:moveTo>
                  <a:pt x="1691215" y="1333499"/>
                </a:moveTo>
                <a:lnTo>
                  <a:pt x="290017" y="1333499"/>
                </a:lnTo>
                <a:lnTo>
                  <a:pt x="300379" y="1320799"/>
                </a:lnTo>
                <a:lnTo>
                  <a:pt x="310018" y="1320799"/>
                </a:lnTo>
                <a:lnTo>
                  <a:pt x="319348" y="1308099"/>
                </a:lnTo>
                <a:lnTo>
                  <a:pt x="321079" y="1308099"/>
                </a:lnTo>
                <a:lnTo>
                  <a:pt x="323115" y="1295399"/>
                </a:lnTo>
                <a:lnTo>
                  <a:pt x="323359" y="1269999"/>
                </a:lnTo>
                <a:lnTo>
                  <a:pt x="322106" y="1231899"/>
                </a:lnTo>
                <a:lnTo>
                  <a:pt x="319649" y="1219199"/>
                </a:lnTo>
                <a:lnTo>
                  <a:pt x="318575" y="1206499"/>
                </a:lnTo>
                <a:lnTo>
                  <a:pt x="317538" y="1193799"/>
                </a:lnTo>
                <a:lnTo>
                  <a:pt x="316643" y="1181099"/>
                </a:lnTo>
                <a:lnTo>
                  <a:pt x="315993" y="1155699"/>
                </a:lnTo>
                <a:lnTo>
                  <a:pt x="315384" y="1142999"/>
                </a:lnTo>
                <a:lnTo>
                  <a:pt x="314606" y="1130299"/>
                </a:lnTo>
                <a:lnTo>
                  <a:pt x="313735" y="1117599"/>
                </a:lnTo>
                <a:lnTo>
                  <a:pt x="1258642" y="1117599"/>
                </a:lnTo>
                <a:lnTo>
                  <a:pt x="1265399" y="1168399"/>
                </a:lnTo>
                <a:lnTo>
                  <a:pt x="1269062" y="1168399"/>
                </a:lnTo>
                <a:lnTo>
                  <a:pt x="1269748" y="1181099"/>
                </a:lnTo>
                <a:lnTo>
                  <a:pt x="1268588" y="1193799"/>
                </a:lnTo>
                <a:lnTo>
                  <a:pt x="1272935" y="1219199"/>
                </a:lnTo>
                <a:lnTo>
                  <a:pt x="1890259" y="1219199"/>
                </a:lnTo>
                <a:lnTo>
                  <a:pt x="1871570" y="1231899"/>
                </a:lnTo>
                <a:lnTo>
                  <a:pt x="1854923" y="1244599"/>
                </a:lnTo>
                <a:lnTo>
                  <a:pt x="1840319" y="1257299"/>
                </a:lnTo>
                <a:lnTo>
                  <a:pt x="1753553" y="1257299"/>
                </a:lnTo>
                <a:lnTo>
                  <a:pt x="1747849" y="1269999"/>
                </a:lnTo>
                <a:lnTo>
                  <a:pt x="1735295" y="1269999"/>
                </a:lnTo>
                <a:lnTo>
                  <a:pt x="1724982" y="1282699"/>
                </a:lnTo>
                <a:lnTo>
                  <a:pt x="1708435" y="1282699"/>
                </a:lnTo>
                <a:lnTo>
                  <a:pt x="1705068" y="1308099"/>
                </a:lnTo>
                <a:lnTo>
                  <a:pt x="1699328" y="1320799"/>
                </a:lnTo>
                <a:lnTo>
                  <a:pt x="1691215" y="1333499"/>
                </a:lnTo>
                <a:close/>
              </a:path>
              <a:path w="2533650" h="3822700">
                <a:moveTo>
                  <a:pt x="1918133" y="1142999"/>
                </a:moveTo>
                <a:lnTo>
                  <a:pt x="1729075" y="1142999"/>
                </a:lnTo>
                <a:lnTo>
                  <a:pt x="1734870" y="1130299"/>
                </a:lnTo>
                <a:lnTo>
                  <a:pt x="1918142" y="1130299"/>
                </a:lnTo>
                <a:lnTo>
                  <a:pt x="1918133" y="1142999"/>
                </a:lnTo>
                <a:close/>
              </a:path>
              <a:path w="2533650" h="3822700">
                <a:moveTo>
                  <a:pt x="1926423" y="1155699"/>
                </a:moveTo>
                <a:lnTo>
                  <a:pt x="1717901" y="1155699"/>
                </a:lnTo>
                <a:lnTo>
                  <a:pt x="1724164" y="1142999"/>
                </a:lnTo>
                <a:lnTo>
                  <a:pt x="1923852" y="1142999"/>
                </a:lnTo>
                <a:lnTo>
                  <a:pt x="1926423" y="1155699"/>
                </a:lnTo>
                <a:close/>
              </a:path>
              <a:path w="2533650" h="3822700">
                <a:moveTo>
                  <a:pt x="1661962" y="1168399"/>
                </a:moveTo>
                <a:lnTo>
                  <a:pt x="1564401" y="1168399"/>
                </a:lnTo>
                <a:lnTo>
                  <a:pt x="1575942" y="1155699"/>
                </a:lnTo>
                <a:lnTo>
                  <a:pt x="1659747" y="1155699"/>
                </a:lnTo>
                <a:lnTo>
                  <a:pt x="1661962" y="1168399"/>
                </a:lnTo>
                <a:close/>
              </a:path>
              <a:path w="2533650" h="3822700">
                <a:moveTo>
                  <a:pt x="1915385" y="1181099"/>
                </a:moveTo>
                <a:lnTo>
                  <a:pt x="1665679" y="1181099"/>
                </a:lnTo>
                <a:lnTo>
                  <a:pt x="1690253" y="1168399"/>
                </a:lnTo>
                <a:lnTo>
                  <a:pt x="1702937" y="1168399"/>
                </a:lnTo>
                <a:lnTo>
                  <a:pt x="1708205" y="1155699"/>
                </a:lnTo>
                <a:lnTo>
                  <a:pt x="1925332" y="1155699"/>
                </a:lnTo>
                <a:lnTo>
                  <a:pt x="1920577" y="1168399"/>
                </a:lnTo>
                <a:lnTo>
                  <a:pt x="1915385" y="1181099"/>
                </a:lnTo>
                <a:close/>
              </a:path>
              <a:path w="2533650" h="3822700">
                <a:moveTo>
                  <a:pt x="1890259" y="1219199"/>
                </a:moveTo>
                <a:lnTo>
                  <a:pt x="1272935" y="1219199"/>
                </a:lnTo>
                <a:lnTo>
                  <a:pt x="1334851" y="1206499"/>
                </a:lnTo>
                <a:lnTo>
                  <a:pt x="1391077" y="1193799"/>
                </a:lnTo>
                <a:lnTo>
                  <a:pt x="1441615" y="1181099"/>
                </a:lnTo>
                <a:lnTo>
                  <a:pt x="1486463" y="1168399"/>
                </a:lnTo>
                <a:lnTo>
                  <a:pt x="1663204" y="1168399"/>
                </a:lnTo>
                <a:lnTo>
                  <a:pt x="1665679" y="1181099"/>
                </a:lnTo>
                <a:lnTo>
                  <a:pt x="1915385" y="1181099"/>
                </a:lnTo>
                <a:lnTo>
                  <a:pt x="1908602" y="1193799"/>
                </a:lnTo>
                <a:lnTo>
                  <a:pt x="1900226" y="1206499"/>
                </a:lnTo>
                <a:lnTo>
                  <a:pt x="1890259" y="1219199"/>
                </a:lnTo>
                <a:close/>
              </a:path>
              <a:path w="2533650" h="3822700">
                <a:moveTo>
                  <a:pt x="1827757" y="1269999"/>
                </a:moveTo>
                <a:lnTo>
                  <a:pt x="1785851" y="1269999"/>
                </a:lnTo>
                <a:lnTo>
                  <a:pt x="1774787" y="1257299"/>
                </a:lnTo>
                <a:lnTo>
                  <a:pt x="1840319" y="1257299"/>
                </a:lnTo>
                <a:lnTo>
                  <a:pt x="1827757" y="1269999"/>
                </a:lnTo>
                <a:close/>
              </a:path>
              <a:path w="2533650" h="3822700">
                <a:moveTo>
                  <a:pt x="1496433" y="1409699"/>
                </a:moveTo>
                <a:lnTo>
                  <a:pt x="1120242" y="1409699"/>
                </a:lnTo>
                <a:lnTo>
                  <a:pt x="1113382" y="1396999"/>
                </a:lnTo>
                <a:lnTo>
                  <a:pt x="1505726" y="1396999"/>
                </a:lnTo>
                <a:lnTo>
                  <a:pt x="1496433" y="1409699"/>
                </a:lnTo>
                <a:close/>
              </a:path>
              <a:path w="2533650" h="3822700">
                <a:moveTo>
                  <a:pt x="1323105" y="1447799"/>
                </a:moveTo>
                <a:lnTo>
                  <a:pt x="1172082" y="1447799"/>
                </a:lnTo>
                <a:lnTo>
                  <a:pt x="1154977" y="1435099"/>
                </a:lnTo>
                <a:lnTo>
                  <a:pt x="1135458" y="1422399"/>
                </a:lnTo>
                <a:lnTo>
                  <a:pt x="1127601" y="1409699"/>
                </a:lnTo>
                <a:lnTo>
                  <a:pt x="1460469" y="1409699"/>
                </a:lnTo>
                <a:lnTo>
                  <a:pt x="1450960" y="1422399"/>
                </a:lnTo>
                <a:lnTo>
                  <a:pt x="1393785" y="1422399"/>
                </a:lnTo>
                <a:lnTo>
                  <a:pt x="1385563" y="1435099"/>
                </a:lnTo>
                <a:lnTo>
                  <a:pt x="1339686" y="1435099"/>
                </a:lnTo>
                <a:lnTo>
                  <a:pt x="1323105" y="1447799"/>
                </a:lnTo>
                <a:close/>
              </a:path>
              <a:path w="2533650" h="3822700">
                <a:moveTo>
                  <a:pt x="1264239" y="1460499"/>
                </a:moveTo>
                <a:lnTo>
                  <a:pt x="1199052" y="1460499"/>
                </a:lnTo>
                <a:lnTo>
                  <a:pt x="1186774" y="1447799"/>
                </a:lnTo>
                <a:lnTo>
                  <a:pt x="1277802" y="1447799"/>
                </a:lnTo>
                <a:lnTo>
                  <a:pt x="1264239" y="1460499"/>
                </a:lnTo>
                <a:close/>
              </a:path>
              <a:path w="2533650" h="3822700">
                <a:moveTo>
                  <a:pt x="1227071" y="3733799"/>
                </a:moveTo>
                <a:lnTo>
                  <a:pt x="833585" y="3733799"/>
                </a:lnTo>
                <a:lnTo>
                  <a:pt x="827097" y="3721099"/>
                </a:lnTo>
                <a:lnTo>
                  <a:pt x="823499" y="3721099"/>
                </a:lnTo>
                <a:lnTo>
                  <a:pt x="820910" y="3708399"/>
                </a:lnTo>
                <a:lnTo>
                  <a:pt x="819329" y="3708399"/>
                </a:lnTo>
                <a:lnTo>
                  <a:pt x="818755" y="3695699"/>
                </a:lnTo>
                <a:lnTo>
                  <a:pt x="819939" y="3682999"/>
                </a:lnTo>
                <a:lnTo>
                  <a:pt x="824159" y="3657599"/>
                </a:lnTo>
                <a:lnTo>
                  <a:pt x="827046" y="3644899"/>
                </a:lnTo>
                <a:lnTo>
                  <a:pt x="828598" y="3632199"/>
                </a:lnTo>
                <a:lnTo>
                  <a:pt x="828817" y="3632199"/>
                </a:lnTo>
                <a:lnTo>
                  <a:pt x="826335" y="3555999"/>
                </a:lnTo>
                <a:lnTo>
                  <a:pt x="826305" y="3543299"/>
                </a:lnTo>
                <a:lnTo>
                  <a:pt x="826477" y="3530599"/>
                </a:lnTo>
                <a:lnTo>
                  <a:pt x="826850" y="3517899"/>
                </a:lnTo>
                <a:lnTo>
                  <a:pt x="827426" y="3505199"/>
                </a:lnTo>
                <a:lnTo>
                  <a:pt x="829063" y="3492499"/>
                </a:lnTo>
                <a:lnTo>
                  <a:pt x="832049" y="3454399"/>
                </a:lnTo>
                <a:lnTo>
                  <a:pt x="836385" y="3416299"/>
                </a:lnTo>
                <a:lnTo>
                  <a:pt x="842069" y="3365499"/>
                </a:lnTo>
                <a:lnTo>
                  <a:pt x="843124" y="3352799"/>
                </a:lnTo>
                <a:lnTo>
                  <a:pt x="846059" y="3327399"/>
                </a:lnTo>
                <a:lnTo>
                  <a:pt x="850948" y="3263899"/>
                </a:lnTo>
                <a:lnTo>
                  <a:pt x="857790" y="3200399"/>
                </a:lnTo>
                <a:lnTo>
                  <a:pt x="866586" y="3111499"/>
                </a:lnTo>
                <a:lnTo>
                  <a:pt x="868560" y="3086099"/>
                </a:lnTo>
                <a:lnTo>
                  <a:pt x="870216" y="3073399"/>
                </a:lnTo>
                <a:lnTo>
                  <a:pt x="871551" y="3047999"/>
                </a:lnTo>
                <a:lnTo>
                  <a:pt x="872566" y="3022599"/>
                </a:lnTo>
                <a:lnTo>
                  <a:pt x="873441" y="3009899"/>
                </a:lnTo>
                <a:lnTo>
                  <a:pt x="873877" y="2997199"/>
                </a:lnTo>
                <a:lnTo>
                  <a:pt x="874077" y="2971799"/>
                </a:lnTo>
                <a:lnTo>
                  <a:pt x="874043" y="2959099"/>
                </a:lnTo>
                <a:lnTo>
                  <a:pt x="871735" y="2959099"/>
                </a:lnTo>
                <a:lnTo>
                  <a:pt x="873928" y="2946399"/>
                </a:lnTo>
                <a:lnTo>
                  <a:pt x="873243" y="2920999"/>
                </a:lnTo>
                <a:lnTo>
                  <a:pt x="871952" y="2895599"/>
                </a:lnTo>
                <a:lnTo>
                  <a:pt x="870075" y="2882899"/>
                </a:lnTo>
                <a:lnTo>
                  <a:pt x="867612" y="2857499"/>
                </a:lnTo>
                <a:lnTo>
                  <a:pt x="863669" y="2819399"/>
                </a:lnTo>
                <a:lnTo>
                  <a:pt x="858734" y="2793999"/>
                </a:lnTo>
                <a:lnTo>
                  <a:pt x="852809" y="2755899"/>
                </a:lnTo>
                <a:lnTo>
                  <a:pt x="845892" y="2730499"/>
                </a:lnTo>
                <a:lnTo>
                  <a:pt x="785545" y="2501899"/>
                </a:lnTo>
                <a:lnTo>
                  <a:pt x="780802" y="2476499"/>
                </a:lnTo>
                <a:lnTo>
                  <a:pt x="776276" y="2463799"/>
                </a:lnTo>
                <a:lnTo>
                  <a:pt x="771967" y="2438399"/>
                </a:lnTo>
                <a:lnTo>
                  <a:pt x="767873" y="2425699"/>
                </a:lnTo>
                <a:lnTo>
                  <a:pt x="1192113" y="2425699"/>
                </a:lnTo>
                <a:lnTo>
                  <a:pt x="1192591" y="2438399"/>
                </a:lnTo>
                <a:lnTo>
                  <a:pt x="1194661" y="2489199"/>
                </a:lnTo>
                <a:lnTo>
                  <a:pt x="1196150" y="2539999"/>
                </a:lnTo>
                <a:lnTo>
                  <a:pt x="1197057" y="2590799"/>
                </a:lnTo>
                <a:lnTo>
                  <a:pt x="1197303" y="2628899"/>
                </a:lnTo>
                <a:lnTo>
                  <a:pt x="1197257" y="2666999"/>
                </a:lnTo>
                <a:lnTo>
                  <a:pt x="1196296" y="2743199"/>
                </a:lnTo>
                <a:lnTo>
                  <a:pt x="1194880" y="2793999"/>
                </a:lnTo>
                <a:lnTo>
                  <a:pt x="1192883" y="2844799"/>
                </a:lnTo>
                <a:lnTo>
                  <a:pt x="1190306" y="2895599"/>
                </a:lnTo>
                <a:lnTo>
                  <a:pt x="1187148" y="2946399"/>
                </a:lnTo>
                <a:lnTo>
                  <a:pt x="1182505" y="3022599"/>
                </a:lnTo>
                <a:lnTo>
                  <a:pt x="1177454" y="3073399"/>
                </a:lnTo>
                <a:lnTo>
                  <a:pt x="1171994" y="3136899"/>
                </a:lnTo>
                <a:lnTo>
                  <a:pt x="1166125" y="3187699"/>
                </a:lnTo>
                <a:lnTo>
                  <a:pt x="1159848" y="3238499"/>
                </a:lnTo>
                <a:lnTo>
                  <a:pt x="1153163" y="3289299"/>
                </a:lnTo>
                <a:lnTo>
                  <a:pt x="1146069" y="3327399"/>
                </a:lnTo>
                <a:lnTo>
                  <a:pt x="1138566" y="3365499"/>
                </a:lnTo>
                <a:lnTo>
                  <a:pt x="1130655" y="3403599"/>
                </a:lnTo>
                <a:lnTo>
                  <a:pt x="1119743" y="3454399"/>
                </a:lnTo>
                <a:lnTo>
                  <a:pt x="1107824" y="3492499"/>
                </a:lnTo>
                <a:lnTo>
                  <a:pt x="1094896" y="3517899"/>
                </a:lnTo>
                <a:lnTo>
                  <a:pt x="1080960" y="3555999"/>
                </a:lnTo>
                <a:lnTo>
                  <a:pt x="1086119" y="3555999"/>
                </a:lnTo>
                <a:lnTo>
                  <a:pt x="1079186" y="3568699"/>
                </a:lnTo>
                <a:lnTo>
                  <a:pt x="1072560" y="3568699"/>
                </a:lnTo>
                <a:lnTo>
                  <a:pt x="1106434" y="3606799"/>
                </a:lnTo>
                <a:lnTo>
                  <a:pt x="1135115" y="3632199"/>
                </a:lnTo>
                <a:lnTo>
                  <a:pt x="1158604" y="3657599"/>
                </a:lnTo>
                <a:lnTo>
                  <a:pt x="1176902" y="3682999"/>
                </a:lnTo>
                <a:lnTo>
                  <a:pt x="1200267" y="3708399"/>
                </a:lnTo>
                <a:lnTo>
                  <a:pt x="1216990" y="3721099"/>
                </a:lnTo>
                <a:lnTo>
                  <a:pt x="1227071" y="3733799"/>
                </a:lnTo>
                <a:close/>
              </a:path>
              <a:path w="2533650" h="3822700">
                <a:moveTo>
                  <a:pt x="1239800" y="3759199"/>
                </a:moveTo>
                <a:lnTo>
                  <a:pt x="906423" y="3759199"/>
                </a:lnTo>
                <a:lnTo>
                  <a:pt x="889477" y="3746499"/>
                </a:lnTo>
                <a:lnTo>
                  <a:pt x="854570" y="3746499"/>
                </a:lnTo>
                <a:lnTo>
                  <a:pt x="842743" y="3733799"/>
                </a:lnTo>
                <a:lnTo>
                  <a:pt x="1230509" y="3733799"/>
                </a:lnTo>
                <a:lnTo>
                  <a:pt x="1236017" y="3746499"/>
                </a:lnTo>
                <a:lnTo>
                  <a:pt x="1239800" y="3759199"/>
                </a:lnTo>
                <a:close/>
              </a:path>
              <a:path w="2533650" h="3822700">
                <a:moveTo>
                  <a:pt x="1238251" y="3784599"/>
                </a:moveTo>
                <a:lnTo>
                  <a:pt x="981981" y="3784599"/>
                </a:lnTo>
                <a:lnTo>
                  <a:pt x="975695" y="3771899"/>
                </a:lnTo>
                <a:lnTo>
                  <a:pt x="947493" y="3771899"/>
                </a:lnTo>
                <a:lnTo>
                  <a:pt x="934738" y="3759199"/>
                </a:lnTo>
                <a:lnTo>
                  <a:pt x="1241858" y="3759199"/>
                </a:lnTo>
                <a:lnTo>
                  <a:pt x="1242191" y="3771899"/>
                </a:lnTo>
                <a:lnTo>
                  <a:pt x="1238251" y="3784599"/>
                </a:lnTo>
                <a:close/>
              </a:path>
              <a:path w="2533650" h="3822700">
                <a:moveTo>
                  <a:pt x="1199193" y="3809999"/>
                </a:moveTo>
                <a:lnTo>
                  <a:pt x="1054228" y="3809999"/>
                </a:lnTo>
                <a:lnTo>
                  <a:pt x="1025922" y="3797299"/>
                </a:lnTo>
                <a:lnTo>
                  <a:pt x="1002519" y="3797299"/>
                </a:lnTo>
                <a:lnTo>
                  <a:pt x="987114" y="3784599"/>
                </a:lnTo>
                <a:lnTo>
                  <a:pt x="1229772" y="3784599"/>
                </a:lnTo>
                <a:lnTo>
                  <a:pt x="1216752" y="3797299"/>
                </a:lnTo>
                <a:lnTo>
                  <a:pt x="1199193" y="3809999"/>
                </a:lnTo>
                <a:close/>
              </a:path>
              <a:path w="2533650" h="3822700">
                <a:moveTo>
                  <a:pt x="1163743" y="3822699"/>
                </a:moveTo>
                <a:lnTo>
                  <a:pt x="1088779" y="3822699"/>
                </a:lnTo>
                <a:lnTo>
                  <a:pt x="1087089" y="3809999"/>
                </a:lnTo>
                <a:lnTo>
                  <a:pt x="1184161" y="3809999"/>
                </a:lnTo>
                <a:lnTo>
                  <a:pt x="1163743" y="382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715" y="576198"/>
            <a:ext cx="9438640" cy="1886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200" spc="2725" dirty="0"/>
              <a:t>P</a:t>
            </a:r>
            <a:r>
              <a:rPr sz="12200" spc="-1645" dirty="0"/>
              <a:t> </a:t>
            </a:r>
            <a:r>
              <a:rPr sz="12200" spc="3235" dirty="0"/>
              <a:t>E</a:t>
            </a:r>
            <a:r>
              <a:rPr sz="12200" spc="-1645" dirty="0"/>
              <a:t> </a:t>
            </a:r>
            <a:r>
              <a:rPr sz="12200" spc="1350" dirty="0"/>
              <a:t>O</a:t>
            </a:r>
            <a:r>
              <a:rPr sz="12200" spc="-1645" dirty="0"/>
              <a:t> </a:t>
            </a:r>
            <a:r>
              <a:rPr sz="12200" spc="2725" dirty="0"/>
              <a:t>P</a:t>
            </a:r>
            <a:r>
              <a:rPr sz="12200" spc="-1645" dirty="0"/>
              <a:t> </a:t>
            </a:r>
            <a:r>
              <a:rPr sz="12200" spc="3760" dirty="0"/>
              <a:t>L</a:t>
            </a:r>
            <a:r>
              <a:rPr sz="12200" spc="-1645" dirty="0"/>
              <a:t> </a:t>
            </a:r>
            <a:r>
              <a:rPr sz="12200" spc="3235" dirty="0"/>
              <a:t>E</a:t>
            </a:r>
            <a:endParaRPr sz="12200"/>
          </a:p>
        </p:txBody>
      </p:sp>
      <p:grpSp>
        <p:nvGrpSpPr>
          <p:cNvPr id="3" name="object 3"/>
          <p:cNvGrpSpPr/>
          <p:nvPr/>
        </p:nvGrpSpPr>
        <p:grpSpPr>
          <a:xfrm>
            <a:off x="534818" y="3811077"/>
            <a:ext cx="990600" cy="561975"/>
            <a:chOff x="534818" y="3811077"/>
            <a:chExt cx="990600" cy="561975"/>
          </a:xfrm>
        </p:grpSpPr>
        <p:sp>
          <p:nvSpPr>
            <p:cNvPr id="4" name="object 4"/>
            <p:cNvSpPr/>
            <p:nvPr/>
          </p:nvSpPr>
          <p:spPr>
            <a:xfrm>
              <a:off x="534818" y="4091432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8" y="281619"/>
                  </a:moveTo>
                  <a:lnTo>
                    <a:pt x="80167" y="281619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8" y="281619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9720" y="3811077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62" y="561974"/>
                  </a:moveTo>
                  <a:lnTo>
                    <a:pt x="245077" y="561974"/>
                  </a:lnTo>
                  <a:lnTo>
                    <a:pt x="113034" y="333163"/>
                  </a:lnTo>
                  <a:lnTo>
                    <a:pt x="55586" y="233675"/>
                  </a:lnTo>
                  <a:lnTo>
                    <a:pt x="0" y="137582"/>
                  </a:lnTo>
                  <a:lnTo>
                    <a:pt x="79609" y="0"/>
                  </a:lnTo>
                  <a:lnTo>
                    <a:pt x="250516" y="0"/>
                  </a:lnTo>
                  <a:lnTo>
                    <a:pt x="301515" y="88144"/>
                  </a:lnTo>
                  <a:lnTo>
                    <a:pt x="412607" y="280355"/>
                  </a:lnTo>
                  <a:lnTo>
                    <a:pt x="443123" y="333163"/>
                  </a:lnTo>
                  <a:lnTo>
                    <a:pt x="495015" y="423427"/>
                  </a:lnTo>
                  <a:lnTo>
                    <a:pt x="415162" y="561974"/>
                  </a:lnTo>
                  <a:close/>
                </a:path>
                <a:path w="495300" h="561975">
                  <a:moveTo>
                    <a:pt x="301567" y="88168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9834" y="3811077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9" y="561974"/>
                  </a:moveTo>
                  <a:lnTo>
                    <a:pt x="245068" y="561974"/>
                  </a:lnTo>
                  <a:lnTo>
                    <a:pt x="164901" y="423427"/>
                  </a:lnTo>
                  <a:lnTo>
                    <a:pt x="165153" y="423008"/>
                  </a:lnTo>
                  <a:lnTo>
                    <a:pt x="82660" y="280355"/>
                  </a:lnTo>
                  <a:lnTo>
                    <a:pt x="0" y="137582"/>
                  </a:lnTo>
                  <a:lnTo>
                    <a:pt x="79609" y="0"/>
                  </a:lnTo>
                  <a:lnTo>
                    <a:pt x="250516" y="0"/>
                  </a:lnTo>
                  <a:lnTo>
                    <a:pt x="297546" y="81284"/>
                  </a:lnTo>
                  <a:lnTo>
                    <a:pt x="297988" y="81284"/>
                  </a:lnTo>
                  <a:lnTo>
                    <a:pt x="439128" y="326099"/>
                  </a:lnTo>
                  <a:lnTo>
                    <a:pt x="438901" y="326231"/>
                  </a:lnTo>
                  <a:lnTo>
                    <a:pt x="495015" y="423427"/>
                  </a:lnTo>
                  <a:lnTo>
                    <a:pt x="414859" y="561974"/>
                  </a:lnTo>
                  <a:close/>
                </a:path>
                <a:path w="495300" h="561975">
                  <a:moveTo>
                    <a:pt x="297988" y="81284"/>
                  </a:moveTo>
                  <a:lnTo>
                    <a:pt x="297546" y="81284"/>
                  </a:lnTo>
                  <a:lnTo>
                    <a:pt x="297870" y="81080"/>
                  </a:lnTo>
                  <a:lnTo>
                    <a:pt x="297988" y="81284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34818" y="5143500"/>
            <a:ext cx="990600" cy="561975"/>
            <a:chOff x="534818" y="5143500"/>
            <a:chExt cx="990600" cy="561975"/>
          </a:xfrm>
        </p:grpSpPr>
        <p:sp>
          <p:nvSpPr>
            <p:cNvPr id="8" name="object 8"/>
            <p:cNvSpPr/>
            <p:nvPr/>
          </p:nvSpPr>
          <p:spPr>
            <a:xfrm>
              <a:off x="534818" y="5423854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8" y="281620"/>
                  </a:moveTo>
                  <a:lnTo>
                    <a:pt x="80167" y="281620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8" y="28162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9720" y="514350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62" y="561974"/>
                  </a:moveTo>
                  <a:lnTo>
                    <a:pt x="245077" y="561974"/>
                  </a:lnTo>
                  <a:lnTo>
                    <a:pt x="113034" y="333162"/>
                  </a:lnTo>
                  <a:lnTo>
                    <a:pt x="55586" y="233675"/>
                  </a:lnTo>
                  <a:lnTo>
                    <a:pt x="0" y="137582"/>
                  </a:lnTo>
                  <a:lnTo>
                    <a:pt x="79609" y="0"/>
                  </a:lnTo>
                  <a:lnTo>
                    <a:pt x="250516" y="0"/>
                  </a:lnTo>
                  <a:lnTo>
                    <a:pt x="301515" y="88144"/>
                  </a:lnTo>
                  <a:lnTo>
                    <a:pt x="412607" y="280354"/>
                  </a:lnTo>
                  <a:lnTo>
                    <a:pt x="443123" y="333162"/>
                  </a:lnTo>
                  <a:lnTo>
                    <a:pt x="495015" y="423427"/>
                  </a:lnTo>
                  <a:lnTo>
                    <a:pt x="415162" y="561974"/>
                  </a:lnTo>
                  <a:close/>
                </a:path>
                <a:path w="495300" h="561975">
                  <a:moveTo>
                    <a:pt x="301567" y="88168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9834" y="514350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9" y="561974"/>
                  </a:moveTo>
                  <a:lnTo>
                    <a:pt x="245069" y="561974"/>
                  </a:lnTo>
                  <a:lnTo>
                    <a:pt x="164901" y="423427"/>
                  </a:lnTo>
                  <a:lnTo>
                    <a:pt x="165153" y="423007"/>
                  </a:lnTo>
                  <a:lnTo>
                    <a:pt x="82660" y="280354"/>
                  </a:lnTo>
                  <a:lnTo>
                    <a:pt x="0" y="137582"/>
                  </a:lnTo>
                  <a:lnTo>
                    <a:pt x="79609" y="0"/>
                  </a:lnTo>
                  <a:lnTo>
                    <a:pt x="250516" y="0"/>
                  </a:lnTo>
                  <a:lnTo>
                    <a:pt x="297546" y="81283"/>
                  </a:lnTo>
                  <a:lnTo>
                    <a:pt x="297988" y="81283"/>
                  </a:lnTo>
                  <a:lnTo>
                    <a:pt x="439128" y="326098"/>
                  </a:lnTo>
                  <a:lnTo>
                    <a:pt x="438901" y="326230"/>
                  </a:lnTo>
                  <a:lnTo>
                    <a:pt x="495015" y="423427"/>
                  </a:lnTo>
                  <a:lnTo>
                    <a:pt x="414859" y="561974"/>
                  </a:lnTo>
                  <a:close/>
                </a:path>
                <a:path w="495300" h="561975">
                  <a:moveTo>
                    <a:pt x="297988" y="81283"/>
                  </a:moveTo>
                  <a:lnTo>
                    <a:pt x="297546" y="81283"/>
                  </a:lnTo>
                  <a:lnTo>
                    <a:pt x="297870" y="81079"/>
                  </a:lnTo>
                  <a:lnTo>
                    <a:pt x="297988" y="81283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34818" y="9258300"/>
            <a:ext cx="990600" cy="561975"/>
            <a:chOff x="534818" y="9258300"/>
            <a:chExt cx="990600" cy="561975"/>
          </a:xfrm>
        </p:grpSpPr>
        <p:sp>
          <p:nvSpPr>
            <p:cNvPr id="12" name="object 12"/>
            <p:cNvSpPr/>
            <p:nvPr/>
          </p:nvSpPr>
          <p:spPr>
            <a:xfrm>
              <a:off x="534818" y="9538650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9720" y="925830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9834" y="925830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401785" y="6418612"/>
            <a:ext cx="990600" cy="561975"/>
            <a:chOff x="9401785" y="6418612"/>
            <a:chExt cx="990600" cy="561975"/>
          </a:xfrm>
        </p:grpSpPr>
        <p:sp>
          <p:nvSpPr>
            <p:cNvPr id="16" name="object 16"/>
            <p:cNvSpPr/>
            <p:nvPr/>
          </p:nvSpPr>
          <p:spPr>
            <a:xfrm>
              <a:off x="9401785" y="6698961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4" y="281625"/>
                  </a:moveTo>
                  <a:lnTo>
                    <a:pt x="80170" y="281625"/>
                  </a:lnTo>
                  <a:lnTo>
                    <a:pt x="0" y="143071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4" y="28162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66686" y="64186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7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49"/>
                  </a:lnTo>
                  <a:lnTo>
                    <a:pt x="443123" y="333157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96800" y="64186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2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49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8"/>
                  </a:lnTo>
                  <a:lnTo>
                    <a:pt x="297988" y="81278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8"/>
                  </a:moveTo>
                  <a:lnTo>
                    <a:pt x="297546" y="81278"/>
                  </a:lnTo>
                  <a:lnTo>
                    <a:pt x="297870" y="81074"/>
                  </a:lnTo>
                  <a:lnTo>
                    <a:pt x="297988" y="8127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34818" y="6418612"/>
            <a:ext cx="990600" cy="561975"/>
            <a:chOff x="534818" y="6418612"/>
            <a:chExt cx="990600" cy="561975"/>
          </a:xfrm>
        </p:grpSpPr>
        <p:sp>
          <p:nvSpPr>
            <p:cNvPr id="20" name="object 20"/>
            <p:cNvSpPr/>
            <p:nvPr/>
          </p:nvSpPr>
          <p:spPr>
            <a:xfrm>
              <a:off x="534818" y="6698961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5"/>
                  </a:moveTo>
                  <a:lnTo>
                    <a:pt x="80170" y="281625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9720" y="64186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7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49"/>
                  </a:lnTo>
                  <a:lnTo>
                    <a:pt x="443123" y="333157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29834" y="64186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2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49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8"/>
                  </a:lnTo>
                  <a:lnTo>
                    <a:pt x="297988" y="81278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8"/>
                  </a:moveTo>
                  <a:lnTo>
                    <a:pt x="297546" y="81278"/>
                  </a:lnTo>
                  <a:lnTo>
                    <a:pt x="297870" y="81074"/>
                  </a:lnTo>
                  <a:lnTo>
                    <a:pt x="297988" y="8127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9401785" y="7836562"/>
            <a:ext cx="990600" cy="561975"/>
            <a:chOff x="9401785" y="7836562"/>
            <a:chExt cx="990600" cy="561975"/>
          </a:xfrm>
        </p:grpSpPr>
        <p:sp>
          <p:nvSpPr>
            <p:cNvPr id="24" name="object 24"/>
            <p:cNvSpPr/>
            <p:nvPr/>
          </p:nvSpPr>
          <p:spPr>
            <a:xfrm>
              <a:off x="9401785" y="8116912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4" y="281624"/>
                  </a:moveTo>
                  <a:lnTo>
                    <a:pt x="80169" y="281624"/>
                  </a:lnTo>
                  <a:lnTo>
                    <a:pt x="0" y="143071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4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566686" y="783656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96800" y="783656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34818" y="7836562"/>
            <a:ext cx="990600" cy="561975"/>
            <a:chOff x="534818" y="7836562"/>
            <a:chExt cx="990600" cy="561975"/>
          </a:xfrm>
        </p:grpSpPr>
        <p:sp>
          <p:nvSpPr>
            <p:cNvPr id="28" name="object 28"/>
            <p:cNvSpPr/>
            <p:nvPr/>
          </p:nvSpPr>
          <p:spPr>
            <a:xfrm>
              <a:off x="534818" y="8116912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9720" y="783656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29834" y="783656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9401785" y="5143500"/>
            <a:ext cx="990600" cy="561975"/>
            <a:chOff x="9401785" y="5143500"/>
            <a:chExt cx="990600" cy="561975"/>
          </a:xfrm>
        </p:grpSpPr>
        <p:sp>
          <p:nvSpPr>
            <p:cNvPr id="32" name="object 32"/>
            <p:cNvSpPr/>
            <p:nvPr/>
          </p:nvSpPr>
          <p:spPr>
            <a:xfrm>
              <a:off x="9401785" y="5423854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7" y="281620"/>
                  </a:moveTo>
                  <a:lnTo>
                    <a:pt x="80167" y="281620"/>
                  </a:lnTo>
                  <a:lnTo>
                    <a:pt x="0" y="143071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7" y="28162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566686" y="514350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62" y="561974"/>
                  </a:moveTo>
                  <a:lnTo>
                    <a:pt x="245077" y="561974"/>
                  </a:lnTo>
                  <a:lnTo>
                    <a:pt x="113034" y="333162"/>
                  </a:lnTo>
                  <a:lnTo>
                    <a:pt x="55586" y="233675"/>
                  </a:lnTo>
                  <a:lnTo>
                    <a:pt x="0" y="137582"/>
                  </a:lnTo>
                  <a:lnTo>
                    <a:pt x="79609" y="0"/>
                  </a:lnTo>
                  <a:lnTo>
                    <a:pt x="250516" y="0"/>
                  </a:lnTo>
                  <a:lnTo>
                    <a:pt x="301515" y="88144"/>
                  </a:lnTo>
                  <a:lnTo>
                    <a:pt x="412607" y="280354"/>
                  </a:lnTo>
                  <a:lnTo>
                    <a:pt x="443123" y="333162"/>
                  </a:lnTo>
                  <a:lnTo>
                    <a:pt x="495015" y="423427"/>
                  </a:lnTo>
                  <a:lnTo>
                    <a:pt x="415162" y="561974"/>
                  </a:lnTo>
                  <a:close/>
                </a:path>
                <a:path w="495300" h="561975">
                  <a:moveTo>
                    <a:pt x="301567" y="88168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896800" y="514350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9" y="561974"/>
                  </a:moveTo>
                  <a:lnTo>
                    <a:pt x="245069" y="561974"/>
                  </a:lnTo>
                  <a:lnTo>
                    <a:pt x="164901" y="423427"/>
                  </a:lnTo>
                  <a:lnTo>
                    <a:pt x="165153" y="423007"/>
                  </a:lnTo>
                  <a:lnTo>
                    <a:pt x="82660" y="280354"/>
                  </a:lnTo>
                  <a:lnTo>
                    <a:pt x="0" y="137582"/>
                  </a:lnTo>
                  <a:lnTo>
                    <a:pt x="79609" y="0"/>
                  </a:lnTo>
                  <a:lnTo>
                    <a:pt x="250516" y="0"/>
                  </a:lnTo>
                  <a:lnTo>
                    <a:pt x="297546" y="81283"/>
                  </a:lnTo>
                  <a:lnTo>
                    <a:pt x="297988" y="81283"/>
                  </a:lnTo>
                  <a:lnTo>
                    <a:pt x="439128" y="326098"/>
                  </a:lnTo>
                  <a:lnTo>
                    <a:pt x="438901" y="326230"/>
                  </a:lnTo>
                  <a:lnTo>
                    <a:pt x="495015" y="423427"/>
                  </a:lnTo>
                  <a:lnTo>
                    <a:pt x="414859" y="561974"/>
                  </a:lnTo>
                  <a:close/>
                </a:path>
                <a:path w="495300" h="561975">
                  <a:moveTo>
                    <a:pt x="297988" y="81283"/>
                  </a:moveTo>
                  <a:lnTo>
                    <a:pt x="297546" y="81283"/>
                  </a:lnTo>
                  <a:lnTo>
                    <a:pt x="297870" y="81079"/>
                  </a:lnTo>
                  <a:lnTo>
                    <a:pt x="297988" y="81283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9401785" y="3817018"/>
            <a:ext cx="990600" cy="561975"/>
            <a:chOff x="9401785" y="3817018"/>
            <a:chExt cx="990600" cy="561975"/>
          </a:xfrm>
        </p:grpSpPr>
        <p:sp>
          <p:nvSpPr>
            <p:cNvPr id="36" name="object 36"/>
            <p:cNvSpPr/>
            <p:nvPr/>
          </p:nvSpPr>
          <p:spPr>
            <a:xfrm>
              <a:off x="9401785" y="4097373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7" y="281620"/>
                  </a:moveTo>
                  <a:lnTo>
                    <a:pt x="80167" y="281620"/>
                  </a:lnTo>
                  <a:lnTo>
                    <a:pt x="0" y="143071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7" y="28162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566686" y="3817018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61" y="561974"/>
                  </a:moveTo>
                  <a:lnTo>
                    <a:pt x="245078" y="561974"/>
                  </a:lnTo>
                  <a:lnTo>
                    <a:pt x="113034" y="333162"/>
                  </a:lnTo>
                  <a:lnTo>
                    <a:pt x="55586" y="233675"/>
                  </a:lnTo>
                  <a:lnTo>
                    <a:pt x="0" y="137581"/>
                  </a:lnTo>
                  <a:lnTo>
                    <a:pt x="79608" y="0"/>
                  </a:lnTo>
                  <a:lnTo>
                    <a:pt x="250517" y="0"/>
                  </a:lnTo>
                  <a:lnTo>
                    <a:pt x="301515" y="88143"/>
                  </a:lnTo>
                  <a:lnTo>
                    <a:pt x="412607" y="280354"/>
                  </a:lnTo>
                  <a:lnTo>
                    <a:pt x="443123" y="333162"/>
                  </a:lnTo>
                  <a:lnTo>
                    <a:pt x="495015" y="423426"/>
                  </a:lnTo>
                  <a:lnTo>
                    <a:pt x="415161" y="561974"/>
                  </a:lnTo>
                  <a:close/>
                </a:path>
                <a:path w="495300" h="561975">
                  <a:moveTo>
                    <a:pt x="301567" y="88167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896800" y="3817018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9" y="561974"/>
                  </a:moveTo>
                  <a:lnTo>
                    <a:pt x="245069" y="561974"/>
                  </a:lnTo>
                  <a:lnTo>
                    <a:pt x="164901" y="423426"/>
                  </a:lnTo>
                  <a:lnTo>
                    <a:pt x="165153" y="423007"/>
                  </a:lnTo>
                  <a:lnTo>
                    <a:pt x="82660" y="280354"/>
                  </a:lnTo>
                  <a:lnTo>
                    <a:pt x="0" y="137581"/>
                  </a:lnTo>
                  <a:lnTo>
                    <a:pt x="79608" y="0"/>
                  </a:lnTo>
                  <a:lnTo>
                    <a:pt x="250517" y="0"/>
                  </a:lnTo>
                  <a:lnTo>
                    <a:pt x="297546" y="81283"/>
                  </a:lnTo>
                  <a:lnTo>
                    <a:pt x="297988" y="81283"/>
                  </a:lnTo>
                  <a:lnTo>
                    <a:pt x="439128" y="326098"/>
                  </a:lnTo>
                  <a:lnTo>
                    <a:pt x="438901" y="326230"/>
                  </a:lnTo>
                  <a:lnTo>
                    <a:pt x="495015" y="423426"/>
                  </a:lnTo>
                  <a:lnTo>
                    <a:pt x="414859" y="561974"/>
                  </a:lnTo>
                  <a:close/>
                </a:path>
                <a:path w="495300" h="561975">
                  <a:moveTo>
                    <a:pt x="297988" y="81283"/>
                  </a:moveTo>
                  <a:lnTo>
                    <a:pt x="297546" y="81283"/>
                  </a:lnTo>
                  <a:lnTo>
                    <a:pt x="297870" y="81079"/>
                  </a:lnTo>
                  <a:lnTo>
                    <a:pt x="297988" y="81283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848598" y="3079425"/>
            <a:ext cx="6597015" cy="683196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8260" marR="312420" indent="-4445">
              <a:lnSpc>
                <a:spcPct val="157600"/>
              </a:lnSpc>
              <a:spcBef>
                <a:spcPts val="70"/>
              </a:spcBef>
            </a:pPr>
            <a:r>
              <a:rPr sz="5600" spc="110" dirty="0">
                <a:latin typeface="Arial"/>
                <a:cs typeface="Arial"/>
              </a:rPr>
              <a:t>Maid/Butler </a:t>
            </a:r>
            <a:r>
              <a:rPr sz="5600" spc="114" dirty="0">
                <a:latin typeface="Arial"/>
                <a:cs typeface="Arial"/>
              </a:rPr>
              <a:t> </a:t>
            </a:r>
            <a:r>
              <a:rPr sz="5600" spc="-5" dirty="0">
                <a:latin typeface="Arial"/>
                <a:cs typeface="Arial"/>
              </a:rPr>
              <a:t>Carpenters </a:t>
            </a:r>
            <a:r>
              <a:rPr sz="5600" dirty="0">
                <a:latin typeface="Arial"/>
                <a:cs typeface="Arial"/>
              </a:rPr>
              <a:t> </a:t>
            </a:r>
            <a:r>
              <a:rPr sz="5600" spc="-35" dirty="0">
                <a:latin typeface="Arial"/>
                <a:cs typeface="Arial"/>
              </a:rPr>
              <a:t>Electrician </a:t>
            </a:r>
            <a:r>
              <a:rPr sz="5600" spc="-30" dirty="0">
                <a:latin typeface="Arial"/>
                <a:cs typeface="Arial"/>
              </a:rPr>
              <a:t> </a:t>
            </a:r>
            <a:r>
              <a:rPr sz="5600" spc="65" dirty="0">
                <a:latin typeface="Arial"/>
                <a:cs typeface="Arial"/>
              </a:rPr>
              <a:t>Hairdresser/Barber</a:t>
            </a:r>
            <a:endParaRPr sz="5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30"/>
              </a:spcBef>
            </a:pPr>
            <a:r>
              <a:rPr sz="5600" spc="265" dirty="0">
                <a:latin typeface="Arial"/>
                <a:cs typeface="Arial"/>
              </a:rPr>
              <a:t>Web/App</a:t>
            </a:r>
            <a:r>
              <a:rPr sz="5600" spc="-160" dirty="0">
                <a:latin typeface="Arial"/>
                <a:cs typeface="Arial"/>
              </a:rPr>
              <a:t> </a:t>
            </a:r>
            <a:r>
              <a:rPr sz="5600" spc="-25" dirty="0">
                <a:latin typeface="Arial"/>
                <a:cs typeface="Arial"/>
              </a:rPr>
              <a:t>Developer</a:t>
            </a:r>
            <a:endParaRPr sz="5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812486" y="3102214"/>
            <a:ext cx="5674995" cy="53879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02235" marR="5080" indent="-90170">
              <a:lnSpc>
                <a:spcPct val="157000"/>
              </a:lnSpc>
              <a:spcBef>
                <a:spcPts val="115"/>
              </a:spcBef>
            </a:pPr>
            <a:r>
              <a:rPr sz="5600" spc="-114" dirty="0">
                <a:latin typeface="Arial"/>
                <a:cs typeface="Arial"/>
              </a:rPr>
              <a:t>Senior</a:t>
            </a:r>
            <a:r>
              <a:rPr sz="5600" spc="-100" dirty="0">
                <a:latin typeface="Arial"/>
                <a:cs typeface="Arial"/>
              </a:rPr>
              <a:t> </a:t>
            </a:r>
            <a:r>
              <a:rPr sz="5600" spc="-110" dirty="0">
                <a:latin typeface="Arial"/>
                <a:cs typeface="Arial"/>
              </a:rPr>
              <a:t>Citizens </a:t>
            </a:r>
            <a:r>
              <a:rPr sz="5600" spc="-105" dirty="0">
                <a:latin typeface="Arial"/>
                <a:cs typeface="Arial"/>
              </a:rPr>
              <a:t> </a:t>
            </a:r>
            <a:r>
              <a:rPr sz="5600" spc="-45" dirty="0">
                <a:latin typeface="Arial"/>
                <a:cs typeface="Arial"/>
              </a:rPr>
              <a:t>Students </a:t>
            </a:r>
            <a:r>
              <a:rPr sz="5600" spc="-40" dirty="0">
                <a:latin typeface="Arial"/>
                <a:cs typeface="Arial"/>
              </a:rPr>
              <a:t> </a:t>
            </a:r>
            <a:r>
              <a:rPr sz="5600" spc="-10" dirty="0">
                <a:latin typeface="Arial"/>
                <a:cs typeface="Arial"/>
              </a:rPr>
              <a:t>Public/People </a:t>
            </a:r>
            <a:r>
              <a:rPr sz="5600" spc="-5" dirty="0">
                <a:latin typeface="Arial"/>
                <a:cs typeface="Arial"/>
              </a:rPr>
              <a:t> </a:t>
            </a:r>
            <a:r>
              <a:rPr sz="5600" spc="100" dirty="0">
                <a:latin typeface="Arial"/>
                <a:cs typeface="Arial"/>
              </a:rPr>
              <a:t>Network</a:t>
            </a:r>
            <a:r>
              <a:rPr sz="5600" spc="-155" dirty="0">
                <a:latin typeface="Arial"/>
                <a:cs typeface="Arial"/>
              </a:rPr>
              <a:t> </a:t>
            </a:r>
            <a:r>
              <a:rPr sz="5600" spc="15" dirty="0">
                <a:latin typeface="Arial"/>
                <a:cs typeface="Arial"/>
              </a:rPr>
              <a:t>Provider</a:t>
            </a:r>
            <a:endParaRPr sz="5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5"/>
            <a:ext cx="18288000" cy="3113405"/>
            <a:chOff x="1" y="5"/>
            <a:chExt cx="18288000" cy="3113405"/>
          </a:xfrm>
        </p:grpSpPr>
        <p:sp>
          <p:nvSpPr>
            <p:cNvPr id="3" name="object 3"/>
            <p:cNvSpPr/>
            <p:nvPr/>
          </p:nvSpPr>
          <p:spPr>
            <a:xfrm>
              <a:off x="1" y="6"/>
              <a:ext cx="17258665" cy="3113405"/>
            </a:xfrm>
            <a:custGeom>
              <a:avLst/>
              <a:gdLst/>
              <a:ahLst/>
              <a:cxnLst/>
              <a:rect l="l" t="t" r="r" b="b"/>
              <a:pathLst>
                <a:path w="17258665" h="3113405">
                  <a:moveTo>
                    <a:pt x="0" y="0"/>
                  </a:moveTo>
                  <a:lnTo>
                    <a:pt x="17258173" y="0"/>
                  </a:lnTo>
                  <a:lnTo>
                    <a:pt x="15461921" y="3113007"/>
                  </a:lnTo>
                  <a:lnTo>
                    <a:pt x="0" y="3113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25608" y="5"/>
              <a:ext cx="3562350" cy="2135505"/>
            </a:xfrm>
            <a:custGeom>
              <a:avLst/>
              <a:gdLst/>
              <a:ahLst/>
              <a:cxnLst/>
              <a:rect l="l" t="t" r="r" b="b"/>
              <a:pathLst>
                <a:path w="3562350" h="2135505">
                  <a:moveTo>
                    <a:pt x="1110" y="0"/>
                  </a:moveTo>
                  <a:lnTo>
                    <a:pt x="3561239" y="0"/>
                  </a:lnTo>
                  <a:lnTo>
                    <a:pt x="3562350" y="1921"/>
                  </a:lnTo>
                  <a:lnTo>
                    <a:pt x="2329659" y="2135505"/>
                  </a:lnTo>
                  <a:lnTo>
                    <a:pt x="1232691" y="2135505"/>
                  </a:lnTo>
                  <a:lnTo>
                    <a:pt x="0" y="1921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7492" y="798865"/>
            <a:ext cx="13481685" cy="1605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350" spc="2035" dirty="0"/>
              <a:t>A</a:t>
            </a:r>
            <a:r>
              <a:rPr sz="10350" spc="-1395" dirty="0"/>
              <a:t> </a:t>
            </a:r>
            <a:r>
              <a:rPr sz="10350" spc="2210" dirty="0"/>
              <a:t>C</a:t>
            </a:r>
            <a:r>
              <a:rPr sz="10350" spc="-1395" dirty="0"/>
              <a:t> </a:t>
            </a:r>
            <a:r>
              <a:rPr sz="10350" spc="2780" dirty="0"/>
              <a:t>T</a:t>
            </a:r>
            <a:r>
              <a:rPr sz="10350" spc="-1395" dirty="0"/>
              <a:t> </a:t>
            </a:r>
            <a:r>
              <a:rPr sz="10350" spc="4115" dirty="0"/>
              <a:t>I</a:t>
            </a:r>
            <a:r>
              <a:rPr sz="10350" spc="-1395" dirty="0"/>
              <a:t> </a:t>
            </a:r>
            <a:r>
              <a:rPr sz="10350" spc="2135" dirty="0"/>
              <a:t>V</a:t>
            </a:r>
            <a:r>
              <a:rPr sz="10350" spc="-1395" dirty="0"/>
              <a:t> </a:t>
            </a:r>
            <a:r>
              <a:rPr sz="10350" spc="4115" dirty="0"/>
              <a:t>I</a:t>
            </a:r>
            <a:r>
              <a:rPr sz="10350" spc="-1395" dirty="0"/>
              <a:t> </a:t>
            </a:r>
            <a:r>
              <a:rPr sz="10350" spc="2780" dirty="0"/>
              <a:t>T</a:t>
            </a:r>
            <a:r>
              <a:rPr sz="10350" spc="-1395" dirty="0"/>
              <a:t> </a:t>
            </a:r>
            <a:r>
              <a:rPr sz="10350" spc="4115" dirty="0"/>
              <a:t>I</a:t>
            </a:r>
            <a:r>
              <a:rPr sz="10350" spc="-1395" dirty="0"/>
              <a:t> </a:t>
            </a:r>
            <a:r>
              <a:rPr sz="10350" spc="2750" dirty="0"/>
              <a:t>E</a:t>
            </a:r>
            <a:r>
              <a:rPr sz="10350" spc="-1395" dirty="0"/>
              <a:t> </a:t>
            </a:r>
            <a:r>
              <a:rPr sz="10350" spc="2565" dirty="0"/>
              <a:t>S</a:t>
            </a:r>
            <a:endParaRPr sz="10350"/>
          </a:p>
        </p:txBody>
      </p:sp>
      <p:grpSp>
        <p:nvGrpSpPr>
          <p:cNvPr id="6" name="object 6"/>
          <p:cNvGrpSpPr/>
          <p:nvPr/>
        </p:nvGrpSpPr>
        <p:grpSpPr>
          <a:xfrm>
            <a:off x="534818" y="4110221"/>
            <a:ext cx="990600" cy="561975"/>
            <a:chOff x="534818" y="4110221"/>
            <a:chExt cx="990600" cy="561975"/>
          </a:xfrm>
        </p:grpSpPr>
        <p:sp>
          <p:nvSpPr>
            <p:cNvPr id="7" name="object 7"/>
            <p:cNvSpPr/>
            <p:nvPr/>
          </p:nvSpPr>
          <p:spPr>
            <a:xfrm>
              <a:off x="534818" y="4390572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9720" y="4110221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9834" y="4110221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650119" y="8181016"/>
            <a:ext cx="990600" cy="561975"/>
            <a:chOff x="8650119" y="8181016"/>
            <a:chExt cx="990600" cy="561975"/>
          </a:xfrm>
        </p:grpSpPr>
        <p:sp>
          <p:nvSpPr>
            <p:cNvPr id="11" name="object 11"/>
            <p:cNvSpPr/>
            <p:nvPr/>
          </p:nvSpPr>
          <p:spPr>
            <a:xfrm>
              <a:off x="8650119" y="8461366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4" y="281624"/>
                  </a:moveTo>
                  <a:lnTo>
                    <a:pt x="80169" y="281624"/>
                  </a:lnTo>
                  <a:lnTo>
                    <a:pt x="0" y="143071"/>
                  </a:lnTo>
                  <a:lnTo>
                    <a:pt x="82611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4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15019" y="818101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5134" y="818101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3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34818" y="5425654"/>
            <a:ext cx="990600" cy="561975"/>
            <a:chOff x="534818" y="5425654"/>
            <a:chExt cx="990600" cy="561975"/>
          </a:xfrm>
        </p:grpSpPr>
        <p:sp>
          <p:nvSpPr>
            <p:cNvPr id="15" name="object 15"/>
            <p:cNvSpPr/>
            <p:nvPr/>
          </p:nvSpPr>
          <p:spPr>
            <a:xfrm>
              <a:off x="534818" y="5706004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9720" y="5425654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9834" y="5425654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34818" y="8181016"/>
            <a:ext cx="990600" cy="561975"/>
            <a:chOff x="534818" y="8181016"/>
            <a:chExt cx="990600" cy="561975"/>
          </a:xfrm>
        </p:grpSpPr>
        <p:sp>
          <p:nvSpPr>
            <p:cNvPr id="19" name="object 19"/>
            <p:cNvSpPr/>
            <p:nvPr/>
          </p:nvSpPr>
          <p:spPr>
            <a:xfrm>
              <a:off x="534818" y="8461366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9720" y="818101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9834" y="818101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3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34818" y="6748140"/>
            <a:ext cx="990600" cy="561975"/>
            <a:chOff x="534818" y="6748140"/>
            <a:chExt cx="990600" cy="561975"/>
          </a:xfrm>
        </p:grpSpPr>
        <p:sp>
          <p:nvSpPr>
            <p:cNvPr id="23" name="object 23"/>
            <p:cNvSpPr/>
            <p:nvPr/>
          </p:nvSpPr>
          <p:spPr>
            <a:xfrm>
              <a:off x="534818" y="7028491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9720" y="674814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1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9834" y="674814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3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8650119" y="5425654"/>
            <a:ext cx="990600" cy="561975"/>
            <a:chOff x="8650119" y="5425654"/>
            <a:chExt cx="990600" cy="561975"/>
          </a:xfrm>
        </p:grpSpPr>
        <p:sp>
          <p:nvSpPr>
            <p:cNvPr id="27" name="object 27"/>
            <p:cNvSpPr/>
            <p:nvPr/>
          </p:nvSpPr>
          <p:spPr>
            <a:xfrm>
              <a:off x="8650119" y="5706004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4" y="281624"/>
                  </a:moveTo>
                  <a:lnTo>
                    <a:pt x="80169" y="281624"/>
                  </a:lnTo>
                  <a:lnTo>
                    <a:pt x="0" y="143071"/>
                  </a:lnTo>
                  <a:lnTo>
                    <a:pt x="82611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4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15019" y="5425654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145134" y="5425654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8650119" y="6748140"/>
            <a:ext cx="990600" cy="561975"/>
            <a:chOff x="8650119" y="6748140"/>
            <a:chExt cx="990600" cy="561975"/>
          </a:xfrm>
        </p:grpSpPr>
        <p:sp>
          <p:nvSpPr>
            <p:cNvPr id="31" name="object 31"/>
            <p:cNvSpPr/>
            <p:nvPr/>
          </p:nvSpPr>
          <p:spPr>
            <a:xfrm>
              <a:off x="8650119" y="7028491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4" y="281624"/>
                  </a:moveTo>
                  <a:lnTo>
                    <a:pt x="80169" y="281624"/>
                  </a:lnTo>
                  <a:lnTo>
                    <a:pt x="0" y="143071"/>
                  </a:lnTo>
                  <a:lnTo>
                    <a:pt x="82611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4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15019" y="674814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1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45134" y="674814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3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650119" y="4110221"/>
            <a:ext cx="990600" cy="561975"/>
            <a:chOff x="8650119" y="4110221"/>
            <a:chExt cx="990600" cy="561975"/>
          </a:xfrm>
        </p:grpSpPr>
        <p:sp>
          <p:nvSpPr>
            <p:cNvPr id="35" name="object 35"/>
            <p:cNvSpPr/>
            <p:nvPr/>
          </p:nvSpPr>
          <p:spPr>
            <a:xfrm>
              <a:off x="8650119" y="4390572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4" y="281624"/>
                  </a:moveTo>
                  <a:lnTo>
                    <a:pt x="80169" y="281624"/>
                  </a:lnTo>
                  <a:lnTo>
                    <a:pt x="0" y="143071"/>
                  </a:lnTo>
                  <a:lnTo>
                    <a:pt x="82611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4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15019" y="4110221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145134" y="4110221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80010">
              <a:lnSpc>
                <a:spcPct val="139500"/>
              </a:lnSpc>
              <a:spcBef>
                <a:spcPts val="75"/>
              </a:spcBef>
            </a:pPr>
            <a:r>
              <a:rPr sz="6250" spc="-80" dirty="0"/>
              <a:t>Search</a:t>
            </a:r>
            <a:r>
              <a:rPr sz="6250" spc="-175" dirty="0"/>
              <a:t> Engine </a:t>
            </a:r>
            <a:r>
              <a:rPr sz="6250" spc="-1720" dirty="0"/>
              <a:t> </a:t>
            </a:r>
            <a:r>
              <a:rPr spc="-114" dirty="0"/>
              <a:t>Payment </a:t>
            </a:r>
            <a:r>
              <a:rPr spc="-110" dirty="0"/>
              <a:t> </a:t>
            </a:r>
            <a:r>
              <a:rPr spc="60" dirty="0"/>
              <a:t>Chatting</a:t>
            </a:r>
            <a:endParaRPr sz="6250"/>
          </a:p>
          <a:p>
            <a:pPr marL="38735">
              <a:lnSpc>
                <a:spcPct val="100000"/>
              </a:lnSpc>
              <a:spcBef>
                <a:spcPts val="3840"/>
              </a:spcBef>
            </a:pPr>
            <a:r>
              <a:rPr spc="-60" dirty="0"/>
              <a:t>Rejection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8575" marR="5080" indent="-16510">
              <a:lnSpc>
                <a:spcPct val="139600"/>
              </a:lnSpc>
              <a:spcBef>
                <a:spcPts val="65"/>
              </a:spcBef>
            </a:pPr>
            <a:r>
              <a:rPr spc="30" dirty="0"/>
              <a:t>Visiting</a:t>
            </a:r>
            <a:r>
              <a:rPr spc="-140" dirty="0"/>
              <a:t> </a:t>
            </a:r>
            <a:r>
              <a:rPr spc="55" dirty="0"/>
              <a:t>Worker</a:t>
            </a:r>
            <a:r>
              <a:rPr spc="-135" dirty="0"/>
              <a:t> </a:t>
            </a:r>
            <a:r>
              <a:rPr spc="-10" dirty="0"/>
              <a:t>Profile </a:t>
            </a:r>
            <a:r>
              <a:rPr spc="-1705" dirty="0"/>
              <a:t> </a:t>
            </a:r>
            <a:r>
              <a:rPr spc="-140" dirty="0"/>
              <a:t>Communication </a:t>
            </a:r>
            <a:r>
              <a:rPr spc="-135" dirty="0"/>
              <a:t> </a:t>
            </a:r>
            <a:r>
              <a:rPr spc="55" dirty="0"/>
              <a:t>Review/Feedback</a:t>
            </a:r>
          </a:p>
          <a:p>
            <a:pPr marL="53340">
              <a:lnSpc>
                <a:spcPct val="100000"/>
              </a:lnSpc>
              <a:spcBef>
                <a:spcPts val="3844"/>
              </a:spcBef>
            </a:pPr>
            <a:r>
              <a:rPr spc="125" dirty="0"/>
              <a:t>GPS/WIFI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6004" y="4902625"/>
            <a:ext cx="2606896" cy="22587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1307" y="4902625"/>
            <a:ext cx="2606897" cy="225879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"/>
            <a:ext cx="15283180" cy="3263265"/>
            <a:chOff x="0" y="1"/>
            <a:chExt cx="15283180" cy="3263265"/>
          </a:xfrm>
        </p:grpSpPr>
        <p:sp>
          <p:nvSpPr>
            <p:cNvPr id="5" name="object 5"/>
            <p:cNvSpPr/>
            <p:nvPr/>
          </p:nvSpPr>
          <p:spPr>
            <a:xfrm>
              <a:off x="0" y="2"/>
              <a:ext cx="13534390" cy="3263265"/>
            </a:xfrm>
            <a:custGeom>
              <a:avLst/>
              <a:gdLst/>
              <a:ahLst/>
              <a:cxnLst/>
              <a:rect l="l" t="t" r="r" b="b"/>
              <a:pathLst>
                <a:path w="13534390" h="3263265">
                  <a:moveTo>
                    <a:pt x="12124354" y="3263093"/>
                  </a:moveTo>
                  <a:lnTo>
                    <a:pt x="0" y="3263093"/>
                  </a:lnTo>
                  <a:lnTo>
                    <a:pt x="0" y="0"/>
                  </a:lnTo>
                  <a:lnTo>
                    <a:pt x="13061054" y="0"/>
                  </a:lnTo>
                  <a:lnTo>
                    <a:pt x="13534202" y="819930"/>
                  </a:lnTo>
                  <a:lnTo>
                    <a:pt x="12124354" y="3263093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24117" y="1"/>
              <a:ext cx="2459355" cy="1028700"/>
            </a:xfrm>
            <a:custGeom>
              <a:avLst/>
              <a:gdLst/>
              <a:ahLst/>
              <a:cxnLst/>
              <a:rect l="l" t="t" r="r" b="b"/>
              <a:pathLst>
                <a:path w="2459355" h="1028700">
                  <a:moveTo>
                    <a:pt x="1864236" y="1028321"/>
                  </a:moveTo>
                  <a:lnTo>
                    <a:pt x="594527" y="1028321"/>
                  </a:lnTo>
                  <a:lnTo>
                    <a:pt x="0" y="0"/>
                  </a:lnTo>
                  <a:lnTo>
                    <a:pt x="2458764" y="0"/>
                  </a:lnTo>
                  <a:lnTo>
                    <a:pt x="1864236" y="1028321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9663" y="4902625"/>
            <a:ext cx="2606896" cy="225879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946214"/>
            <a:ext cx="100768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385" dirty="0">
                <a:latin typeface="Trebuchet MS"/>
                <a:cs typeface="Trebuchet MS"/>
              </a:rPr>
              <a:t>A</a:t>
            </a:r>
            <a:r>
              <a:rPr sz="8000" spc="110" dirty="0">
                <a:latin typeface="Trebuchet MS"/>
                <a:cs typeface="Trebuchet MS"/>
              </a:rPr>
              <a:t>b</a:t>
            </a:r>
            <a:r>
              <a:rPr sz="8000" spc="135" dirty="0">
                <a:latin typeface="Trebuchet MS"/>
                <a:cs typeface="Trebuchet MS"/>
              </a:rPr>
              <a:t>o</a:t>
            </a:r>
            <a:r>
              <a:rPr sz="8000" spc="-140" dirty="0">
                <a:latin typeface="Trebuchet MS"/>
                <a:cs typeface="Trebuchet MS"/>
              </a:rPr>
              <a:t>u</a:t>
            </a:r>
            <a:r>
              <a:rPr sz="8000" spc="-135" dirty="0">
                <a:latin typeface="Trebuchet MS"/>
                <a:cs typeface="Trebuchet MS"/>
              </a:rPr>
              <a:t>t</a:t>
            </a:r>
            <a:r>
              <a:rPr sz="8000" spc="-459" dirty="0">
                <a:latin typeface="Trebuchet MS"/>
                <a:cs typeface="Trebuchet MS"/>
              </a:rPr>
              <a:t> </a:t>
            </a:r>
            <a:r>
              <a:rPr sz="8000" spc="-630" dirty="0">
                <a:latin typeface="Trebuchet MS"/>
                <a:cs typeface="Trebuchet MS"/>
              </a:rPr>
              <a:t>T</a:t>
            </a:r>
            <a:r>
              <a:rPr sz="8000" spc="-195" dirty="0">
                <a:latin typeface="Trebuchet MS"/>
                <a:cs typeface="Trebuchet MS"/>
              </a:rPr>
              <a:t>e</a:t>
            </a:r>
            <a:r>
              <a:rPr sz="8000" spc="105" dirty="0">
                <a:latin typeface="Trebuchet MS"/>
                <a:cs typeface="Trebuchet MS"/>
              </a:rPr>
              <a:t>a</a:t>
            </a:r>
            <a:r>
              <a:rPr sz="8000" spc="-95" dirty="0">
                <a:latin typeface="Trebuchet MS"/>
                <a:cs typeface="Trebuchet MS"/>
              </a:rPr>
              <a:t>m</a:t>
            </a:r>
            <a:r>
              <a:rPr sz="8000" spc="-459" dirty="0">
                <a:latin typeface="Trebuchet MS"/>
                <a:cs typeface="Trebuchet MS"/>
              </a:rPr>
              <a:t> </a:t>
            </a:r>
            <a:r>
              <a:rPr sz="8000" spc="305" dirty="0">
                <a:latin typeface="Trebuchet MS"/>
                <a:cs typeface="Trebuchet MS"/>
              </a:rPr>
              <a:t>M</a:t>
            </a:r>
            <a:r>
              <a:rPr sz="8000" spc="-195" dirty="0">
                <a:latin typeface="Trebuchet MS"/>
                <a:cs typeface="Trebuchet MS"/>
              </a:rPr>
              <a:t>e</a:t>
            </a:r>
            <a:r>
              <a:rPr sz="8000" spc="-100" dirty="0">
                <a:latin typeface="Trebuchet MS"/>
                <a:cs typeface="Trebuchet MS"/>
              </a:rPr>
              <a:t>m</a:t>
            </a:r>
            <a:r>
              <a:rPr sz="8000" spc="110" dirty="0">
                <a:latin typeface="Trebuchet MS"/>
                <a:cs typeface="Trebuchet MS"/>
              </a:rPr>
              <a:t>b</a:t>
            </a:r>
            <a:r>
              <a:rPr sz="8000" spc="-195" dirty="0">
                <a:latin typeface="Trebuchet MS"/>
                <a:cs typeface="Trebuchet MS"/>
              </a:rPr>
              <a:t>e</a:t>
            </a:r>
            <a:r>
              <a:rPr sz="8000" spc="-250" dirty="0">
                <a:latin typeface="Trebuchet MS"/>
                <a:cs typeface="Trebuchet MS"/>
              </a:rPr>
              <a:t>r</a:t>
            </a:r>
            <a:r>
              <a:rPr sz="8000" spc="385" dirty="0">
                <a:latin typeface="Trebuchet MS"/>
                <a:cs typeface="Trebuchet MS"/>
              </a:rPr>
              <a:t>s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3448" y="7769736"/>
            <a:ext cx="2024380" cy="10223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z="2600" b="1" spc="40" dirty="0">
                <a:latin typeface="Trebuchet MS"/>
                <a:cs typeface="Trebuchet MS"/>
              </a:rPr>
              <a:t>Parth</a:t>
            </a:r>
            <a:r>
              <a:rPr sz="2600" b="1" spc="-45" dirty="0">
                <a:latin typeface="Trebuchet MS"/>
                <a:cs typeface="Trebuchet MS"/>
              </a:rPr>
              <a:t> </a:t>
            </a:r>
            <a:r>
              <a:rPr sz="2600" b="1" spc="-20" dirty="0">
                <a:latin typeface="Trebuchet MS"/>
                <a:cs typeface="Trebuchet MS"/>
              </a:rPr>
              <a:t>Ahuja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600" spc="-110" dirty="0">
                <a:latin typeface="Trebuchet MS"/>
                <a:cs typeface="Trebuchet MS"/>
              </a:rPr>
              <a:t>2</a:t>
            </a:r>
            <a:r>
              <a:rPr sz="2600" spc="75" dirty="0">
                <a:latin typeface="Trebuchet MS"/>
                <a:cs typeface="Trebuchet MS"/>
              </a:rPr>
              <a:t>00</a:t>
            </a:r>
            <a:r>
              <a:rPr sz="2600" spc="-90" dirty="0">
                <a:latin typeface="Trebuchet MS"/>
                <a:cs typeface="Trebuchet MS"/>
              </a:rPr>
              <a:t>5</a:t>
            </a:r>
            <a:r>
              <a:rPr sz="2600" spc="-220" dirty="0">
                <a:latin typeface="Trebuchet MS"/>
                <a:cs typeface="Trebuchet MS"/>
              </a:rPr>
              <a:t>7</a:t>
            </a:r>
            <a:r>
              <a:rPr sz="2600" spc="75" dirty="0">
                <a:latin typeface="Trebuchet MS"/>
                <a:cs typeface="Trebuchet MS"/>
              </a:rPr>
              <a:t>0</a:t>
            </a:r>
            <a:r>
              <a:rPr sz="2600" spc="-280" dirty="0">
                <a:latin typeface="Trebuchet MS"/>
                <a:cs typeface="Trebuchet MS"/>
              </a:rPr>
              <a:t>1</a:t>
            </a:r>
            <a:r>
              <a:rPr sz="2600" spc="75" dirty="0">
                <a:latin typeface="Trebuchet MS"/>
                <a:cs typeface="Trebuchet MS"/>
              </a:rPr>
              <a:t>0</a:t>
            </a:r>
            <a:r>
              <a:rPr sz="2600" spc="-220" dirty="0">
                <a:latin typeface="Trebuchet MS"/>
                <a:cs typeface="Trebuchet MS"/>
              </a:rPr>
              <a:t>7</a:t>
            </a:r>
            <a:r>
              <a:rPr sz="2600" spc="75" dirty="0">
                <a:latin typeface="Trebuchet MS"/>
                <a:cs typeface="Trebuchet MS"/>
              </a:rPr>
              <a:t>0</a:t>
            </a:r>
            <a:r>
              <a:rPr sz="2600" spc="-110" dirty="0">
                <a:latin typeface="Trebuchet MS"/>
                <a:cs typeface="Trebuchet MS"/>
              </a:rPr>
              <a:t>2</a:t>
            </a:r>
            <a:r>
              <a:rPr sz="2600" spc="-20" dirty="0">
                <a:latin typeface="Trebuchet MS"/>
                <a:cs typeface="Trebuchet MS"/>
              </a:rPr>
              <a:t>4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559" y="7769736"/>
            <a:ext cx="2924810" cy="10223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2600" b="1" spc="45" dirty="0">
                <a:latin typeface="Trebuchet MS"/>
                <a:cs typeface="Trebuchet MS"/>
              </a:rPr>
              <a:t>Hardik</a:t>
            </a:r>
            <a:r>
              <a:rPr sz="2600" b="1" spc="-45" dirty="0">
                <a:latin typeface="Trebuchet MS"/>
                <a:cs typeface="Trebuchet MS"/>
              </a:rPr>
              <a:t> </a:t>
            </a:r>
            <a:r>
              <a:rPr sz="2600" b="1" spc="65" dirty="0">
                <a:latin typeface="Trebuchet MS"/>
                <a:cs typeface="Trebuchet MS"/>
              </a:rPr>
              <a:t>Pampaniya</a:t>
            </a:r>
            <a:endParaRPr sz="2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2600" spc="-65" dirty="0">
                <a:latin typeface="Trebuchet MS"/>
                <a:cs typeface="Trebuchet MS"/>
              </a:rPr>
              <a:t>200570107022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45410" y="7769736"/>
            <a:ext cx="1990089" cy="10223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05"/>
              </a:spcBef>
            </a:pPr>
            <a:r>
              <a:rPr sz="2600" b="1" spc="65" dirty="0">
                <a:latin typeface="Trebuchet MS"/>
                <a:cs typeface="Trebuchet MS"/>
              </a:rPr>
              <a:t>Yash</a:t>
            </a:r>
            <a:r>
              <a:rPr sz="2600" b="1" spc="-80" dirty="0">
                <a:latin typeface="Trebuchet MS"/>
                <a:cs typeface="Trebuchet MS"/>
              </a:rPr>
              <a:t> </a:t>
            </a:r>
            <a:r>
              <a:rPr sz="2600" b="1" spc="85" dirty="0">
                <a:latin typeface="Trebuchet MS"/>
                <a:cs typeface="Trebuchet MS"/>
              </a:rPr>
              <a:t>Baldha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600" spc="-80" dirty="0">
                <a:latin typeface="Trebuchet MS"/>
                <a:cs typeface="Trebuchet MS"/>
              </a:rPr>
              <a:t>200570107012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5"/>
            <a:ext cx="18288000" cy="3113405"/>
            <a:chOff x="1" y="5"/>
            <a:chExt cx="18288000" cy="3113405"/>
          </a:xfrm>
        </p:grpSpPr>
        <p:sp>
          <p:nvSpPr>
            <p:cNvPr id="3" name="object 3"/>
            <p:cNvSpPr/>
            <p:nvPr/>
          </p:nvSpPr>
          <p:spPr>
            <a:xfrm>
              <a:off x="1" y="6"/>
              <a:ext cx="17258665" cy="3113405"/>
            </a:xfrm>
            <a:custGeom>
              <a:avLst/>
              <a:gdLst/>
              <a:ahLst/>
              <a:cxnLst/>
              <a:rect l="l" t="t" r="r" b="b"/>
              <a:pathLst>
                <a:path w="17258665" h="3113405">
                  <a:moveTo>
                    <a:pt x="0" y="0"/>
                  </a:moveTo>
                  <a:lnTo>
                    <a:pt x="17258173" y="0"/>
                  </a:lnTo>
                  <a:lnTo>
                    <a:pt x="15461921" y="3113007"/>
                  </a:lnTo>
                  <a:lnTo>
                    <a:pt x="0" y="3113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25608" y="5"/>
              <a:ext cx="3562350" cy="2135505"/>
            </a:xfrm>
            <a:custGeom>
              <a:avLst/>
              <a:gdLst/>
              <a:ahLst/>
              <a:cxnLst/>
              <a:rect l="l" t="t" r="r" b="b"/>
              <a:pathLst>
                <a:path w="3562350" h="2135505">
                  <a:moveTo>
                    <a:pt x="1110" y="0"/>
                  </a:moveTo>
                  <a:lnTo>
                    <a:pt x="3561239" y="0"/>
                  </a:lnTo>
                  <a:lnTo>
                    <a:pt x="3562350" y="1921"/>
                  </a:lnTo>
                  <a:lnTo>
                    <a:pt x="2329659" y="2135505"/>
                  </a:lnTo>
                  <a:lnTo>
                    <a:pt x="1232691" y="2135505"/>
                  </a:lnTo>
                  <a:lnTo>
                    <a:pt x="0" y="1921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72821" y="1237390"/>
            <a:ext cx="5001895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250" b="1" spc="10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250" b="1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b="1" spc="17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250" b="1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b="1" spc="11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4250" b="1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b="1" spc="61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4250" b="1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b="1" spc="84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250" b="1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b="1" spc="11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4250" b="1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b="1" spc="17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250" b="1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b="1" spc="4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250" b="1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b="1" spc="47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42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8752" y="1237390"/>
            <a:ext cx="4272915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250" b="1" spc="-1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4250" b="1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b="1" spc="91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4250" b="1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b="1" spc="4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250" b="1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b="1" spc="47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4250" b="1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b="1" spc="11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4250" b="1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b="1" spc="1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250" b="1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b="1" spc="844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4250" b="1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b="1" spc="11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42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15361" y="1237390"/>
            <a:ext cx="4834890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250" b="1" spc="-1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4250" b="1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b="1" spc="13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4250" b="1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b="1" spc="4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250" b="1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b="1" spc="91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4250" b="1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b="1" spc="84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250" b="1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b="1" spc="11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4250" b="1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b="1" spc="17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250" b="1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b="1" spc="4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250" b="1" spc="-5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b="1" spc="47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42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2389" y="3444281"/>
            <a:ext cx="4210050" cy="914400"/>
          </a:xfrm>
          <a:custGeom>
            <a:avLst/>
            <a:gdLst/>
            <a:ahLst/>
            <a:cxnLst/>
            <a:rect l="l" t="t" r="r" b="b"/>
            <a:pathLst>
              <a:path w="4210050" h="914400">
                <a:moveTo>
                  <a:pt x="264242" y="0"/>
                </a:moveTo>
                <a:lnTo>
                  <a:pt x="3945730" y="0"/>
                </a:lnTo>
                <a:lnTo>
                  <a:pt x="4209973" y="457199"/>
                </a:lnTo>
                <a:lnTo>
                  <a:pt x="3945730" y="914399"/>
                </a:lnTo>
                <a:lnTo>
                  <a:pt x="264242" y="914399"/>
                </a:lnTo>
                <a:lnTo>
                  <a:pt x="0" y="457199"/>
                </a:lnTo>
                <a:lnTo>
                  <a:pt x="264242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99822" y="3434661"/>
            <a:ext cx="4248150" cy="923925"/>
          </a:xfrm>
          <a:custGeom>
            <a:avLst/>
            <a:gdLst/>
            <a:ahLst/>
            <a:cxnLst/>
            <a:rect l="l" t="t" r="r" b="b"/>
            <a:pathLst>
              <a:path w="4248150" h="923925">
                <a:moveTo>
                  <a:pt x="266612" y="0"/>
                </a:moveTo>
                <a:lnTo>
                  <a:pt x="3981123" y="0"/>
                </a:lnTo>
                <a:lnTo>
                  <a:pt x="4247736" y="461962"/>
                </a:lnTo>
                <a:lnTo>
                  <a:pt x="3981123" y="923924"/>
                </a:lnTo>
                <a:lnTo>
                  <a:pt x="266612" y="923924"/>
                </a:lnTo>
                <a:lnTo>
                  <a:pt x="0" y="461962"/>
                </a:lnTo>
                <a:lnTo>
                  <a:pt x="266612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1439" y="3438774"/>
            <a:ext cx="4267200" cy="933450"/>
          </a:xfrm>
          <a:custGeom>
            <a:avLst/>
            <a:gdLst/>
            <a:ahLst/>
            <a:cxnLst/>
            <a:rect l="l" t="t" r="r" b="b"/>
            <a:pathLst>
              <a:path w="4267200" h="933450">
                <a:moveTo>
                  <a:pt x="267825" y="0"/>
                </a:moveTo>
                <a:lnTo>
                  <a:pt x="3999222" y="0"/>
                </a:lnTo>
                <a:lnTo>
                  <a:pt x="4267047" y="466725"/>
                </a:lnTo>
                <a:lnTo>
                  <a:pt x="3999222" y="933450"/>
                </a:lnTo>
                <a:lnTo>
                  <a:pt x="267825" y="933450"/>
                </a:lnTo>
                <a:lnTo>
                  <a:pt x="0" y="466725"/>
                </a:lnTo>
                <a:lnTo>
                  <a:pt x="267825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71249" y="3346587"/>
            <a:ext cx="3013710" cy="1012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450" spc="95" dirty="0">
                <a:solidFill>
                  <a:srgbClr val="FFFFFF"/>
                </a:solidFill>
                <a:latin typeface="Garamond"/>
                <a:cs typeface="Garamond"/>
              </a:rPr>
              <a:t>C</a:t>
            </a:r>
            <a:r>
              <a:rPr sz="6450" spc="310" dirty="0">
                <a:solidFill>
                  <a:srgbClr val="FFFFFF"/>
                </a:solidFill>
                <a:latin typeface="Garamond"/>
                <a:cs typeface="Garamond"/>
              </a:rPr>
              <a:t>h</a:t>
            </a:r>
            <a:r>
              <a:rPr sz="6450" spc="495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6450" spc="120" dirty="0">
                <a:solidFill>
                  <a:srgbClr val="FFFFFF"/>
                </a:solidFill>
                <a:latin typeface="Garamond"/>
                <a:cs typeface="Garamond"/>
              </a:rPr>
              <a:t>tt</a:t>
            </a:r>
            <a:r>
              <a:rPr sz="6450" spc="305" dirty="0">
                <a:solidFill>
                  <a:srgbClr val="FFFFFF"/>
                </a:solidFill>
                <a:latin typeface="Garamond"/>
                <a:cs typeface="Garamond"/>
              </a:rPr>
              <a:t>i</a:t>
            </a:r>
            <a:r>
              <a:rPr sz="6450" spc="310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6450" spc="315" dirty="0">
                <a:solidFill>
                  <a:srgbClr val="FFFFFF"/>
                </a:solidFill>
                <a:latin typeface="Garamond"/>
                <a:cs typeface="Garamond"/>
              </a:rPr>
              <a:t>g</a:t>
            </a:r>
            <a:endParaRPr sz="645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38212" y="3274776"/>
            <a:ext cx="2989580" cy="1011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450" spc="-545" dirty="0">
                <a:solidFill>
                  <a:srgbClr val="FFFFFF"/>
                </a:solidFill>
                <a:latin typeface="Garamond"/>
                <a:cs typeface="Garamond"/>
              </a:rPr>
              <a:t>P</a:t>
            </a:r>
            <a:r>
              <a:rPr sz="6450" spc="495" dirty="0">
                <a:solidFill>
                  <a:srgbClr val="FFFFFF"/>
                </a:solidFill>
                <a:latin typeface="Garamond"/>
                <a:cs typeface="Garamond"/>
              </a:rPr>
              <a:t>a</a:t>
            </a:r>
            <a:r>
              <a:rPr sz="6450" spc="540" dirty="0">
                <a:solidFill>
                  <a:srgbClr val="FFFFFF"/>
                </a:solidFill>
                <a:latin typeface="Garamond"/>
                <a:cs typeface="Garamond"/>
              </a:rPr>
              <a:t>y</a:t>
            </a:r>
            <a:r>
              <a:rPr sz="6450" spc="185" dirty="0">
                <a:solidFill>
                  <a:srgbClr val="FFFFFF"/>
                </a:solidFill>
                <a:latin typeface="Garamond"/>
                <a:cs typeface="Garamond"/>
              </a:rPr>
              <a:t>m</a:t>
            </a:r>
            <a:r>
              <a:rPr sz="6450" spc="610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6450" spc="310" dirty="0">
                <a:solidFill>
                  <a:srgbClr val="FFFFFF"/>
                </a:solidFill>
                <a:latin typeface="Garamond"/>
                <a:cs typeface="Garamond"/>
              </a:rPr>
              <a:t>n</a:t>
            </a:r>
            <a:r>
              <a:rPr sz="6450" spc="-4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endParaRPr sz="6450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91436" y="3346076"/>
            <a:ext cx="3267710" cy="1011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450" spc="220" dirty="0">
                <a:solidFill>
                  <a:srgbClr val="FFFFFF"/>
                </a:solidFill>
                <a:latin typeface="Garamond"/>
                <a:cs typeface="Garamond"/>
              </a:rPr>
              <a:t>Rejection</a:t>
            </a:r>
            <a:endParaRPr sz="6450">
              <a:latin typeface="Garamond"/>
              <a:cs typeface="Garamond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5166080"/>
            <a:ext cx="970280" cy="561975"/>
            <a:chOff x="0" y="5166080"/>
            <a:chExt cx="970280" cy="561975"/>
          </a:xfrm>
        </p:grpSpPr>
        <p:sp>
          <p:nvSpPr>
            <p:cNvPr id="15" name="object 15"/>
            <p:cNvSpPr/>
            <p:nvPr/>
          </p:nvSpPr>
          <p:spPr>
            <a:xfrm>
              <a:off x="0" y="5446430"/>
              <a:ext cx="310515" cy="281940"/>
            </a:xfrm>
            <a:custGeom>
              <a:avLst/>
              <a:gdLst/>
              <a:ahLst/>
              <a:cxnLst/>
              <a:rect l="l" t="t" r="r" b="b"/>
              <a:pathLst>
                <a:path w="310515" h="281939">
                  <a:moveTo>
                    <a:pt x="229765" y="281624"/>
                  </a:moveTo>
                  <a:lnTo>
                    <a:pt x="59980" y="281624"/>
                  </a:lnTo>
                  <a:lnTo>
                    <a:pt x="0" y="177965"/>
                  </a:lnTo>
                  <a:lnTo>
                    <a:pt x="0" y="108106"/>
                  </a:lnTo>
                  <a:lnTo>
                    <a:pt x="62422" y="0"/>
                  </a:lnTo>
                  <a:lnTo>
                    <a:pt x="227323" y="0"/>
                  </a:lnTo>
                  <a:lnTo>
                    <a:pt x="309924" y="143072"/>
                  </a:lnTo>
                  <a:lnTo>
                    <a:pt x="22976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4711" y="516608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1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4825" y="516608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3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0655" y="6707963"/>
            <a:ext cx="990600" cy="561975"/>
            <a:chOff x="40655" y="6707963"/>
            <a:chExt cx="990600" cy="561975"/>
          </a:xfrm>
        </p:grpSpPr>
        <p:sp>
          <p:nvSpPr>
            <p:cNvPr id="19" name="object 19"/>
            <p:cNvSpPr/>
            <p:nvPr/>
          </p:nvSpPr>
          <p:spPr>
            <a:xfrm>
              <a:off x="40655" y="6988313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5557" y="670796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5671" y="670796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0" y="8115603"/>
            <a:ext cx="970280" cy="561975"/>
            <a:chOff x="0" y="8115603"/>
            <a:chExt cx="970280" cy="561975"/>
          </a:xfrm>
        </p:grpSpPr>
        <p:sp>
          <p:nvSpPr>
            <p:cNvPr id="23" name="object 23"/>
            <p:cNvSpPr/>
            <p:nvPr/>
          </p:nvSpPr>
          <p:spPr>
            <a:xfrm>
              <a:off x="0" y="8395953"/>
              <a:ext cx="310515" cy="281940"/>
            </a:xfrm>
            <a:custGeom>
              <a:avLst/>
              <a:gdLst/>
              <a:ahLst/>
              <a:cxnLst/>
              <a:rect l="l" t="t" r="r" b="b"/>
              <a:pathLst>
                <a:path w="310515" h="281940">
                  <a:moveTo>
                    <a:pt x="229765" y="281624"/>
                  </a:moveTo>
                  <a:lnTo>
                    <a:pt x="59980" y="281624"/>
                  </a:lnTo>
                  <a:lnTo>
                    <a:pt x="0" y="177965"/>
                  </a:lnTo>
                  <a:lnTo>
                    <a:pt x="0" y="108106"/>
                  </a:lnTo>
                  <a:lnTo>
                    <a:pt x="62422" y="0"/>
                  </a:lnTo>
                  <a:lnTo>
                    <a:pt x="227323" y="0"/>
                  </a:lnTo>
                  <a:lnTo>
                    <a:pt x="309924" y="143072"/>
                  </a:lnTo>
                  <a:lnTo>
                    <a:pt x="22976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4711" y="811560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4825" y="811560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203613" y="5143505"/>
            <a:ext cx="990600" cy="561975"/>
            <a:chOff x="6203613" y="5143505"/>
            <a:chExt cx="990600" cy="561975"/>
          </a:xfrm>
        </p:grpSpPr>
        <p:sp>
          <p:nvSpPr>
            <p:cNvPr id="27" name="object 27"/>
            <p:cNvSpPr/>
            <p:nvPr/>
          </p:nvSpPr>
          <p:spPr>
            <a:xfrm>
              <a:off x="6203613" y="5423856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68514" y="514350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98628" y="514350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3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203613" y="6707963"/>
            <a:ext cx="990600" cy="561975"/>
            <a:chOff x="6203613" y="6707963"/>
            <a:chExt cx="990600" cy="561975"/>
          </a:xfrm>
        </p:grpSpPr>
        <p:sp>
          <p:nvSpPr>
            <p:cNvPr id="31" name="object 31"/>
            <p:cNvSpPr/>
            <p:nvPr/>
          </p:nvSpPr>
          <p:spPr>
            <a:xfrm>
              <a:off x="6203613" y="6988313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68514" y="670796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98628" y="670796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203613" y="8206067"/>
            <a:ext cx="990600" cy="561975"/>
            <a:chOff x="6203613" y="8206067"/>
            <a:chExt cx="990600" cy="561975"/>
          </a:xfrm>
        </p:grpSpPr>
        <p:sp>
          <p:nvSpPr>
            <p:cNvPr id="35" name="object 35"/>
            <p:cNvSpPr/>
            <p:nvPr/>
          </p:nvSpPr>
          <p:spPr>
            <a:xfrm>
              <a:off x="6203613" y="8486417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68514" y="8206067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98628" y="8206067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2108564" y="5143505"/>
            <a:ext cx="990600" cy="561975"/>
            <a:chOff x="12108564" y="5143505"/>
            <a:chExt cx="990600" cy="561975"/>
          </a:xfrm>
        </p:grpSpPr>
        <p:sp>
          <p:nvSpPr>
            <p:cNvPr id="39" name="object 39"/>
            <p:cNvSpPr/>
            <p:nvPr/>
          </p:nvSpPr>
          <p:spPr>
            <a:xfrm>
              <a:off x="12108564" y="5423856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4" y="281624"/>
                  </a:moveTo>
                  <a:lnTo>
                    <a:pt x="80169" y="281624"/>
                  </a:lnTo>
                  <a:lnTo>
                    <a:pt x="0" y="143071"/>
                  </a:lnTo>
                  <a:lnTo>
                    <a:pt x="82611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4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273464" y="514350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603579" y="514350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2049266" y="6707963"/>
            <a:ext cx="990600" cy="561975"/>
            <a:chOff x="12049266" y="6707963"/>
            <a:chExt cx="990600" cy="561975"/>
          </a:xfrm>
        </p:grpSpPr>
        <p:sp>
          <p:nvSpPr>
            <p:cNvPr id="43" name="object 43"/>
            <p:cNvSpPr/>
            <p:nvPr/>
          </p:nvSpPr>
          <p:spPr>
            <a:xfrm>
              <a:off x="12049266" y="6988313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214168" y="670796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544282" y="670796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4" y="423424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2049266" y="8206067"/>
            <a:ext cx="990600" cy="561975"/>
            <a:chOff x="12049266" y="8206067"/>
            <a:chExt cx="990600" cy="561975"/>
          </a:xfrm>
        </p:grpSpPr>
        <p:sp>
          <p:nvSpPr>
            <p:cNvPr id="47" name="object 47"/>
            <p:cNvSpPr/>
            <p:nvPr/>
          </p:nvSpPr>
          <p:spPr>
            <a:xfrm>
              <a:off x="12049266" y="8486417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214168" y="8206067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544282" y="8206067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4" y="423424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330833" y="5080037"/>
            <a:ext cx="43516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5" dirty="0">
                <a:latin typeface="Arial"/>
                <a:cs typeface="Arial"/>
              </a:rPr>
              <a:t>While</a:t>
            </a:r>
            <a:r>
              <a:rPr sz="4000" spc="-125" dirty="0">
                <a:latin typeface="Arial"/>
                <a:cs typeface="Arial"/>
              </a:rPr>
              <a:t> </a:t>
            </a:r>
            <a:r>
              <a:rPr sz="4000" spc="-35" dirty="0">
                <a:latin typeface="Arial"/>
                <a:cs typeface="Arial"/>
              </a:rPr>
              <a:t>Conversation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73844" y="6599358"/>
            <a:ext cx="25101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65" dirty="0">
                <a:latin typeface="Arial"/>
                <a:cs typeface="Arial"/>
              </a:rPr>
              <a:t>T</a:t>
            </a:r>
            <a:r>
              <a:rPr sz="4000" spc="-114" dirty="0">
                <a:latin typeface="Arial"/>
                <a:cs typeface="Arial"/>
              </a:rPr>
              <a:t>o</a:t>
            </a:r>
            <a:r>
              <a:rPr sz="4000" spc="-70" dirty="0">
                <a:latin typeface="Arial"/>
                <a:cs typeface="Arial"/>
              </a:rPr>
              <a:t> </a:t>
            </a:r>
            <a:r>
              <a:rPr sz="4000" spc="455" dirty="0">
                <a:latin typeface="Arial"/>
                <a:cs typeface="Arial"/>
              </a:rPr>
              <a:t>I</a:t>
            </a:r>
            <a:r>
              <a:rPr sz="4000" spc="-95" dirty="0">
                <a:latin typeface="Arial"/>
                <a:cs typeface="Arial"/>
              </a:rPr>
              <a:t>n</a:t>
            </a:r>
            <a:r>
              <a:rPr sz="4000" spc="250" dirty="0">
                <a:latin typeface="Arial"/>
                <a:cs typeface="Arial"/>
              </a:rPr>
              <a:t>t</a:t>
            </a:r>
            <a:r>
              <a:rPr sz="4000" spc="-110" dirty="0">
                <a:latin typeface="Arial"/>
                <a:cs typeface="Arial"/>
              </a:rPr>
              <a:t>e</a:t>
            </a:r>
            <a:r>
              <a:rPr sz="4000" spc="175" dirty="0">
                <a:latin typeface="Arial"/>
                <a:cs typeface="Arial"/>
              </a:rPr>
              <a:t>r</a:t>
            </a:r>
            <a:r>
              <a:rPr sz="4000" spc="-20" dirty="0">
                <a:latin typeface="Arial"/>
                <a:cs typeface="Arial"/>
              </a:rPr>
              <a:t>a</a:t>
            </a:r>
            <a:r>
              <a:rPr sz="4000" spc="25" dirty="0">
                <a:latin typeface="Arial"/>
                <a:cs typeface="Arial"/>
              </a:rPr>
              <a:t>c</a:t>
            </a:r>
            <a:r>
              <a:rPr sz="4000" spc="254" dirty="0">
                <a:latin typeface="Arial"/>
                <a:cs typeface="Arial"/>
              </a:rPr>
              <a:t>t</a:t>
            </a:r>
            <a:endParaRPr sz="4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27443" y="8045086"/>
            <a:ext cx="4332605" cy="115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465"/>
              </a:lnSpc>
              <a:spcBef>
                <a:spcPts val="100"/>
              </a:spcBef>
            </a:pPr>
            <a:r>
              <a:rPr sz="4000" spc="-55" dirty="0">
                <a:latin typeface="Arial"/>
                <a:cs typeface="Arial"/>
              </a:rPr>
              <a:t>Through</a:t>
            </a:r>
            <a:r>
              <a:rPr sz="4000" spc="-105" dirty="0">
                <a:latin typeface="Arial"/>
                <a:cs typeface="Arial"/>
              </a:rPr>
              <a:t> </a:t>
            </a:r>
            <a:r>
              <a:rPr sz="4000" spc="5" dirty="0">
                <a:latin typeface="Arial"/>
                <a:cs typeface="Arial"/>
              </a:rPr>
              <a:t>any</a:t>
            </a:r>
            <a:r>
              <a:rPr sz="4000" spc="-105" dirty="0">
                <a:latin typeface="Arial"/>
                <a:cs typeface="Arial"/>
              </a:rPr>
              <a:t> </a:t>
            </a:r>
            <a:r>
              <a:rPr sz="4000" spc="45" dirty="0">
                <a:latin typeface="Arial"/>
                <a:cs typeface="Arial"/>
              </a:rPr>
              <a:t>digital</a:t>
            </a:r>
            <a:endParaRPr sz="4000">
              <a:latin typeface="Arial"/>
              <a:cs typeface="Arial"/>
            </a:endParaRPr>
          </a:p>
          <a:p>
            <a:pPr marL="132080" algn="ctr">
              <a:lnSpc>
                <a:spcPts val="4465"/>
              </a:lnSpc>
            </a:pPr>
            <a:r>
              <a:rPr sz="4000" spc="5" dirty="0">
                <a:latin typeface="Arial"/>
                <a:cs typeface="Arial"/>
              </a:rPr>
              <a:t>device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82807" y="5034889"/>
            <a:ext cx="24663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95" dirty="0">
                <a:latin typeface="Arial"/>
                <a:cs typeface="Arial"/>
              </a:rPr>
              <a:t>After</a:t>
            </a:r>
            <a:r>
              <a:rPr sz="4000" spc="-150" dirty="0">
                <a:latin typeface="Arial"/>
                <a:cs typeface="Arial"/>
              </a:rPr>
              <a:t> </a:t>
            </a:r>
            <a:r>
              <a:rPr sz="4000" spc="65" dirty="0">
                <a:latin typeface="Arial"/>
                <a:cs typeface="Arial"/>
              </a:rPr>
              <a:t>work</a:t>
            </a:r>
            <a:endParaRPr sz="4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450991" y="6637458"/>
            <a:ext cx="3893185" cy="115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460"/>
              </a:lnSpc>
              <a:spcBef>
                <a:spcPts val="100"/>
              </a:spcBef>
            </a:pPr>
            <a:r>
              <a:rPr sz="4000" spc="-55" dirty="0">
                <a:latin typeface="Arial"/>
                <a:cs typeface="Arial"/>
              </a:rPr>
              <a:t>Through</a:t>
            </a:r>
            <a:r>
              <a:rPr sz="4000" spc="-105" dirty="0">
                <a:latin typeface="Arial"/>
                <a:cs typeface="Arial"/>
              </a:rPr>
              <a:t> </a:t>
            </a:r>
            <a:r>
              <a:rPr sz="4000" spc="-85" dirty="0">
                <a:latin typeface="Arial"/>
                <a:cs typeface="Arial"/>
              </a:rPr>
              <a:t>online</a:t>
            </a:r>
            <a:r>
              <a:rPr sz="4000" spc="-105" dirty="0">
                <a:latin typeface="Arial"/>
                <a:cs typeface="Arial"/>
              </a:rPr>
              <a:t> </a:t>
            </a:r>
            <a:r>
              <a:rPr sz="4000" spc="30" dirty="0">
                <a:latin typeface="Arial"/>
                <a:cs typeface="Arial"/>
              </a:rPr>
              <a:t>or</a:t>
            </a:r>
            <a:endParaRPr sz="4000">
              <a:latin typeface="Arial"/>
              <a:cs typeface="Arial"/>
            </a:endParaRPr>
          </a:p>
          <a:p>
            <a:pPr marL="132080" algn="ctr">
              <a:lnSpc>
                <a:spcPts val="4460"/>
              </a:lnSpc>
            </a:pPr>
            <a:r>
              <a:rPr sz="4000" spc="70" dirty="0">
                <a:latin typeface="Arial"/>
                <a:cs typeface="Arial"/>
              </a:rPr>
              <a:t>offine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623722" y="8097449"/>
            <a:ext cx="32327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65" dirty="0">
                <a:latin typeface="Arial"/>
                <a:cs typeface="Arial"/>
              </a:rPr>
              <a:t>T</a:t>
            </a:r>
            <a:r>
              <a:rPr sz="4000" spc="-114" dirty="0">
                <a:latin typeface="Arial"/>
                <a:cs typeface="Arial"/>
              </a:rPr>
              <a:t>o</a:t>
            </a:r>
            <a:r>
              <a:rPr sz="4000" spc="-70" dirty="0">
                <a:latin typeface="Arial"/>
                <a:cs typeface="Arial"/>
              </a:rPr>
              <a:t> </a:t>
            </a:r>
            <a:r>
              <a:rPr sz="4000" spc="25" dirty="0">
                <a:latin typeface="Arial"/>
                <a:cs typeface="Arial"/>
              </a:rPr>
              <a:t>p</a:t>
            </a:r>
            <a:r>
              <a:rPr sz="4000" spc="-20" dirty="0">
                <a:latin typeface="Arial"/>
                <a:cs typeface="Arial"/>
              </a:rPr>
              <a:t>a</a:t>
            </a:r>
            <a:r>
              <a:rPr sz="4000" spc="140" dirty="0">
                <a:latin typeface="Arial"/>
                <a:cs typeface="Arial"/>
              </a:rPr>
              <a:t>y</a:t>
            </a:r>
            <a:r>
              <a:rPr sz="4000" spc="-70" dirty="0">
                <a:latin typeface="Arial"/>
                <a:cs typeface="Arial"/>
              </a:rPr>
              <a:t> </a:t>
            </a:r>
            <a:r>
              <a:rPr sz="4000" spc="210" dirty="0">
                <a:latin typeface="Arial"/>
                <a:cs typeface="Arial"/>
              </a:rPr>
              <a:t>w</a:t>
            </a:r>
            <a:r>
              <a:rPr sz="4000" spc="-120" dirty="0">
                <a:latin typeface="Arial"/>
                <a:cs typeface="Arial"/>
              </a:rPr>
              <a:t>o</a:t>
            </a:r>
            <a:r>
              <a:rPr sz="4000" spc="175" dirty="0">
                <a:latin typeface="Arial"/>
                <a:cs typeface="Arial"/>
              </a:rPr>
              <a:t>r</a:t>
            </a:r>
            <a:r>
              <a:rPr sz="4000" spc="-5" dirty="0">
                <a:latin typeface="Arial"/>
                <a:cs typeface="Arial"/>
              </a:rPr>
              <a:t>k</a:t>
            </a:r>
            <a:r>
              <a:rPr sz="4000" spc="-110" dirty="0">
                <a:latin typeface="Arial"/>
                <a:cs typeface="Arial"/>
              </a:rPr>
              <a:t>e</a:t>
            </a:r>
            <a:r>
              <a:rPr sz="4000" spc="180" dirty="0">
                <a:latin typeface="Arial"/>
                <a:cs typeface="Arial"/>
              </a:rPr>
              <a:t>r</a:t>
            </a:r>
            <a:endParaRPr sz="4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419306" y="5034889"/>
            <a:ext cx="3740150" cy="115887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932815" marR="5080" indent="-920750">
              <a:lnSpc>
                <a:spcPts val="4130"/>
              </a:lnSpc>
              <a:spcBef>
                <a:spcPts val="795"/>
              </a:spcBef>
            </a:pPr>
            <a:r>
              <a:rPr sz="4000" spc="430" dirty="0">
                <a:latin typeface="Arial"/>
                <a:cs typeface="Arial"/>
              </a:rPr>
              <a:t>If</a:t>
            </a:r>
            <a:r>
              <a:rPr sz="4000" spc="-100" dirty="0">
                <a:latin typeface="Arial"/>
                <a:cs typeface="Arial"/>
              </a:rPr>
              <a:t> </a:t>
            </a:r>
            <a:r>
              <a:rPr sz="4000" spc="65" dirty="0">
                <a:latin typeface="Arial"/>
                <a:cs typeface="Arial"/>
              </a:rPr>
              <a:t>work</a:t>
            </a:r>
            <a:r>
              <a:rPr sz="4000" spc="-9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not</a:t>
            </a:r>
            <a:r>
              <a:rPr sz="4000" spc="-95" dirty="0">
                <a:latin typeface="Arial"/>
                <a:cs typeface="Arial"/>
              </a:rPr>
              <a:t> </a:t>
            </a:r>
            <a:r>
              <a:rPr sz="4000" spc="-60" dirty="0">
                <a:latin typeface="Arial"/>
                <a:cs typeface="Arial"/>
              </a:rPr>
              <a:t>done </a:t>
            </a:r>
            <a:r>
              <a:rPr sz="4000" spc="-1095" dirty="0">
                <a:latin typeface="Arial"/>
                <a:cs typeface="Arial"/>
              </a:rPr>
              <a:t> </a:t>
            </a:r>
            <a:r>
              <a:rPr sz="4000" spc="30" dirty="0">
                <a:latin typeface="Arial"/>
                <a:cs typeface="Arial"/>
              </a:rPr>
              <a:t>properly</a:t>
            </a:r>
            <a:endParaRPr sz="4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337451" y="6682595"/>
            <a:ext cx="46183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65" dirty="0">
                <a:latin typeface="Arial"/>
                <a:cs typeface="Arial"/>
              </a:rPr>
              <a:t>T</a:t>
            </a:r>
            <a:r>
              <a:rPr sz="4000" spc="-114" dirty="0">
                <a:latin typeface="Arial"/>
                <a:cs typeface="Arial"/>
              </a:rPr>
              <a:t>o</a:t>
            </a:r>
            <a:r>
              <a:rPr sz="4000" spc="-70" dirty="0">
                <a:latin typeface="Arial"/>
                <a:cs typeface="Arial"/>
              </a:rPr>
              <a:t> </a:t>
            </a:r>
            <a:r>
              <a:rPr sz="4000" spc="85" dirty="0">
                <a:latin typeface="Arial"/>
                <a:cs typeface="Arial"/>
              </a:rPr>
              <a:t>d</a:t>
            </a:r>
            <a:r>
              <a:rPr sz="4000" spc="-120" dirty="0">
                <a:latin typeface="Arial"/>
                <a:cs typeface="Arial"/>
              </a:rPr>
              <a:t>o</a:t>
            </a:r>
            <a:r>
              <a:rPr sz="4000" spc="-95" dirty="0">
                <a:latin typeface="Arial"/>
                <a:cs typeface="Arial"/>
              </a:rPr>
              <a:t>n</a:t>
            </a:r>
            <a:r>
              <a:rPr sz="4000" spc="-105" dirty="0">
                <a:latin typeface="Arial"/>
                <a:cs typeface="Arial"/>
              </a:rPr>
              <a:t>e</a:t>
            </a:r>
            <a:r>
              <a:rPr sz="4000" spc="-70" dirty="0">
                <a:latin typeface="Arial"/>
                <a:cs typeface="Arial"/>
              </a:rPr>
              <a:t> </a:t>
            </a:r>
            <a:r>
              <a:rPr sz="4000" spc="60" dirty="0">
                <a:latin typeface="Arial"/>
                <a:cs typeface="Arial"/>
              </a:rPr>
              <a:t>j</a:t>
            </a:r>
            <a:r>
              <a:rPr sz="4000" spc="-120" dirty="0">
                <a:latin typeface="Arial"/>
                <a:cs typeface="Arial"/>
              </a:rPr>
              <a:t>o</a:t>
            </a:r>
            <a:r>
              <a:rPr sz="4000" spc="105" dirty="0">
                <a:latin typeface="Arial"/>
                <a:cs typeface="Arial"/>
              </a:rPr>
              <a:t>b</a:t>
            </a:r>
            <a:r>
              <a:rPr sz="4000" spc="-70" dirty="0">
                <a:latin typeface="Arial"/>
                <a:cs typeface="Arial"/>
              </a:rPr>
              <a:t> </a:t>
            </a:r>
            <a:r>
              <a:rPr sz="4000" spc="25" dirty="0">
                <a:latin typeface="Arial"/>
                <a:cs typeface="Arial"/>
              </a:rPr>
              <a:t>p</a:t>
            </a:r>
            <a:r>
              <a:rPr sz="4000" spc="175" dirty="0">
                <a:latin typeface="Arial"/>
                <a:cs typeface="Arial"/>
              </a:rPr>
              <a:t>r</a:t>
            </a:r>
            <a:r>
              <a:rPr sz="4000" spc="-120" dirty="0">
                <a:latin typeface="Arial"/>
                <a:cs typeface="Arial"/>
              </a:rPr>
              <a:t>o</a:t>
            </a:r>
            <a:r>
              <a:rPr sz="4000" spc="25" dirty="0">
                <a:latin typeface="Arial"/>
                <a:cs typeface="Arial"/>
              </a:rPr>
              <a:t>p</a:t>
            </a:r>
            <a:r>
              <a:rPr sz="4000" spc="-110" dirty="0">
                <a:latin typeface="Arial"/>
                <a:cs typeface="Arial"/>
              </a:rPr>
              <a:t>e</a:t>
            </a:r>
            <a:r>
              <a:rPr sz="4000" spc="175" dirty="0">
                <a:latin typeface="Arial"/>
                <a:cs typeface="Arial"/>
              </a:rPr>
              <a:t>r</a:t>
            </a:r>
            <a:r>
              <a:rPr sz="4000" spc="-45" dirty="0">
                <a:latin typeface="Arial"/>
                <a:cs typeface="Arial"/>
              </a:rPr>
              <a:t>l</a:t>
            </a:r>
            <a:r>
              <a:rPr sz="4000" spc="140" dirty="0">
                <a:latin typeface="Arial"/>
                <a:cs typeface="Arial"/>
              </a:rPr>
              <a:t>y</a:t>
            </a:r>
            <a:endParaRPr sz="4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354398" y="8045086"/>
            <a:ext cx="4250055" cy="115887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889000" marR="5080" indent="-876935">
              <a:lnSpc>
                <a:spcPts val="4130"/>
              </a:lnSpc>
              <a:spcBef>
                <a:spcPts val="795"/>
              </a:spcBef>
            </a:pPr>
            <a:r>
              <a:rPr sz="4000" spc="180" dirty="0">
                <a:latin typeface="Arial"/>
                <a:cs typeface="Arial"/>
              </a:rPr>
              <a:t>In</a:t>
            </a:r>
            <a:r>
              <a:rPr sz="4000" spc="-95" dirty="0">
                <a:latin typeface="Arial"/>
                <a:cs typeface="Arial"/>
              </a:rPr>
              <a:t> </a:t>
            </a:r>
            <a:r>
              <a:rPr sz="4000" spc="20" dirty="0">
                <a:latin typeface="Arial"/>
                <a:cs typeface="Arial"/>
              </a:rPr>
              <a:t>app,</a:t>
            </a:r>
            <a:r>
              <a:rPr sz="4000" spc="-90" dirty="0">
                <a:latin typeface="Arial"/>
                <a:cs typeface="Arial"/>
              </a:rPr>
              <a:t> </a:t>
            </a:r>
            <a:r>
              <a:rPr sz="4000" spc="5" dirty="0">
                <a:latin typeface="Arial"/>
                <a:cs typeface="Arial"/>
              </a:rPr>
              <a:t>upper</a:t>
            </a:r>
            <a:r>
              <a:rPr sz="4000" spc="-95" dirty="0">
                <a:latin typeface="Arial"/>
                <a:cs typeface="Arial"/>
              </a:rPr>
              <a:t> </a:t>
            </a:r>
            <a:r>
              <a:rPr sz="4000" spc="90" dirty="0">
                <a:latin typeface="Arial"/>
                <a:cs typeface="Arial"/>
              </a:rPr>
              <a:t>right </a:t>
            </a:r>
            <a:r>
              <a:rPr sz="4000" spc="-1095" dirty="0">
                <a:latin typeface="Arial"/>
                <a:cs typeface="Arial"/>
              </a:rPr>
              <a:t> </a:t>
            </a:r>
            <a:r>
              <a:rPr sz="4000" spc="-90" dirty="0">
                <a:latin typeface="Arial"/>
                <a:cs typeface="Arial"/>
              </a:rPr>
              <a:t>side</a:t>
            </a:r>
            <a:r>
              <a:rPr sz="4000" spc="-8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corner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8288000" cy="3113405"/>
            <a:chOff x="1" y="0"/>
            <a:chExt cx="18288000" cy="3113405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17258665" cy="3113405"/>
            </a:xfrm>
            <a:custGeom>
              <a:avLst/>
              <a:gdLst/>
              <a:ahLst/>
              <a:cxnLst/>
              <a:rect l="l" t="t" r="r" b="b"/>
              <a:pathLst>
                <a:path w="17258665" h="3113405">
                  <a:moveTo>
                    <a:pt x="0" y="0"/>
                  </a:moveTo>
                  <a:lnTo>
                    <a:pt x="17258173" y="0"/>
                  </a:lnTo>
                  <a:lnTo>
                    <a:pt x="15461921" y="3113008"/>
                  </a:lnTo>
                  <a:lnTo>
                    <a:pt x="0" y="3113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25608" y="0"/>
              <a:ext cx="3562350" cy="2135505"/>
            </a:xfrm>
            <a:custGeom>
              <a:avLst/>
              <a:gdLst/>
              <a:ahLst/>
              <a:cxnLst/>
              <a:rect l="l" t="t" r="r" b="b"/>
              <a:pathLst>
                <a:path w="3562350" h="2135505">
                  <a:moveTo>
                    <a:pt x="1110" y="0"/>
                  </a:moveTo>
                  <a:lnTo>
                    <a:pt x="3561239" y="0"/>
                  </a:lnTo>
                  <a:lnTo>
                    <a:pt x="3562350" y="1921"/>
                  </a:lnTo>
                  <a:lnTo>
                    <a:pt x="2329659" y="2135505"/>
                  </a:lnTo>
                  <a:lnTo>
                    <a:pt x="1232691" y="2135505"/>
                  </a:lnTo>
                  <a:lnTo>
                    <a:pt x="0" y="1921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15608" y="1225543"/>
            <a:ext cx="3046730" cy="746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00" b="1" spc="107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4700" b="1" spc="-6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00" b="1" spc="7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4700" b="1" spc="-6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00" b="1" spc="5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700" b="1" spc="-6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00" b="1" spc="107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4700" b="1" spc="-6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00" b="1" spc="118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47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0245" y="1225543"/>
            <a:ext cx="5354320" cy="746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00" b="1" spc="-1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4700" b="1" spc="-6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00" b="1" spc="107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4700" b="1" spc="-6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00" b="1" spc="5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700" b="1" spc="-6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00" b="1" spc="118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700" b="1" spc="-6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00" b="1" spc="118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700" b="1" spc="-6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00" b="1" spc="188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700" b="1" spc="-6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00" b="1" spc="93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4700" b="1" spc="-6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00" b="1" spc="147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4700" b="1" spc="-6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00" b="1" spc="12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47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72502" y="1225543"/>
            <a:ext cx="5539105" cy="746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00" b="1" spc="118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700" b="1" spc="-6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00" b="1" spc="5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700" b="1" spc="-6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00" b="1" spc="147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4700" b="1" spc="-6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00" b="1" spc="68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4700" b="1" spc="-6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00" b="1" spc="128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4700" b="1" spc="-6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00" b="1" spc="188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700" b="1" spc="-6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00" b="1" spc="5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700" b="1" spc="-6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00" b="1" spc="5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4700" b="1" spc="-6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00" b="1" spc="118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47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3972" y="6368653"/>
            <a:ext cx="990600" cy="561975"/>
            <a:chOff x="473972" y="6368653"/>
            <a:chExt cx="990600" cy="561975"/>
          </a:xfrm>
        </p:grpSpPr>
        <p:sp>
          <p:nvSpPr>
            <p:cNvPr id="9" name="object 9"/>
            <p:cNvSpPr/>
            <p:nvPr/>
          </p:nvSpPr>
          <p:spPr>
            <a:xfrm>
              <a:off x="473972" y="6649003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8874" y="636865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8988" y="636865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73972" y="8694003"/>
            <a:ext cx="990600" cy="561975"/>
            <a:chOff x="473972" y="8694003"/>
            <a:chExt cx="990600" cy="561975"/>
          </a:xfrm>
        </p:grpSpPr>
        <p:sp>
          <p:nvSpPr>
            <p:cNvPr id="13" name="object 13"/>
            <p:cNvSpPr/>
            <p:nvPr/>
          </p:nvSpPr>
          <p:spPr>
            <a:xfrm>
              <a:off x="473972" y="8974353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8874" y="869400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8988" y="869400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84925" y="3706609"/>
            <a:ext cx="3426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305" dirty="0">
                <a:latin typeface="Arial"/>
                <a:cs typeface="Arial"/>
              </a:rPr>
              <a:t>Chatting</a:t>
            </a:r>
            <a:endParaRPr sz="6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77413" y="3649745"/>
            <a:ext cx="11955145" cy="18605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768350" marR="5080" indent="-756285">
              <a:lnSpc>
                <a:spcPts val="6709"/>
              </a:lnSpc>
              <a:spcBef>
                <a:spcPts val="1180"/>
              </a:spcBef>
            </a:pPr>
            <a:r>
              <a:rPr sz="6000" b="1" spc="-180" dirty="0">
                <a:latin typeface="Arial"/>
                <a:cs typeface="Arial"/>
              </a:rPr>
              <a:t>:-</a:t>
            </a:r>
            <a:r>
              <a:rPr sz="6000" b="1" spc="640" dirty="0">
                <a:latin typeface="Arial"/>
                <a:cs typeface="Arial"/>
              </a:rPr>
              <a:t> </a:t>
            </a:r>
            <a:r>
              <a:rPr sz="6450" spc="-570" dirty="0">
                <a:latin typeface="Arial"/>
                <a:cs typeface="Arial"/>
              </a:rPr>
              <a:t>S</a:t>
            </a:r>
            <a:r>
              <a:rPr sz="6450" spc="-185" dirty="0">
                <a:latin typeface="Arial"/>
                <a:cs typeface="Arial"/>
              </a:rPr>
              <a:t>o</a:t>
            </a:r>
            <a:r>
              <a:rPr sz="6450" spc="-620" dirty="0">
                <a:latin typeface="Arial"/>
                <a:cs typeface="Arial"/>
              </a:rPr>
              <a:t>m</a:t>
            </a:r>
            <a:r>
              <a:rPr sz="6450" spc="-170" dirty="0">
                <a:latin typeface="Arial"/>
                <a:cs typeface="Arial"/>
              </a:rPr>
              <a:t>e</a:t>
            </a:r>
            <a:r>
              <a:rPr sz="6450" spc="-110" dirty="0">
                <a:latin typeface="Arial"/>
                <a:cs typeface="Arial"/>
              </a:rPr>
              <a:t> </a:t>
            </a:r>
            <a:r>
              <a:rPr sz="6450" spc="409" dirty="0">
                <a:latin typeface="Arial"/>
                <a:cs typeface="Arial"/>
              </a:rPr>
              <a:t>t</a:t>
            </a:r>
            <a:r>
              <a:rPr sz="6450" spc="-80" dirty="0">
                <a:latin typeface="Arial"/>
                <a:cs typeface="Arial"/>
              </a:rPr>
              <a:t>i</a:t>
            </a:r>
            <a:r>
              <a:rPr sz="6450" spc="-620" dirty="0">
                <a:latin typeface="Arial"/>
                <a:cs typeface="Arial"/>
              </a:rPr>
              <a:t>m</a:t>
            </a:r>
            <a:r>
              <a:rPr sz="6450" spc="-170" dirty="0">
                <a:latin typeface="Arial"/>
                <a:cs typeface="Arial"/>
              </a:rPr>
              <a:t>e</a:t>
            </a:r>
            <a:r>
              <a:rPr sz="6450" spc="-110" dirty="0">
                <a:latin typeface="Arial"/>
                <a:cs typeface="Arial"/>
              </a:rPr>
              <a:t> </a:t>
            </a:r>
            <a:r>
              <a:rPr sz="6450" spc="-455" dirty="0">
                <a:latin typeface="Arial"/>
                <a:cs typeface="Arial"/>
              </a:rPr>
              <a:t>s</a:t>
            </a:r>
            <a:r>
              <a:rPr sz="6450" spc="-185" dirty="0">
                <a:latin typeface="Arial"/>
                <a:cs typeface="Arial"/>
              </a:rPr>
              <a:t>o</a:t>
            </a:r>
            <a:r>
              <a:rPr sz="6450" spc="-620" dirty="0">
                <a:latin typeface="Arial"/>
                <a:cs typeface="Arial"/>
              </a:rPr>
              <a:t>m</a:t>
            </a:r>
            <a:r>
              <a:rPr sz="6450" spc="-170" dirty="0">
                <a:latin typeface="Arial"/>
                <a:cs typeface="Arial"/>
              </a:rPr>
              <a:t>e</a:t>
            </a:r>
            <a:r>
              <a:rPr sz="6450" spc="-110" dirty="0">
                <a:latin typeface="Arial"/>
                <a:cs typeface="Arial"/>
              </a:rPr>
              <a:t> </a:t>
            </a:r>
            <a:r>
              <a:rPr sz="6450" spc="-80" dirty="0">
                <a:latin typeface="Arial"/>
                <a:cs typeface="Arial"/>
              </a:rPr>
              <a:t>i</a:t>
            </a:r>
            <a:r>
              <a:rPr sz="6450" spc="-455" dirty="0">
                <a:latin typeface="Arial"/>
                <a:cs typeface="Arial"/>
              </a:rPr>
              <a:t>ss</a:t>
            </a:r>
            <a:r>
              <a:rPr sz="6450" spc="-140" dirty="0">
                <a:latin typeface="Arial"/>
                <a:cs typeface="Arial"/>
              </a:rPr>
              <a:t>u</a:t>
            </a:r>
            <a:r>
              <a:rPr sz="6450" spc="-170" dirty="0">
                <a:latin typeface="Arial"/>
                <a:cs typeface="Arial"/>
              </a:rPr>
              <a:t>e</a:t>
            </a:r>
            <a:r>
              <a:rPr sz="6450" spc="-110" dirty="0">
                <a:latin typeface="Arial"/>
                <a:cs typeface="Arial"/>
              </a:rPr>
              <a:t> </a:t>
            </a:r>
            <a:r>
              <a:rPr sz="6450" spc="-30" dirty="0">
                <a:latin typeface="Arial"/>
                <a:cs typeface="Arial"/>
              </a:rPr>
              <a:t>a</a:t>
            </a:r>
            <a:r>
              <a:rPr sz="6450" spc="285" dirty="0">
                <a:latin typeface="Arial"/>
                <a:cs typeface="Arial"/>
              </a:rPr>
              <a:t>r</a:t>
            </a:r>
            <a:r>
              <a:rPr sz="6450" spc="-170" dirty="0">
                <a:latin typeface="Arial"/>
                <a:cs typeface="Arial"/>
              </a:rPr>
              <a:t>e</a:t>
            </a:r>
            <a:r>
              <a:rPr sz="6450" spc="-110" dirty="0">
                <a:latin typeface="Arial"/>
                <a:cs typeface="Arial"/>
              </a:rPr>
              <a:t> </a:t>
            </a:r>
            <a:r>
              <a:rPr sz="6450" spc="409" dirty="0">
                <a:latin typeface="Arial"/>
                <a:cs typeface="Arial"/>
              </a:rPr>
              <a:t>t</a:t>
            </a:r>
            <a:r>
              <a:rPr sz="6450" spc="-100" dirty="0">
                <a:latin typeface="Arial"/>
                <a:cs typeface="Arial"/>
              </a:rPr>
              <a:t>h</a:t>
            </a:r>
            <a:r>
              <a:rPr sz="6450" spc="-170" dirty="0">
                <a:latin typeface="Arial"/>
                <a:cs typeface="Arial"/>
              </a:rPr>
              <a:t>e</a:t>
            </a:r>
            <a:r>
              <a:rPr sz="6450" spc="285" dirty="0">
                <a:latin typeface="Arial"/>
                <a:cs typeface="Arial"/>
              </a:rPr>
              <a:t>r</a:t>
            </a:r>
            <a:r>
              <a:rPr sz="6450" spc="-114" dirty="0">
                <a:latin typeface="Arial"/>
                <a:cs typeface="Arial"/>
              </a:rPr>
              <a:t>e  </a:t>
            </a:r>
            <a:r>
              <a:rPr sz="6450" spc="145" dirty="0">
                <a:latin typeface="Arial"/>
                <a:cs typeface="Arial"/>
              </a:rPr>
              <a:t>with</a:t>
            </a:r>
            <a:r>
              <a:rPr sz="6450" spc="-114" dirty="0">
                <a:latin typeface="Arial"/>
                <a:cs typeface="Arial"/>
              </a:rPr>
              <a:t> </a:t>
            </a:r>
            <a:r>
              <a:rPr sz="6450" spc="15" dirty="0">
                <a:latin typeface="Arial"/>
                <a:cs typeface="Arial"/>
              </a:rPr>
              <a:t>server</a:t>
            </a:r>
            <a:endParaRPr sz="6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84925" y="6181216"/>
            <a:ext cx="15966440" cy="4119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1150" algn="l"/>
                <a:tab pos="4912995" algn="l"/>
              </a:tabLst>
            </a:pPr>
            <a:r>
              <a:rPr sz="9000" b="1" spc="569" baseline="5092" dirty="0">
                <a:latin typeface="Arial"/>
                <a:cs typeface="Arial"/>
              </a:rPr>
              <a:t>Payment	</a:t>
            </a:r>
            <a:r>
              <a:rPr sz="9000" b="1" spc="-270" baseline="5092" dirty="0">
                <a:latin typeface="Arial"/>
                <a:cs typeface="Arial"/>
              </a:rPr>
              <a:t>:-	</a:t>
            </a:r>
            <a:r>
              <a:rPr sz="6450" spc="-80" dirty="0">
                <a:latin typeface="Arial"/>
                <a:cs typeface="Arial"/>
              </a:rPr>
              <a:t>Transaction</a:t>
            </a:r>
            <a:r>
              <a:rPr sz="6450" spc="-135" dirty="0">
                <a:latin typeface="Arial"/>
                <a:cs typeface="Arial"/>
              </a:rPr>
              <a:t> </a:t>
            </a:r>
            <a:r>
              <a:rPr sz="6450" spc="-25" dirty="0">
                <a:latin typeface="Arial"/>
                <a:cs typeface="Arial"/>
              </a:rPr>
              <a:t>denied,</a:t>
            </a:r>
            <a:r>
              <a:rPr sz="6450" spc="-130" dirty="0">
                <a:latin typeface="Arial"/>
                <a:cs typeface="Arial"/>
              </a:rPr>
              <a:t> </a:t>
            </a:r>
            <a:r>
              <a:rPr sz="6450" spc="114" dirty="0">
                <a:latin typeface="Arial"/>
                <a:cs typeface="Arial"/>
              </a:rPr>
              <a:t>card</a:t>
            </a:r>
            <a:r>
              <a:rPr sz="6450" spc="-130" dirty="0">
                <a:latin typeface="Arial"/>
                <a:cs typeface="Arial"/>
              </a:rPr>
              <a:t> </a:t>
            </a:r>
            <a:r>
              <a:rPr sz="6450" spc="-5" dirty="0">
                <a:latin typeface="Arial"/>
                <a:cs typeface="Arial"/>
              </a:rPr>
              <a:t>block</a:t>
            </a:r>
            <a:endParaRPr sz="6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700">
              <a:latin typeface="Arial"/>
              <a:cs typeface="Arial"/>
            </a:endParaRPr>
          </a:p>
          <a:p>
            <a:pPr marL="12700">
              <a:lnSpc>
                <a:spcPts val="7225"/>
              </a:lnSpc>
              <a:tabLst>
                <a:tab pos="7978775" algn="l"/>
              </a:tabLst>
            </a:pPr>
            <a:r>
              <a:rPr sz="6000" b="1" spc="245" dirty="0">
                <a:latin typeface="Arial"/>
                <a:cs typeface="Arial"/>
              </a:rPr>
              <a:t>Rejection</a:t>
            </a:r>
            <a:r>
              <a:rPr sz="6000" b="1" spc="-110" dirty="0">
                <a:latin typeface="Arial"/>
                <a:cs typeface="Arial"/>
              </a:rPr>
              <a:t> </a:t>
            </a:r>
            <a:r>
              <a:rPr sz="6000" b="1" spc="-180" dirty="0">
                <a:latin typeface="Arial"/>
                <a:cs typeface="Arial"/>
              </a:rPr>
              <a:t>:-</a:t>
            </a:r>
            <a:r>
              <a:rPr sz="6000" b="1" spc="150" dirty="0">
                <a:latin typeface="Arial"/>
                <a:cs typeface="Arial"/>
              </a:rPr>
              <a:t> </a:t>
            </a:r>
            <a:r>
              <a:rPr sz="6450" spc="-30" dirty="0">
                <a:latin typeface="Arial"/>
                <a:cs typeface="Arial"/>
              </a:rPr>
              <a:t>Manage	</a:t>
            </a:r>
            <a:r>
              <a:rPr sz="6450" spc="55" dirty="0">
                <a:latin typeface="Arial"/>
                <a:cs typeface="Arial"/>
              </a:rPr>
              <a:t>proper</a:t>
            </a:r>
            <a:r>
              <a:rPr sz="6450" spc="-170" dirty="0">
                <a:latin typeface="Arial"/>
                <a:cs typeface="Arial"/>
              </a:rPr>
              <a:t> </a:t>
            </a:r>
            <a:r>
              <a:rPr sz="6450" spc="-130" dirty="0">
                <a:latin typeface="Arial"/>
                <a:cs typeface="Arial"/>
              </a:rPr>
              <a:t>communication</a:t>
            </a:r>
            <a:endParaRPr sz="6450">
              <a:latin typeface="Arial"/>
              <a:cs typeface="Arial"/>
            </a:endParaRPr>
          </a:p>
          <a:p>
            <a:pPr marL="4787265">
              <a:lnSpc>
                <a:spcPts val="7225"/>
              </a:lnSpc>
            </a:pPr>
            <a:r>
              <a:rPr sz="6450" spc="40" dirty="0">
                <a:latin typeface="Arial"/>
                <a:cs typeface="Arial"/>
              </a:rPr>
              <a:t>between</a:t>
            </a:r>
            <a:r>
              <a:rPr sz="6450" spc="-130" dirty="0">
                <a:latin typeface="Arial"/>
                <a:cs typeface="Arial"/>
              </a:rPr>
              <a:t> </a:t>
            </a:r>
            <a:r>
              <a:rPr sz="6450" spc="-100" dirty="0">
                <a:latin typeface="Arial"/>
                <a:cs typeface="Arial"/>
              </a:rPr>
              <a:t>customer</a:t>
            </a:r>
            <a:r>
              <a:rPr sz="6450" spc="-125" dirty="0">
                <a:latin typeface="Arial"/>
                <a:cs typeface="Arial"/>
              </a:rPr>
              <a:t> </a:t>
            </a:r>
            <a:r>
              <a:rPr sz="6450" spc="-10" dirty="0">
                <a:latin typeface="Arial"/>
                <a:cs typeface="Arial"/>
              </a:rPr>
              <a:t>and</a:t>
            </a:r>
            <a:r>
              <a:rPr sz="6450" spc="-125" dirty="0">
                <a:latin typeface="Arial"/>
                <a:cs typeface="Arial"/>
              </a:rPr>
              <a:t> </a:t>
            </a:r>
            <a:r>
              <a:rPr sz="6450" spc="95" dirty="0">
                <a:latin typeface="Arial"/>
                <a:cs typeface="Arial"/>
              </a:rPr>
              <a:t>worker</a:t>
            </a:r>
            <a:endParaRPr sz="64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73972" y="3903881"/>
            <a:ext cx="990600" cy="561975"/>
            <a:chOff x="473972" y="3903881"/>
            <a:chExt cx="990600" cy="561975"/>
          </a:xfrm>
        </p:grpSpPr>
        <p:sp>
          <p:nvSpPr>
            <p:cNvPr id="20" name="object 20"/>
            <p:cNvSpPr/>
            <p:nvPr/>
          </p:nvSpPr>
          <p:spPr>
            <a:xfrm>
              <a:off x="473972" y="4184231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8874" y="3903881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68988" y="3903881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48186" y="3292926"/>
            <a:ext cx="4286885" cy="4083685"/>
            <a:chOff x="12248186" y="3292926"/>
            <a:chExt cx="4286885" cy="4083685"/>
          </a:xfrm>
        </p:grpSpPr>
        <p:sp>
          <p:nvSpPr>
            <p:cNvPr id="3" name="object 3"/>
            <p:cNvSpPr/>
            <p:nvPr/>
          </p:nvSpPr>
          <p:spPr>
            <a:xfrm>
              <a:off x="12720497" y="4235735"/>
              <a:ext cx="3342004" cy="961390"/>
            </a:xfrm>
            <a:custGeom>
              <a:avLst/>
              <a:gdLst/>
              <a:ahLst/>
              <a:cxnLst/>
              <a:rect l="l" t="t" r="r" b="b"/>
              <a:pathLst>
                <a:path w="3342005" h="961389">
                  <a:moveTo>
                    <a:pt x="1670935" y="961138"/>
                  </a:moveTo>
                  <a:lnTo>
                    <a:pt x="0" y="480569"/>
                  </a:lnTo>
                  <a:lnTo>
                    <a:pt x="1670935" y="0"/>
                  </a:lnTo>
                  <a:lnTo>
                    <a:pt x="3341871" y="480569"/>
                  </a:lnTo>
                  <a:lnTo>
                    <a:pt x="1670935" y="961138"/>
                  </a:lnTo>
                  <a:close/>
                </a:path>
              </a:pathLst>
            </a:custGeom>
            <a:solidFill>
              <a:srgbClr val="456F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91433" y="4235735"/>
              <a:ext cx="1671320" cy="961390"/>
            </a:xfrm>
            <a:custGeom>
              <a:avLst/>
              <a:gdLst/>
              <a:ahLst/>
              <a:cxnLst/>
              <a:rect l="l" t="t" r="r" b="b"/>
              <a:pathLst>
                <a:path w="1671319" h="961389">
                  <a:moveTo>
                    <a:pt x="0" y="961138"/>
                  </a:moveTo>
                  <a:lnTo>
                    <a:pt x="0" y="0"/>
                  </a:lnTo>
                  <a:lnTo>
                    <a:pt x="1670935" y="480569"/>
                  </a:lnTo>
                  <a:lnTo>
                    <a:pt x="0" y="961138"/>
                  </a:lnTo>
                  <a:close/>
                </a:path>
              </a:pathLst>
            </a:custGeom>
            <a:solidFill>
              <a:srgbClr val="B0B1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47559" y="3292926"/>
              <a:ext cx="1688464" cy="2075180"/>
            </a:xfrm>
            <a:custGeom>
              <a:avLst/>
              <a:gdLst/>
              <a:ahLst/>
              <a:cxnLst/>
              <a:rect l="l" t="t" r="r" b="b"/>
              <a:pathLst>
                <a:path w="1688465" h="2075179">
                  <a:moveTo>
                    <a:pt x="1216756" y="2075148"/>
                  </a:moveTo>
                  <a:lnTo>
                    <a:pt x="470990" y="2075148"/>
                  </a:lnTo>
                  <a:lnTo>
                    <a:pt x="469699" y="2023851"/>
                  </a:lnTo>
                  <a:lnTo>
                    <a:pt x="465863" y="1974566"/>
                  </a:lnTo>
                  <a:lnTo>
                    <a:pt x="459536" y="1925748"/>
                  </a:lnTo>
                  <a:lnTo>
                    <a:pt x="450772" y="1877464"/>
                  </a:lnTo>
                  <a:lnTo>
                    <a:pt x="439625" y="1829778"/>
                  </a:lnTo>
                  <a:lnTo>
                    <a:pt x="426150" y="1782755"/>
                  </a:lnTo>
                  <a:lnTo>
                    <a:pt x="410401" y="1736460"/>
                  </a:lnTo>
                  <a:lnTo>
                    <a:pt x="392433" y="1690958"/>
                  </a:lnTo>
                  <a:lnTo>
                    <a:pt x="372299" y="1646314"/>
                  </a:lnTo>
                  <a:lnTo>
                    <a:pt x="350054" y="1602592"/>
                  </a:lnTo>
                  <a:lnTo>
                    <a:pt x="325752" y="1559859"/>
                  </a:lnTo>
                  <a:lnTo>
                    <a:pt x="299448" y="1518178"/>
                  </a:lnTo>
                  <a:lnTo>
                    <a:pt x="271195" y="1477615"/>
                  </a:lnTo>
                  <a:lnTo>
                    <a:pt x="241049" y="1438234"/>
                  </a:lnTo>
                  <a:lnTo>
                    <a:pt x="209063" y="1400101"/>
                  </a:lnTo>
                  <a:lnTo>
                    <a:pt x="178337" y="1362994"/>
                  </a:lnTo>
                  <a:lnTo>
                    <a:pt x="149733" y="1324148"/>
                  </a:lnTo>
                  <a:lnTo>
                    <a:pt x="123339" y="1283652"/>
                  </a:lnTo>
                  <a:lnTo>
                    <a:pt x="99246" y="1241596"/>
                  </a:lnTo>
                  <a:lnTo>
                    <a:pt x="77542" y="1198068"/>
                  </a:lnTo>
                  <a:lnTo>
                    <a:pt x="58316" y="1153159"/>
                  </a:lnTo>
                  <a:lnTo>
                    <a:pt x="41658" y="1106956"/>
                  </a:lnTo>
                  <a:lnTo>
                    <a:pt x="27656" y="1059549"/>
                  </a:lnTo>
                  <a:lnTo>
                    <a:pt x="16401" y="1011028"/>
                  </a:lnTo>
                  <a:lnTo>
                    <a:pt x="7980" y="961481"/>
                  </a:lnTo>
                  <a:lnTo>
                    <a:pt x="2483" y="910997"/>
                  </a:lnTo>
                  <a:lnTo>
                    <a:pt x="0" y="859667"/>
                  </a:lnTo>
                  <a:lnTo>
                    <a:pt x="618" y="807578"/>
                  </a:lnTo>
                  <a:lnTo>
                    <a:pt x="3945" y="760427"/>
                  </a:lnTo>
                  <a:lnTo>
                    <a:pt x="9883" y="713972"/>
                  </a:lnTo>
                  <a:lnTo>
                    <a:pt x="18360" y="668289"/>
                  </a:lnTo>
                  <a:lnTo>
                    <a:pt x="29300" y="623453"/>
                  </a:lnTo>
                  <a:lnTo>
                    <a:pt x="42629" y="579542"/>
                  </a:lnTo>
                  <a:lnTo>
                    <a:pt x="58273" y="536631"/>
                  </a:lnTo>
                  <a:lnTo>
                    <a:pt x="76157" y="494796"/>
                  </a:lnTo>
                  <a:lnTo>
                    <a:pt x="96207" y="454115"/>
                  </a:lnTo>
                  <a:lnTo>
                    <a:pt x="118348" y="414662"/>
                  </a:lnTo>
                  <a:lnTo>
                    <a:pt x="142507" y="376516"/>
                  </a:lnTo>
                  <a:lnTo>
                    <a:pt x="168608" y="339751"/>
                  </a:lnTo>
                  <a:lnTo>
                    <a:pt x="196578" y="304444"/>
                  </a:lnTo>
                  <a:lnTo>
                    <a:pt x="226342" y="270671"/>
                  </a:lnTo>
                  <a:lnTo>
                    <a:pt x="257825" y="238509"/>
                  </a:lnTo>
                  <a:lnTo>
                    <a:pt x="290953" y="208034"/>
                  </a:lnTo>
                  <a:lnTo>
                    <a:pt x="325652" y="179322"/>
                  </a:lnTo>
                  <a:lnTo>
                    <a:pt x="361847" y="152450"/>
                  </a:lnTo>
                  <a:lnTo>
                    <a:pt x="399464" y="127493"/>
                  </a:lnTo>
                  <a:lnTo>
                    <a:pt x="438429" y="104529"/>
                  </a:lnTo>
                  <a:lnTo>
                    <a:pt x="478666" y="83632"/>
                  </a:lnTo>
                  <a:lnTo>
                    <a:pt x="520102" y="64881"/>
                  </a:lnTo>
                  <a:lnTo>
                    <a:pt x="562663" y="48350"/>
                  </a:lnTo>
                  <a:lnTo>
                    <a:pt x="606273" y="34116"/>
                  </a:lnTo>
                  <a:lnTo>
                    <a:pt x="650859" y="22256"/>
                  </a:lnTo>
                  <a:lnTo>
                    <a:pt x="696346" y="12845"/>
                  </a:lnTo>
                  <a:lnTo>
                    <a:pt x="742659" y="5960"/>
                  </a:lnTo>
                  <a:lnTo>
                    <a:pt x="789725" y="1678"/>
                  </a:lnTo>
                  <a:lnTo>
                    <a:pt x="838502" y="0"/>
                  </a:lnTo>
                  <a:lnTo>
                    <a:pt x="886652" y="1046"/>
                  </a:lnTo>
                  <a:lnTo>
                    <a:pt x="934104" y="4745"/>
                  </a:lnTo>
                  <a:lnTo>
                    <a:pt x="980785" y="11025"/>
                  </a:lnTo>
                  <a:lnTo>
                    <a:pt x="1026624" y="19814"/>
                  </a:lnTo>
                  <a:lnTo>
                    <a:pt x="1071548" y="31039"/>
                  </a:lnTo>
                  <a:lnTo>
                    <a:pt x="1115485" y="44629"/>
                  </a:lnTo>
                  <a:lnTo>
                    <a:pt x="1158364" y="60511"/>
                  </a:lnTo>
                  <a:lnTo>
                    <a:pt x="1200111" y="78614"/>
                  </a:lnTo>
                  <a:lnTo>
                    <a:pt x="1240656" y="98864"/>
                  </a:lnTo>
                  <a:lnTo>
                    <a:pt x="1279925" y="121191"/>
                  </a:lnTo>
                  <a:lnTo>
                    <a:pt x="1317848" y="145522"/>
                  </a:lnTo>
                  <a:lnTo>
                    <a:pt x="1354351" y="171785"/>
                  </a:lnTo>
                  <a:lnTo>
                    <a:pt x="1389362" y="199908"/>
                  </a:lnTo>
                  <a:lnTo>
                    <a:pt x="1422811" y="229818"/>
                  </a:lnTo>
                  <a:lnTo>
                    <a:pt x="1454623" y="261444"/>
                  </a:lnTo>
                  <a:lnTo>
                    <a:pt x="1484728" y="294714"/>
                  </a:lnTo>
                  <a:lnTo>
                    <a:pt x="1513054" y="329555"/>
                  </a:lnTo>
                  <a:lnTo>
                    <a:pt x="1539528" y="365896"/>
                  </a:lnTo>
                  <a:lnTo>
                    <a:pt x="1564077" y="403664"/>
                  </a:lnTo>
                  <a:lnTo>
                    <a:pt x="1586631" y="442787"/>
                  </a:lnTo>
                  <a:lnTo>
                    <a:pt x="1607117" y="483194"/>
                  </a:lnTo>
                  <a:lnTo>
                    <a:pt x="1625463" y="524812"/>
                  </a:lnTo>
                  <a:lnTo>
                    <a:pt x="1641596" y="567568"/>
                  </a:lnTo>
                  <a:lnTo>
                    <a:pt x="1655445" y="611392"/>
                  </a:lnTo>
                  <a:lnTo>
                    <a:pt x="1666938" y="656210"/>
                  </a:lnTo>
                  <a:lnTo>
                    <a:pt x="1676002" y="701951"/>
                  </a:lnTo>
                  <a:lnTo>
                    <a:pt x="1682566" y="748543"/>
                  </a:lnTo>
                  <a:lnTo>
                    <a:pt x="1686557" y="795914"/>
                  </a:lnTo>
                  <a:lnTo>
                    <a:pt x="1687904" y="843990"/>
                  </a:lnTo>
                  <a:lnTo>
                    <a:pt x="1686436" y="894175"/>
                  </a:lnTo>
                  <a:lnTo>
                    <a:pt x="1682087" y="943583"/>
                  </a:lnTo>
                  <a:lnTo>
                    <a:pt x="1674939" y="992133"/>
                  </a:lnTo>
                  <a:lnTo>
                    <a:pt x="1665074" y="1039743"/>
                  </a:lnTo>
                  <a:lnTo>
                    <a:pt x="1652575" y="1086332"/>
                  </a:lnTo>
                  <a:lnTo>
                    <a:pt x="1637523" y="1131818"/>
                  </a:lnTo>
                  <a:lnTo>
                    <a:pt x="1620001" y="1176118"/>
                  </a:lnTo>
                  <a:lnTo>
                    <a:pt x="1600091" y="1219152"/>
                  </a:lnTo>
                  <a:lnTo>
                    <a:pt x="1577876" y="1260838"/>
                  </a:lnTo>
                  <a:lnTo>
                    <a:pt x="1553437" y="1301093"/>
                  </a:lnTo>
                  <a:lnTo>
                    <a:pt x="1526856" y="1339836"/>
                  </a:lnTo>
                  <a:lnTo>
                    <a:pt x="1498216" y="1376986"/>
                  </a:lnTo>
                  <a:lnTo>
                    <a:pt x="1435802" y="1449202"/>
                  </a:lnTo>
                  <a:lnTo>
                    <a:pt x="1406088" y="1487386"/>
                  </a:lnTo>
                  <a:lnTo>
                    <a:pt x="1378473" y="1526921"/>
                  </a:lnTo>
                  <a:lnTo>
                    <a:pt x="1352973" y="1567714"/>
                  </a:lnTo>
                  <a:lnTo>
                    <a:pt x="1329605" y="1609676"/>
                  </a:lnTo>
                  <a:lnTo>
                    <a:pt x="1308385" y="1652715"/>
                  </a:lnTo>
                  <a:lnTo>
                    <a:pt x="1289328" y="1696739"/>
                  </a:lnTo>
                  <a:lnTo>
                    <a:pt x="1272453" y="1741658"/>
                  </a:lnTo>
                  <a:lnTo>
                    <a:pt x="1257774" y="1787380"/>
                  </a:lnTo>
                  <a:lnTo>
                    <a:pt x="1245309" y="1833815"/>
                  </a:lnTo>
                  <a:lnTo>
                    <a:pt x="1235074" y="1880871"/>
                  </a:lnTo>
                  <a:lnTo>
                    <a:pt x="1227084" y="1928458"/>
                  </a:lnTo>
                  <a:lnTo>
                    <a:pt x="1221357" y="1976483"/>
                  </a:lnTo>
                  <a:lnTo>
                    <a:pt x="1217909" y="2024856"/>
                  </a:lnTo>
                  <a:lnTo>
                    <a:pt x="1216756" y="2075148"/>
                  </a:lnTo>
                  <a:close/>
                </a:path>
              </a:pathLst>
            </a:custGeom>
            <a:solidFill>
              <a:srgbClr val="FED9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973935" y="4166512"/>
              <a:ext cx="835660" cy="1143000"/>
            </a:xfrm>
            <a:custGeom>
              <a:avLst/>
              <a:gdLst/>
              <a:ahLst/>
              <a:cxnLst/>
              <a:rect l="l" t="t" r="r" b="b"/>
              <a:pathLst>
                <a:path w="835659" h="1143000">
                  <a:moveTo>
                    <a:pt x="688902" y="292243"/>
                  </a:moveTo>
                  <a:lnTo>
                    <a:pt x="146093" y="292243"/>
                  </a:lnTo>
                  <a:lnTo>
                    <a:pt x="99955" y="284785"/>
                  </a:lnTo>
                  <a:lnTo>
                    <a:pt x="59856" y="264026"/>
                  </a:lnTo>
                  <a:lnTo>
                    <a:pt x="28216" y="232386"/>
                  </a:lnTo>
                  <a:lnTo>
                    <a:pt x="7457" y="192287"/>
                  </a:lnTo>
                  <a:lnTo>
                    <a:pt x="0" y="146149"/>
                  </a:lnTo>
                  <a:lnTo>
                    <a:pt x="7457" y="100005"/>
                  </a:lnTo>
                  <a:lnTo>
                    <a:pt x="28216" y="59892"/>
                  </a:lnTo>
                  <a:lnTo>
                    <a:pt x="59856" y="28236"/>
                  </a:lnTo>
                  <a:lnTo>
                    <a:pt x="99955" y="7463"/>
                  </a:lnTo>
                  <a:lnTo>
                    <a:pt x="146093" y="0"/>
                  </a:lnTo>
                  <a:lnTo>
                    <a:pt x="203567" y="0"/>
                  </a:lnTo>
                  <a:lnTo>
                    <a:pt x="249705" y="7463"/>
                  </a:lnTo>
                  <a:lnTo>
                    <a:pt x="289804" y="28236"/>
                  </a:lnTo>
                  <a:lnTo>
                    <a:pt x="311105" y="49547"/>
                  </a:lnTo>
                  <a:lnTo>
                    <a:pt x="146093" y="49547"/>
                  </a:lnTo>
                  <a:lnTo>
                    <a:pt x="108530" y="57151"/>
                  </a:lnTo>
                  <a:lnTo>
                    <a:pt x="77820" y="77875"/>
                  </a:lnTo>
                  <a:lnTo>
                    <a:pt x="57096" y="108585"/>
                  </a:lnTo>
                  <a:lnTo>
                    <a:pt x="49492" y="146149"/>
                  </a:lnTo>
                  <a:lnTo>
                    <a:pt x="57096" y="183712"/>
                  </a:lnTo>
                  <a:lnTo>
                    <a:pt x="77820" y="214423"/>
                  </a:lnTo>
                  <a:lnTo>
                    <a:pt x="108530" y="235146"/>
                  </a:lnTo>
                  <a:lnTo>
                    <a:pt x="146093" y="242750"/>
                  </a:lnTo>
                  <a:lnTo>
                    <a:pt x="796446" y="242750"/>
                  </a:lnTo>
                  <a:lnTo>
                    <a:pt x="775159" y="264026"/>
                  </a:lnTo>
                  <a:lnTo>
                    <a:pt x="735046" y="284785"/>
                  </a:lnTo>
                  <a:lnTo>
                    <a:pt x="688902" y="292243"/>
                  </a:lnTo>
                  <a:close/>
                </a:path>
                <a:path w="835659" h="1143000">
                  <a:moveTo>
                    <a:pt x="534827" y="242750"/>
                  </a:moveTo>
                  <a:lnTo>
                    <a:pt x="485335" y="242750"/>
                  </a:lnTo>
                  <a:lnTo>
                    <a:pt x="485335" y="146149"/>
                  </a:lnTo>
                  <a:lnTo>
                    <a:pt x="492793" y="100005"/>
                  </a:lnTo>
                  <a:lnTo>
                    <a:pt x="513552" y="59892"/>
                  </a:lnTo>
                  <a:lnTo>
                    <a:pt x="545191" y="28236"/>
                  </a:lnTo>
                  <a:lnTo>
                    <a:pt x="585291" y="7463"/>
                  </a:lnTo>
                  <a:lnTo>
                    <a:pt x="631429" y="0"/>
                  </a:lnTo>
                  <a:lnTo>
                    <a:pt x="688902" y="0"/>
                  </a:lnTo>
                  <a:lnTo>
                    <a:pt x="735046" y="7463"/>
                  </a:lnTo>
                  <a:lnTo>
                    <a:pt x="775159" y="28236"/>
                  </a:lnTo>
                  <a:lnTo>
                    <a:pt x="796471" y="49547"/>
                  </a:lnTo>
                  <a:lnTo>
                    <a:pt x="631429" y="49547"/>
                  </a:lnTo>
                  <a:lnTo>
                    <a:pt x="593866" y="57151"/>
                  </a:lnTo>
                  <a:lnTo>
                    <a:pt x="563155" y="77875"/>
                  </a:lnTo>
                  <a:lnTo>
                    <a:pt x="542432" y="108585"/>
                  </a:lnTo>
                  <a:lnTo>
                    <a:pt x="534827" y="146149"/>
                  </a:lnTo>
                  <a:lnTo>
                    <a:pt x="534827" y="242750"/>
                  </a:lnTo>
                  <a:close/>
                </a:path>
                <a:path w="835659" h="1143000">
                  <a:moveTo>
                    <a:pt x="349661" y="242750"/>
                  </a:moveTo>
                  <a:lnTo>
                    <a:pt x="300168" y="242750"/>
                  </a:lnTo>
                  <a:lnTo>
                    <a:pt x="300168" y="146149"/>
                  </a:lnTo>
                  <a:lnTo>
                    <a:pt x="292564" y="108585"/>
                  </a:lnTo>
                  <a:lnTo>
                    <a:pt x="271840" y="77875"/>
                  </a:lnTo>
                  <a:lnTo>
                    <a:pt x="241130" y="57151"/>
                  </a:lnTo>
                  <a:lnTo>
                    <a:pt x="203567" y="49547"/>
                  </a:lnTo>
                  <a:lnTo>
                    <a:pt x="311105" y="49547"/>
                  </a:lnTo>
                  <a:lnTo>
                    <a:pt x="321444" y="59892"/>
                  </a:lnTo>
                  <a:lnTo>
                    <a:pt x="342203" y="100005"/>
                  </a:lnTo>
                  <a:lnTo>
                    <a:pt x="349661" y="146149"/>
                  </a:lnTo>
                  <a:lnTo>
                    <a:pt x="349661" y="242750"/>
                  </a:lnTo>
                  <a:close/>
                </a:path>
                <a:path w="835659" h="1143000">
                  <a:moveTo>
                    <a:pt x="796446" y="242750"/>
                  </a:moveTo>
                  <a:lnTo>
                    <a:pt x="688902" y="242750"/>
                  </a:lnTo>
                  <a:lnTo>
                    <a:pt x="726466" y="235146"/>
                  </a:lnTo>
                  <a:lnTo>
                    <a:pt x="757176" y="214423"/>
                  </a:lnTo>
                  <a:lnTo>
                    <a:pt x="777900" y="183712"/>
                  </a:lnTo>
                  <a:lnTo>
                    <a:pt x="785504" y="146149"/>
                  </a:lnTo>
                  <a:lnTo>
                    <a:pt x="777900" y="108585"/>
                  </a:lnTo>
                  <a:lnTo>
                    <a:pt x="757176" y="77875"/>
                  </a:lnTo>
                  <a:lnTo>
                    <a:pt x="726466" y="57151"/>
                  </a:lnTo>
                  <a:lnTo>
                    <a:pt x="688902" y="49547"/>
                  </a:lnTo>
                  <a:lnTo>
                    <a:pt x="796471" y="49547"/>
                  </a:lnTo>
                  <a:lnTo>
                    <a:pt x="806815" y="59892"/>
                  </a:lnTo>
                  <a:lnTo>
                    <a:pt x="827588" y="100005"/>
                  </a:lnTo>
                  <a:lnTo>
                    <a:pt x="835052" y="146149"/>
                  </a:lnTo>
                  <a:lnTo>
                    <a:pt x="827588" y="192287"/>
                  </a:lnTo>
                  <a:lnTo>
                    <a:pt x="806815" y="232386"/>
                  </a:lnTo>
                  <a:lnTo>
                    <a:pt x="796446" y="242750"/>
                  </a:lnTo>
                  <a:close/>
                </a:path>
                <a:path w="835659" h="1143000">
                  <a:moveTo>
                    <a:pt x="349661" y="1142481"/>
                  </a:moveTo>
                  <a:lnTo>
                    <a:pt x="300168" y="1142481"/>
                  </a:lnTo>
                  <a:lnTo>
                    <a:pt x="300168" y="292243"/>
                  </a:lnTo>
                  <a:lnTo>
                    <a:pt x="349661" y="292243"/>
                  </a:lnTo>
                  <a:lnTo>
                    <a:pt x="349661" y="1142481"/>
                  </a:lnTo>
                  <a:close/>
                </a:path>
                <a:path w="835659" h="1143000">
                  <a:moveTo>
                    <a:pt x="534827" y="1142481"/>
                  </a:moveTo>
                  <a:lnTo>
                    <a:pt x="485335" y="1142481"/>
                  </a:lnTo>
                  <a:lnTo>
                    <a:pt x="485335" y="292243"/>
                  </a:lnTo>
                  <a:lnTo>
                    <a:pt x="534827" y="292243"/>
                  </a:lnTo>
                  <a:lnTo>
                    <a:pt x="534827" y="1142481"/>
                  </a:lnTo>
                  <a:close/>
                </a:path>
              </a:pathLst>
            </a:custGeom>
            <a:solidFill>
              <a:srgbClr val="293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20608" y="4716471"/>
              <a:ext cx="3342004" cy="2660015"/>
            </a:xfrm>
            <a:custGeom>
              <a:avLst/>
              <a:gdLst/>
              <a:ahLst/>
              <a:cxnLst/>
              <a:rect l="l" t="t" r="r" b="b"/>
              <a:pathLst>
                <a:path w="3342005" h="2660015">
                  <a:moveTo>
                    <a:pt x="1670658" y="2659730"/>
                  </a:moveTo>
                  <a:lnTo>
                    <a:pt x="0" y="2179271"/>
                  </a:lnTo>
                  <a:lnTo>
                    <a:pt x="0" y="0"/>
                  </a:lnTo>
                  <a:lnTo>
                    <a:pt x="1670658" y="480403"/>
                  </a:lnTo>
                  <a:lnTo>
                    <a:pt x="3341815" y="0"/>
                  </a:lnTo>
                  <a:lnTo>
                    <a:pt x="3341815" y="2179271"/>
                  </a:lnTo>
                  <a:lnTo>
                    <a:pt x="1670658" y="265973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391433" y="4716304"/>
              <a:ext cx="1671320" cy="2660015"/>
            </a:xfrm>
            <a:custGeom>
              <a:avLst/>
              <a:gdLst/>
              <a:ahLst/>
              <a:cxnLst/>
              <a:rect l="l" t="t" r="r" b="b"/>
              <a:pathLst>
                <a:path w="1671319" h="2660015">
                  <a:moveTo>
                    <a:pt x="0" y="2659896"/>
                  </a:moveTo>
                  <a:lnTo>
                    <a:pt x="0" y="480569"/>
                  </a:lnTo>
                  <a:lnTo>
                    <a:pt x="1670935" y="0"/>
                  </a:lnTo>
                  <a:lnTo>
                    <a:pt x="1670935" y="2179327"/>
                  </a:lnTo>
                  <a:lnTo>
                    <a:pt x="0" y="2659896"/>
                  </a:lnTo>
                  <a:close/>
                </a:path>
              </a:pathLst>
            </a:custGeom>
            <a:solidFill>
              <a:srgbClr val="DAD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391433" y="4716304"/>
              <a:ext cx="2143760" cy="1062990"/>
            </a:xfrm>
            <a:custGeom>
              <a:avLst/>
              <a:gdLst/>
              <a:ahLst/>
              <a:cxnLst/>
              <a:rect l="l" t="t" r="r" b="b"/>
              <a:pathLst>
                <a:path w="2143759" h="1062989">
                  <a:moveTo>
                    <a:pt x="576062" y="1062839"/>
                  </a:moveTo>
                  <a:lnTo>
                    <a:pt x="0" y="480569"/>
                  </a:lnTo>
                  <a:lnTo>
                    <a:pt x="1670935" y="0"/>
                  </a:lnTo>
                  <a:lnTo>
                    <a:pt x="2143246" y="564811"/>
                  </a:lnTo>
                  <a:lnTo>
                    <a:pt x="576062" y="1062839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48186" y="4716304"/>
              <a:ext cx="2143760" cy="1062990"/>
            </a:xfrm>
            <a:custGeom>
              <a:avLst/>
              <a:gdLst/>
              <a:ahLst/>
              <a:cxnLst/>
              <a:rect l="l" t="t" r="r" b="b"/>
              <a:pathLst>
                <a:path w="2143759" h="1062989">
                  <a:moveTo>
                    <a:pt x="1567184" y="1062839"/>
                  </a:moveTo>
                  <a:lnTo>
                    <a:pt x="0" y="564811"/>
                  </a:lnTo>
                  <a:lnTo>
                    <a:pt x="472311" y="0"/>
                  </a:lnTo>
                  <a:lnTo>
                    <a:pt x="2143246" y="480569"/>
                  </a:lnTo>
                  <a:lnTo>
                    <a:pt x="1567184" y="1062839"/>
                  </a:lnTo>
                  <a:close/>
                </a:path>
              </a:pathLst>
            </a:custGeom>
            <a:solidFill>
              <a:srgbClr val="DAD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6686" y="3907744"/>
            <a:ext cx="8031480" cy="190246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5"/>
              </a:spcBef>
            </a:pPr>
            <a:r>
              <a:rPr sz="5250" spc="-65" dirty="0">
                <a:latin typeface="Arial"/>
                <a:cs typeface="Arial"/>
              </a:rPr>
              <a:t>PRODUCT</a:t>
            </a:r>
            <a:endParaRPr sz="5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5250" spc="-50" dirty="0">
                <a:latin typeface="Arial"/>
                <a:cs typeface="Arial"/>
              </a:rPr>
              <a:t>DEVELOPMENT</a:t>
            </a:r>
            <a:r>
              <a:rPr sz="5250" spc="-130" dirty="0">
                <a:latin typeface="Arial"/>
                <a:cs typeface="Arial"/>
              </a:rPr>
              <a:t> </a:t>
            </a:r>
            <a:r>
              <a:rPr sz="5250" spc="5" dirty="0">
                <a:latin typeface="Arial"/>
                <a:cs typeface="Arial"/>
              </a:rPr>
              <a:t>CANVAS</a:t>
            </a:r>
            <a:endParaRPr sz="525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0271" y="0"/>
            <a:ext cx="14267727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3210560" cy="3209925"/>
            <a:chOff x="0" y="0"/>
            <a:chExt cx="3210560" cy="32099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210560" cy="3209925"/>
            </a:xfrm>
            <a:custGeom>
              <a:avLst/>
              <a:gdLst/>
              <a:ahLst/>
              <a:cxnLst/>
              <a:rect l="l" t="t" r="r" b="b"/>
              <a:pathLst>
                <a:path w="3210560" h="3209925">
                  <a:moveTo>
                    <a:pt x="0" y="3209833"/>
                  </a:moveTo>
                  <a:lnTo>
                    <a:pt x="0" y="1843287"/>
                  </a:lnTo>
                  <a:lnTo>
                    <a:pt x="1843695" y="0"/>
                  </a:lnTo>
                  <a:lnTo>
                    <a:pt x="3210492" y="0"/>
                  </a:lnTo>
                  <a:lnTo>
                    <a:pt x="0" y="3209833"/>
                  </a:lnTo>
                  <a:close/>
                </a:path>
              </a:pathLst>
            </a:custGeom>
            <a:solidFill>
              <a:srgbClr val="C61F89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844039" cy="1843405"/>
            </a:xfrm>
            <a:custGeom>
              <a:avLst/>
              <a:gdLst/>
              <a:ahLst/>
              <a:cxnLst/>
              <a:rect l="l" t="t" r="r" b="b"/>
              <a:pathLst>
                <a:path w="1844039" h="1843405">
                  <a:moveTo>
                    <a:pt x="0" y="1843287"/>
                  </a:moveTo>
                  <a:lnTo>
                    <a:pt x="0" y="476755"/>
                  </a:lnTo>
                  <a:lnTo>
                    <a:pt x="476859" y="0"/>
                  </a:lnTo>
                  <a:lnTo>
                    <a:pt x="1843695" y="0"/>
                  </a:lnTo>
                  <a:lnTo>
                    <a:pt x="0" y="1843287"/>
                  </a:lnTo>
                  <a:close/>
                </a:path>
              </a:pathLst>
            </a:custGeom>
            <a:solidFill>
              <a:srgbClr val="C61F89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476884" cy="476884"/>
            </a:xfrm>
            <a:custGeom>
              <a:avLst/>
              <a:gdLst/>
              <a:ahLst/>
              <a:cxnLst/>
              <a:rect l="l" t="t" r="r" b="b"/>
              <a:pathLst>
                <a:path w="476884" h="476884">
                  <a:moveTo>
                    <a:pt x="0" y="476755"/>
                  </a:moveTo>
                  <a:lnTo>
                    <a:pt x="0" y="0"/>
                  </a:lnTo>
                  <a:lnTo>
                    <a:pt x="476859" y="0"/>
                  </a:lnTo>
                  <a:lnTo>
                    <a:pt x="0" y="476755"/>
                  </a:lnTo>
                  <a:close/>
                </a:path>
              </a:pathLst>
            </a:custGeom>
            <a:solidFill>
              <a:srgbClr val="C61F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31479" y="6137025"/>
            <a:ext cx="2533650" cy="3822700"/>
          </a:xfrm>
          <a:custGeom>
            <a:avLst/>
            <a:gdLst/>
            <a:ahLst/>
            <a:cxnLst/>
            <a:rect l="l" t="t" r="r" b="b"/>
            <a:pathLst>
              <a:path w="2533650" h="3822700">
                <a:moveTo>
                  <a:pt x="745359" y="12699"/>
                </a:moveTo>
                <a:lnTo>
                  <a:pt x="725147" y="12699"/>
                </a:lnTo>
                <a:lnTo>
                  <a:pt x="726353" y="0"/>
                </a:lnTo>
                <a:lnTo>
                  <a:pt x="745453" y="0"/>
                </a:lnTo>
                <a:lnTo>
                  <a:pt x="745359" y="12699"/>
                </a:lnTo>
                <a:close/>
              </a:path>
              <a:path w="2533650" h="3822700">
                <a:moveTo>
                  <a:pt x="759134" y="12699"/>
                </a:moveTo>
                <a:lnTo>
                  <a:pt x="753419" y="12699"/>
                </a:lnTo>
                <a:lnTo>
                  <a:pt x="754916" y="0"/>
                </a:lnTo>
                <a:lnTo>
                  <a:pt x="758399" y="0"/>
                </a:lnTo>
                <a:lnTo>
                  <a:pt x="759134" y="12699"/>
                </a:lnTo>
                <a:close/>
              </a:path>
              <a:path w="2533650" h="3822700">
                <a:moveTo>
                  <a:pt x="790419" y="12699"/>
                </a:moveTo>
                <a:lnTo>
                  <a:pt x="761847" y="12699"/>
                </a:lnTo>
                <a:lnTo>
                  <a:pt x="762916" y="0"/>
                </a:lnTo>
                <a:lnTo>
                  <a:pt x="784106" y="0"/>
                </a:lnTo>
                <a:lnTo>
                  <a:pt x="790419" y="12699"/>
                </a:lnTo>
                <a:close/>
              </a:path>
              <a:path w="2533650" h="3822700">
                <a:moveTo>
                  <a:pt x="853137" y="12699"/>
                </a:moveTo>
                <a:lnTo>
                  <a:pt x="796927" y="12699"/>
                </a:lnTo>
                <a:lnTo>
                  <a:pt x="800848" y="0"/>
                </a:lnTo>
                <a:lnTo>
                  <a:pt x="851372" y="0"/>
                </a:lnTo>
                <a:lnTo>
                  <a:pt x="853137" y="12699"/>
                </a:lnTo>
                <a:close/>
              </a:path>
              <a:path w="2533650" h="3822700">
                <a:moveTo>
                  <a:pt x="875297" y="12699"/>
                </a:moveTo>
                <a:lnTo>
                  <a:pt x="857345" y="12699"/>
                </a:lnTo>
                <a:lnTo>
                  <a:pt x="858766" y="0"/>
                </a:lnTo>
                <a:lnTo>
                  <a:pt x="868534" y="0"/>
                </a:lnTo>
                <a:lnTo>
                  <a:pt x="875297" y="12699"/>
                </a:lnTo>
                <a:close/>
              </a:path>
              <a:path w="2533650" h="3822700">
                <a:moveTo>
                  <a:pt x="700988" y="25399"/>
                </a:moveTo>
                <a:lnTo>
                  <a:pt x="685081" y="25399"/>
                </a:lnTo>
                <a:lnTo>
                  <a:pt x="696153" y="12699"/>
                </a:lnTo>
                <a:lnTo>
                  <a:pt x="700178" y="12699"/>
                </a:lnTo>
                <a:lnTo>
                  <a:pt x="700988" y="25399"/>
                </a:lnTo>
                <a:close/>
              </a:path>
              <a:path w="2533650" h="3822700">
                <a:moveTo>
                  <a:pt x="923343" y="25399"/>
                </a:moveTo>
                <a:lnTo>
                  <a:pt x="707930" y="25399"/>
                </a:lnTo>
                <a:lnTo>
                  <a:pt x="716610" y="12699"/>
                </a:lnTo>
                <a:lnTo>
                  <a:pt x="915365" y="12699"/>
                </a:lnTo>
                <a:lnTo>
                  <a:pt x="923343" y="25399"/>
                </a:lnTo>
                <a:close/>
              </a:path>
              <a:path w="2533650" h="3822700">
                <a:moveTo>
                  <a:pt x="900836" y="38099"/>
                </a:moveTo>
                <a:lnTo>
                  <a:pt x="674789" y="38099"/>
                </a:lnTo>
                <a:lnTo>
                  <a:pt x="678625" y="25399"/>
                </a:lnTo>
                <a:lnTo>
                  <a:pt x="900893" y="25399"/>
                </a:lnTo>
                <a:lnTo>
                  <a:pt x="900836" y="38099"/>
                </a:lnTo>
                <a:close/>
              </a:path>
              <a:path w="2533650" h="3822700">
                <a:moveTo>
                  <a:pt x="969109" y="88899"/>
                </a:moveTo>
                <a:lnTo>
                  <a:pt x="637138" y="88899"/>
                </a:lnTo>
                <a:lnTo>
                  <a:pt x="640571" y="76199"/>
                </a:lnTo>
                <a:lnTo>
                  <a:pt x="648592" y="50799"/>
                </a:lnTo>
                <a:lnTo>
                  <a:pt x="658551" y="38099"/>
                </a:lnTo>
                <a:lnTo>
                  <a:pt x="906031" y="38099"/>
                </a:lnTo>
                <a:lnTo>
                  <a:pt x="905191" y="25399"/>
                </a:lnTo>
                <a:lnTo>
                  <a:pt x="930147" y="25399"/>
                </a:lnTo>
                <a:lnTo>
                  <a:pt x="933890" y="38099"/>
                </a:lnTo>
                <a:lnTo>
                  <a:pt x="934961" y="50799"/>
                </a:lnTo>
                <a:lnTo>
                  <a:pt x="940854" y="50799"/>
                </a:lnTo>
                <a:lnTo>
                  <a:pt x="947335" y="63499"/>
                </a:lnTo>
                <a:lnTo>
                  <a:pt x="954976" y="76199"/>
                </a:lnTo>
                <a:lnTo>
                  <a:pt x="962906" y="76199"/>
                </a:lnTo>
                <a:lnTo>
                  <a:pt x="969109" y="88899"/>
                </a:lnTo>
                <a:close/>
              </a:path>
              <a:path w="2533650" h="3822700">
                <a:moveTo>
                  <a:pt x="994072" y="165099"/>
                </a:moveTo>
                <a:lnTo>
                  <a:pt x="604302" y="165099"/>
                </a:lnTo>
                <a:lnTo>
                  <a:pt x="604946" y="152399"/>
                </a:lnTo>
                <a:lnTo>
                  <a:pt x="608844" y="139699"/>
                </a:lnTo>
                <a:lnTo>
                  <a:pt x="611878" y="139699"/>
                </a:lnTo>
                <a:lnTo>
                  <a:pt x="614247" y="126999"/>
                </a:lnTo>
                <a:lnTo>
                  <a:pt x="619190" y="126999"/>
                </a:lnTo>
                <a:lnTo>
                  <a:pt x="621860" y="114299"/>
                </a:lnTo>
                <a:lnTo>
                  <a:pt x="630938" y="114299"/>
                </a:lnTo>
                <a:lnTo>
                  <a:pt x="631047" y="101599"/>
                </a:lnTo>
                <a:lnTo>
                  <a:pt x="635759" y="101599"/>
                </a:lnTo>
                <a:lnTo>
                  <a:pt x="637023" y="88899"/>
                </a:lnTo>
                <a:lnTo>
                  <a:pt x="971329" y="88899"/>
                </a:lnTo>
                <a:lnTo>
                  <a:pt x="976321" y="101599"/>
                </a:lnTo>
                <a:lnTo>
                  <a:pt x="984203" y="126999"/>
                </a:lnTo>
                <a:lnTo>
                  <a:pt x="991419" y="139699"/>
                </a:lnTo>
                <a:lnTo>
                  <a:pt x="994412" y="152399"/>
                </a:lnTo>
                <a:lnTo>
                  <a:pt x="994072" y="165099"/>
                </a:lnTo>
                <a:close/>
              </a:path>
              <a:path w="2533650" h="3822700">
                <a:moveTo>
                  <a:pt x="996973" y="228599"/>
                </a:moveTo>
                <a:lnTo>
                  <a:pt x="601568" y="228599"/>
                </a:lnTo>
                <a:lnTo>
                  <a:pt x="600674" y="215899"/>
                </a:lnTo>
                <a:lnTo>
                  <a:pt x="600654" y="203199"/>
                </a:lnTo>
                <a:lnTo>
                  <a:pt x="601449" y="190499"/>
                </a:lnTo>
                <a:lnTo>
                  <a:pt x="602397" y="177799"/>
                </a:lnTo>
                <a:lnTo>
                  <a:pt x="603400" y="165099"/>
                </a:lnTo>
                <a:lnTo>
                  <a:pt x="995977" y="165099"/>
                </a:lnTo>
                <a:lnTo>
                  <a:pt x="998197" y="177799"/>
                </a:lnTo>
                <a:lnTo>
                  <a:pt x="1001114" y="177799"/>
                </a:lnTo>
                <a:lnTo>
                  <a:pt x="1001061" y="190499"/>
                </a:lnTo>
                <a:lnTo>
                  <a:pt x="1000057" y="190499"/>
                </a:lnTo>
                <a:lnTo>
                  <a:pt x="999075" y="203199"/>
                </a:lnTo>
                <a:lnTo>
                  <a:pt x="998169" y="215899"/>
                </a:lnTo>
                <a:lnTo>
                  <a:pt x="997436" y="215899"/>
                </a:lnTo>
                <a:lnTo>
                  <a:pt x="996973" y="228599"/>
                </a:lnTo>
                <a:close/>
              </a:path>
              <a:path w="2533650" h="3822700">
                <a:moveTo>
                  <a:pt x="997770" y="253999"/>
                </a:moveTo>
                <a:lnTo>
                  <a:pt x="609083" y="253999"/>
                </a:lnTo>
                <a:lnTo>
                  <a:pt x="608359" y="241299"/>
                </a:lnTo>
                <a:lnTo>
                  <a:pt x="605634" y="228599"/>
                </a:lnTo>
                <a:lnTo>
                  <a:pt x="996864" y="228599"/>
                </a:lnTo>
                <a:lnTo>
                  <a:pt x="995610" y="241299"/>
                </a:lnTo>
                <a:lnTo>
                  <a:pt x="995170" y="241299"/>
                </a:lnTo>
                <a:lnTo>
                  <a:pt x="997770" y="253999"/>
                </a:lnTo>
                <a:close/>
              </a:path>
              <a:path w="2533650" h="3822700">
                <a:moveTo>
                  <a:pt x="980150" y="368299"/>
                </a:moveTo>
                <a:lnTo>
                  <a:pt x="643390" y="368299"/>
                </a:lnTo>
                <a:lnTo>
                  <a:pt x="646667" y="355599"/>
                </a:lnTo>
                <a:lnTo>
                  <a:pt x="633668" y="355599"/>
                </a:lnTo>
                <a:lnTo>
                  <a:pt x="623544" y="342899"/>
                </a:lnTo>
                <a:lnTo>
                  <a:pt x="614387" y="330199"/>
                </a:lnTo>
                <a:lnTo>
                  <a:pt x="606196" y="304799"/>
                </a:lnTo>
                <a:lnTo>
                  <a:pt x="605089" y="304799"/>
                </a:lnTo>
                <a:lnTo>
                  <a:pt x="605148" y="292099"/>
                </a:lnTo>
                <a:lnTo>
                  <a:pt x="606675" y="292099"/>
                </a:lnTo>
                <a:lnTo>
                  <a:pt x="607628" y="279399"/>
                </a:lnTo>
                <a:lnTo>
                  <a:pt x="609235" y="266699"/>
                </a:lnTo>
                <a:lnTo>
                  <a:pt x="611511" y="266699"/>
                </a:lnTo>
                <a:lnTo>
                  <a:pt x="610549" y="253999"/>
                </a:lnTo>
                <a:lnTo>
                  <a:pt x="990613" y="253999"/>
                </a:lnTo>
                <a:lnTo>
                  <a:pt x="992815" y="266699"/>
                </a:lnTo>
                <a:lnTo>
                  <a:pt x="994888" y="279399"/>
                </a:lnTo>
                <a:lnTo>
                  <a:pt x="996832" y="279399"/>
                </a:lnTo>
                <a:lnTo>
                  <a:pt x="998800" y="292099"/>
                </a:lnTo>
                <a:lnTo>
                  <a:pt x="999924" y="304799"/>
                </a:lnTo>
                <a:lnTo>
                  <a:pt x="1000205" y="317499"/>
                </a:lnTo>
                <a:lnTo>
                  <a:pt x="999641" y="317499"/>
                </a:lnTo>
                <a:lnTo>
                  <a:pt x="998974" y="330199"/>
                </a:lnTo>
                <a:lnTo>
                  <a:pt x="997510" y="330199"/>
                </a:lnTo>
                <a:lnTo>
                  <a:pt x="994572" y="342899"/>
                </a:lnTo>
                <a:lnTo>
                  <a:pt x="993669" y="342899"/>
                </a:lnTo>
                <a:lnTo>
                  <a:pt x="980150" y="368299"/>
                </a:lnTo>
                <a:close/>
              </a:path>
              <a:path w="2533650" h="3822700">
                <a:moveTo>
                  <a:pt x="950519" y="495299"/>
                </a:moveTo>
                <a:lnTo>
                  <a:pt x="669135" y="495299"/>
                </a:lnTo>
                <a:lnTo>
                  <a:pt x="665636" y="482599"/>
                </a:lnTo>
                <a:lnTo>
                  <a:pt x="662904" y="482599"/>
                </a:lnTo>
                <a:lnTo>
                  <a:pt x="661152" y="469899"/>
                </a:lnTo>
                <a:lnTo>
                  <a:pt x="659522" y="457199"/>
                </a:lnTo>
                <a:lnTo>
                  <a:pt x="657304" y="444499"/>
                </a:lnTo>
                <a:lnTo>
                  <a:pt x="656288" y="444499"/>
                </a:lnTo>
                <a:lnTo>
                  <a:pt x="654963" y="431799"/>
                </a:lnTo>
                <a:lnTo>
                  <a:pt x="653330" y="419099"/>
                </a:lnTo>
                <a:lnTo>
                  <a:pt x="650313" y="406399"/>
                </a:lnTo>
                <a:lnTo>
                  <a:pt x="649718" y="393699"/>
                </a:lnTo>
                <a:lnTo>
                  <a:pt x="649202" y="393699"/>
                </a:lnTo>
                <a:lnTo>
                  <a:pt x="648766" y="380999"/>
                </a:lnTo>
                <a:lnTo>
                  <a:pt x="648391" y="380999"/>
                </a:lnTo>
                <a:lnTo>
                  <a:pt x="648131" y="368299"/>
                </a:lnTo>
                <a:lnTo>
                  <a:pt x="980171" y="368299"/>
                </a:lnTo>
                <a:lnTo>
                  <a:pt x="978816" y="380999"/>
                </a:lnTo>
                <a:lnTo>
                  <a:pt x="977334" y="393699"/>
                </a:lnTo>
                <a:lnTo>
                  <a:pt x="975720" y="419099"/>
                </a:lnTo>
                <a:lnTo>
                  <a:pt x="973924" y="431799"/>
                </a:lnTo>
                <a:lnTo>
                  <a:pt x="971946" y="431799"/>
                </a:lnTo>
                <a:lnTo>
                  <a:pt x="969786" y="444499"/>
                </a:lnTo>
                <a:lnTo>
                  <a:pt x="968353" y="457199"/>
                </a:lnTo>
                <a:lnTo>
                  <a:pt x="964761" y="457199"/>
                </a:lnTo>
                <a:lnTo>
                  <a:pt x="959106" y="469899"/>
                </a:lnTo>
                <a:lnTo>
                  <a:pt x="954359" y="482599"/>
                </a:lnTo>
                <a:lnTo>
                  <a:pt x="950519" y="495299"/>
                </a:lnTo>
                <a:close/>
              </a:path>
              <a:path w="2533650" h="3822700">
                <a:moveTo>
                  <a:pt x="948600" y="507999"/>
                </a:moveTo>
                <a:lnTo>
                  <a:pt x="678437" y="507999"/>
                </a:lnTo>
                <a:lnTo>
                  <a:pt x="673402" y="495299"/>
                </a:lnTo>
                <a:lnTo>
                  <a:pt x="948692" y="495299"/>
                </a:lnTo>
                <a:lnTo>
                  <a:pt x="948600" y="507999"/>
                </a:lnTo>
                <a:close/>
              </a:path>
              <a:path w="2533650" h="3822700">
                <a:moveTo>
                  <a:pt x="1008598" y="647699"/>
                </a:moveTo>
                <a:lnTo>
                  <a:pt x="291466" y="647699"/>
                </a:lnTo>
                <a:lnTo>
                  <a:pt x="310384" y="634999"/>
                </a:lnTo>
                <a:lnTo>
                  <a:pt x="342695" y="622299"/>
                </a:lnTo>
                <a:lnTo>
                  <a:pt x="388400" y="609599"/>
                </a:lnTo>
                <a:lnTo>
                  <a:pt x="447498" y="596899"/>
                </a:lnTo>
                <a:lnTo>
                  <a:pt x="519989" y="571499"/>
                </a:lnTo>
                <a:lnTo>
                  <a:pt x="605890" y="546099"/>
                </a:lnTo>
                <a:lnTo>
                  <a:pt x="615861" y="546099"/>
                </a:lnTo>
                <a:lnTo>
                  <a:pt x="626809" y="533399"/>
                </a:lnTo>
                <a:lnTo>
                  <a:pt x="636994" y="533399"/>
                </a:lnTo>
                <a:lnTo>
                  <a:pt x="645317" y="520699"/>
                </a:lnTo>
                <a:lnTo>
                  <a:pt x="655366" y="520699"/>
                </a:lnTo>
                <a:lnTo>
                  <a:pt x="663232" y="507999"/>
                </a:lnTo>
                <a:lnTo>
                  <a:pt x="944549" y="507999"/>
                </a:lnTo>
                <a:lnTo>
                  <a:pt x="931976" y="558799"/>
                </a:lnTo>
                <a:lnTo>
                  <a:pt x="947665" y="584199"/>
                </a:lnTo>
                <a:lnTo>
                  <a:pt x="962373" y="596899"/>
                </a:lnTo>
                <a:lnTo>
                  <a:pt x="976118" y="609599"/>
                </a:lnTo>
                <a:lnTo>
                  <a:pt x="988902" y="634999"/>
                </a:lnTo>
                <a:lnTo>
                  <a:pt x="1000529" y="634999"/>
                </a:lnTo>
                <a:lnTo>
                  <a:pt x="1008598" y="647699"/>
                </a:lnTo>
                <a:close/>
              </a:path>
              <a:path w="2533650" h="3822700">
                <a:moveTo>
                  <a:pt x="1029427" y="660399"/>
                </a:moveTo>
                <a:lnTo>
                  <a:pt x="255587" y="660399"/>
                </a:lnTo>
                <a:lnTo>
                  <a:pt x="264834" y="647699"/>
                </a:lnTo>
                <a:lnTo>
                  <a:pt x="1018026" y="647699"/>
                </a:lnTo>
                <a:lnTo>
                  <a:pt x="1029427" y="660399"/>
                </a:lnTo>
                <a:close/>
              </a:path>
              <a:path w="2533650" h="3822700">
                <a:moveTo>
                  <a:pt x="1088917" y="673099"/>
                </a:moveTo>
                <a:lnTo>
                  <a:pt x="243795" y="673099"/>
                </a:lnTo>
                <a:lnTo>
                  <a:pt x="249051" y="660399"/>
                </a:lnTo>
                <a:lnTo>
                  <a:pt x="1079719" y="660399"/>
                </a:lnTo>
                <a:lnTo>
                  <a:pt x="1088917" y="673099"/>
                </a:lnTo>
                <a:close/>
              </a:path>
              <a:path w="2533650" h="3822700">
                <a:moveTo>
                  <a:pt x="652576" y="3809999"/>
                </a:moveTo>
                <a:lnTo>
                  <a:pt x="553980" y="3809999"/>
                </a:lnTo>
                <a:lnTo>
                  <a:pt x="513830" y="3797299"/>
                </a:lnTo>
                <a:lnTo>
                  <a:pt x="462011" y="3771899"/>
                </a:lnTo>
                <a:lnTo>
                  <a:pt x="447162" y="3733799"/>
                </a:lnTo>
                <a:lnTo>
                  <a:pt x="444289" y="3708399"/>
                </a:lnTo>
                <a:lnTo>
                  <a:pt x="444596" y="3695699"/>
                </a:lnTo>
                <a:lnTo>
                  <a:pt x="446560" y="3670299"/>
                </a:lnTo>
                <a:lnTo>
                  <a:pt x="449042" y="3644899"/>
                </a:lnTo>
                <a:lnTo>
                  <a:pt x="451181" y="3632199"/>
                </a:lnTo>
                <a:lnTo>
                  <a:pt x="452976" y="3619499"/>
                </a:lnTo>
                <a:lnTo>
                  <a:pt x="454428" y="3606799"/>
                </a:lnTo>
                <a:lnTo>
                  <a:pt x="444194" y="3594099"/>
                </a:lnTo>
                <a:lnTo>
                  <a:pt x="424218" y="3543299"/>
                </a:lnTo>
                <a:lnTo>
                  <a:pt x="403546" y="3467099"/>
                </a:lnTo>
                <a:lnTo>
                  <a:pt x="394097" y="3416299"/>
                </a:lnTo>
                <a:lnTo>
                  <a:pt x="386143" y="3365499"/>
                </a:lnTo>
                <a:lnTo>
                  <a:pt x="379684" y="3314699"/>
                </a:lnTo>
                <a:lnTo>
                  <a:pt x="374722" y="3263899"/>
                </a:lnTo>
                <a:lnTo>
                  <a:pt x="371841" y="3200399"/>
                </a:lnTo>
                <a:lnTo>
                  <a:pt x="371785" y="3174999"/>
                </a:lnTo>
                <a:lnTo>
                  <a:pt x="372651" y="3136899"/>
                </a:lnTo>
                <a:lnTo>
                  <a:pt x="376173" y="3086099"/>
                </a:lnTo>
                <a:lnTo>
                  <a:pt x="383157" y="3022599"/>
                </a:lnTo>
                <a:lnTo>
                  <a:pt x="388336" y="2971799"/>
                </a:lnTo>
                <a:lnTo>
                  <a:pt x="391709" y="2933699"/>
                </a:lnTo>
                <a:lnTo>
                  <a:pt x="395186" y="2870199"/>
                </a:lnTo>
                <a:lnTo>
                  <a:pt x="396390" y="2832099"/>
                </a:lnTo>
                <a:lnTo>
                  <a:pt x="396890" y="2793999"/>
                </a:lnTo>
                <a:lnTo>
                  <a:pt x="396685" y="2768599"/>
                </a:lnTo>
                <a:lnTo>
                  <a:pt x="395902" y="2730499"/>
                </a:lnTo>
                <a:lnTo>
                  <a:pt x="394565" y="2692399"/>
                </a:lnTo>
                <a:lnTo>
                  <a:pt x="392674" y="2666999"/>
                </a:lnTo>
                <a:lnTo>
                  <a:pt x="390228" y="2628899"/>
                </a:lnTo>
                <a:lnTo>
                  <a:pt x="382484" y="2539999"/>
                </a:lnTo>
                <a:lnTo>
                  <a:pt x="375778" y="2463799"/>
                </a:lnTo>
                <a:lnTo>
                  <a:pt x="370109" y="2400299"/>
                </a:lnTo>
                <a:lnTo>
                  <a:pt x="365478" y="2349499"/>
                </a:lnTo>
                <a:lnTo>
                  <a:pt x="361884" y="2311399"/>
                </a:lnTo>
                <a:lnTo>
                  <a:pt x="359327" y="2273299"/>
                </a:lnTo>
                <a:lnTo>
                  <a:pt x="357807" y="2247899"/>
                </a:lnTo>
                <a:lnTo>
                  <a:pt x="357324" y="2235199"/>
                </a:lnTo>
                <a:lnTo>
                  <a:pt x="354686" y="2184399"/>
                </a:lnTo>
                <a:lnTo>
                  <a:pt x="353454" y="2133599"/>
                </a:lnTo>
                <a:lnTo>
                  <a:pt x="353629" y="2082799"/>
                </a:lnTo>
                <a:lnTo>
                  <a:pt x="355210" y="2044699"/>
                </a:lnTo>
                <a:lnTo>
                  <a:pt x="357587" y="2006599"/>
                </a:lnTo>
                <a:lnTo>
                  <a:pt x="361102" y="1981199"/>
                </a:lnTo>
                <a:lnTo>
                  <a:pt x="365758" y="1955799"/>
                </a:lnTo>
                <a:lnTo>
                  <a:pt x="371553" y="1930399"/>
                </a:lnTo>
                <a:lnTo>
                  <a:pt x="316926" y="1930399"/>
                </a:lnTo>
                <a:lnTo>
                  <a:pt x="294660" y="1917699"/>
                </a:lnTo>
                <a:lnTo>
                  <a:pt x="257712" y="1917699"/>
                </a:lnTo>
                <a:lnTo>
                  <a:pt x="240573" y="1904999"/>
                </a:lnTo>
                <a:lnTo>
                  <a:pt x="224346" y="1904999"/>
                </a:lnTo>
                <a:lnTo>
                  <a:pt x="209032" y="1892299"/>
                </a:lnTo>
                <a:lnTo>
                  <a:pt x="254861" y="1612899"/>
                </a:lnTo>
                <a:lnTo>
                  <a:pt x="208221" y="1562099"/>
                </a:lnTo>
                <a:lnTo>
                  <a:pt x="166542" y="1511299"/>
                </a:lnTo>
                <a:lnTo>
                  <a:pt x="129837" y="1473199"/>
                </a:lnTo>
                <a:lnTo>
                  <a:pt x="98105" y="1447799"/>
                </a:lnTo>
                <a:lnTo>
                  <a:pt x="71346" y="1409699"/>
                </a:lnTo>
                <a:lnTo>
                  <a:pt x="49562" y="1384299"/>
                </a:lnTo>
                <a:lnTo>
                  <a:pt x="30773" y="1371599"/>
                </a:lnTo>
                <a:lnTo>
                  <a:pt x="16560" y="1346199"/>
                </a:lnTo>
                <a:lnTo>
                  <a:pt x="6923" y="1320799"/>
                </a:lnTo>
                <a:lnTo>
                  <a:pt x="1861" y="1308099"/>
                </a:lnTo>
                <a:lnTo>
                  <a:pt x="0" y="1282699"/>
                </a:lnTo>
                <a:lnTo>
                  <a:pt x="3392" y="1257299"/>
                </a:lnTo>
                <a:lnTo>
                  <a:pt x="12039" y="1219199"/>
                </a:lnTo>
                <a:lnTo>
                  <a:pt x="25940" y="1181099"/>
                </a:lnTo>
                <a:lnTo>
                  <a:pt x="41382" y="1155699"/>
                </a:lnTo>
                <a:lnTo>
                  <a:pt x="63281" y="1104899"/>
                </a:lnTo>
                <a:lnTo>
                  <a:pt x="91637" y="1054099"/>
                </a:lnTo>
                <a:lnTo>
                  <a:pt x="126449" y="990599"/>
                </a:lnTo>
                <a:lnTo>
                  <a:pt x="227844" y="698499"/>
                </a:lnTo>
                <a:lnTo>
                  <a:pt x="233192" y="685799"/>
                </a:lnTo>
                <a:lnTo>
                  <a:pt x="238509" y="673099"/>
                </a:lnTo>
                <a:lnTo>
                  <a:pt x="1106503" y="673099"/>
                </a:lnTo>
                <a:lnTo>
                  <a:pt x="1126300" y="685799"/>
                </a:lnTo>
                <a:lnTo>
                  <a:pt x="1144264" y="711199"/>
                </a:lnTo>
                <a:lnTo>
                  <a:pt x="1160395" y="723899"/>
                </a:lnTo>
                <a:lnTo>
                  <a:pt x="1174693" y="749299"/>
                </a:lnTo>
                <a:lnTo>
                  <a:pt x="1177261" y="761999"/>
                </a:lnTo>
                <a:lnTo>
                  <a:pt x="1179792" y="761999"/>
                </a:lnTo>
                <a:lnTo>
                  <a:pt x="1182287" y="774699"/>
                </a:lnTo>
                <a:lnTo>
                  <a:pt x="1186248" y="774699"/>
                </a:lnTo>
                <a:lnTo>
                  <a:pt x="1197250" y="812799"/>
                </a:lnTo>
                <a:lnTo>
                  <a:pt x="1207737" y="838199"/>
                </a:lnTo>
                <a:lnTo>
                  <a:pt x="1217710" y="876299"/>
                </a:lnTo>
                <a:lnTo>
                  <a:pt x="1227169" y="927099"/>
                </a:lnTo>
                <a:lnTo>
                  <a:pt x="1234014" y="952499"/>
                </a:lnTo>
                <a:lnTo>
                  <a:pt x="1241260" y="1003299"/>
                </a:lnTo>
                <a:lnTo>
                  <a:pt x="1248906" y="1041399"/>
                </a:lnTo>
                <a:lnTo>
                  <a:pt x="1256952" y="1104899"/>
                </a:lnTo>
                <a:lnTo>
                  <a:pt x="1258642" y="1117599"/>
                </a:lnTo>
                <a:lnTo>
                  <a:pt x="307959" y="1117599"/>
                </a:lnTo>
                <a:lnTo>
                  <a:pt x="300843" y="1130299"/>
                </a:lnTo>
                <a:lnTo>
                  <a:pt x="294404" y="1142999"/>
                </a:lnTo>
                <a:lnTo>
                  <a:pt x="291540" y="1155699"/>
                </a:lnTo>
                <a:lnTo>
                  <a:pt x="286911" y="1168399"/>
                </a:lnTo>
                <a:lnTo>
                  <a:pt x="276238" y="1193799"/>
                </a:lnTo>
                <a:lnTo>
                  <a:pt x="263950" y="1219199"/>
                </a:lnTo>
                <a:lnTo>
                  <a:pt x="254478" y="1231899"/>
                </a:lnTo>
                <a:lnTo>
                  <a:pt x="220811" y="1231899"/>
                </a:lnTo>
                <a:lnTo>
                  <a:pt x="223876" y="1244599"/>
                </a:lnTo>
                <a:lnTo>
                  <a:pt x="227797" y="1244599"/>
                </a:lnTo>
                <a:lnTo>
                  <a:pt x="231712" y="1257299"/>
                </a:lnTo>
                <a:lnTo>
                  <a:pt x="234709" y="1269999"/>
                </a:lnTo>
                <a:lnTo>
                  <a:pt x="234495" y="1282699"/>
                </a:lnTo>
                <a:lnTo>
                  <a:pt x="247284" y="1282699"/>
                </a:lnTo>
                <a:lnTo>
                  <a:pt x="254405" y="1295399"/>
                </a:lnTo>
                <a:lnTo>
                  <a:pt x="261216" y="1295399"/>
                </a:lnTo>
                <a:lnTo>
                  <a:pt x="262030" y="1308099"/>
                </a:lnTo>
                <a:lnTo>
                  <a:pt x="269629" y="1308099"/>
                </a:lnTo>
                <a:lnTo>
                  <a:pt x="271298" y="1320799"/>
                </a:lnTo>
                <a:lnTo>
                  <a:pt x="273760" y="1320799"/>
                </a:lnTo>
                <a:lnTo>
                  <a:pt x="276882" y="1333499"/>
                </a:lnTo>
                <a:lnTo>
                  <a:pt x="1691215" y="1333499"/>
                </a:lnTo>
                <a:lnTo>
                  <a:pt x="1680729" y="1346199"/>
                </a:lnTo>
                <a:lnTo>
                  <a:pt x="1670430" y="1346199"/>
                </a:lnTo>
                <a:lnTo>
                  <a:pt x="1657990" y="1358899"/>
                </a:lnTo>
                <a:lnTo>
                  <a:pt x="1643411" y="1358899"/>
                </a:lnTo>
                <a:lnTo>
                  <a:pt x="1626692" y="1371599"/>
                </a:lnTo>
                <a:lnTo>
                  <a:pt x="1608793" y="1371599"/>
                </a:lnTo>
                <a:lnTo>
                  <a:pt x="1585993" y="1384299"/>
                </a:lnTo>
                <a:lnTo>
                  <a:pt x="1558291" y="1384299"/>
                </a:lnTo>
                <a:lnTo>
                  <a:pt x="1525688" y="1396999"/>
                </a:lnTo>
                <a:lnTo>
                  <a:pt x="1106998" y="1396999"/>
                </a:lnTo>
                <a:lnTo>
                  <a:pt x="1252583" y="1968499"/>
                </a:lnTo>
                <a:lnTo>
                  <a:pt x="1224272" y="1993899"/>
                </a:lnTo>
                <a:lnTo>
                  <a:pt x="1198678" y="2019299"/>
                </a:lnTo>
                <a:lnTo>
                  <a:pt x="1175802" y="2031999"/>
                </a:lnTo>
                <a:lnTo>
                  <a:pt x="1155643" y="2044699"/>
                </a:lnTo>
                <a:lnTo>
                  <a:pt x="1162984" y="2095499"/>
                </a:lnTo>
                <a:lnTo>
                  <a:pt x="1169530" y="2158999"/>
                </a:lnTo>
                <a:lnTo>
                  <a:pt x="1175304" y="2209799"/>
                </a:lnTo>
                <a:lnTo>
                  <a:pt x="1180305" y="2260599"/>
                </a:lnTo>
                <a:lnTo>
                  <a:pt x="1184535" y="2298699"/>
                </a:lnTo>
                <a:lnTo>
                  <a:pt x="1187993" y="2349499"/>
                </a:lnTo>
                <a:lnTo>
                  <a:pt x="1190678" y="2387599"/>
                </a:lnTo>
                <a:lnTo>
                  <a:pt x="1192113" y="2425699"/>
                </a:lnTo>
                <a:lnTo>
                  <a:pt x="767854" y="2425699"/>
                </a:lnTo>
                <a:lnTo>
                  <a:pt x="750444" y="2501899"/>
                </a:lnTo>
                <a:lnTo>
                  <a:pt x="735792" y="2578099"/>
                </a:lnTo>
                <a:lnTo>
                  <a:pt x="723899" y="2628899"/>
                </a:lnTo>
                <a:lnTo>
                  <a:pt x="714764" y="2666999"/>
                </a:lnTo>
                <a:lnTo>
                  <a:pt x="708389" y="2705099"/>
                </a:lnTo>
                <a:lnTo>
                  <a:pt x="704773" y="2717799"/>
                </a:lnTo>
                <a:lnTo>
                  <a:pt x="693853" y="2781299"/>
                </a:lnTo>
                <a:lnTo>
                  <a:pt x="684265" y="2832099"/>
                </a:lnTo>
                <a:lnTo>
                  <a:pt x="676010" y="2882899"/>
                </a:lnTo>
                <a:lnTo>
                  <a:pt x="669088" y="2920999"/>
                </a:lnTo>
                <a:lnTo>
                  <a:pt x="663497" y="2959099"/>
                </a:lnTo>
                <a:lnTo>
                  <a:pt x="657042" y="3022599"/>
                </a:lnTo>
                <a:lnTo>
                  <a:pt x="653131" y="3073399"/>
                </a:lnTo>
                <a:lnTo>
                  <a:pt x="651765" y="3111499"/>
                </a:lnTo>
                <a:lnTo>
                  <a:pt x="652945" y="3162299"/>
                </a:lnTo>
                <a:lnTo>
                  <a:pt x="654305" y="3174999"/>
                </a:lnTo>
                <a:lnTo>
                  <a:pt x="656200" y="3200399"/>
                </a:lnTo>
                <a:lnTo>
                  <a:pt x="658629" y="3213099"/>
                </a:lnTo>
                <a:lnTo>
                  <a:pt x="661592" y="3238499"/>
                </a:lnTo>
                <a:lnTo>
                  <a:pt x="685770" y="3352799"/>
                </a:lnTo>
                <a:lnTo>
                  <a:pt x="687193" y="3365499"/>
                </a:lnTo>
                <a:lnTo>
                  <a:pt x="688091" y="3378199"/>
                </a:lnTo>
                <a:lnTo>
                  <a:pt x="688463" y="3390899"/>
                </a:lnTo>
                <a:lnTo>
                  <a:pt x="688309" y="3403599"/>
                </a:lnTo>
                <a:lnTo>
                  <a:pt x="684277" y="3441699"/>
                </a:lnTo>
                <a:lnTo>
                  <a:pt x="675488" y="3479799"/>
                </a:lnTo>
                <a:lnTo>
                  <a:pt x="661942" y="3517899"/>
                </a:lnTo>
                <a:lnTo>
                  <a:pt x="643639" y="3568699"/>
                </a:lnTo>
                <a:lnTo>
                  <a:pt x="646169" y="3568699"/>
                </a:lnTo>
                <a:lnTo>
                  <a:pt x="646062" y="3581399"/>
                </a:lnTo>
                <a:lnTo>
                  <a:pt x="645890" y="3581399"/>
                </a:lnTo>
                <a:lnTo>
                  <a:pt x="651552" y="3594099"/>
                </a:lnTo>
                <a:lnTo>
                  <a:pt x="657442" y="3606799"/>
                </a:lnTo>
                <a:lnTo>
                  <a:pt x="663561" y="3619499"/>
                </a:lnTo>
                <a:lnTo>
                  <a:pt x="669908" y="3632199"/>
                </a:lnTo>
                <a:lnTo>
                  <a:pt x="685308" y="3695699"/>
                </a:lnTo>
                <a:lnTo>
                  <a:pt x="692949" y="3733799"/>
                </a:lnTo>
                <a:lnTo>
                  <a:pt x="692829" y="3759199"/>
                </a:lnTo>
                <a:lnTo>
                  <a:pt x="684949" y="3784599"/>
                </a:lnTo>
                <a:lnTo>
                  <a:pt x="672461" y="3797299"/>
                </a:lnTo>
                <a:lnTo>
                  <a:pt x="652576" y="3809999"/>
                </a:lnTo>
                <a:close/>
              </a:path>
              <a:path w="2533650" h="3822700">
                <a:moveTo>
                  <a:pt x="1916724" y="1130299"/>
                </a:moveTo>
                <a:lnTo>
                  <a:pt x="1741549" y="1130299"/>
                </a:lnTo>
                <a:lnTo>
                  <a:pt x="1749112" y="1117599"/>
                </a:lnTo>
                <a:lnTo>
                  <a:pt x="1754836" y="1117599"/>
                </a:lnTo>
                <a:lnTo>
                  <a:pt x="1760005" y="1104899"/>
                </a:lnTo>
                <a:lnTo>
                  <a:pt x="1882765" y="1104899"/>
                </a:lnTo>
                <a:lnTo>
                  <a:pt x="2503152" y="749299"/>
                </a:lnTo>
                <a:lnTo>
                  <a:pt x="2529432" y="749299"/>
                </a:lnTo>
                <a:lnTo>
                  <a:pt x="2532393" y="761999"/>
                </a:lnTo>
                <a:lnTo>
                  <a:pt x="2533052" y="774699"/>
                </a:lnTo>
                <a:lnTo>
                  <a:pt x="2528749" y="774699"/>
                </a:lnTo>
                <a:lnTo>
                  <a:pt x="2523788" y="787399"/>
                </a:lnTo>
                <a:lnTo>
                  <a:pt x="1916724" y="1130299"/>
                </a:lnTo>
                <a:close/>
              </a:path>
              <a:path w="2533650" h="3822700">
                <a:moveTo>
                  <a:pt x="1843715" y="1092199"/>
                </a:moveTo>
                <a:lnTo>
                  <a:pt x="1793875" y="1092199"/>
                </a:lnTo>
                <a:lnTo>
                  <a:pt x="1801893" y="1079499"/>
                </a:lnTo>
                <a:lnTo>
                  <a:pt x="1831923" y="1079499"/>
                </a:lnTo>
                <a:lnTo>
                  <a:pt x="1843715" y="1092199"/>
                </a:lnTo>
                <a:close/>
              </a:path>
              <a:path w="2533650" h="3822700">
                <a:moveTo>
                  <a:pt x="1882765" y="1104899"/>
                </a:moveTo>
                <a:lnTo>
                  <a:pt x="1764619" y="1104899"/>
                </a:lnTo>
                <a:lnTo>
                  <a:pt x="1769906" y="1092199"/>
                </a:lnTo>
                <a:lnTo>
                  <a:pt x="1878190" y="1092199"/>
                </a:lnTo>
                <a:lnTo>
                  <a:pt x="1882765" y="1104899"/>
                </a:lnTo>
                <a:close/>
              </a:path>
              <a:path w="2533650" h="3822700">
                <a:moveTo>
                  <a:pt x="1691215" y="1333499"/>
                </a:moveTo>
                <a:lnTo>
                  <a:pt x="290017" y="1333499"/>
                </a:lnTo>
                <a:lnTo>
                  <a:pt x="300379" y="1320799"/>
                </a:lnTo>
                <a:lnTo>
                  <a:pt x="310018" y="1320799"/>
                </a:lnTo>
                <a:lnTo>
                  <a:pt x="319348" y="1308099"/>
                </a:lnTo>
                <a:lnTo>
                  <a:pt x="321079" y="1308099"/>
                </a:lnTo>
                <a:lnTo>
                  <a:pt x="323115" y="1295399"/>
                </a:lnTo>
                <a:lnTo>
                  <a:pt x="323359" y="1269999"/>
                </a:lnTo>
                <a:lnTo>
                  <a:pt x="322106" y="1231899"/>
                </a:lnTo>
                <a:lnTo>
                  <a:pt x="319649" y="1219199"/>
                </a:lnTo>
                <a:lnTo>
                  <a:pt x="318575" y="1206499"/>
                </a:lnTo>
                <a:lnTo>
                  <a:pt x="317538" y="1193799"/>
                </a:lnTo>
                <a:lnTo>
                  <a:pt x="316643" y="1181099"/>
                </a:lnTo>
                <a:lnTo>
                  <a:pt x="315993" y="1155699"/>
                </a:lnTo>
                <a:lnTo>
                  <a:pt x="315384" y="1142999"/>
                </a:lnTo>
                <a:lnTo>
                  <a:pt x="314606" y="1130299"/>
                </a:lnTo>
                <a:lnTo>
                  <a:pt x="313735" y="1117599"/>
                </a:lnTo>
                <a:lnTo>
                  <a:pt x="1258642" y="1117599"/>
                </a:lnTo>
                <a:lnTo>
                  <a:pt x="1265399" y="1168399"/>
                </a:lnTo>
                <a:lnTo>
                  <a:pt x="1269062" y="1168399"/>
                </a:lnTo>
                <a:lnTo>
                  <a:pt x="1269748" y="1181099"/>
                </a:lnTo>
                <a:lnTo>
                  <a:pt x="1268588" y="1193799"/>
                </a:lnTo>
                <a:lnTo>
                  <a:pt x="1272935" y="1219199"/>
                </a:lnTo>
                <a:lnTo>
                  <a:pt x="1890259" y="1219199"/>
                </a:lnTo>
                <a:lnTo>
                  <a:pt x="1871570" y="1231899"/>
                </a:lnTo>
                <a:lnTo>
                  <a:pt x="1854923" y="1244599"/>
                </a:lnTo>
                <a:lnTo>
                  <a:pt x="1840319" y="1257299"/>
                </a:lnTo>
                <a:lnTo>
                  <a:pt x="1753553" y="1257299"/>
                </a:lnTo>
                <a:lnTo>
                  <a:pt x="1747849" y="1269999"/>
                </a:lnTo>
                <a:lnTo>
                  <a:pt x="1735295" y="1269999"/>
                </a:lnTo>
                <a:lnTo>
                  <a:pt x="1724982" y="1282699"/>
                </a:lnTo>
                <a:lnTo>
                  <a:pt x="1708435" y="1282699"/>
                </a:lnTo>
                <a:lnTo>
                  <a:pt x="1705068" y="1308099"/>
                </a:lnTo>
                <a:lnTo>
                  <a:pt x="1699328" y="1320799"/>
                </a:lnTo>
                <a:lnTo>
                  <a:pt x="1691215" y="1333499"/>
                </a:lnTo>
                <a:close/>
              </a:path>
              <a:path w="2533650" h="3822700">
                <a:moveTo>
                  <a:pt x="1918133" y="1142999"/>
                </a:moveTo>
                <a:lnTo>
                  <a:pt x="1729075" y="1142999"/>
                </a:lnTo>
                <a:lnTo>
                  <a:pt x="1734870" y="1130299"/>
                </a:lnTo>
                <a:lnTo>
                  <a:pt x="1918142" y="1130299"/>
                </a:lnTo>
                <a:lnTo>
                  <a:pt x="1918133" y="1142999"/>
                </a:lnTo>
                <a:close/>
              </a:path>
              <a:path w="2533650" h="3822700">
                <a:moveTo>
                  <a:pt x="1926423" y="1155699"/>
                </a:moveTo>
                <a:lnTo>
                  <a:pt x="1717901" y="1155699"/>
                </a:lnTo>
                <a:lnTo>
                  <a:pt x="1724164" y="1142999"/>
                </a:lnTo>
                <a:lnTo>
                  <a:pt x="1923852" y="1142999"/>
                </a:lnTo>
                <a:lnTo>
                  <a:pt x="1926423" y="1155699"/>
                </a:lnTo>
                <a:close/>
              </a:path>
              <a:path w="2533650" h="3822700">
                <a:moveTo>
                  <a:pt x="1661962" y="1168399"/>
                </a:moveTo>
                <a:lnTo>
                  <a:pt x="1564401" y="1168399"/>
                </a:lnTo>
                <a:lnTo>
                  <a:pt x="1575942" y="1155699"/>
                </a:lnTo>
                <a:lnTo>
                  <a:pt x="1659747" y="1155699"/>
                </a:lnTo>
                <a:lnTo>
                  <a:pt x="1661962" y="1168399"/>
                </a:lnTo>
                <a:close/>
              </a:path>
              <a:path w="2533650" h="3822700">
                <a:moveTo>
                  <a:pt x="1915385" y="1181099"/>
                </a:moveTo>
                <a:lnTo>
                  <a:pt x="1665679" y="1181099"/>
                </a:lnTo>
                <a:lnTo>
                  <a:pt x="1690253" y="1168399"/>
                </a:lnTo>
                <a:lnTo>
                  <a:pt x="1702937" y="1168399"/>
                </a:lnTo>
                <a:lnTo>
                  <a:pt x="1708205" y="1155699"/>
                </a:lnTo>
                <a:lnTo>
                  <a:pt x="1925332" y="1155699"/>
                </a:lnTo>
                <a:lnTo>
                  <a:pt x="1920577" y="1168399"/>
                </a:lnTo>
                <a:lnTo>
                  <a:pt x="1915385" y="1181099"/>
                </a:lnTo>
                <a:close/>
              </a:path>
              <a:path w="2533650" h="3822700">
                <a:moveTo>
                  <a:pt x="1890259" y="1219199"/>
                </a:moveTo>
                <a:lnTo>
                  <a:pt x="1272935" y="1219199"/>
                </a:lnTo>
                <a:lnTo>
                  <a:pt x="1334851" y="1206499"/>
                </a:lnTo>
                <a:lnTo>
                  <a:pt x="1391077" y="1193799"/>
                </a:lnTo>
                <a:lnTo>
                  <a:pt x="1441615" y="1181099"/>
                </a:lnTo>
                <a:lnTo>
                  <a:pt x="1486463" y="1168399"/>
                </a:lnTo>
                <a:lnTo>
                  <a:pt x="1663204" y="1168399"/>
                </a:lnTo>
                <a:lnTo>
                  <a:pt x="1665679" y="1181099"/>
                </a:lnTo>
                <a:lnTo>
                  <a:pt x="1915385" y="1181099"/>
                </a:lnTo>
                <a:lnTo>
                  <a:pt x="1908602" y="1193799"/>
                </a:lnTo>
                <a:lnTo>
                  <a:pt x="1900226" y="1206499"/>
                </a:lnTo>
                <a:lnTo>
                  <a:pt x="1890259" y="1219199"/>
                </a:lnTo>
                <a:close/>
              </a:path>
              <a:path w="2533650" h="3822700">
                <a:moveTo>
                  <a:pt x="1827757" y="1269999"/>
                </a:moveTo>
                <a:lnTo>
                  <a:pt x="1785851" y="1269999"/>
                </a:lnTo>
                <a:lnTo>
                  <a:pt x="1774787" y="1257299"/>
                </a:lnTo>
                <a:lnTo>
                  <a:pt x="1840319" y="1257299"/>
                </a:lnTo>
                <a:lnTo>
                  <a:pt x="1827757" y="1269999"/>
                </a:lnTo>
                <a:close/>
              </a:path>
              <a:path w="2533650" h="3822700">
                <a:moveTo>
                  <a:pt x="1496433" y="1409699"/>
                </a:moveTo>
                <a:lnTo>
                  <a:pt x="1120242" y="1409699"/>
                </a:lnTo>
                <a:lnTo>
                  <a:pt x="1113382" y="1396999"/>
                </a:lnTo>
                <a:lnTo>
                  <a:pt x="1505726" y="1396999"/>
                </a:lnTo>
                <a:lnTo>
                  <a:pt x="1496433" y="1409699"/>
                </a:lnTo>
                <a:close/>
              </a:path>
              <a:path w="2533650" h="3822700">
                <a:moveTo>
                  <a:pt x="1323105" y="1447799"/>
                </a:moveTo>
                <a:lnTo>
                  <a:pt x="1172082" y="1447799"/>
                </a:lnTo>
                <a:lnTo>
                  <a:pt x="1154977" y="1435099"/>
                </a:lnTo>
                <a:lnTo>
                  <a:pt x="1135458" y="1422399"/>
                </a:lnTo>
                <a:lnTo>
                  <a:pt x="1127601" y="1409699"/>
                </a:lnTo>
                <a:lnTo>
                  <a:pt x="1460469" y="1409699"/>
                </a:lnTo>
                <a:lnTo>
                  <a:pt x="1450960" y="1422399"/>
                </a:lnTo>
                <a:lnTo>
                  <a:pt x="1393785" y="1422399"/>
                </a:lnTo>
                <a:lnTo>
                  <a:pt x="1385563" y="1435099"/>
                </a:lnTo>
                <a:lnTo>
                  <a:pt x="1339686" y="1435099"/>
                </a:lnTo>
                <a:lnTo>
                  <a:pt x="1323105" y="1447799"/>
                </a:lnTo>
                <a:close/>
              </a:path>
              <a:path w="2533650" h="3822700">
                <a:moveTo>
                  <a:pt x="1264239" y="1460499"/>
                </a:moveTo>
                <a:lnTo>
                  <a:pt x="1199052" y="1460499"/>
                </a:lnTo>
                <a:lnTo>
                  <a:pt x="1186774" y="1447799"/>
                </a:lnTo>
                <a:lnTo>
                  <a:pt x="1277802" y="1447799"/>
                </a:lnTo>
                <a:lnTo>
                  <a:pt x="1264239" y="1460499"/>
                </a:lnTo>
                <a:close/>
              </a:path>
              <a:path w="2533650" h="3822700">
                <a:moveTo>
                  <a:pt x="1227071" y="3733799"/>
                </a:moveTo>
                <a:lnTo>
                  <a:pt x="833585" y="3733799"/>
                </a:lnTo>
                <a:lnTo>
                  <a:pt x="827097" y="3721099"/>
                </a:lnTo>
                <a:lnTo>
                  <a:pt x="823499" y="3721099"/>
                </a:lnTo>
                <a:lnTo>
                  <a:pt x="820910" y="3708399"/>
                </a:lnTo>
                <a:lnTo>
                  <a:pt x="819329" y="3708399"/>
                </a:lnTo>
                <a:lnTo>
                  <a:pt x="818755" y="3695699"/>
                </a:lnTo>
                <a:lnTo>
                  <a:pt x="819939" y="3682999"/>
                </a:lnTo>
                <a:lnTo>
                  <a:pt x="824159" y="3657599"/>
                </a:lnTo>
                <a:lnTo>
                  <a:pt x="827046" y="3644899"/>
                </a:lnTo>
                <a:lnTo>
                  <a:pt x="828598" y="3632199"/>
                </a:lnTo>
                <a:lnTo>
                  <a:pt x="828817" y="3632199"/>
                </a:lnTo>
                <a:lnTo>
                  <a:pt x="826335" y="3555999"/>
                </a:lnTo>
                <a:lnTo>
                  <a:pt x="826305" y="3543299"/>
                </a:lnTo>
                <a:lnTo>
                  <a:pt x="826477" y="3530599"/>
                </a:lnTo>
                <a:lnTo>
                  <a:pt x="826850" y="3517899"/>
                </a:lnTo>
                <a:lnTo>
                  <a:pt x="827426" y="3505199"/>
                </a:lnTo>
                <a:lnTo>
                  <a:pt x="829063" y="3492499"/>
                </a:lnTo>
                <a:lnTo>
                  <a:pt x="832049" y="3454399"/>
                </a:lnTo>
                <a:lnTo>
                  <a:pt x="836385" y="3416299"/>
                </a:lnTo>
                <a:lnTo>
                  <a:pt x="842069" y="3365499"/>
                </a:lnTo>
                <a:lnTo>
                  <a:pt x="843124" y="3352799"/>
                </a:lnTo>
                <a:lnTo>
                  <a:pt x="846059" y="3327399"/>
                </a:lnTo>
                <a:lnTo>
                  <a:pt x="850948" y="3263899"/>
                </a:lnTo>
                <a:lnTo>
                  <a:pt x="857790" y="3200399"/>
                </a:lnTo>
                <a:lnTo>
                  <a:pt x="866586" y="3111499"/>
                </a:lnTo>
                <a:lnTo>
                  <a:pt x="868560" y="3086099"/>
                </a:lnTo>
                <a:lnTo>
                  <a:pt x="870216" y="3073399"/>
                </a:lnTo>
                <a:lnTo>
                  <a:pt x="871551" y="3047999"/>
                </a:lnTo>
                <a:lnTo>
                  <a:pt x="872566" y="3022599"/>
                </a:lnTo>
                <a:lnTo>
                  <a:pt x="873441" y="3009899"/>
                </a:lnTo>
                <a:lnTo>
                  <a:pt x="873877" y="2997199"/>
                </a:lnTo>
                <a:lnTo>
                  <a:pt x="874077" y="2971799"/>
                </a:lnTo>
                <a:lnTo>
                  <a:pt x="874043" y="2959099"/>
                </a:lnTo>
                <a:lnTo>
                  <a:pt x="871735" y="2959099"/>
                </a:lnTo>
                <a:lnTo>
                  <a:pt x="873928" y="2946399"/>
                </a:lnTo>
                <a:lnTo>
                  <a:pt x="873243" y="2920999"/>
                </a:lnTo>
                <a:lnTo>
                  <a:pt x="871952" y="2895599"/>
                </a:lnTo>
                <a:lnTo>
                  <a:pt x="870075" y="2882899"/>
                </a:lnTo>
                <a:lnTo>
                  <a:pt x="867612" y="2857499"/>
                </a:lnTo>
                <a:lnTo>
                  <a:pt x="863669" y="2819399"/>
                </a:lnTo>
                <a:lnTo>
                  <a:pt x="858734" y="2793999"/>
                </a:lnTo>
                <a:lnTo>
                  <a:pt x="852809" y="2755899"/>
                </a:lnTo>
                <a:lnTo>
                  <a:pt x="845892" y="2730499"/>
                </a:lnTo>
                <a:lnTo>
                  <a:pt x="785545" y="2501899"/>
                </a:lnTo>
                <a:lnTo>
                  <a:pt x="780802" y="2476499"/>
                </a:lnTo>
                <a:lnTo>
                  <a:pt x="776276" y="2463799"/>
                </a:lnTo>
                <a:lnTo>
                  <a:pt x="771967" y="2438399"/>
                </a:lnTo>
                <a:lnTo>
                  <a:pt x="767873" y="2425699"/>
                </a:lnTo>
                <a:lnTo>
                  <a:pt x="1192113" y="2425699"/>
                </a:lnTo>
                <a:lnTo>
                  <a:pt x="1192591" y="2438399"/>
                </a:lnTo>
                <a:lnTo>
                  <a:pt x="1194661" y="2489199"/>
                </a:lnTo>
                <a:lnTo>
                  <a:pt x="1196150" y="2539999"/>
                </a:lnTo>
                <a:lnTo>
                  <a:pt x="1197057" y="2590799"/>
                </a:lnTo>
                <a:lnTo>
                  <a:pt x="1197303" y="2628899"/>
                </a:lnTo>
                <a:lnTo>
                  <a:pt x="1197257" y="2666999"/>
                </a:lnTo>
                <a:lnTo>
                  <a:pt x="1196296" y="2743199"/>
                </a:lnTo>
                <a:lnTo>
                  <a:pt x="1194880" y="2793999"/>
                </a:lnTo>
                <a:lnTo>
                  <a:pt x="1192883" y="2844799"/>
                </a:lnTo>
                <a:lnTo>
                  <a:pt x="1190306" y="2895599"/>
                </a:lnTo>
                <a:lnTo>
                  <a:pt x="1187148" y="2946399"/>
                </a:lnTo>
                <a:lnTo>
                  <a:pt x="1182505" y="3022599"/>
                </a:lnTo>
                <a:lnTo>
                  <a:pt x="1177454" y="3073399"/>
                </a:lnTo>
                <a:lnTo>
                  <a:pt x="1171994" y="3136899"/>
                </a:lnTo>
                <a:lnTo>
                  <a:pt x="1166125" y="3187699"/>
                </a:lnTo>
                <a:lnTo>
                  <a:pt x="1159848" y="3238499"/>
                </a:lnTo>
                <a:lnTo>
                  <a:pt x="1153163" y="3289299"/>
                </a:lnTo>
                <a:lnTo>
                  <a:pt x="1146069" y="3327399"/>
                </a:lnTo>
                <a:lnTo>
                  <a:pt x="1138566" y="3365499"/>
                </a:lnTo>
                <a:lnTo>
                  <a:pt x="1130655" y="3403599"/>
                </a:lnTo>
                <a:lnTo>
                  <a:pt x="1119743" y="3454399"/>
                </a:lnTo>
                <a:lnTo>
                  <a:pt x="1107824" y="3492499"/>
                </a:lnTo>
                <a:lnTo>
                  <a:pt x="1094896" y="3517899"/>
                </a:lnTo>
                <a:lnTo>
                  <a:pt x="1080960" y="3555999"/>
                </a:lnTo>
                <a:lnTo>
                  <a:pt x="1086119" y="3555999"/>
                </a:lnTo>
                <a:lnTo>
                  <a:pt x="1079186" y="3568699"/>
                </a:lnTo>
                <a:lnTo>
                  <a:pt x="1072560" y="3568699"/>
                </a:lnTo>
                <a:lnTo>
                  <a:pt x="1106434" y="3606799"/>
                </a:lnTo>
                <a:lnTo>
                  <a:pt x="1135115" y="3632199"/>
                </a:lnTo>
                <a:lnTo>
                  <a:pt x="1158604" y="3657599"/>
                </a:lnTo>
                <a:lnTo>
                  <a:pt x="1176902" y="3682999"/>
                </a:lnTo>
                <a:lnTo>
                  <a:pt x="1200267" y="3708399"/>
                </a:lnTo>
                <a:lnTo>
                  <a:pt x="1216990" y="3721099"/>
                </a:lnTo>
                <a:lnTo>
                  <a:pt x="1227071" y="3733799"/>
                </a:lnTo>
                <a:close/>
              </a:path>
              <a:path w="2533650" h="3822700">
                <a:moveTo>
                  <a:pt x="1239800" y="3759199"/>
                </a:moveTo>
                <a:lnTo>
                  <a:pt x="906423" y="3759199"/>
                </a:lnTo>
                <a:lnTo>
                  <a:pt x="889477" y="3746499"/>
                </a:lnTo>
                <a:lnTo>
                  <a:pt x="854570" y="3746499"/>
                </a:lnTo>
                <a:lnTo>
                  <a:pt x="842743" y="3733799"/>
                </a:lnTo>
                <a:lnTo>
                  <a:pt x="1230509" y="3733799"/>
                </a:lnTo>
                <a:lnTo>
                  <a:pt x="1236017" y="3746499"/>
                </a:lnTo>
                <a:lnTo>
                  <a:pt x="1239800" y="3759199"/>
                </a:lnTo>
                <a:close/>
              </a:path>
              <a:path w="2533650" h="3822700">
                <a:moveTo>
                  <a:pt x="1238251" y="3784599"/>
                </a:moveTo>
                <a:lnTo>
                  <a:pt x="981981" y="3784599"/>
                </a:lnTo>
                <a:lnTo>
                  <a:pt x="975695" y="3771899"/>
                </a:lnTo>
                <a:lnTo>
                  <a:pt x="947493" y="3771899"/>
                </a:lnTo>
                <a:lnTo>
                  <a:pt x="934738" y="3759199"/>
                </a:lnTo>
                <a:lnTo>
                  <a:pt x="1241858" y="3759199"/>
                </a:lnTo>
                <a:lnTo>
                  <a:pt x="1242191" y="3771899"/>
                </a:lnTo>
                <a:lnTo>
                  <a:pt x="1238251" y="3784599"/>
                </a:lnTo>
                <a:close/>
              </a:path>
              <a:path w="2533650" h="3822700">
                <a:moveTo>
                  <a:pt x="1199193" y="3809999"/>
                </a:moveTo>
                <a:lnTo>
                  <a:pt x="1054228" y="3809999"/>
                </a:lnTo>
                <a:lnTo>
                  <a:pt x="1025922" y="3797299"/>
                </a:lnTo>
                <a:lnTo>
                  <a:pt x="1002519" y="3797299"/>
                </a:lnTo>
                <a:lnTo>
                  <a:pt x="987114" y="3784599"/>
                </a:lnTo>
                <a:lnTo>
                  <a:pt x="1229772" y="3784599"/>
                </a:lnTo>
                <a:lnTo>
                  <a:pt x="1216752" y="3797299"/>
                </a:lnTo>
                <a:lnTo>
                  <a:pt x="1199193" y="3809999"/>
                </a:lnTo>
                <a:close/>
              </a:path>
              <a:path w="2533650" h="3822700">
                <a:moveTo>
                  <a:pt x="1163743" y="3822699"/>
                </a:moveTo>
                <a:lnTo>
                  <a:pt x="1088779" y="3822699"/>
                </a:lnTo>
                <a:lnTo>
                  <a:pt x="1087089" y="3809999"/>
                </a:lnTo>
                <a:lnTo>
                  <a:pt x="1184161" y="3809999"/>
                </a:lnTo>
                <a:lnTo>
                  <a:pt x="1163743" y="382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8288000" cy="3113405"/>
            <a:chOff x="1" y="0"/>
            <a:chExt cx="18288000" cy="3113405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17258665" cy="3113405"/>
            </a:xfrm>
            <a:custGeom>
              <a:avLst/>
              <a:gdLst/>
              <a:ahLst/>
              <a:cxnLst/>
              <a:rect l="l" t="t" r="r" b="b"/>
              <a:pathLst>
                <a:path w="17258665" h="3113405">
                  <a:moveTo>
                    <a:pt x="0" y="0"/>
                  </a:moveTo>
                  <a:lnTo>
                    <a:pt x="17258173" y="0"/>
                  </a:lnTo>
                  <a:lnTo>
                    <a:pt x="15461921" y="3113008"/>
                  </a:lnTo>
                  <a:lnTo>
                    <a:pt x="0" y="3113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25608" y="0"/>
              <a:ext cx="3562350" cy="2135505"/>
            </a:xfrm>
            <a:custGeom>
              <a:avLst/>
              <a:gdLst/>
              <a:ahLst/>
              <a:cxnLst/>
              <a:rect l="l" t="t" r="r" b="b"/>
              <a:pathLst>
                <a:path w="3562350" h="2135505">
                  <a:moveTo>
                    <a:pt x="1110" y="0"/>
                  </a:moveTo>
                  <a:lnTo>
                    <a:pt x="3561239" y="0"/>
                  </a:lnTo>
                  <a:lnTo>
                    <a:pt x="3562350" y="1921"/>
                  </a:lnTo>
                  <a:lnTo>
                    <a:pt x="2329659" y="2135505"/>
                  </a:lnTo>
                  <a:lnTo>
                    <a:pt x="1232691" y="2135505"/>
                  </a:lnTo>
                  <a:lnTo>
                    <a:pt x="0" y="1921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73972" y="3903881"/>
            <a:ext cx="990600" cy="561975"/>
            <a:chOff x="473972" y="3903881"/>
            <a:chExt cx="990600" cy="561975"/>
          </a:xfrm>
        </p:grpSpPr>
        <p:sp>
          <p:nvSpPr>
            <p:cNvPr id="6" name="object 6"/>
            <p:cNvSpPr/>
            <p:nvPr/>
          </p:nvSpPr>
          <p:spPr>
            <a:xfrm>
              <a:off x="473972" y="4184231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8874" y="3903881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8988" y="3903881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34818" y="5808606"/>
            <a:ext cx="990600" cy="561975"/>
            <a:chOff x="534818" y="5808606"/>
            <a:chExt cx="990600" cy="561975"/>
          </a:xfrm>
        </p:grpSpPr>
        <p:sp>
          <p:nvSpPr>
            <p:cNvPr id="10" name="object 10"/>
            <p:cNvSpPr/>
            <p:nvPr/>
          </p:nvSpPr>
          <p:spPr>
            <a:xfrm>
              <a:off x="534818" y="6088956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5"/>
                  </a:moveTo>
                  <a:lnTo>
                    <a:pt x="80170" y="281625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9720" y="580860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9834" y="580860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73972" y="7857529"/>
            <a:ext cx="990600" cy="561975"/>
            <a:chOff x="473972" y="7857529"/>
            <a:chExt cx="990600" cy="561975"/>
          </a:xfrm>
        </p:grpSpPr>
        <p:sp>
          <p:nvSpPr>
            <p:cNvPr id="14" name="object 14"/>
            <p:cNvSpPr/>
            <p:nvPr/>
          </p:nvSpPr>
          <p:spPr>
            <a:xfrm>
              <a:off x="473972" y="8137879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8874" y="7857529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68988" y="7857529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3930999" y="4154588"/>
            <a:ext cx="3319145" cy="3305810"/>
          </a:xfrm>
          <a:custGeom>
            <a:avLst/>
            <a:gdLst/>
            <a:ahLst/>
            <a:cxnLst/>
            <a:rect l="l" t="t" r="r" b="b"/>
            <a:pathLst>
              <a:path w="3319144" h="3305809">
                <a:moveTo>
                  <a:pt x="1739061" y="2049081"/>
                </a:moveTo>
                <a:lnTo>
                  <a:pt x="1738515" y="2025332"/>
                </a:lnTo>
                <a:lnTo>
                  <a:pt x="1736852" y="2001951"/>
                </a:lnTo>
                <a:lnTo>
                  <a:pt x="1734019" y="1978926"/>
                </a:lnTo>
                <a:lnTo>
                  <a:pt x="1729994" y="1956257"/>
                </a:lnTo>
                <a:lnTo>
                  <a:pt x="1452841" y="2209774"/>
                </a:lnTo>
                <a:lnTo>
                  <a:pt x="1415783" y="2237854"/>
                </a:lnTo>
                <a:lnTo>
                  <a:pt x="1375295" y="2257882"/>
                </a:lnTo>
                <a:lnTo>
                  <a:pt x="1332560" y="2269896"/>
                </a:lnTo>
                <a:lnTo>
                  <a:pt x="1288770" y="2273909"/>
                </a:lnTo>
                <a:lnTo>
                  <a:pt x="1242339" y="2269464"/>
                </a:lnTo>
                <a:lnTo>
                  <a:pt x="1197254" y="2256117"/>
                </a:lnTo>
                <a:lnTo>
                  <a:pt x="1154912" y="2233841"/>
                </a:lnTo>
                <a:lnTo>
                  <a:pt x="1116711" y="2202624"/>
                </a:lnTo>
                <a:lnTo>
                  <a:pt x="1086332" y="2165654"/>
                </a:lnTo>
                <a:lnTo>
                  <a:pt x="1064348" y="2124722"/>
                </a:lnTo>
                <a:lnTo>
                  <a:pt x="1050759" y="2081085"/>
                </a:lnTo>
                <a:lnTo>
                  <a:pt x="1045603" y="2036000"/>
                </a:lnTo>
                <a:lnTo>
                  <a:pt x="1048893" y="1990737"/>
                </a:lnTo>
                <a:lnTo>
                  <a:pt x="1060627" y="1946541"/>
                </a:lnTo>
                <a:lnTo>
                  <a:pt x="1080846" y="1904682"/>
                </a:lnTo>
                <a:lnTo>
                  <a:pt x="1109560" y="1866417"/>
                </a:lnTo>
                <a:lnTo>
                  <a:pt x="1371561" y="1580235"/>
                </a:lnTo>
                <a:lnTo>
                  <a:pt x="1343456" y="1574241"/>
                </a:lnTo>
                <a:lnTo>
                  <a:pt x="1314881" y="1569897"/>
                </a:lnTo>
                <a:lnTo>
                  <a:pt x="1285875" y="1567256"/>
                </a:lnTo>
                <a:lnTo>
                  <a:pt x="1256449" y="1566367"/>
                </a:lnTo>
                <a:lnTo>
                  <a:pt x="1210030" y="1568577"/>
                </a:lnTo>
                <a:lnTo>
                  <a:pt x="1164831" y="1575079"/>
                </a:lnTo>
                <a:lnTo>
                  <a:pt x="1121079" y="1585671"/>
                </a:lnTo>
                <a:lnTo>
                  <a:pt x="1078953" y="1600136"/>
                </a:lnTo>
                <a:lnTo>
                  <a:pt x="1038682" y="1618284"/>
                </a:lnTo>
                <a:lnTo>
                  <a:pt x="1000455" y="1639912"/>
                </a:lnTo>
                <a:lnTo>
                  <a:pt x="964476" y="1664817"/>
                </a:lnTo>
                <a:lnTo>
                  <a:pt x="930948" y="1692783"/>
                </a:lnTo>
                <a:lnTo>
                  <a:pt x="900087" y="1723618"/>
                </a:lnTo>
                <a:lnTo>
                  <a:pt x="872096" y="1757121"/>
                </a:lnTo>
                <a:lnTo>
                  <a:pt x="847166" y="1793074"/>
                </a:lnTo>
                <a:lnTo>
                  <a:pt x="825512" y="1831289"/>
                </a:lnTo>
                <a:lnTo>
                  <a:pt x="807339" y="1871548"/>
                </a:lnTo>
                <a:lnTo>
                  <a:pt x="792848" y="1913674"/>
                </a:lnTo>
                <a:lnTo>
                  <a:pt x="782243" y="1957438"/>
                </a:lnTo>
                <a:lnTo>
                  <a:pt x="775741" y="2002637"/>
                </a:lnTo>
                <a:lnTo>
                  <a:pt x="773518" y="2049081"/>
                </a:lnTo>
                <a:lnTo>
                  <a:pt x="775741" y="2095512"/>
                </a:lnTo>
                <a:lnTo>
                  <a:pt x="782243" y="2140699"/>
                </a:lnTo>
                <a:lnTo>
                  <a:pt x="792848" y="2184450"/>
                </a:lnTo>
                <a:lnTo>
                  <a:pt x="807339" y="2226564"/>
                </a:lnTo>
                <a:lnTo>
                  <a:pt x="825512" y="2266810"/>
                </a:lnTo>
                <a:lnTo>
                  <a:pt x="847166" y="2305024"/>
                </a:lnTo>
                <a:lnTo>
                  <a:pt x="872096" y="2340965"/>
                </a:lnTo>
                <a:lnTo>
                  <a:pt x="900087" y="2374468"/>
                </a:lnTo>
                <a:lnTo>
                  <a:pt x="930948" y="2405291"/>
                </a:lnTo>
                <a:lnTo>
                  <a:pt x="964476" y="2433256"/>
                </a:lnTo>
                <a:lnTo>
                  <a:pt x="1000455" y="2458148"/>
                </a:lnTo>
                <a:lnTo>
                  <a:pt x="1038682" y="2479776"/>
                </a:lnTo>
                <a:lnTo>
                  <a:pt x="1078953" y="2497925"/>
                </a:lnTo>
                <a:lnTo>
                  <a:pt x="1121079" y="2512390"/>
                </a:lnTo>
                <a:lnTo>
                  <a:pt x="1164831" y="2522982"/>
                </a:lnTo>
                <a:lnTo>
                  <a:pt x="1210030" y="2529484"/>
                </a:lnTo>
                <a:lnTo>
                  <a:pt x="1256449" y="2531694"/>
                </a:lnTo>
                <a:lnTo>
                  <a:pt x="1302816" y="2529484"/>
                </a:lnTo>
                <a:lnTo>
                  <a:pt x="1347965" y="2522982"/>
                </a:lnTo>
                <a:lnTo>
                  <a:pt x="1391691" y="2512390"/>
                </a:lnTo>
                <a:lnTo>
                  <a:pt x="1433766" y="2497925"/>
                </a:lnTo>
                <a:lnTo>
                  <a:pt x="1474012" y="2479776"/>
                </a:lnTo>
                <a:lnTo>
                  <a:pt x="1512227" y="2458148"/>
                </a:lnTo>
                <a:lnTo>
                  <a:pt x="1548180" y="2433256"/>
                </a:lnTo>
                <a:lnTo>
                  <a:pt x="1581683" y="2405291"/>
                </a:lnTo>
                <a:lnTo>
                  <a:pt x="1612531" y="2374468"/>
                </a:lnTo>
                <a:lnTo>
                  <a:pt x="1640509" y="2340965"/>
                </a:lnTo>
                <a:lnTo>
                  <a:pt x="1665427" y="2305024"/>
                </a:lnTo>
                <a:lnTo>
                  <a:pt x="1687080" y="2266810"/>
                </a:lnTo>
                <a:lnTo>
                  <a:pt x="1705241" y="2226564"/>
                </a:lnTo>
                <a:lnTo>
                  <a:pt x="1719732" y="2184450"/>
                </a:lnTo>
                <a:lnTo>
                  <a:pt x="1730336" y="2140699"/>
                </a:lnTo>
                <a:lnTo>
                  <a:pt x="1736852" y="2095512"/>
                </a:lnTo>
                <a:lnTo>
                  <a:pt x="1739061" y="2049081"/>
                </a:lnTo>
                <a:close/>
              </a:path>
              <a:path w="3319144" h="3305809">
                <a:moveTo>
                  <a:pt x="2512479" y="2049081"/>
                </a:moveTo>
                <a:lnTo>
                  <a:pt x="2511488" y="1998687"/>
                </a:lnTo>
                <a:lnTo>
                  <a:pt x="2508542" y="1948802"/>
                </a:lnTo>
                <a:lnTo>
                  <a:pt x="2503678" y="1899475"/>
                </a:lnTo>
                <a:lnTo>
                  <a:pt x="2496921" y="1850720"/>
                </a:lnTo>
                <a:lnTo>
                  <a:pt x="2488311" y="1802599"/>
                </a:lnTo>
                <a:lnTo>
                  <a:pt x="2477884" y="1755140"/>
                </a:lnTo>
                <a:lnTo>
                  <a:pt x="2465679" y="1708365"/>
                </a:lnTo>
                <a:lnTo>
                  <a:pt x="2451722" y="1662315"/>
                </a:lnTo>
                <a:lnTo>
                  <a:pt x="2436050" y="1617040"/>
                </a:lnTo>
                <a:lnTo>
                  <a:pt x="2418715" y="1572552"/>
                </a:lnTo>
                <a:lnTo>
                  <a:pt x="2399728" y="1528902"/>
                </a:lnTo>
                <a:lnTo>
                  <a:pt x="2379129" y="1486128"/>
                </a:lnTo>
                <a:lnTo>
                  <a:pt x="2356967" y="1444256"/>
                </a:lnTo>
                <a:lnTo>
                  <a:pt x="2333256" y="1403324"/>
                </a:lnTo>
                <a:lnTo>
                  <a:pt x="2117458" y="1601152"/>
                </a:lnTo>
                <a:lnTo>
                  <a:pt x="2139759" y="1646491"/>
                </a:lnTo>
                <a:lnTo>
                  <a:pt x="2159698" y="1693100"/>
                </a:lnTo>
                <a:lnTo>
                  <a:pt x="2177199" y="1740928"/>
                </a:lnTo>
                <a:lnTo>
                  <a:pt x="2192197" y="1789874"/>
                </a:lnTo>
                <a:lnTo>
                  <a:pt x="2204631" y="1839887"/>
                </a:lnTo>
                <a:lnTo>
                  <a:pt x="2214410" y="1890890"/>
                </a:lnTo>
                <a:lnTo>
                  <a:pt x="2221484" y="1942807"/>
                </a:lnTo>
                <a:lnTo>
                  <a:pt x="2225776" y="1995563"/>
                </a:lnTo>
                <a:lnTo>
                  <a:pt x="2227224" y="2049081"/>
                </a:lnTo>
                <a:lnTo>
                  <a:pt x="2226030" y="2097468"/>
                </a:lnTo>
                <a:lnTo>
                  <a:pt x="2222500" y="2145246"/>
                </a:lnTo>
                <a:lnTo>
                  <a:pt x="2216683" y="2192363"/>
                </a:lnTo>
                <a:lnTo>
                  <a:pt x="2208631" y="2238756"/>
                </a:lnTo>
                <a:lnTo>
                  <a:pt x="2198408" y="2284374"/>
                </a:lnTo>
                <a:lnTo>
                  <a:pt x="2186063" y="2329180"/>
                </a:lnTo>
                <a:lnTo>
                  <a:pt x="2171662" y="2373084"/>
                </a:lnTo>
                <a:lnTo>
                  <a:pt x="2155240" y="2416048"/>
                </a:lnTo>
                <a:lnTo>
                  <a:pt x="2136876" y="2458021"/>
                </a:lnTo>
                <a:lnTo>
                  <a:pt x="2116620" y="2498941"/>
                </a:lnTo>
                <a:lnTo>
                  <a:pt x="2094522" y="2538742"/>
                </a:lnTo>
                <a:lnTo>
                  <a:pt x="2070646" y="2577376"/>
                </a:lnTo>
                <a:lnTo>
                  <a:pt x="2045030" y="2614803"/>
                </a:lnTo>
                <a:lnTo>
                  <a:pt x="2017763" y="2650934"/>
                </a:lnTo>
                <a:lnTo>
                  <a:pt x="1988870" y="2685745"/>
                </a:lnTo>
                <a:lnTo>
                  <a:pt x="1958416" y="2719159"/>
                </a:lnTo>
                <a:lnTo>
                  <a:pt x="1926463" y="2751124"/>
                </a:lnTo>
                <a:lnTo>
                  <a:pt x="1893062" y="2781579"/>
                </a:lnTo>
                <a:lnTo>
                  <a:pt x="1858264" y="2810484"/>
                </a:lnTo>
                <a:lnTo>
                  <a:pt x="1822132" y="2837777"/>
                </a:lnTo>
                <a:lnTo>
                  <a:pt x="1784731" y="2863392"/>
                </a:lnTo>
                <a:lnTo>
                  <a:pt x="1746097" y="2887294"/>
                </a:lnTo>
                <a:lnTo>
                  <a:pt x="1706295" y="2909405"/>
                </a:lnTo>
                <a:lnTo>
                  <a:pt x="1665389" y="2929674"/>
                </a:lnTo>
                <a:lnTo>
                  <a:pt x="1623428" y="2948038"/>
                </a:lnTo>
                <a:lnTo>
                  <a:pt x="1580464" y="2964459"/>
                </a:lnTo>
                <a:lnTo>
                  <a:pt x="1536560" y="2978874"/>
                </a:lnTo>
                <a:lnTo>
                  <a:pt x="1491767" y="2991231"/>
                </a:lnTo>
                <a:lnTo>
                  <a:pt x="1446149" y="3001467"/>
                </a:lnTo>
                <a:lnTo>
                  <a:pt x="1399743" y="3009519"/>
                </a:lnTo>
                <a:lnTo>
                  <a:pt x="1352626" y="3015335"/>
                </a:lnTo>
                <a:lnTo>
                  <a:pt x="1304848" y="3018879"/>
                </a:lnTo>
                <a:lnTo>
                  <a:pt x="1256449" y="3020060"/>
                </a:lnTo>
                <a:lnTo>
                  <a:pt x="1208087" y="3018879"/>
                </a:lnTo>
                <a:lnTo>
                  <a:pt x="1160310" y="3015335"/>
                </a:lnTo>
                <a:lnTo>
                  <a:pt x="1113205" y="3009519"/>
                </a:lnTo>
                <a:lnTo>
                  <a:pt x="1066812" y="3001467"/>
                </a:lnTo>
                <a:lnTo>
                  <a:pt x="1021181" y="2991231"/>
                </a:lnTo>
                <a:lnTo>
                  <a:pt x="976388" y="2978874"/>
                </a:lnTo>
                <a:lnTo>
                  <a:pt x="932472" y="2964459"/>
                </a:lnTo>
                <a:lnTo>
                  <a:pt x="889508" y="2948038"/>
                </a:lnTo>
                <a:lnTo>
                  <a:pt x="847534" y="2929674"/>
                </a:lnTo>
                <a:lnTo>
                  <a:pt x="806602" y="2909405"/>
                </a:lnTo>
                <a:lnTo>
                  <a:pt x="766787" y="2887294"/>
                </a:lnTo>
                <a:lnTo>
                  <a:pt x="728141" y="2863392"/>
                </a:lnTo>
                <a:lnTo>
                  <a:pt x="690714" y="2837777"/>
                </a:lnTo>
                <a:lnTo>
                  <a:pt x="654570" y="2810484"/>
                </a:lnTo>
                <a:lnTo>
                  <a:pt x="619747" y="2781579"/>
                </a:lnTo>
                <a:lnTo>
                  <a:pt x="586333" y="2751124"/>
                </a:lnTo>
                <a:lnTo>
                  <a:pt x="554342" y="2719159"/>
                </a:lnTo>
                <a:lnTo>
                  <a:pt x="523875" y="2685745"/>
                </a:lnTo>
                <a:lnTo>
                  <a:pt x="494957" y="2650934"/>
                </a:lnTo>
                <a:lnTo>
                  <a:pt x="467652" y="2614803"/>
                </a:lnTo>
                <a:lnTo>
                  <a:pt x="442023" y="2577376"/>
                </a:lnTo>
                <a:lnTo>
                  <a:pt x="418109" y="2538742"/>
                </a:lnTo>
                <a:lnTo>
                  <a:pt x="395998" y="2498941"/>
                </a:lnTo>
                <a:lnTo>
                  <a:pt x="375716" y="2458021"/>
                </a:lnTo>
                <a:lnTo>
                  <a:pt x="357327" y="2416048"/>
                </a:lnTo>
                <a:lnTo>
                  <a:pt x="340893" y="2373084"/>
                </a:lnTo>
                <a:lnTo>
                  <a:pt x="326466" y="2329180"/>
                </a:lnTo>
                <a:lnTo>
                  <a:pt x="314109" y="2284374"/>
                </a:lnTo>
                <a:lnTo>
                  <a:pt x="303872" y="2238756"/>
                </a:lnTo>
                <a:lnTo>
                  <a:pt x="295808" y="2192363"/>
                </a:lnTo>
                <a:lnTo>
                  <a:pt x="289991" y="2145246"/>
                </a:lnTo>
                <a:lnTo>
                  <a:pt x="286448" y="2097468"/>
                </a:lnTo>
                <a:lnTo>
                  <a:pt x="285254" y="2049081"/>
                </a:lnTo>
                <a:lnTo>
                  <a:pt x="286448" y="2000694"/>
                </a:lnTo>
                <a:lnTo>
                  <a:pt x="289991" y="1952904"/>
                </a:lnTo>
                <a:lnTo>
                  <a:pt x="295808" y="1905787"/>
                </a:lnTo>
                <a:lnTo>
                  <a:pt x="303872" y="1859381"/>
                </a:lnTo>
                <a:lnTo>
                  <a:pt x="314109" y="1813750"/>
                </a:lnTo>
                <a:lnTo>
                  <a:pt x="326466" y="1768957"/>
                </a:lnTo>
                <a:lnTo>
                  <a:pt x="340893" y="1725041"/>
                </a:lnTo>
                <a:lnTo>
                  <a:pt x="357327" y="1682076"/>
                </a:lnTo>
                <a:lnTo>
                  <a:pt x="375716" y="1640103"/>
                </a:lnTo>
                <a:lnTo>
                  <a:pt x="395998" y="1599184"/>
                </a:lnTo>
                <a:lnTo>
                  <a:pt x="418109" y="1559382"/>
                </a:lnTo>
                <a:lnTo>
                  <a:pt x="442023" y="1520748"/>
                </a:lnTo>
                <a:lnTo>
                  <a:pt x="467652" y="1483321"/>
                </a:lnTo>
                <a:lnTo>
                  <a:pt x="494957" y="1447190"/>
                </a:lnTo>
                <a:lnTo>
                  <a:pt x="523875" y="1412392"/>
                </a:lnTo>
                <a:lnTo>
                  <a:pt x="554342" y="1378978"/>
                </a:lnTo>
                <a:lnTo>
                  <a:pt x="586333" y="1347012"/>
                </a:lnTo>
                <a:lnTo>
                  <a:pt x="619747" y="1316545"/>
                </a:lnTo>
                <a:lnTo>
                  <a:pt x="654570" y="1287653"/>
                </a:lnTo>
                <a:lnTo>
                  <a:pt x="690714" y="1260360"/>
                </a:lnTo>
                <a:lnTo>
                  <a:pt x="728141" y="1234744"/>
                </a:lnTo>
                <a:lnTo>
                  <a:pt x="766787" y="1210856"/>
                </a:lnTo>
                <a:lnTo>
                  <a:pt x="806602" y="1188745"/>
                </a:lnTo>
                <a:lnTo>
                  <a:pt x="847534" y="1168488"/>
                </a:lnTo>
                <a:lnTo>
                  <a:pt x="889508" y="1150112"/>
                </a:lnTo>
                <a:lnTo>
                  <a:pt x="932472" y="1133690"/>
                </a:lnTo>
                <a:lnTo>
                  <a:pt x="976388" y="1119289"/>
                </a:lnTo>
                <a:lnTo>
                  <a:pt x="1021181" y="1106932"/>
                </a:lnTo>
                <a:lnTo>
                  <a:pt x="1066812" y="1096708"/>
                </a:lnTo>
                <a:lnTo>
                  <a:pt x="1113205" y="1088656"/>
                </a:lnTo>
                <a:lnTo>
                  <a:pt x="1160310" y="1082827"/>
                </a:lnTo>
                <a:lnTo>
                  <a:pt x="1208087" y="1079296"/>
                </a:lnTo>
                <a:lnTo>
                  <a:pt x="1256449" y="1078103"/>
                </a:lnTo>
                <a:lnTo>
                  <a:pt x="1306753" y="1079385"/>
                </a:lnTo>
                <a:lnTo>
                  <a:pt x="1356385" y="1083208"/>
                </a:lnTo>
                <a:lnTo>
                  <a:pt x="1405267" y="1089494"/>
                </a:lnTo>
                <a:lnTo>
                  <a:pt x="1453349" y="1098181"/>
                </a:lnTo>
                <a:lnTo>
                  <a:pt x="1500568" y="1109218"/>
                </a:lnTo>
                <a:lnTo>
                  <a:pt x="1546885" y="1122540"/>
                </a:lnTo>
                <a:lnTo>
                  <a:pt x="1592237" y="1138085"/>
                </a:lnTo>
                <a:lnTo>
                  <a:pt x="1636560" y="1155776"/>
                </a:lnTo>
                <a:lnTo>
                  <a:pt x="1679790" y="1175575"/>
                </a:lnTo>
                <a:lnTo>
                  <a:pt x="1721891" y="1197394"/>
                </a:lnTo>
                <a:lnTo>
                  <a:pt x="1918716" y="982497"/>
                </a:lnTo>
                <a:lnTo>
                  <a:pt x="1877034" y="957491"/>
                </a:lnTo>
                <a:lnTo>
                  <a:pt x="1834311" y="934097"/>
                </a:lnTo>
                <a:lnTo>
                  <a:pt x="1790611" y="912329"/>
                </a:lnTo>
                <a:lnTo>
                  <a:pt x="1745957" y="892251"/>
                </a:lnTo>
                <a:lnTo>
                  <a:pt x="1700390" y="873899"/>
                </a:lnTo>
                <a:lnTo>
                  <a:pt x="1653959" y="857300"/>
                </a:lnTo>
                <a:lnTo>
                  <a:pt x="1606702" y="842505"/>
                </a:lnTo>
                <a:lnTo>
                  <a:pt x="1558671" y="829564"/>
                </a:lnTo>
                <a:lnTo>
                  <a:pt x="1509903" y="818489"/>
                </a:lnTo>
                <a:lnTo>
                  <a:pt x="1460436" y="809345"/>
                </a:lnTo>
                <a:lnTo>
                  <a:pt x="1410309" y="802157"/>
                </a:lnTo>
                <a:lnTo>
                  <a:pt x="1359573" y="796975"/>
                </a:lnTo>
                <a:lnTo>
                  <a:pt x="1308277" y="793838"/>
                </a:lnTo>
                <a:lnTo>
                  <a:pt x="1256449" y="792784"/>
                </a:lnTo>
                <a:lnTo>
                  <a:pt x="1208354" y="793699"/>
                </a:lnTo>
                <a:lnTo>
                  <a:pt x="1160691" y="796404"/>
                </a:lnTo>
                <a:lnTo>
                  <a:pt x="1113523" y="800862"/>
                </a:lnTo>
                <a:lnTo>
                  <a:pt x="1066876" y="807059"/>
                </a:lnTo>
                <a:lnTo>
                  <a:pt x="1020762" y="814959"/>
                </a:lnTo>
                <a:lnTo>
                  <a:pt x="975245" y="824509"/>
                </a:lnTo>
                <a:lnTo>
                  <a:pt x="930338" y="835710"/>
                </a:lnTo>
                <a:lnTo>
                  <a:pt x="886079" y="848499"/>
                </a:lnTo>
                <a:lnTo>
                  <a:pt x="842492" y="862850"/>
                </a:lnTo>
                <a:lnTo>
                  <a:pt x="799630" y="878738"/>
                </a:lnTo>
                <a:lnTo>
                  <a:pt x="757504" y="896124"/>
                </a:lnTo>
                <a:lnTo>
                  <a:pt x="716153" y="914984"/>
                </a:lnTo>
                <a:lnTo>
                  <a:pt x="675627" y="935278"/>
                </a:lnTo>
                <a:lnTo>
                  <a:pt x="635939" y="956970"/>
                </a:lnTo>
                <a:lnTo>
                  <a:pt x="597128" y="980033"/>
                </a:lnTo>
                <a:lnTo>
                  <a:pt x="559231" y="1004443"/>
                </a:lnTo>
                <a:lnTo>
                  <a:pt x="522274" y="1030147"/>
                </a:lnTo>
                <a:lnTo>
                  <a:pt x="486295" y="1057122"/>
                </a:lnTo>
                <a:lnTo>
                  <a:pt x="451319" y="1085342"/>
                </a:lnTo>
                <a:lnTo>
                  <a:pt x="417385" y="1114767"/>
                </a:lnTo>
                <a:lnTo>
                  <a:pt x="384530" y="1145362"/>
                </a:lnTo>
                <a:lnTo>
                  <a:pt x="352780" y="1177099"/>
                </a:lnTo>
                <a:lnTo>
                  <a:pt x="322173" y="1209941"/>
                </a:lnTo>
                <a:lnTo>
                  <a:pt x="292735" y="1243863"/>
                </a:lnTo>
                <a:lnTo>
                  <a:pt x="264515" y="1278826"/>
                </a:lnTo>
                <a:lnTo>
                  <a:pt x="237515" y="1314805"/>
                </a:lnTo>
                <a:lnTo>
                  <a:pt x="211797" y="1351749"/>
                </a:lnTo>
                <a:lnTo>
                  <a:pt x="187375" y="1389646"/>
                </a:lnTo>
                <a:lnTo>
                  <a:pt x="164299" y="1428445"/>
                </a:lnTo>
                <a:lnTo>
                  <a:pt x="142595" y="1468132"/>
                </a:lnTo>
                <a:lnTo>
                  <a:pt x="122288" y="1508658"/>
                </a:lnTo>
                <a:lnTo>
                  <a:pt x="103416" y="1550009"/>
                </a:lnTo>
                <a:lnTo>
                  <a:pt x="86017" y="1592122"/>
                </a:lnTo>
                <a:lnTo>
                  <a:pt x="70116" y="1634998"/>
                </a:lnTo>
                <a:lnTo>
                  <a:pt x="55753" y="1678584"/>
                </a:lnTo>
                <a:lnTo>
                  <a:pt x="42951" y="1722856"/>
                </a:lnTo>
                <a:lnTo>
                  <a:pt x="31750" y="1767776"/>
                </a:lnTo>
                <a:lnTo>
                  <a:pt x="22186" y="1813306"/>
                </a:lnTo>
                <a:lnTo>
                  <a:pt x="14287" y="1859419"/>
                </a:lnTo>
                <a:lnTo>
                  <a:pt x="8089" y="1906092"/>
                </a:lnTo>
                <a:lnTo>
                  <a:pt x="3619" y="1953285"/>
                </a:lnTo>
                <a:lnTo>
                  <a:pt x="914" y="2000961"/>
                </a:lnTo>
                <a:lnTo>
                  <a:pt x="0" y="2049081"/>
                </a:lnTo>
                <a:lnTo>
                  <a:pt x="914" y="2097201"/>
                </a:lnTo>
                <a:lnTo>
                  <a:pt x="3619" y="2144877"/>
                </a:lnTo>
                <a:lnTo>
                  <a:pt x="8089" y="2192058"/>
                </a:lnTo>
                <a:lnTo>
                  <a:pt x="14287" y="2238718"/>
                </a:lnTo>
                <a:lnTo>
                  <a:pt x="22186" y="2284831"/>
                </a:lnTo>
                <a:lnTo>
                  <a:pt x="31750" y="2330361"/>
                </a:lnTo>
                <a:lnTo>
                  <a:pt x="42951" y="2375281"/>
                </a:lnTo>
                <a:lnTo>
                  <a:pt x="55753" y="2419540"/>
                </a:lnTo>
                <a:lnTo>
                  <a:pt x="70116" y="2463127"/>
                </a:lnTo>
                <a:lnTo>
                  <a:pt x="86017" y="2506002"/>
                </a:lnTo>
                <a:lnTo>
                  <a:pt x="103416" y="2548115"/>
                </a:lnTo>
                <a:lnTo>
                  <a:pt x="122288" y="2589466"/>
                </a:lnTo>
                <a:lnTo>
                  <a:pt x="142595" y="2629992"/>
                </a:lnTo>
                <a:lnTo>
                  <a:pt x="164299" y="2669679"/>
                </a:lnTo>
                <a:lnTo>
                  <a:pt x="187375" y="2708478"/>
                </a:lnTo>
                <a:lnTo>
                  <a:pt x="211797" y="2746375"/>
                </a:lnTo>
                <a:lnTo>
                  <a:pt x="237515" y="2783319"/>
                </a:lnTo>
                <a:lnTo>
                  <a:pt x="264515" y="2819298"/>
                </a:lnTo>
                <a:lnTo>
                  <a:pt x="292735" y="2854261"/>
                </a:lnTo>
                <a:lnTo>
                  <a:pt x="322173" y="2888183"/>
                </a:lnTo>
                <a:lnTo>
                  <a:pt x="352780" y="2921025"/>
                </a:lnTo>
                <a:lnTo>
                  <a:pt x="384530" y="2952762"/>
                </a:lnTo>
                <a:lnTo>
                  <a:pt x="417385" y="2983369"/>
                </a:lnTo>
                <a:lnTo>
                  <a:pt x="451319" y="3012795"/>
                </a:lnTo>
                <a:lnTo>
                  <a:pt x="486295" y="3041015"/>
                </a:lnTo>
                <a:lnTo>
                  <a:pt x="522274" y="3067989"/>
                </a:lnTo>
                <a:lnTo>
                  <a:pt x="559231" y="3093707"/>
                </a:lnTo>
                <a:lnTo>
                  <a:pt x="597128" y="3118104"/>
                </a:lnTo>
                <a:lnTo>
                  <a:pt x="635939" y="3141180"/>
                </a:lnTo>
                <a:lnTo>
                  <a:pt x="675627" y="3162871"/>
                </a:lnTo>
                <a:lnTo>
                  <a:pt x="716153" y="3183166"/>
                </a:lnTo>
                <a:lnTo>
                  <a:pt x="757504" y="3202025"/>
                </a:lnTo>
                <a:lnTo>
                  <a:pt x="799630" y="3219424"/>
                </a:lnTo>
                <a:lnTo>
                  <a:pt x="842492" y="3235312"/>
                </a:lnTo>
                <a:lnTo>
                  <a:pt x="886079" y="3249663"/>
                </a:lnTo>
                <a:lnTo>
                  <a:pt x="930338" y="3262465"/>
                </a:lnTo>
                <a:lnTo>
                  <a:pt x="975245" y="3273653"/>
                </a:lnTo>
                <a:lnTo>
                  <a:pt x="1020762" y="3283216"/>
                </a:lnTo>
                <a:lnTo>
                  <a:pt x="1066876" y="3291103"/>
                </a:lnTo>
                <a:lnTo>
                  <a:pt x="1113523" y="3297301"/>
                </a:lnTo>
                <a:lnTo>
                  <a:pt x="1160691" y="3301771"/>
                </a:lnTo>
                <a:lnTo>
                  <a:pt x="1208354" y="3304476"/>
                </a:lnTo>
                <a:lnTo>
                  <a:pt x="1256449" y="3305391"/>
                </a:lnTo>
                <a:lnTo>
                  <a:pt x="1304569" y="3304476"/>
                </a:lnTo>
                <a:lnTo>
                  <a:pt x="1352219" y="3301771"/>
                </a:lnTo>
                <a:lnTo>
                  <a:pt x="1399387" y="3297301"/>
                </a:lnTo>
                <a:lnTo>
                  <a:pt x="1446047" y="3291103"/>
                </a:lnTo>
                <a:lnTo>
                  <a:pt x="1492148" y="3283216"/>
                </a:lnTo>
                <a:lnTo>
                  <a:pt x="1537677" y="3273653"/>
                </a:lnTo>
                <a:lnTo>
                  <a:pt x="1582572" y="3262465"/>
                </a:lnTo>
                <a:lnTo>
                  <a:pt x="1626831" y="3249663"/>
                </a:lnTo>
                <a:lnTo>
                  <a:pt x="1670405" y="3235312"/>
                </a:lnTo>
                <a:lnTo>
                  <a:pt x="1713268" y="3219424"/>
                </a:lnTo>
                <a:lnTo>
                  <a:pt x="1755381" y="3202025"/>
                </a:lnTo>
                <a:lnTo>
                  <a:pt x="1796707" y="3183166"/>
                </a:lnTo>
                <a:lnTo>
                  <a:pt x="1837232" y="3162871"/>
                </a:lnTo>
                <a:lnTo>
                  <a:pt x="1876907" y="3141180"/>
                </a:lnTo>
                <a:lnTo>
                  <a:pt x="1915706" y="3118104"/>
                </a:lnTo>
                <a:lnTo>
                  <a:pt x="1953590" y="3093707"/>
                </a:lnTo>
                <a:lnTo>
                  <a:pt x="1990534" y="3067989"/>
                </a:lnTo>
                <a:lnTo>
                  <a:pt x="2026500" y="3041015"/>
                </a:lnTo>
                <a:lnTo>
                  <a:pt x="2061451" y="3012795"/>
                </a:lnTo>
                <a:lnTo>
                  <a:pt x="2095373" y="2983369"/>
                </a:lnTo>
                <a:lnTo>
                  <a:pt x="2128202" y="2952762"/>
                </a:lnTo>
                <a:lnTo>
                  <a:pt x="2159939" y="2921025"/>
                </a:lnTo>
                <a:lnTo>
                  <a:pt x="2190534" y="2888183"/>
                </a:lnTo>
                <a:lnTo>
                  <a:pt x="2219947" y="2854261"/>
                </a:lnTo>
                <a:lnTo>
                  <a:pt x="2248166" y="2819298"/>
                </a:lnTo>
                <a:lnTo>
                  <a:pt x="2275141" y="2783319"/>
                </a:lnTo>
                <a:lnTo>
                  <a:pt x="2300846" y="2746375"/>
                </a:lnTo>
                <a:lnTo>
                  <a:pt x="2325243" y="2708478"/>
                </a:lnTo>
                <a:lnTo>
                  <a:pt x="2348306" y="2669679"/>
                </a:lnTo>
                <a:lnTo>
                  <a:pt x="2369997" y="2629992"/>
                </a:lnTo>
                <a:lnTo>
                  <a:pt x="2390292" y="2589466"/>
                </a:lnTo>
                <a:lnTo>
                  <a:pt x="2409152" y="2548115"/>
                </a:lnTo>
                <a:lnTo>
                  <a:pt x="2426538" y="2506002"/>
                </a:lnTo>
                <a:lnTo>
                  <a:pt x="2442426" y="2463127"/>
                </a:lnTo>
                <a:lnTo>
                  <a:pt x="2456777" y="2419540"/>
                </a:lnTo>
                <a:lnTo>
                  <a:pt x="2469565" y="2375281"/>
                </a:lnTo>
                <a:lnTo>
                  <a:pt x="2480754" y="2330361"/>
                </a:lnTo>
                <a:lnTo>
                  <a:pt x="2490317" y="2284831"/>
                </a:lnTo>
                <a:lnTo>
                  <a:pt x="2498204" y="2238718"/>
                </a:lnTo>
                <a:lnTo>
                  <a:pt x="2504402" y="2192058"/>
                </a:lnTo>
                <a:lnTo>
                  <a:pt x="2508872" y="2144877"/>
                </a:lnTo>
                <a:lnTo>
                  <a:pt x="2511577" y="2097201"/>
                </a:lnTo>
                <a:lnTo>
                  <a:pt x="2512479" y="2049081"/>
                </a:lnTo>
                <a:close/>
              </a:path>
              <a:path w="3319144" h="3305809">
                <a:moveTo>
                  <a:pt x="3318967" y="558038"/>
                </a:moveTo>
                <a:lnTo>
                  <a:pt x="2838272" y="480796"/>
                </a:lnTo>
                <a:lnTo>
                  <a:pt x="2761043" y="0"/>
                </a:lnTo>
                <a:lnTo>
                  <a:pt x="2203119" y="558038"/>
                </a:lnTo>
                <a:lnTo>
                  <a:pt x="2252395" y="864806"/>
                </a:lnTo>
                <a:lnTo>
                  <a:pt x="1232242" y="1978875"/>
                </a:lnTo>
                <a:lnTo>
                  <a:pt x="1216825" y="2004148"/>
                </a:lnTo>
                <a:lnTo>
                  <a:pt x="1218069" y="2060333"/>
                </a:lnTo>
                <a:lnTo>
                  <a:pt x="1259128" y="2101392"/>
                </a:lnTo>
                <a:lnTo>
                  <a:pt x="1287106" y="2107336"/>
                </a:lnTo>
                <a:lnTo>
                  <a:pt x="1315313" y="2102612"/>
                </a:lnTo>
                <a:lnTo>
                  <a:pt x="1340510" y="2087181"/>
                </a:lnTo>
                <a:lnTo>
                  <a:pt x="2454338" y="1066800"/>
                </a:lnTo>
                <a:lnTo>
                  <a:pt x="2761043" y="1116088"/>
                </a:lnTo>
                <a:lnTo>
                  <a:pt x="3318967" y="558038"/>
                </a:lnTo>
                <a:close/>
              </a:path>
            </a:pathLst>
          </a:custGeom>
          <a:solidFill>
            <a:srgbClr val="2E2E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007258" y="723655"/>
            <a:ext cx="11594465" cy="19786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800" spc="2865" dirty="0"/>
              <a:t>P</a:t>
            </a:r>
            <a:r>
              <a:rPr sz="12800" spc="-1730" dirty="0"/>
              <a:t> </a:t>
            </a:r>
            <a:r>
              <a:rPr sz="12800" spc="1820" dirty="0"/>
              <a:t>U</a:t>
            </a:r>
            <a:r>
              <a:rPr sz="12800" spc="-1730" dirty="0"/>
              <a:t> </a:t>
            </a:r>
            <a:r>
              <a:rPr sz="12800" spc="1980" dirty="0"/>
              <a:t>R</a:t>
            </a:r>
            <a:r>
              <a:rPr sz="12800" spc="-1730" dirty="0"/>
              <a:t> </a:t>
            </a:r>
            <a:r>
              <a:rPr sz="12800" spc="2865" dirty="0"/>
              <a:t>P</a:t>
            </a:r>
            <a:r>
              <a:rPr sz="12800" spc="-1730" dirty="0"/>
              <a:t> </a:t>
            </a:r>
            <a:r>
              <a:rPr sz="12800" spc="1420" dirty="0"/>
              <a:t>O</a:t>
            </a:r>
            <a:r>
              <a:rPr sz="12800" spc="-1730" dirty="0"/>
              <a:t> </a:t>
            </a:r>
            <a:r>
              <a:rPr sz="12800" spc="3170" dirty="0"/>
              <a:t>S</a:t>
            </a:r>
            <a:r>
              <a:rPr sz="12800" spc="-1730" dirty="0"/>
              <a:t> </a:t>
            </a:r>
            <a:r>
              <a:rPr sz="12800" spc="3400" dirty="0"/>
              <a:t>E</a:t>
            </a:r>
            <a:endParaRPr sz="12800"/>
          </a:p>
        </p:txBody>
      </p:sp>
      <p:sp>
        <p:nvSpPr>
          <p:cNvPr id="19" name="object 19"/>
          <p:cNvSpPr txBox="1"/>
          <p:nvPr/>
        </p:nvSpPr>
        <p:spPr>
          <a:xfrm>
            <a:off x="1694013" y="3649459"/>
            <a:ext cx="10349865" cy="489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</a:pPr>
            <a:r>
              <a:rPr sz="6000" spc="-125" dirty="0">
                <a:latin typeface="Arial"/>
                <a:cs typeface="Arial"/>
              </a:rPr>
              <a:t>Find</a:t>
            </a:r>
            <a:r>
              <a:rPr sz="6000" spc="-145" dirty="0">
                <a:latin typeface="Arial"/>
                <a:cs typeface="Arial"/>
              </a:rPr>
              <a:t> </a:t>
            </a:r>
            <a:r>
              <a:rPr sz="6000" spc="-40" dirty="0">
                <a:latin typeface="Arial"/>
                <a:cs typeface="Arial"/>
              </a:rPr>
              <a:t>Job</a:t>
            </a:r>
            <a:endParaRPr sz="6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7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sz="6000" spc="-125" dirty="0">
                <a:latin typeface="Arial"/>
                <a:cs typeface="Arial"/>
              </a:rPr>
              <a:t>Find</a:t>
            </a:r>
            <a:r>
              <a:rPr sz="6000" spc="-145" dirty="0">
                <a:latin typeface="Arial"/>
                <a:cs typeface="Arial"/>
              </a:rPr>
              <a:t> </a:t>
            </a:r>
            <a:r>
              <a:rPr sz="6000" spc="120" dirty="0">
                <a:latin typeface="Arial"/>
                <a:cs typeface="Arial"/>
              </a:rPr>
              <a:t>Worker/Helper</a:t>
            </a:r>
            <a:endParaRPr sz="6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6000" spc="-55" dirty="0">
                <a:latin typeface="Arial"/>
                <a:cs typeface="Arial"/>
              </a:rPr>
              <a:t>Connect</a:t>
            </a:r>
            <a:r>
              <a:rPr sz="6000" spc="-120" dirty="0">
                <a:latin typeface="Arial"/>
                <a:cs typeface="Arial"/>
              </a:rPr>
              <a:t> </a:t>
            </a:r>
            <a:r>
              <a:rPr sz="6000" spc="45" dirty="0">
                <a:latin typeface="Arial"/>
                <a:cs typeface="Arial"/>
              </a:rPr>
              <a:t>Worker</a:t>
            </a:r>
            <a:r>
              <a:rPr sz="6000" spc="-114" dirty="0">
                <a:latin typeface="Arial"/>
                <a:cs typeface="Arial"/>
              </a:rPr>
              <a:t> </a:t>
            </a:r>
            <a:r>
              <a:rPr sz="6000" spc="-5" dirty="0">
                <a:latin typeface="Arial"/>
                <a:cs typeface="Arial"/>
              </a:rPr>
              <a:t>and</a:t>
            </a:r>
            <a:r>
              <a:rPr sz="6000" spc="-114" dirty="0">
                <a:latin typeface="Arial"/>
                <a:cs typeface="Arial"/>
              </a:rPr>
              <a:t> </a:t>
            </a:r>
            <a:r>
              <a:rPr sz="6000" spc="-130" dirty="0">
                <a:latin typeface="Arial"/>
                <a:cs typeface="Arial"/>
              </a:rPr>
              <a:t>Customer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8288000" cy="3113405"/>
            <a:chOff x="1" y="0"/>
            <a:chExt cx="18288000" cy="3113405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17258665" cy="3113405"/>
            </a:xfrm>
            <a:custGeom>
              <a:avLst/>
              <a:gdLst/>
              <a:ahLst/>
              <a:cxnLst/>
              <a:rect l="l" t="t" r="r" b="b"/>
              <a:pathLst>
                <a:path w="17258665" h="3113405">
                  <a:moveTo>
                    <a:pt x="0" y="0"/>
                  </a:moveTo>
                  <a:lnTo>
                    <a:pt x="17258173" y="0"/>
                  </a:lnTo>
                  <a:lnTo>
                    <a:pt x="15461921" y="3113008"/>
                  </a:lnTo>
                  <a:lnTo>
                    <a:pt x="0" y="3113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25608" y="0"/>
              <a:ext cx="3562350" cy="2135505"/>
            </a:xfrm>
            <a:custGeom>
              <a:avLst/>
              <a:gdLst/>
              <a:ahLst/>
              <a:cxnLst/>
              <a:rect l="l" t="t" r="r" b="b"/>
              <a:pathLst>
                <a:path w="3562350" h="2135505">
                  <a:moveTo>
                    <a:pt x="1110" y="0"/>
                  </a:moveTo>
                  <a:lnTo>
                    <a:pt x="3561239" y="0"/>
                  </a:lnTo>
                  <a:lnTo>
                    <a:pt x="3562350" y="1921"/>
                  </a:lnTo>
                  <a:lnTo>
                    <a:pt x="2329659" y="2135505"/>
                  </a:lnTo>
                  <a:lnTo>
                    <a:pt x="1232691" y="2135505"/>
                  </a:lnTo>
                  <a:lnTo>
                    <a:pt x="0" y="1921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2048" y="753064"/>
            <a:ext cx="9464040" cy="18916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250" spc="2720" dirty="0"/>
              <a:t>P</a:t>
            </a:r>
            <a:r>
              <a:rPr sz="12250" spc="-1655" dirty="0"/>
              <a:t> </a:t>
            </a:r>
            <a:r>
              <a:rPr sz="12250" spc="3235" dirty="0"/>
              <a:t>E</a:t>
            </a:r>
            <a:r>
              <a:rPr sz="12250" spc="-1655" dirty="0"/>
              <a:t> </a:t>
            </a:r>
            <a:r>
              <a:rPr sz="12250" spc="1340" dirty="0"/>
              <a:t>O</a:t>
            </a:r>
            <a:r>
              <a:rPr sz="12250" spc="-1655" dirty="0"/>
              <a:t> </a:t>
            </a:r>
            <a:r>
              <a:rPr sz="12250" spc="2720" dirty="0"/>
              <a:t>P</a:t>
            </a:r>
            <a:r>
              <a:rPr sz="12250" spc="-1655" dirty="0"/>
              <a:t> </a:t>
            </a:r>
            <a:r>
              <a:rPr sz="12250" spc="3760" dirty="0"/>
              <a:t>L</a:t>
            </a:r>
            <a:r>
              <a:rPr sz="12250" spc="-1655" dirty="0"/>
              <a:t> </a:t>
            </a:r>
            <a:r>
              <a:rPr sz="12250" spc="3235" dirty="0"/>
              <a:t>E</a:t>
            </a:r>
            <a:endParaRPr sz="12250"/>
          </a:p>
        </p:txBody>
      </p:sp>
      <p:sp>
        <p:nvSpPr>
          <p:cNvPr id="6" name="object 6"/>
          <p:cNvSpPr/>
          <p:nvPr/>
        </p:nvSpPr>
        <p:spPr>
          <a:xfrm>
            <a:off x="474434" y="3443982"/>
            <a:ext cx="5257800" cy="1143000"/>
          </a:xfrm>
          <a:custGeom>
            <a:avLst/>
            <a:gdLst/>
            <a:ahLst/>
            <a:cxnLst/>
            <a:rect l="l" t="t" r="r" b="b"/>
            <a:pathLst>
              <a:path w="5257800" h="1143000">
                <a:moveTo>
                  <a:pt x="330010" y="0"/>
                </a:moveTo>
                <a:lnTo>
                  <a:pt x="4927789" y="0"/>
                </a:lnTo>
                <a:lnTo>
                  <a:pt x="5257800" y="571497"/>
                </a:lnTo>
                <a:lnTo>
                  <a:pt x="4927789" y="1142994"/>
                </a:lnTo>
                <a:lnTo>
                  <a:pt x="330010" y="1142994"/>
                </a:lnTo>
                <a:lnTo>
                  <a:pt x="0" y="571497"/>
                </a:lnTo>
                <a:lnTo>
                  <a:pt x="330010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55106" y="3443982"/>
            <a:ext cx="5257800" cy="1143000"/>
          </a:xfrm>
          <a:custGeom>
            <a:avLst/>
            <a:gdLst/>
            <a:ahLst/>
            <a:cxnLst/>
            <a:rect l="l" t="t" r="r" b="b"/>
            <a:pathLst>
              <a:path w="5257800" h="1143000">
                <a:moveTo>
                  <a:pt x="330010" y="0"/>
                </a:moveTo>
                <a:lnTo>
                  <a:pt x="4927789" y="0"/>
                </a:lnTo>
                <a:lnTo>
                  <a:pt x="5257800" y="571497"/>
                </a:lnTo>
                <a:lnTo>
                  <a:pt x="4927789" y="1142994"/>
                </a:lnTo>
                <a:lnTo>
                  <a:pt x="330010" y="1142994"/>
                </a:lnTo>
                <a:lnTo>
                  <a:pt x="0" y="571497"/>
                </a:lnTo>
                <a:lnTo>
                  <a:pt x="330010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77312" y="5055512"/>
            <a:ext cx="990600" cy="561975"/>
            <a:chOff x="677312" y="5055512"/>
            <a:chExt cx="990600" cy="561975"/>
          </a:xfrm>
        </p:grpSpPr>
        <p:sp>
          <p:nvSpPr>
            <p:cNvPr id="9" name="object 9"/>
            <p:cNvSpPr/>
            <p:nvPr/>
          </p:nvSpPr>
          <p:spPr>
            <a:xfrm>
              <a:off x="677312" y="5335862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2214" y="50555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2328" y="50555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77312" y="6228112"/>
            <a:ext cx="990600" cy="561975"/>
            <a:chOff x="677312" y="6228112"/>
            <a:chExt cx="990600" cy="561975"/>
          </a:xfrm>
        </p:grpSpPr>
        <p:sp>
          <p:nvSpPr>
            <p:cNvPr id="13" name="object 13"/>
            <p:cNvSpPr/>
            <p:nvPr/>
          </p:nvSpPr>
          <p:spPr>
            <a:xfrm>
              <a:off x="677312" y="6508461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5"/>
                  </a:moveTo>
                  <a:lnTo>
                    <a:pt x="80170" y="281625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2214" y="62281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7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49"/>
                  </a:lnTo>
                  <a:lnTo>
                    <a:pt x="443123" y="333157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72328" y="62281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2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49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8"/>
                  </a:lnTo>
                  <a:lnTo>
                    <a:pt x="297988" y="81278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8"/>
                  </a:moveTo>
                  <a:lnTo>
                    <a:pt x="297546" y="81278"/>
                  </a:lnTo>
                  <a:lnTo>
                    <a:pt x="297870" y="81074"/>
                  </a:lnTo>
                  <a:lnTo>
                    <a:pt x="297988" y="8127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77312" y="7422975"/>
            <a:ext cx="990600" cy="561975"/>
            <a:chOff x="677312" y="7422975"/>
            <a:chExt cx="990600" cy="561975"/>
          </a:xfrm>
        </p:grpSpPr>
        <p:sp>
          <p:nvSpPr>
            <p:cNvPr id="17" name="object 17"/>
            <p:cNvSpPr/>
            <p:nvPr/>
          </p:nvSpPr>
          <p:spPr>
            <a:xfrm>
              <a:off x="677312" y="7703325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2214" y="742297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72328" y="742297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9888703" y="5055512"/>
            <a:ext cx="990600" cy="561975"/>
            <a:chOff x="9888703" y="5055512"/>
            <a:chExt cx="990600" cy="561975"/>
          </a:xfrm>
        </p:grpSpPr>
        <p:sp>
          <p:nvSpPr>
            <p:cNvPr id="21" name="object 21"/>
            <p:cNvSpPr/>
            <p:nvPr/>
          </p:nvSpPr>
          <p:spPr>
            <a:xfrm>
              <a:off x="9888703" y="5335862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69" y="281624"/>
                  </a:lnTo>
                  <a:lnTo>
                    <a:pt x="0" y="143071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53604" y="50555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83718" y="50555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9888703" y="6228112"/>
            <a:ext cx="990600" cy="561975"/>
            <a:chOff x="9888703" y="6228112"/>
            <a:chExt cx="990600" cy="561975"/>
          </a:xfrm>
        </p:grpSpPr>
        <p:sp>
          <p:nvSpPr>
            <p:cNvPr id="25" name="object 25"/>
            <p:cNvSpPr/>
            <p:nvPr/>
          </p:nvSpPr>
          <p:spPr>
            <a:xfrm>
              <a:off x="9888703" y="6508461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4" y="281625"/>
                  </a:moveTo>
                  <a:lnTo>
                    <a:pt x="80170" y="281625"/>
                  </a:lnTo>
                  <a:lnTo>
                    <a:pt x="0" y="143071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4" y="28162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53604" y="62281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7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49"/>
                  </a:lnTo>
                  <a:lnTo>
                    <a:pt x="443123" y="333157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383718" y="6228112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2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49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8"/>
                  </a:lnTo>
                  <a:lnTo>
                    <a:pt x="297988" y="81278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8"/>
                  </a:moveTo>
                  <a:lnTo>
                    <a:pt x="297546" y="81278"/>
                  </a:lnTo>
                  <a:lnTo>
                    <a:pt x="297870" y="81074"/>
                  </a:lnTo>
                  <a:lnTo>
                    <a:pt x="297988" y="8127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9888703" y="7422975"/>
            <a:ext cx="990600" cy="561975"/>
            <a:chOff x="9888703" y="7422975"/>
            <a:chExt cx="990600" cy="561975"/>
          </a:xfrm>
        </p:grpSpPr>
        <p:sp>
          <p:nvSpPr>
            <p:cNvPr id="29" name="object 29"/>
            <p:cNvSpPr/>
            <p:nvPr/>
          </p:nvSpPr>
          <p:spPr>
            <a:xfrm>
              <a:off x="9888703" y="7703325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1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053604" y="742297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383718" y="742297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886140" y="3619610"/>
            <a:ext cx="5567680" cy="44367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00" spc="145" dirty="0">
                <a:solidFill>
                  <a:srgbClr val="FFFFFF"/>
                </a:solidFill>
                <a:latin typeface="Garamond"/>
                <a:cs typeface="Garamond"/>
              </a:rPr>
              <a:t>Customer/Consumer</a:t>
            </a:r>
            <a:endParaRPr sz="4200">
              <a:latin typeface="Garamond"/>
              <a:cs typeface="Garamond"/>
            </a:endParaRPr>
          </a:p>
          <a:p>
            <a:pPr marL="1238885" marR="5080" indent="-99060">
              <a:lnSpc>
                <a:spcPct val="143800"/>
              </a:lnSpc>
              <a:spcBef>
                <a:spcPts val="1710"/>
              </a:spcBef>
            </a:pPr>
            <a:r>
              <a:rPr sz="5400" spc="-114" dirty="0">
                <a:latin typeface="Arial"/>
                <a:cs typeface="Arial"/>
              </a:rPr>
              <a:t>Senior </a:t>
            </a:r>
            <a:r>
              <a:rPr sz="5400" spc="-110" dirty="0">
                <a:latin typeface="Arial"/>
                <a:cs typeface="Arial"/>
              </a:rPr>
              <a:t>Citizens </a:t>
            </a:r>
            <a:r>
              <a:rPr sz="5400" spc="-1490" dirty="0">
                <a:latin typeface="Arial"/>
                <a:cs typeface="Arial"/>
              </a:rPr>
              <a:t> </a:t>
            </a:r>
            <a:r>
              <a:rPr sz="5400" spc="-50" dirty="0">
                <a:latin typeface="Arial"/>
                <a:cs typeface="Arial"/>
              </a:rPr>
              <a:t>Students </a:t>
            </a:r>
            <a:r>
              <a:rPr sz="5400" spc="-45" dirty="0">
                <a:latin typeface="Arial"/>
                <a:cs typeface="Arial"/>
              </a:rPr>
              <a:t> </a:t>
            </a:r>
            <a:r>
              <a:rPr sz="5400" spc="-15" dirty="0">
                <a:latin typeface="Arial"/>
                <a:cs typeface="Arial"/>
              </a:rPr>
              <a:t>Public/People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32190" y="8694003"/>
            <a:ext cx="990600" cy="561975"/>
            <a:chOff x="732190" y="8694003"/>
            <a:chExt cx="990600" cy="561975"/>
          </a:xfrm>
        </p:grpSpPr>
        <p:sp>
          <p:nvSpPr>
            <p:cNvPr id="34" name="object 34"/>
            <p:cNvSpPr/>
            <p:nvPr/>
          </p:nvSpPr>
          <p:spPr>
            <a:xfrm>
              <a:off x="732190" y="8974353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7091" y="869400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27206" y="869400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85519" y="3017256"/>
            <a:ext cx="5998210" cy="630999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090295" marR="1276985" indent="-1078230">
              <a:lnSpc>
                <a:spcPct val="148300"/>
              </a:lnSpc>
              <a:spcBef>
                <a:spcPts val="765"/>
              </a:spcBef>
            </a:pPr>
            <a:r>
              <a:rPr sz="5550" spc="55" dirty="0">
                <a:solidFill>
                  <a:srgbClr val="FFFFFF"/>
                </a:solidFill>
                <a:latin typeface="Garamond"/>
                <a:cs typeface="Garamond"/>
              </a:rPr>
              <a:t>Helper/Worker </a:t>
            </a:r>
            <a:r>
              <a:rPr sz="5550" spc="60" dirty="0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sz="5400" spc="-35" dirty="0">
                <a:latin typeface="Arial"/>
                <a:cs typeface="Arial"/>
              </a:rPr>
              <a:t>M</a:t>
            </a:r>
            <a:r>
              <a:rPr sz="5400" spc="-15" dirty="0">
                <a:latin typeface="Arial"/>
                <a:cs typeface="Arial"/>
              </a:rPr>
              <a:t>a</a:t>
            </a:r>
            <a:r>
              <a:rPr sz="5400" spc="-70" dirty="0">
                <a:latin typeface="Arial"/>
                <a:cs typeface="Arial"/>
              </a:rPr>
              <a:t>i</a:t>
            </a:r>
            <a:r>
              <a:rPr sz="5400" spc="125" dirty="0">
                <a:latin typeface="Arial"/>
                <a:cs typeface="Arial"/>
              </a:rPr>
              <a:t>d</a:t>
            </a:r>
            <a:r>
              <a:rPr sz="5400" spc="1200" dirty="0">
                <a:latin typeface="Arial"/>
                <a:cs typeface="Arial"/>
              </a:rPr>
              <a:t>/</a:t>
            </a:r>
            <a:r>
              <a:rPr sz="5400" spc="-360" dirty="0">
                <a:latin typeface="Arial"/>
                <a:cs typeface="Arial"/>
              </a:rPr>
              <a:t>B</a:t>
            </a:r>
            <a:r>
              <a:rPr sz="5400" spc="-110" dirty="0">
                <a:latin typeface="Arial"/>
                <a:cs typeface="Arial"/>
              </a:rPr>
              <a:t>u</a:t>
            </a:r>
            <a:r>
              <a:rPr sz="5400" spc="345" dirty="0">
                <a:latin typeface="Arial"/>
                <a:cs typeface="Arial"/>
              </a:rPr>
              <a:t>t</a:t>
            </a:r>
            <a:r>
              <a:rPr sz="5400" spc="-60" dirty="0">
                <a:latin typeface="Arial"/>
                <a:cs typeface="Arial"/>
              </a:rPr>
              <a:t>l</a:t>
            </a:r>
            <a:r>
              <a:rPr sz="5400" spc="-140" dirty="0">
                <a:latin typeface="Arial"/>
                <a:cs typeface="Arial"/>
              </a:rPr>
              <a:t>e</a:t>
            </a:r>
            <a:r>
              <a:rPr sz="5400" spc="220" dirty="0">
                <a:latin typeface="Arial"/>
                <a:cs typeface="Arial"/>
              </a:rPr>
              <a:t>r  </a:t>
            </a:r>
            <a:r>
              <a:rPr sz="5400" spc="-10" dirty="0">
                <a:latin typeface="Arial"/>
                <a:cs typeface="Arial"/>
              </a:rPr>
              <a:t>Carpenters </a:t>
            </a:r>
            <a:r>
              <a:rPr sz="5400" spc="-5" dirty="0">
                <a:latin typeface="Arial"/>
                <a:cs typeface="Arial"/>
              </a:rPr>
              <a:t> </a:t>
            </a:r>
            <a:r>
              <a:rPr sz="5400" spc="-40" dirty="0">
                <a:latin typeface="Arial"/>
                <a:cs typeface="Arial"/>
              </a:rPr>
              <a:t>Electrician</a:t>
            </a:r>
            <a:endParaRPr sz="5400">
              <a:latin typeface="Arial"/>
              <a:cs typeface="Arial"/>
            </a:endParaRPr>
          </a:p>
          <a:p>
            <a:pPr marL="986790">
              <a:lnSpc>
                <a:spcPct val="100000"/>
              </a:lnSpc>
              <a:spcBef>
                <a:spcPts val="3525"/>
              </a:spcBef>
            </a:pPr>
            <a:r>
              <a:rPr sz="5400" spc="35" dirty="0">
                <a:latin typeface="Arial"/>
                <a:cs typeface="Arial"/>
              </a:rPr>
              <a:t>Web</a:t>
            </a:r>
            <a:r>
              <a:rPr sz="5400" spc="-165" dirty="0">
                <a:latin typeface="Arial"/>
                <a:cs typeface="Arial"/>
              </a:rPr>
              <a:t> </a:t>
            </a:r>
            <a:r>
              <a:rPr sz="5400" spc="-65" dirty="0">
                <a:latin typeface="Arial"/>
                <a:cs typeface="Arial"/>
              </a:rPr>
              <a:t>Developers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8288000" cy="3113405"/>
            <a:chOff x="1" y="0"/>
            <a:chExt cx="18288000" cy="3113405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17258665" cy="3113405"/>
            </a:xfrm>
            <a:custGeom>
              <a:avLst/>
              <a:gdLst/>
              <a:ahLst/>
              <a:cxnLst/>
              <a:rect l="l" t="t" r="r" b="b"/>
              <a:pathLst>
                <a:path w="17258665" h="3113405">
                  <a:moveTo>
                    <a:pt x="0" y="0"/>
                  </a:moveTo>
                  <a:lnTo>
                    <a:pt x="17258166" y="0"/>
                  </a:lnTo>
                  <a:lnTo>
                    <a:pt x="15461921" y="3112995"/>
                  </a:lnTo>
                  <a:lnTo>
                    <a:pt x="0" y="3112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25608" y="0"/>
              <a:ext cx="3562350" cy="2136140"/>
            </a:xfrm>
            <a:custGeom>
              <a:avLst/>
              <a:gdLst/>
              <a:ahLst/>
              <a:cxnLst/>
              <a:rect l="l" t="t" r="r" b="b"/>
              <a:pathLst>
                <a:path w="3562350" h="2136140">
                  <a:moveTo>
                    <a:pt x="1117" y="0"/>
                  </a:moveTo>
                  <a:lnTo>
                    <a:pt x="3561232" y="0"/>
                  </a:lnTo>
                  <a:lnTo>
                    <a:pt x="3562350" y="1933"/>
                  </a:lnTo>
                  <a:lnTo>
                    <a:pt x="2329659" y="2135517"/>
                  </a:lnTo>
                  <a:lnTo>
                    <a:pt x="1232691" y="2135517"/>
                  </a:lnTo>
                  <a:lnTo>
                    <a:pt x="0" y="1933"/>
                  </a:lnTo>
                  <a:lnTo>
                    <a:pt x="1117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73972" y="3903869"/>
            <a:ext cx="990600" cy="561975"/>
            <a:chOff x="473972" y="3903869"/>
            <a:chExt cx="990600" cy="561975"/>
          </a:xfrm>
        </p:grpSpPr>
        <p:sp>
          <p:nvSpPr>
            <p:cNvPr id="6" name="object 6"/>
            <p:cNvSpPr/>
            <p:nvPr/>
          </p:nvSpPr>
          <p:spPr>
            <a:xfrm>
              <a:off x="473972" y="4184219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8874" y="3903869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49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8988" y="3903869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49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34818" y="5808606"/>
            <a:ext cx="990600" cy="561975"/>
            <a:chOff x="534818" y="5808606"/>
            <a:chExt cx="990600" cy="561975"/>
          </a:xfrm>
        </p:grpSpPr>
        <p:sp>
          <p:nvSpPr>
            <p:cNvPr id="10" name="object 10"/>
            <p:cNvSpPr/>
            <p:nvPr/>
          </p:nvSpPr>
          <p:spPr>
            <a:xfrm>
              <a:off x="534818" y="6088956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5"/>
                  </a:moveTo>
                  <a:lnTo>
                    <a:pt x="80170" y="281625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9720" y="580860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9834" y="5808606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73972" y="7857529"/>
            <a:ext cx="990600" cy="561975"/>
            <a:chOff x="473972" y="7857529"/>
            <a:chExt cx="990600" cy="561975"/>
          </a:xfrm>
        </p:grpSpPr>
        <p:sp>
          <p:nvSpPr>
            <p:cNvPr id="14" name="object 14"/>
            <p:cNvSpPr/>
            <p:nvPr/>
          </p:nvSpPr>
          <p:spPr>
            <a:xfrm>
              <a:off x="473972" y="8137879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8874" y="7857529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68988" y="7857529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2391771" y="7121943"/>
            <a:ext cx="1457960" cy="1447800"/>
          </a:xfrm>
          <a:custGeom>
            <a:avLst/>
            <a:gdLst/>
            <a:ahLst/>
            <a:cxnLst/>
            <a:rect l="l" t="t" r="r" b="b"/>
            <a:pathLst>
              <a:path w="1457959" h="1447800">
                <a:moveTo>
                  <a:pt x="1060183" y="728865"/>
                </a:moveTo>
                <a:lnTo>
                  <a:pt x="1056576" y="679983"/>
                </a:lnTo>
                <a:lnTo>
                  <a:pt x="1046124" y="633285"/>
                </a:lnTo>
                <a:lnTo>
                  <a:pt x="1029335" y="589330"/>
                </a:lnTo>
                <a:lnTo>
                  <a:pt x="1006729" y="548601"/>
                </a:lnTo>
                <a:lnTo>
                  <a:pt x="992746" y="530085"/>
                </a:lnTo>
                <a:lnTo>
                  <a:pt x="978814" y="511632"/>
                </a:lnTo>
                <a:lnTo>
                  <a:pt x="946111" y="478929"/>
                </a:lnTo>
                <a:lnTo>
                  <a:pt x="927658" y="464997"/>
                </a:lnTo>
                <a:lnTo>
                  <a:pt x="927658" y="728865"/>
                </a:lnTo>
                <a:lnTo>
                  <a:pt x="922401" y="774382"/>
                </a:lnTo>
                <a:lnTo>
                  <a:pt x="907415" y="816203"/>
                </a:lnTo>
                <a:lnTo>
                  <a:pt x="883932" y="853122"/>
                </a:lnTo>
                <a:lnTo>
                  <a:pt x="853122" y="883920"/>
                </a:lnTo>
                <a:lnTo>
                  <a:pt x="816216" y="907415"/>
                </a:lnTo>
                <a:lnTo>
                  <a:pt x="774395" y="922388"/>
                </a:lnTo>
                <a:lnTo>
                  <a:pt x="728878" y="927646"/>
                </a:lnTo>
                <a:lnTo>
                  <a:pt x="683348" y="922388"/>
                </a:lnTo>
                <a:lnTo>
                  <a:pt x="641540" y="907415"/>
                </a:lnTo>
                <a:lnTo>
                  <a:pt x="604621" y="883920"/>
                </a:lnTo>
                <a:lnTo>
                  <a:pt x="573824" y="853122"/>
                </a:lnTo>
                <a:lnTo>
                  <a:pt x="550329" y="816203"/>
                </a:lnTo>
                <a:lnTo>
                  <a:pt x="535355" y="774382"/>
                </a:lnTo>
                <a:lnTo>
                  <a:pt x="530085" y="728865"/>
                </a:lnTo>
                <a:lnTo>
                  <a:pt x="535355" y="683348"/>
                </a:lnTo>
                <a:lnTo>
                  <a:pt x="550329" y="641527"/>
                </a:lnTo>
                <a:lnTo>
                  <a:pt x="573824" y="604621"/>
                </a:lnTo>
                <a:lnTo>
                  <a:pt x="604621" y="573811"/>
                </a:lnTo>
                <a:lnTo>
                  <a:pt x="641540" y="550329"/>
                </a:lnTo>
                <a:lnTo>
                  <a:pt x="683348" y="535343"/>
                </a:lnTo>
                <a:lnTo>
                  <a:pt x="728878" y="530085"/>
                </a:lnTo>
                <a:lnTo>
                  <a:pt x="774395" y="535343"/>
                </a:lnTo>
                <a:lnTo>
                  <a:pt x="816216" y="550329"/>
                </a:lnTo>
                <a:lnTo>
                  <a:pt x="853122" y="573811"/>
                </a:lnTo>
                <a:lnTo>
                  <a:pt x="883932" y="604621"/>
                </a:lnTo>
                <a:lnTo>
                  <a:pt x="907415" y="641527"/>
                </a:lnTo>
                <a:lnTo>
                  <a:pt x="922401" y="683348"/>
                </a:lnTo>
                <a:lnTo>
                  <a:pt x="927658" y="728865"/>
                </a:lnTo>
                <a:lnTo>
                  <a:pt x="927658" y="464997"/>
                </a:lnTo>
                <a:lnTo>
                  <a:pt x="868413" y="428409"/>
                </a:lnTo>
                <a:lnTo>
                  <a:pt x="824445" y="411619"/>
                </a:lnTo>
                <a:lnTo>
                  <a:pt x="777760" y="401167"/>
                </a:lnTo>
                <a:lnTo>
                  <a:pt x="728878" y="397560"/>
                </a:lnTo>
                <a:lnTo>
                  <a:pt x="679983" y="401167"/>
                </a:lnTo>
                <a:lnTo>
                  <a:pt x="633298" y="411619"/>
                </a:lnTo>
                <a:lnTo>
                  <a:pt x="589330" y="428409"/>
                </a:lnTo>
                <a:lnTo>
                  <a:pt x="548601" y="451015"/>
                </a:lnTo>
                <a:lnTo>
                  <a:pt x="511632" y="478929"/>
                </a:lnTo>
                <a:lnTo>
                  <a:pt x="478929" y="511632"/>
                </a:lnTo>
                <a:lnTo>
                  <a:pt x="451015" y="548601"/>
                </a:lnTo>
                <a:lnTo>
                  <a:pt x="428409" y="589330"/>
                </a:lnTo>
                <a:lnTo>
                  <a:pt x="411619" y="633285"/>
                </a:lnTo>
                <a:lnTo>
                  <a:pt x="401167" y="679983"/>
                </a:lnTo>
                <a:lnTo>
                  <a:pt x="397573" y="728865"/>
                </a:lnTo>
                <a:lnTo>
                  <a:pt x="401167" y="777760"/>
                </a:lnTo>
                <a:lnTo>
                  <a:pt x="411619" y="824445"/>
                </a:lnTo>
                <a:lnTo>
                  <a:pt x="428409" y="868413"/>
                </a:lnTo>
                <a:lnTo>
                  <a:pt x="451015" y="909142"/>
                </a:lnTo>
                <a:lnTo>
                  <a:pt x="478929" y="946111"/>
                </a:lnTo>
                <a:lnTo>
                  <a:pt x="511632" y="978814"/>
                </a:lnTo>
                <a:lnTo>
                  <a:pt x="548601" y="1006729"/>
                </a:lnTo>
                <a:lnTo>
                  <a:pt x="589330" y="1029335"/>
                </a:lnTo>
                <a:lnTo>
                  <a:pt x="633298" y="1046124"/>
                </a:lnTo>
                <a:lnTo>
                  <a:pt x="679983" y="1056576"/>
                </a:lnTo>
                <a:lnTo>
                  <a:pt x="728878" y="1060170"/>
                </a:lnTo>
                <a:lnTo>
                  <a:pt x="777760" y="1056576"/>
                </a:lnTo>
                <a:lnTo>
                  <a:pt x="824445" y="1046124"/>
                </a:lnTo>
                <a:lnTo>
                  <a:pt x="868413" y="1029335"/>
                </a:lnTo>
                <a:lnTo>
                  <a:pt x="909142" y="1006729"/>
                </a:lnTo>
                <a:lnTo>
                  <a:pt x="946111" y="978814"/>
                </a:lnTo>
                <a:lnTo>
                  <a:pt x="978814" y="946111"/>
                </a:lnTo>
                <a:lnTo>
                  <a:pt x="992746" y="927646"/>
                </a:lnTo>
                <a:lnTo>
                  <a:pt x="1006729" y="909142"/>
                </a:lnTo>
                <a:lnTo>
                  <a:pt x="1029335" y="868413"/>
                </a:lnTo>
                <a:lnTo>
                  <a:pt x="1046124" y="824445"/>
                </a:lnTo>
                <a:lnTo>
                  <a:pt x="1056576" y="777760"/>
                </a:lnTo>
                <a:lnTo>
                  <a:pt x="1060183" y="728865"/>
                </a:lnTo>
                <a:close/>
              </a:path>
              <a:path w="1457959" h="1447800">
                <a:moveTo>
                  <a:pt x="1457744" y="584200"/>
                </a:moveTo>
                <a:lnTo>
                  <a:pt x="1452537" y="558800"/>
                </a:lnTo>
                <a:lnTo>
                  <a:pt x="1438325" y="546100"/>
                </a:lnTo>
                <a:lnTo>
                  <a:pt x="1417269" y="533400"/>
                </a:lnTo>
                <a:lnTo>
                  <a:pt x="1391488" y="520700"/>
                </a:lnTo>
                <a:lnTo>
                  <a:pt x="1325219" y="520700"/>
                </a:lnTo>
                <a:lnTo>
                  <a:pt x="1325219" y="660400"/>
                </a:lnTo>
                <a:lnTo>
                  <a:pt x="1325219" y="787400"/>
                </a:lnTo>
                <a:lnTo>
                  <a:pt x="1219568" y="787400"/>
                </a:lnTo>
                <a:lnTo>
                  <a:pt x="1200696" y="800100"/>
                </a:lnTo>
                <a:lnTo>
                  <a:pt x="1186091" y="812800"/>
                </a:lnTo>
                <a:lnTo>
                  <a:pt x="1177124" y="838200"/>
                </a:lnTo>
                <a:lnTo>
                  <a:pt x="1167955" y="863600"/>
                </a:lnTo>
                <a:lnTo>
                  <a:pt x="1156690" y="901700"/>
                </a:lnTo>
                <a:lnTo>
                  <a:pt x="1143381" y="927100"/>
                </a:lnTo>
                <a:lnTo>
                  <a:pt x="1128090" y="952500"/>
                </a:lnTo>
                <a:lnTo>
                  <a:pt x="1120203" y="977900"/>
                </a:lnTo>
                <a:lnTo>
                  <a:pt x="1119428" y="1003300"/>
                </a:lnTo>
                <a:lnTo>
                  <a:pt x="1125537" y="1016000"/>
                </a:lnTo>
                <a:lnTo>
                  <a:pt x="1138301" y="1041400"/>
                </a:lnTo>
                <a:lnTo>
                  <a:pt x="1197597" y="1092200"/>
                </a:lnTo>
                <a:lnTo>
                  <a:pt x="1103515" y="1193800"/>
                </a:lnTo>
                <a:lnTo>
                  <a:pt x="1044270" y="1130300"/>
                </a:lnTo>
                <a:lnTo>
                  <a:pt x="1026388" y="1117600"/>
                </a:lnTo>
                <a:lnTo>
                  <a:pt x="963764" y="1117600"/>
                </a:lnTo>
                <a:lnTo>
                  <a:pt x="935532" y="1143000"/>
                </a:lnTo>
                <a:lnTo>
                  <a:pt x="906259" y="1155700"/>
                </a:lnTo>
                <a:lnTo>
                  <a:pt x="876058" y="1155700"/>
                </a:lnTo>
                <a:lnTo>
                  <a:pt x="845032" y="1168400"/>
                </a:lnTo>
                <a:lnTo>
                  <a:pt x="824941" y="1181100"/>
                </a:lnTo>
                <a:lnTo>
                  <a:pt x="809256" y="1193800"/>
                </a:lnTo>
                <a:lnTo>
                  <a:pt x="799045" y="1219200"/>
                </a:lnTo>
                <a:lnTo>
                  <a:pt x="795401" y="1231900"/>
                </a:lnTo>
                <a:lnTo>
                  <a:pt x="795401" y="1320800"/>
                </a:lnTo>
                <a:lnTo>
                  <a:pt x="662343" y="1320800"/>
                </a:lnTo>
                <a:lnTo>
                  <a:pt x="662343" y="1257300"/>
                </a:lnTo>
                <a:lnTo>
                  <a:pt x="662343" y="1231900"/>
                </a:lnTo>
                <a:lnTo>
                  <a:pt x="658698" y="1219200"/>
                </a:lnTo>
                <a:lnTo>
                  <a:pt x="648462" y="1193800"/>
                </a:lnTo>
                <a:lnTo>
                  <a:pt x="632739" y="1181100"/>
                </a:lnTo>
                <a:lnTo>
                  <a:pt x="612648" y="1168400"/>
                </a:lnTo>
                <a:lnTo>
                  <a:pt x="581647" y="1155700"/>
                </a:lnTo>
                <a:lnTo>
                  <a:pt x="551434" y="1155700"/>
                </a:lnTo>
                <a:lnTo>
                  <a:pt x="522122" y="1143000"/>
                </a:lnTo>
                <a:lnTo>
                  <a:pt x="493852" y="1117600"/>
                </a:lnTo>
                <a:lnTo>
                  <a:pt x="431215" y="1117600"/>
                </a:lnTo>
                <a:lnTo>
                  <a:pt x="413334" y="1130300"/>
                </a:lnTo>
                <a:lnTo>
                  <a:pt x="354304" y="1193800"/>
                </a:lnTo>
                <a:lnTo>
                  <a:pt x="260210" y="1092200"/>
                </a:lnTo>
                <a:lnTo>
                  <a:pt x="319189" y="1041400"/>
                </a:lnTo>
                <a:lnTo>
                  <a:pt x="331965" y="1016000"/>
                </a:lnTo>
                <a:lnTo>
                  <a:pt x="338074" y="1003300"/>
                </a:lnTo>
                <a:lnTo>
                  <a:pt x="337286" y="977900"/>
                </a:lnTo>
                <a:lnTo>
                  <a:pt x="329387" y="952500"/>
                </a:lnTo>
                <a:lnTo>
                  <a:pt x="313994" y="927100"/>
                </a:lnTo>
                <a:lnTo>
                  <a:pt x="300621" y="901700"/>
                </a:lnTo>
                <a:lnTo>
                  <a:pt x="289331" y="863600"/>
                </a:lnTo>
                <a:lnTo>
                  <a:pt x="280149" y="838200"/>
                </a:lnTo>
                <a:lnTo>
                  <a:pt x="271195" y="812800"/>
                </a:lnTo>
                <a:lnTo>
                  <a:pt x="256578" y="800100"/>
                </a:lnTo>
                <a:lnTo>
                  <a:pt x="237718" y="787400"/>
                </a:lnTo>
                <a:lnTo>
                  <a:pt x="132524" y="787400"/>
                </a:lnTo>
                <a:lnTo>
                  <a:pt x="132524" y="660400"/>
                </a:lnTo>
                <a:lnTo>
                  <a:pt x="215950" y="660400"/>
                </a:lnTo>
                <a:lnTo>
                  <a:pt x="237655" y="647700"/>
                </a:lnTo>
                <a:lnTo>
                  <a:pt x="256514" y="647700"/>
                </a:lnTo>
                <a:lnTo>
                  <a:pt x="271132" y="622300"/>
                </a:lnTo>
                <a:lnTo>
                  <a:pt x="280085" y="609600"/>
                </a:lnTo>
                <a:lnTo>
                  <a:pt x="289267" y="571500"/>
                </a:lnTo>
                <a:lnTo>
                  <a:pt x="300558" y="546100"/>
                </a:lnTo>
                <a:lnTo>
                  <a:pt x="313918" y="520700"/>
                </a:lnTo>
                <a:lnTo>
                  <a:pt x="329323" y="482600"/>
                </a:lnTo>
                <a:lnTo>
                  <a:pt x="337210" y="469900"/>
                </a:lnTo>
                <a:lnTo>
                  <a:pt x="337985" y="444500"/>
                </a:lnTo>
                <a:lnTo>
                  <a:pt x="331876" y="419100"/>
                </a:lnTo>
                <a:lnTo>
                  <a:pt x="319112" y="406400"/>
                </a:lnTo>
                <a:lnTo>
                  <a:pt x="260083" y="342900"/>
                </a:lnTo>
                <a:lnTo>
                  <a:pt x="354164" y="254000"/>
                </a:lnTo>
                <a:lnTo>
                  <a:pt x="413207" y="317500"/>
                </a:lnTo>
                <a:lnTo>
                  <a:pt x="431076" y="330200"/>
                </a:lnTo>
                <a:lnTo>
                  <a:pt x="473087" y="330200"/>
                </a:lnTo>
                <a:lnTo>
                  <a:pt x="493712" y="317500"/>
                </a:lnTo>
                <a:lnTo>
                  <a:pt x="522020" y="304800"/>
                </a:lnTo>
                <a:lnTo>
                  <a:pt x="551332" y="292100"/>
                </a:lnTo>
                <a:lnTo>
                  <a:pt x="581520" y="279400"/>
                </a:lnTo>
                <a:lnTo>
                  <a:pt x="612521" y="279400"/>
                </a:lnTo>
                <a:lnTo>
                  <a:pt x="632637" y="266700"/>
                </a:lnTo>
                <a:lnTo>
                  <a:pt x="648347" y="254000"/>
                </a:lnTo>
                <a:lnTo>
                  <a:pt x="658571" y="228600"/>
                </a:lnTo>
                <a:lnTo>
                  <a:pt x="662216" y="215900"/>
                </a:lnTo>
                <a:lnTo>
                  <a:pt x="662216" y="190500"/>
                </a:lnTo>
                <a:lnTo>
                  <a:pt x="662216" y="127000"/>
                </a:lnTo>
                <a:lnTo>
                  <a:pt x="795261" y="127000"/>
                </a:lnTo>
                <a:lnTo>
                  <a:pt x="795261" y="215900"/>
                </a:lnTo>
                <a:lnTo>
                  <a:pt x="798918" y="228600"/>
                </a:lnTo>
                <a:lnTo>
                  <a:pt x="809129" y="254000"/>
                </a:lnTo>
                <a:lnTo>
                  <a:pt x="824814" y="266700"/>
                </a:lnTo>
                <a:lnTo>
                  <a:pt x="844892" y="279400"/>
                </a:lnTo>
                <a:lnTo>
                  <a:pt x="875919" y="279400"/>
                </a:lnTo>
                <a:lnTo>
                  <a:pt x="906106" y="292100"/>
                </a:lnTo>
                <a:lnTo>
                  <a:pt x="935367" y="304800"/>
                </a:lnTo>
                <a:lnTo>
                  <a:pt x="963637" y="317500"/>
                </a:lnTo>
                <a:lnTo>
                  <a:pt x="984186" y="330200"/>
                </a:lnTo>
                <a:lnTo>
                  <a:pt x="1026248" y="330200"/>
                </a:lnTo>
                <a:lnTo>
                  <a:pt x="1044143" y="317500"/>
                </a:lnTo>
                <a:lnTo>
                  <a:pt x="1103376" y="254000"/>
                </a:lnTo>
                <a:lnTo>
                  <a:pt x="1197470" y="342900"/>
                </a:lnTo>
                <a:lnTo>
                  <a:pt x="1138097" y="406400"/>
                </a:lnTo>
                <a:lnTo>
                  <a:pt x="1125347" y="419100"/>
                </a:lnTo>
                <a:lnTo>
                  <a:pt x="1119238" y="444500"/>
                </a:lnTo>
                <a:lnTo>
                  <a:pt x="1120000" y="469900"/>
                </a:lnTo>
                <a:lnTo>
                  <a:pt x="1127899" y="482600"/>
                </a:lnTo>
                <a:lnTo>
                  <a:pt x="1143203" y="520700"/>
                </a:lnTo>
                <a:lnTo>
                  <a:pt x="1156512" y="546100"/>
                </a:lnTo>
                <a:lnTo>
                  <a:pt x="1167765" y="571500"/>
                </a:lnTo>
                <a:lnTo>
                  <a:pt x="1176934" y="609600"/>
                </a:lnTo>
                <a:lnTo>
                  <a:pt x="1185887" y="622300"/>
                </a:lnTo>
                <a:lnTo>
                  <a:pt x="1200505" y="647700"/>
                </a:lnTo>
                <a:lnTo>
                  <a:pt x="1219365" y="647700"/>
                </a:lnTo>
                <a:lnTo>
                  <a:pt x="1241069" y="660400"/>
                </a:lnTo>
                <a:lnTo>
                  <a:pt x="1325219" y="660400"/>
                </a:lnTo>
                <a:lnTo>
                  <a:pt x="1325219" y="520700"/>
                </a:lnTo>
                <a:lnTo>
                  <a:pt x="1290231" y="520700"/>
                </a:lnTo>
                <a:lnTo>
                  <a:pt x="1284884" y="508000"/>
                </a:lnTo>
                <a:lnTo>
                  <a:pt x="1279156" y="495300"/>
                </a:lnTo>
                <a:lnTo>
                  <a:pt x="1273048" y="482600"/>
                </a:lnTo>
                <a:lnTo>
                  <a:pt x="1266583" y="469900"/>
                </a:lnTo>
                <a:lnTo>
                  <a:pt x="1338148" y="393700"/>
                </a:lnTo>
                <a:lnTo>
                  <a:pt x="1346428" y="381000"/>
                </a:lnTo>
                <a:lnTo>
                  <a:pt x="1352524" y="368300"/>
                </a:lnTo>
                <a:lnTo>
                  <a:pt x="1356271" y="355600"/>
                </a:lnTo>
                <a:lnTo>
                  <a:pt x="1357553" y="342900"/>
                </a:lnTo>
                <a:lnTo>
                  <a:pt x="1356271" y="330200"/>
                </a:lnTo>
                <a:lnTo>
                  <a:pt x="1352524" y="317500"/>
                </a:lnTo>
                <a:lnTo>
                  <a:pt x="1346428" y="317500"/>
                </a:lnTo>
                <a:lnTo>
                  <a:pt x="1338148" y="304800"/>
                </a:lnTo>
                <a:lnTo>
                  <a:pt x="1288072" y="254000"/>
                </a:lnTo>
                <a:lnTo>
                  <a:pt x="1225473" y="190500"/>
                </a:lnTo>
                <a:lnTo>
                  <a:pt x="1150353" y="114300"/>
                </a:lnTo>
                <a:lnTo>
                  <a:pt x="1103515" y="88900"/>
                </a:lnTo>
                <a:lnTo>
                  <a:pt x="1078293" y="101600"/>
                </a:lnTo>
                <a:lnTo>
                  <a:pt x="1056665" y="114300"/>
                </a:lnTo>
                <a:lnTo>
                  <a:pt x="985177" y="190500"/>
                </a:lnTo>
                <a:lnTo>
                  <a:pt x="971105" y="177800"/>
                </a:lnTo>
                <a:lnTo>
                  <a:pt x="956868" y="177800"/>
                </a:lnTo>
                <a:lnTo>
                  <a:pt x="942467" y="165100"/>
                </a:lnTo>
                <a:lnTo>
                  <a:pt x="927925" y="165100"/>
                </a:lnTo>
                <a:lnTo>
                  <a:pt x="927925" y="127000"/>
                </a:lnTo>
                <a:lnTo>
                  <a:pt x="927925" y="63500"/>
                </a:lnTo>
                <a:lnTo>
                  <a:pt x="922705" y="38100"/>
                </a:lnTo>
                <a:lnTo>
                  <a:pt x="908507" y="12700"/>
                </a:lnTo>
                <a:lnTo>
                  <a:pt x="887450" y="0"/>
                </a:lnTo>
                <a:lnTo>
                  <a:pt x="570306" y="0"/>
                </a:lnTo>
                <a:lnTo>
                  <a:pt x="549236" y="12700"/>
                </a:lnTo>
                <a:lnTo>
                  <a:pt x="535038" y="38100"/>
                </a:lnTo>
                <a:lnTo>
                  <a:pt x="529831" y="63500"/>
                </a:lnTo>
                <a:lnTo>
                  <a:pt x="529831" y="165100"/>
                </a:lnTo>
                <a:lnTo>
                  <a:pt x="515239" y="165100"/>
                </a:lnTo>
                <a:lnTo>
                  <a:pt x="500799" y="177800"/>
                </a:lnTo>
                <a:lnTo>
                  <a:pt x="486511" y="177800"/>
                </a:lnTo>
                <a:lnTo>
                  <a:pt x="472376" y="190500"/>
                </a:lnTo>
                <a:lnTo>
                  <a:pt x="401078" y="114300"/>
                </a:lnTo>
                <a:lnTo>
                  <a:pt x="390969" y="101600"/>
                </a:lnTo>
                <a:lnTo>
                  <a:pt x="379577" y="101600"/>
                </a:lnTo>
                <a:lnTo>
                  <a:pt x="367207" y="88900"/>
                </a:lnTo>
                <a:lnTo>
                  <a:pt x="341249" y="88900"/>
                </a:lnTo>
                <a:lnTo>
                  <a:pt x="328879" y="101600"/>
                </a:lnTo>
                <a:lnTo>
                  <a:pt x="317461" y="101600"/>
                </a:lnTo>
                <a:lnTo>
                  <a:pt x="307390" y="114300"/>
                </a:lnTo>
                <a:lnTo>
                  <a:pt x="119608" y="304800"/>
                </a:lnTo>
                <a:lnTo>
                  <a:pt x="111315" y="304800"/>
                </a:lnTo>
                <a:lnTo>
                  <a:pt x="105232" y="317500"/>
                </a:lnTo>
                <a:lnTo>
                  <a:pt x="101473" y="330200"/>
                </a:lnTo>
                <a:lnTo>
                  <a:pt x="100190" y="342900"/>
                </a:lnTo>
                <a:lnTo>
                  <a:pt x="101473" y="355600"/>
                </a:lnTo>
                <a:lnTo>
                  <a:pt x="105232" y="368300"/>
                </a:lnTo>
                <a:lnTo>
                  <a:pt x="111315" y="381000"/>
                </a:lnTo>
                <a:lnTo>
                  <a:pt x="119608" y="393700"/>
                </a:lnTo>
                <a:lnTo>
                  <a:pt x="190830" y="469900"/>
                </a:lnTo>
                <a:lnTo>
                  <a:pt x="184315" y="482600"/>
                </a:lnTo>
                <a:lnTo>
                  <a:pt x="178168" y="495300"/>
                </a:lnTo>
                <a:lnTo>
                  <a:pt x="172389" y="508000"/>
                </a:lnTo>
                <a:lnTo>
                  <a:pt x="166979" y="520700"/>
                </a:lnTo>
                <a:lnTo>
                  <a:pt x="66268" y="520700"/>
                </a:lnTo>
                <a:lnTo>
                  <a:pt x="40487" y="533400"/>
                </a:lnTo>
                <a:lnTo>
                  <a:pt x="19418" y="546100"/>
                </a:lnTo>
                <a:lnTo>
                  <a:pt x="5219" y="558800"/>
                </a:lnTo>
                <a:lnTo>
                  <a:pt x="0" y="584200"/>
                </a:lnTo>
                <a:lnTo>
                  <a:pt x="0" y="850900"/>
                </a:lnTo>
                <a:lnTo>
                  <a:pt x="5219" y="876300"/>
                </a:lnTo>
                <a:lnTo>
                  <a:pt x="19418" y="901700"/>
                </a:lnTo>
                <a:lnTo>
                  <a:pt x="40487" y="914400"/>
                </a:lnTo>
                <a:lnTo>
                  <a:pt x="66268" y="927100"/>
                </a:lnTo>
                <a:lnTo>
                  <a:pt x="166979" y="927100"/>
                </a:lnTo>
                <a:lnTo>
                  <a:pt x="172351" y="939800"/>
                </a:lnTo>
                <a:lnTo>
                  <a:pt x="178130" y="952500"/>
                </a:lnTo>
                <a:lnTo>
                  <a:pt x="184277" y="965200"/>
                </a:lnTo>
                <a:lnTo>
                  <a:pt x="190766" y="977900"/>
                </a:lnTo>
                <a:lnTo>
                  <a:pt x="119545" y="1054100"/>
                </a:lnTo>
                <a:lnTo>
                  <a:pt x="111252" y="1054100"/>
                </a:lnTo>
                <a:lnTo>
                  <a:pt x="105156" y="1066800"/>
                </a:lnTo>
                <a:lnTo>
                  <a:pt x="101409" y="1079500"/>
                </a:lnTo>
                <a:lnTo>
                  <a:pt x="100126" y="1092200"/>
                </a:lnTo>
                <a:lnTo>
                  <a:pt x="101409" y="1104900"/>
                </a:lnTo>
                <a:lnTo>
                  <a:pt x="119545" y="1143000"/>
                </a:lnTo>
                <a:lnTo>
                  <a:pt x="307327" y="1333500"/>
                </a:lnTo>
                <a:lnTo>
                  <a:pt x="328955" y="1346200"/>
                </a:lnTo>
                <a:lnTo>
                  <a:pt x="379387" y="1346200"/>
                </a:lnTo>
                <a:lnTo>
                  <a:pt x="401015" y="1333500"/>
                </a:lnTo>
                <a:lnTo>
                  <a:pt x="472313" y="1257300"/>
                </a:lnTo>
                <a:lnTo>
                  <a:pt x="486448" y="1270000"/>
                </a:lnTo>
                <a:lnTo>
                  <a:pt x="500735" y="1270000"/>
                </a:lnTo>
                <a:lnTo>
                  <a:pt x="515175" y="1282700"/>
                </a:lnTo>
                <a:lnTo>
                  <a:pt x="529755" y="1282700"/>
                </a:lnTo>
                <a:lnTo>
                  <a:pt x="529755" y="1384300"/>
                </a:lnTo>
                <a:lnTo>
                  <a:pt x="534974" y="1409700"/>
                </a:lnTo>
                <a:lnTo>
                  <a:pt x="549173" y="1435100"/>
                </a:lnTo>
                <a:lnTo>
                  <a:pt x="570242" y="1447800"/>
                </a:lnTo>
                <a:lnTo>
                  <a:pt x="887374" y="1447800"/>
                </a:lnTo>
                <a:lnTo>
                  <a:pt x="908443" y="1435100"/>
                </a:lnTo>
                <a:lnTo>
                  <a:pt x="922642" y="1409700"/>
                </a:lnTo>
                <a:lnTo>
                  <a:pt x="927849" y="1384300"/>
                </a:lnTo>
                <a:lnTo>
                  <a:pt x="927849" y="1320800"/>
                </a:lnTo>
                <a:lnTo>
                  <a:pt x="927849" y="1282700"/>
                </a:lnTo>
                <a:lnTo>
                  <a:pt x="942403" y="1282700"/>
                </a:lnTo>
                <a:lnTo>
                  <a:pt x="956805" y="1270000"/>
                </a:lnTo>
                <a:lnTo>
                  <a:pt x="971042" y="1270000"/>
                </a:lnTo>
                <a:lnTo>
                  <a:pt x="985100" y="1257300"/>
                </a:lnTo>
                <a:lnTo>
                  <a:pt x="1056601" y="1333500"/>
                </a:lnTo>
                <a:lnTo>
                  <a:pt x="1066711" y="1346200"/>
                </a:lnTo>
                <a:lnTo>
                  <a:pt x="1140218" y="1346200"/>
                </a:lnTo>
                <a:lnTo>
                  <a:pt x="1150289" y="1333500"/>
                </a:lnTo>
                <a:lnTo>
                  <a:pt x="1225410" y="1257300"/>
                </a:lnTo>
                <a:lnTo>
                  <a:pt x="1287995" y="1193800"/>
                </a:lnTo>
                <a:lnTo>
                  <a:pt x="1338072" y="1143000"/>
                </a:lnTo>
                <a:lnTo>
                  <a:pt x="1356207" y="1104900"/>
                </a:lnTo>
                <a:lnTo>
                  <a:pt x="1357490" y="1092200"/>
                </a:lnTo>
                <a:lnTo>
                  <a:pt x="1356207" y="1079500"/>
                </a:lnTo>
                <a:lnTo>
                  <a:pt x="1352461" y="1066800"/>
                </a:lnTo>
                <a:lnTo>
                  <a:pt x="1346365" y="1066800"/>
                </a:lnTo>
                <a:lnTo>
                  <a:pt x="1338072" y="1054100"/>
                </a:lnTo>
                <a:lnTo>
                  <a:pt x="1266520" y="977900"/>
                </a:lnTo>
                <a:lnTo>
                  <a:pt x="1272984" y="965200"/>
                </a:lnTo>
                <a:lnTo>
                  <a:pt x="1279093" y="952500"/>
                </a:lnTo>
                <a:lnTo>
                  <a:pt x="1284820" y="939800"/>
                </a:lnTo>
                <a:lnTo>
                  <a:pt x="1290167" y="927100"/>
                </a:lnTo>
                <a:lnTo>
                  <a:pt x="1391488" y="927100"/>
                </a:lnTo>
                <a:lnTo>
                  <a:pt x="1417269" y="914400"/>
                </a:lnTo>
                <a:lnTo>
                  <a:pt x="1438325" y="901700"/>
                </a:lnTo>
                <a:lnTo>
                  <a:pt x="1452537" y="876300"/>
                </a:lnTo>
                <a:lnTo>
                  <a:pt x="1457744" y="850900"/>
                </a:lnTo>
                <a:lnTo>
                  <a:pt x="1457744" y="584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570573" y="4471504"/>
            <a:ext cx="2929890" cy="3964304"/>
          </a:xfrm>
          <a:custGeom>
            <a:avLst/>
            <a:gdLst/>
            <a:ahLst/>
            <a:cxnLst/>
            <a:rect l="l" t="t" r="r" b="b"/>
            <a:pathLst>
              <a:path w="2929890" h="3964304">
                <a:moveTo>
                  <a:pt x="2929166" y="2313140"/>
                </a:moveTo>
                <a:lnTo>
                  <a:pt x="2927654" y="2300440"/>
                </a:lnTo>
                <a:lnTo>
                  <a:pt x="2907919" y="2211540"/>
                </a:lnTo>
                <a:lnTo>
                  <a:pt x="2820505" y="1817839"/>
                </a:lnTo>
                <a:lnTo>
                  <a:pt x="2795130" y="1703539"/>
                </a:lnTo>
                <a:lnTo>
                  <a:pt x="2790050" y="1690839"/>
                </a:lnTo>
                <a:lnTo>
                  <a:pt x="2781846" y="1678139"/>
                </a:lnTo>
                <a:lnTo>
                  <a:pt x="2770911" y="1665439"/>
                </a:lnTo>
                <a:lnTo>
                  <a:pt x="2757627" y="1652739"/>
                </a:lnTo>
                <a:lnTo>
                  <a:pt x="2698254" y="1652739"/>
                </a:lnTo>
                <a:lnTo>
                  <a:pt x="2101913" y="1995639"/>
                </a:lnTo>
                <a:lnTo>
                  <a:pt x="2068817" y="2033739"/>
                </a:lnTo>
                <a:lnTo>
                  <a:pt x="2068449" y="2059139"/>
                </a:lnTo>
                <a:lnTo>
                  <a:pt x="2073973" y="2071839"/>
                </a:lnTo>
                <a:lnTo>
                  <a:pt x="2084692" y="2097239"/>
                </a:lnTo>
                <a:lnTo>
                  <a:pt x="2099691" y="2109940"/>
                </a:lnTo>
                <a:lnTo>
                  <a:pt x="2118080" y="2109940"/>
                </a:lnTo>
                <a:lnTo>
                  <a:pt x="2286711" y="2148040"/>
                </a:lnTo>
                <a:lnTo>
                  <a:pt x="2262047" y="2186140"/>
                </a:lnTo>
                <a:lnTo>
                  <a:pt x="2235733" y="2224240"/>
                </a:lnTo>
                <a:lnTo>
                  <a:pt x="2207755" y="2249640"/>
                </a:lnTo>
                <a:lnTo>
                  <a:pt x="2178113" y="2287740"/>
                </a:lnTo>
                <a:lnTo>
                  <a:pt x="2146795" y="2325840"/>
                </a:lnTo>
                <a:lnTo>
                  <a:pt x="2113788" y="2351240"/>
                </a:lnTo>
                <a:lnTo>
                  <a:pt x="2079104" y="2389340"/>
                </a:lnTo>
                <a:lnTo>
                  <a:pt x="2042731" y="2427440"/>
                </a:lnTo>
                <a:lnTo>
                  <a:pt x="2004669" y="2465540"/>
                </a:lnTo>
                <a:lnTo>
                  <a:pt x="1964893" y="2503640"/>
                </a:lnTo>
                <a:lnTo>
                  <a:pt x="1923402" y="2541740"/>
                </a:lnTo>
                <a:lnTo>
                  <a:pt x="1805266" y="2148040"/>
                </a:lnTo>
                <a:lnTo>
                  <a:pt x="1794560" y="2122640"/>
                </a:lnTo>
                <a:lnTo>
                  <a:pt x="1779447" y="2097239"/>
                </a:lnTo>
                <a:lnTo>
                  <a:pt x="1760639" y="2084539"/>
                </a:lnTo>
                <a:lnTo>
                  <a:pt x="1738871" y="2071839"/>
                </a:lnTo>
                <a:lnTo>
                  <a:pt x="1466469" y="1932139"/>
                </a:lnTo>
                <a:lnTo>
                  <a:pt x="1423860" y="1601939"/>
                </a:lnTo>
                <a:lnTo>
                  <a:pt x="2030552" y="1144739"/>
                </a:lnTo>
                <a:lnTo>
                  <a:pt x="2064385" y="1106639"/>
                </a:lnTo>
                <a:lnTo>
                  <a:pt x="2081110" y="1055839"/>
                </a:lnTo>
                <a:lnTo>
                  <a:pt x="2079866" y="1005039"/>
                </a:lnTo>
                <a:lnTo>
                  <a:pt x="2059774" y="966939"/>
                </a:lnTo>
                <a:lnTo>
                  <a:pt x="2034235" y="928839"/>
                </a:lnTo>
                <a:lnTo>
                  <a:pt x="1983168" y="852639"/>
                </a:lnTo>
                <a:lnTo>
                  <a:pt x="1965731" y="827239"/>
                </a:lnTo>
                <a:lnTo>
                  <a:pt x="1950567" y="818146"/>
                </a:lnTo>
                <a:lnTo>
                  <a:pt x="1950567" y="1043139"/>
                </a:lnTo>
                <a:lnTo>
                  <a:pt x="1313141" y="1525739"/>
                </a:lnTo>
                <a:lnTo>
                  <a:pt x="1300746" y="1538439"/>
                </a:lnTo>
                <a:lnTo>
                  <a:pt x="1292123" y="1551139"/>
                </a:lnTo>
                <a:lnTo>
                  <a:pt x="1287614" y="1563839"/>
                </a:lnTo>
                <a:lnTo>
                  <a:pt x="1287564" y="1589239"/>
                </a:lnTo>
                <a:lnTo>
                  <a:pt x="1339646" y="1982939"/>
                </a:lnTo>
                <a:lnTo>
                  <a:pt x="1361567" y="2021039"/>
                </a:lnTo>
                <a:lnTo>
                  <a:pt x="1678774" y="2186140"/>
                </a:lnTo>
                <a:lnTo>
                  <a:pt x="1813407" y="2643340"/>
                </a:lnTo>
                <a:lnTo>
                  <a:pt x="1783651" y="2668740"/>
                </a:lnTo>
                <a:lnTo>
                  <a:pt x="1753133" y="2681440"/>
                </a:lnTo>
                <a:lnTo>
                  <a:pt x="1721916" y="2706840"/>
                </a:lnTo>
                <a:lnTo>
                  <a:pt x="1690039" y="2732240"/>
                </a:lnTo>
                <a:lnTo>
                  <a:pt x="1577327" y="2419337"/>
                </a:lnTo>
                <a:lnTo>
                  <a:pt x="1577327" y="2808440"/>
                </a:lnTo>
                <a:lnTo>
                  <a:pt x="1538503" y="2833840"/>
                </a:lnTo>
                <a:lnTo>
                  <a:pt x="1498777" y="2859240"/>
                </a:lnTo>
                <a:lnTo>
                  <a:pt x="1458163" y="2884640"/>
                </a:lnTo>
                <a:lnTo>
                  <a:pt x="1416659" y="2910040"/>
                </a:lnTo>
                <a:lnTo>
                  <a:pt x="1374241" y="2935440"/>
                </a:lnTo>
                <a:lnTo>
                  <a:pt x="1330921" y="2960840"/>
                </a:lnTo>
                <a:lnTo>
                  <a:pt x="1286700" y="2986240"/>
                </a:lnTo>
                <a:lnTo>
                  <a:pt x="1241564" y="2998940"/>
                </a:lnTo>
                <a:lnTo>
                  <a:pt x="1195527" y="3024340"/>
                </a:lnTo>
                <a:lnTo>
                  <a:pt x="1148562" y="3049740"/>
                </a:lnTo>
                <a:lnTo>
                  <a:pt x="1100683" y="3062440"/>
                </a:lnTo>
                <a:lnTo>
                  <a:pt x="1051877" y="3087840"/>
                </a:lnTo>
                <a:lnTo>
                  <a:pt x="1189761" y="2287740"/>
                </a:lnTo>
                <a:lnTo>
                  <a:pt x="1433334" y="2402040"/>
                </a:lnTo>
                <a:lnTo>
                  <a:pt x="1577327" y="2808440"/>
                </a:lnTo>
                <a:lnTo>
                  <a:pt x="1577327" y="2419337"/>
                </a:lnTo>
                <a:lnTo>
                  <a:pt x="1557375" y="2363940"/>
                </a:lnTo>
                <a:lnTo>
                  <a:pt x="1546263" y="2338540"/>
                </a:lnTo>
                <a:lnTo>
                  <a:pt x="1531467" y="2325840"/>
                </a:lnTo>
                <a:lnTo>
                  <a:pt x="1513395" y="2300440"/>
                </a:lnTo>
                <a:lnTo>
                  <a:pt x="1492440" y="2287740"/>
                </a:lnTo>
                <a:lnTo>
                  <a:pt x="1168628" y="2135340"/>
                </a:lnTo>
                <a:lnTo>
                  <a:pt x="1154099" y="2122640"/>
                </a:lnTo>
                <a:lnTo>
                  <a:pt x="1123848" y="2122640"/>
                </a:lnTo>
                <a:lnTo>
                  <a:pt x="1109319" y="2135340"/>
                </a:lnTo>
                <a:lnTo>
                  <a:pt x="1096467" y="2135340"/>
                </a:lnTo>
                <a:lnTo>
                  <a:pt x="1086065" y="2148040"/>
                </a:lnTo>
                <a:lnTo>
                  <a:pt x="1078496" y="2160740"/>
                </a:lnTo>
                <a:lnTo>
                  <a:pt x="1074140" y="2186140"/>
                </a:lnTo>
                <a:lnTo>
                  <a:pt x="908354" y="3138640"/>
                </a:lnTo>
                <a:lnTo>
                  <a:pt x="719048" y="3189440"/>
                </a:lnTo>
                <a:lnTo>
                  <a:pt x="870051" y="2160740"/>
                </a:lnTo>
                <a:lnTo>
                  <a:pt x="870191" y="2148040"/>
                </a:lnTo>
                <a:lnTo>
                  <a:pt x="869784" y="2148040"/>
                </a:lnTo>
                <a:lnTo>
                  <a:pt x="845934" y="1868639"/>
                </a:lnTo>
                <a:lnTo>
                  <a:pt x="830757" y="1690839"/>
                </a:lnTo>
                <a:lnTo>
                  <a:pt x="826058" y="1665439"/>
                </a:lnTo>
                <a:lnTo>
                  <a:pt x="816000" y="1652739"/>
                </a:lnTo>
                <a:lnTo>
                  <a:pt x="801446" y="1640039"/>
                </a:lnTo>
                <a:lnTo>
                  <a:pt x="783259" y="1627339"/>
                </a:lnTo>
                <a:lnTo>
                  <a:pt x="743966" y="1627339"/>
                </a:lnTo>
                <a:lnTo>
                  <a:pt x="726427" y="1640039"/>
                </a:lnTo>
                <a:lnTo>
                  <a:pt x="712025" y="1652739"/>
                </a:lnTo>
                <a:lnTo>
                  <a:pt x="291528" y="2198840"/>
                </a:lnTo>
                <a:lnTo>
                  <a:pt x="131914" y="2224240"/>
                </a:lnTo>
                <a:lnTo>
                  <a:pt x="653973" y="1513039"/>
                </a:lnTo>
                <a:lnTo>
                  <a:pt x="682840" y="1474939"/>
                </a:lnTo>
                <a:lnTo>
                  <a:pt x="717677" y="1449539"/>
                </a:lnTo>
                <a:lnTo>
                  <a:pt x="757199" y="1436839"/>
                </a:lnTo>
                <a:lnTo>
                  <a:pt x="800150" y="1424139"/>
                </a:lnTo>
                <a:lnTo>
                  <a:pt x="1006614" y="1411439"/>
                </a:lnTo>
                <a:lnTo>
                  <a:pt x="1270673" y="1386039"/>
                </a:lnTo>
                <a:lnTo>
                  <a:pt x="1280172" y="1386039"/>
                </a:lnTo>
                <a:lnTo>
                  <a:pt x="1289316" y="1373339"/>
                </a:lnTo>
                <a:lnTo>
                  <a:pt x="1305915" y="1373339"/>
                </a:lnTo>
                <a:lnTo>
                  <a:pt x="1435747" y="1271739"/>
                </a:lnTo>
                <a:lnTo>
                  <a:pt x="1500657" y="1220939"/>
                </a:lnTo>
                <a:lnTo>
                  <a:pt x="1873910" y="928839"/>
                </a:lnTo>
                <a:lnTo>
                  <a:pt x="1950567" y="1043139"/>
                </a:lnTo>
                <a:lnTo>
                  <a:pt x="1950567" y="818146"/>
                </a:lnTo>
                <a:lnTo>
                  <a:pt x="1944560" y="814539"/>
                </a:lnTo>
                <a:lnTo>
                  <a:pt x="1920455" y="801839"/>
                </a:lnTo>
                <a:lnTo>
                  <a:pt x="1894179" y="789139"/>
                </a:lnTo>
                <a:lnTo>
                  <a:pt x="1867077" y="789139"/>
                </a:lnTo>
                <a:lnTo>
                  <a:pt x="1840433" y="801839"/>
                </a:lnTo>
                <a:lnTo>
                  <a:pt x="1815147" y="801839"/>
                </a:lnTo>
                <a:lnTo>
                  <a:pt x="1792147" y="814539"/>
                </a:lnTo>
                <a:lnTo>
                  <a:pt x="1272260" y="1220939"/>
                </a:lnTo>
                <a:lnTo>
                  <a:pt x="1290751" y="1182839"/>
                </a:lnTo>
                <a:lnTo>
                  <a:pt x="1303172" y="1144739"/>
                </a:lnTo>
                <a:lnTo>
                  <a:pt x="1309255" y="1093939"/>
                </a:lnTo>
                <a:lnTo>
                  <a:pt x="1308696" y="1043139"/>
                </a:lnTo>
                <a:lnTo>
                  <a:pt x="1300238" y="992339"/>
                </a:lnTo>
                <a:lnTo>
                  <a:pt x="1283995" y="941539"/>
                </a:lnTo>
                <a:lnTo>
                  <a:pt x="1260348" y="903439"/>
                </a:lnTo>
                <a:lnTo>
                  <a:pt x="1245006" y="878039"/>
                </a:lnTo>
                <a:lnTo>
                  <a:pt x="1229652" y="852639"/>
                </a:lnTo>
                <a:lnTo>
                  <a:pt x="1192276" y="827239"/>
                </a:lnTo>
                <a:lnTo>
                  <a:pt x="1176642" y="813269"/>
                </a:lnTo>
                <a:lnTo>
                  <a:pt x="1176642" y="1055839"/>
                </a:lnTo>
                <a:lnTo>
                  <a:pt x="1176121" y="1093939"/>
                </a:lnTo>
                <a:lnTo>
                  <a:pt x="1168069" y="1132039"/>
                </a:lnTo>
                <a:lnTo>
                  <a:pt x="1152753" y="1170139"/>
                </a:lnTo>
                <a:lnTo>
                  <a:pt x="1130465" y="1208239"/>
                </a:lnTo>
                <a:lnTo>
                  <a:pt x="1069886" y="1246339"/>
                </a:lnTo>
                <a:lnTo>
                  <a:pt x="1033932" y="1271739"/>
                </a:lnTo>
                <a:lnTo>
                  <a:pt x="955979" y="1271739"/>
                </a:lnTo>
                <a:lnTo>
                  <a:pt x="918133" y="1259039"/>
                </a:lnTo>
                <a:lnTo>
                  <a:pt x="850315" y="1220939"/>
                </a:lnTo>
                <a:lnTo>
                  <a:pt x="801852" y="1170139"/>
                </a:lnTo>
                <a:lnTo>
                  <a:pt x="787552" y="1132039"/>
                </a:lnTo>
                <a:lnTo>
                  <a:pt x="780465" y="1093939"/>
                </a:lnTo>
                <a:lnTo>
                  <a:pt x="781888" y="1043139"/>
                </a:lnTo>
                <a:lnTo>
                  <a:pt x="793292" y="1005039"/>
                </a:lnTo>
                <a:lnTo>
                  <a:pt x="813600" y="966939"/>
                </a:lnTo>
                <a:lnTo>
                  <a:pt x="841705" y="928839"/>
                </a:lnTo>
                <a:lnTo>
                  <a:pt x="876503" y="903439"/>
                </a:lnTo>
                <a:lnTo>
                  <a:pt x="916914" y="890739"/>
                </a:lnTo>
                <a:lnTo>
                  <a:pt x="961821" y="878039"/>
                </a:lnTo>
                <a:lnTo>
                  <a:pt x="1013574" y="878039"/>
                </a:lnTo>
                <a:lnTo>
                  <a:pt x="1078153" y="903439"/>
                </a:lnTo>
                <a:lnTo>
                  <a:pt x="1106805" y="928839"/>
                </a:lnTo>
                <a:lnTo>
                  <a:pt x="1155242" y="979639"/>
                </a:lnTo>
                <a:lnTo>
                  <a:pt x="1169530" y="1017739"/>
                </a:lnTo>
                <a:lnTo>
                  <a:pt x="1176642" y="1055839"/>
                </a:lnTo>
                <a:lnTo>
                  <a:pt x="1176642" y="813269"/>
                </a:lnTo>
                <a:lnTo>
                  <a:pt x="1149654" y="789139"/>
                </a:lnTo>
                <a:lnTo>
                  <a:pt x="1103439" y="763739"/>
                </a:lnTo>
                <a:lnTo>
                  <a:pt x="1054379" y="751039"/>
                </a:lnTo>
                <a:lnTo>
                  <a:pt x="898880" y="751039"/>
                </a:lnTo>
                <a:lnTo>
                  <a:pt x="849744" y="763739"/>
                </a:lnTo>
                <a:lnTo>
                  <a:pt x="803986" y="789139"/>
                </a:lnTo>
                <a:lnTo>
                  <a:pt x="762304" y="827239"/>
                </a:lnTo>
                <a:lnTo>
                  <a:pt x="725411" y="865339"/>
                </a:lnTo>
                <a:lnTo>
                  <a:pt x="694778" y="903439"/>
                </a:lnTo>
                <a:lnTo>
                  <a:pt x="671525" y="954239"/>
                </a:lnTo>
                <a:lnTo>
                  <a:pt x="655878" y="1005039"/>
                </a:lnTo>
                <a:lnTo>
                  <a:pt x="648093" y="1055839"/>
                </a:lnTo>
                <a:lnTo>
                  <a:pt x="648411" y="1106639"/>
                </a:lnTo>
                <a:lnTo>
                  <a:pt x="657847" y="1157439"/>
                </a:lnTo>
                <a:lnTo>
                  <a:pt x="676173" y="1208239"/>
                </a:lnTo>
                <a:lnTo>
                  <a:pt x="702754" y="1259039"/>
                </a:lnTo>
                <a:lnTo>
                  <a:pt x="736942" y="1297139"/>
                </a:lnTo>
                <a:lnTo>
                  <a:pt x="691857" y="1309839"/>
                </a:lnTo>
                <a:lnTo>
                  <a:pt x="649592" y="1335239"/>
                </a:lnTo>
                <a:lnTo>
                  <a:pt x="610793" y="1360639"/>
                </a:lnTo>
                <a:lnTo>
                  <a:pt x="576084" y="1398739"/>
                </a:lnTo>
                <a:lnTo>
                  <a:pt x="546100" y="1424139"/>
                </a:lnTo>
                <a:lnTo>
                  <a:pt x="24041" y="2148040"/>
                </a:lnTo>
                <a:lnTo>
                  <a:pt x="6832" y="2173440"/>
                </a:lnTo>
                <a:lnTo>
                  <a:pt x="0" y="2211540"/>
                </a:lnTo>
                <a:lnTo>
                  <a:pt x="3632" y="2249640"/>
                </a:lnTo>
                <a:lnTo>
                  <a:pt x="17805" y="2287740"/>
                </a:lnTo>
                <a:lnTo>
                  <a:pt x="41097" y="2313140"/>
                </a:lnTo>
                <a:lnTo>
                  <a:pt x="70980" y="2338540"/>
                </a:lnTo>
                <a:lnTo>
                  <a:pt x="105791" y="2351240"/>
                </a:lnTo>
                <a:lnTo>
                  <a:pt x="143840" y="2351240"/>
                </a:lnTo>
                <a:lnTo>
                  <a:pt x="302602" y="2338540"/>
                </a:lnTo>
                <a:lnTo>
                  <a:pt x="330720" y="2325840"/>
                </a:lnTo>
                <a:lnTo>
                  <a:pt x="356603" y="2325840"/>
                </a:lnTo>
                <a:lnTo>
                  <a:pt x="379336" y="2300440"/>
                </a:lnTo>
                <a:lnTo>
                  <a:pt x="397941" y="2287740"/>
                </a:lnTo>
                <a:lnTo>
                  <a:pt x="445706" y="2224240"/>
                </a:lnTo>
                <a:lnTo>
                  <a:pt x="713155" y="1868639"/>
                </a:lnTo>
                <a:lnTo>
                  <a:pt x="737006" y="2148040"/>
                </a:lnTo>
                <a:lnTo>
                  <a:pt x="580428" y="3227540"/>
                </a:lnTo>
                <a:lnTo>
                  <a:pt x="536054" y="3240240"/>
                </a:lnTo>
                <a:lnTo>
                  <a:pt x="491566" y="3240240"/>
                </a:lnTo>
                <a:lnTo>
                  <a:pt x="446963" y="3252940"/>
                </a:lnTo>
                <a:lnTo>
                  <a:pt x="402259" y="3252940"/>
                </a:lnTo>
                <a:lnTo>
                  <a:pt x="420611" y="3392640"/>
                </a:lnTo>
                <a:lnTo>
                  <a:pt x="524319" y="3367240"/>
                </a:lnTo>
                <a:lnTo>
                  <a:pt x="575957" y="3367240"/>
                </a:lnTo>
                <a:lnTo>
                  <a:pt x="881430" y="3291040"/>
                </a:lnTo>
                <a:lnTo>
                  <a:pt x="931430" y="3265640"/>
                </a:lnTo>
                <a:lnTo>
                  <a:pt x="1030478" y="3240240"/>
                </a:lnTo>
                <a:lnTo>
                  <a:pt x="1137437" y="3189440"/>
                </a:lnTo>
                <a:lnTo>
                  <a:pt x="1189367" y="3176740"/>
                </a:lnTo>
                <a:lnTo>
                  <a:pt x="1240282" y="3151340"/>
                </a:lnTo>
                <a:lnTo>
                  <a:pt x="1290154" y="3125940"/>
                </a:lnTo>
                <a:lnTo>
                  <a:pt x="1339011" y="3100540"/>
                </a:lnTo>
                <a:lnTo>
                  <a:pt x="1386852" y="3075140"/>
                </a:lnTo>
                <a:lnTo>
                  <a:pt x="1433690" y="3049740"/>
                </a:lnTo>
                <a:lnTo>
                  <a:pt x="1479511" y="3024340"/>
                </a:lnTo>
                <a:lnTo>
                  <a:pt x="1524330" y="2998940"/>
                </a:lnTo>
                <a:lnTo>
                  <a:pt x="1568145" y="2973540"/>
                </a:lnTo>
                <a:lnTo>
                  <a:pt x="1610982" y="2948140"/>
                </a:lnTo>
                <a:lnTo>
                  <a:pt x="1652816" y="2922740"/>
                </a:lnTo>
                <a:lnTo>
                  <a:pt x="1693672" y="2897340"/>
                </a:lnTo>
                <a:lnTo>
                  <a:pt x="1733537" y="2871940"/>
                </a:lnTo>
                <a:lnTo>
                  <a:pt x="1772437" y="2833840"/>
                </a:lnTo>
                <a:lnTo>
                  <a:pt x="1810359" y="2808440"/>
                </a:lnTo>
                <a:lnTo>
                  <a:pt x="1847316" y="2783040"/>
                </a:lnTo>
                <a:lnTo>
                  <a:pt x="1883308" y="2757640"/>
                </a:lnTo>
                <a:lnTo>
                  <a:pt x="1906663" y="2732240"/>
                </a:lnTo>
                <a:lnTo>
                  <a:pt x="1918347" y="2719540"/>
                </a:lnTo>
                <a:lnTo>
                  <a:pt x="1952421" y="2694140"/>
                </a:lnTo>
                <a:lnTo>
                  <a:pt x="1967268" y="2694140"/>
                </a:lnTo>
                <a:lnTo>
                  <a:pt x="1965210" y="2681440"/>
                </a:lnTo>
                <a:lnTo>
                  <a:pt x="2012835" y="2643340"/>
                </a:lnTo>
                <a:lnTo>
                  <a:pt x="2058454" y="2605240"/>
                </a:lnTo>
                <a:lnTo>
                  <a:pt x="2102065" y="2554440"/>
                </a:lnTo>
                <a:lnTo>
                  <a:pt x="2115934" y="2541740"/>
                </a:lnTo>
                <a:lnTo>
                  <a:pt x="2183333" y="2478240"/>
                </a:lnTo>
                <a:lnTo>
                  <a:pt x="2221014" y="2440140"/>
                </a:lnTo>
                <a:lnTo>
                  <a:pt x="2256752" y="2402040"/>
                </a:lnTo>
                <a:lnTo>
                  <a:pt x="2290534" y="2363940"/>
                </a:lnTo>
                <a:lnTo>
                  <a:pt x="2322398" y="2325840"/>
                </a:lnTo>
                <a:lnTo>
                  <a:pt x="2352344" y="2287740"/>
                </a:lnTo>
                <a:lnTo>
                  <a:pt x="2380373" y="2249640"/>
                </a:lnTo>
                <a:lnTo>
                  <a:pt x="2406510" y="2211540"/>
                </a:lnTo>
                <a:lnTo>
                  <a:pt x="2430780" y="2186140"/>
                </a:lnTo>
                <a:lnTo>
                  <a:pt x="2453157" y="2148040"/>
                </a:lnTo>
                <a:lnTo>
                  <a:pt x="2460917" y="2135340"/>
                </a:lnTo>
                <a:lnTo>
                  <a:pt x="2464955" y="2122640"/>
                </a:lnTo>
                <a:lnTo>
                  <a:pt x="2465159" y="2109940"/>
                </a:lnTo>
                <a:lnTo>
                  <a:pt x="2454046" y="2071839"/>
                </a:lnTo>
                <a:lnTo>
                  <a:pt x="2443530" y="2059139"/>
                </a:lnTo>
                <a:lnTo>
                  <a:pt x="2430437" y="2059139"/>
                </a:lnTo>
                <a:lnTo>
                  <a:pt x="2415324" y="2046439"/>
                </a:lnTo>
                <a:lnTo>
                  <a:pt x="2313152" y="2021039"/>
                </a:lnTo>
                <a:lnTo>
                  <a:pt x="2685211" y="1817839"/>
                </a:lnTo>
                <a:lnTo>
                  <a:pt x="2773070" y="2211540"/>
                </a:lnTo>
                <a:lnTo>
                  <a:pt x="2685338" y="2186140"/>
                </a:lnTo>
                <a:lnTo>
                  <a:pt x="2642679" y="2186140"/>
                </a:lnTo>
                <a:lnTo>
                  <a:pt x="2623934" y="2198840"/>
                </a:lnTo>
                <a:lnTo>
                  <a:pt x="2609075" y="2211540"/>
                </a:lnTo>
                <a:lnTo>
                  <a:pt x="2598077" y="2224240"/>
                </a:lnTo>
                <a:lnTo>
                  <a:pt x="2515857" y="2351240"/>
                </a:lnTo>
                <a:lnTo>
                  <a:pt x="2474544" y="2402040"/>
                </a:lnTo>
                <a:lnTo>
                  <a:pt x="2433116" y="2465540"/>
                </a:lnTo>
                <a:lnTo>
                  <a:pt x="2391587" y="2516340"/>
                </a:lnTo>
                <a:lnTo>
                  <a:pt x="2349957" y="2579840"/>
                </a:lnTo>
                <a:lnTo>
                  <a:pt x="2224557" y="2732240"/>
                </a:lnTo>
                <a:lnTo>
                  <a:pt x="2182634" y="2770340"/>
                </a:lnTo>
                <a:lnTo>
                  <a:pt x="2098649" y="2871940"/>
                </a:lnTo>
                <a:lnTo>
                  <a:pt x="2056612" y="2910040"/>
                </a:lnTo>
                <a:lnTo>
                  <a:pt x="2014562" y="2960840"/>
                </a:lnTo>
                <a:lnTo>
                  <a:pt x="1720608" y="3227540"/>
                </a:lnTo>
                <a:lnTo>
                  <a:pt x="1678787" y="3252940"/>
                </a:lnTo>
                <a:lnTo>
                  <a:pt x="1637055" y="3291040"/>
                </a:lnTo>
                <a:lnTo>
                  <a:pt x="1595399" y="3316440"/>
                </a:lnTo>
                <a:lnTo>
                  <a:pt x="1553857" y="3354540"/>
                </a:lnTo>
                <a:lnTo>
                  <a:pt x="1266545" y="3532340"/>
                </a:lnTo>
                <a:lnTo>
                  <a:pt x="1226134" y="3545040"/>
                </a:lnTo>
                <a:lnTo>
                  <a:pt x="1145895" y="3595840"/>
                </a:lnTo>
                <a:lnTo>
                  <a:pt x="1066495" y="3621240"/>
                </a:lnTo>
                <a:lnTo>
                  <a:pt x="1027137" y="3646640"/>
                </a:lnTo>
                <a:lnTo>
                  <a:pt x="910539" y="3684740"/>
                </a:lnTo>
                <a:lnTo>
                  <a:pt x="872197" y="3710140"/>
                </a:lnTo>
                <a:lnTo>
                  <a:pt x="796378" y="3735540"/>
                </a:lnTo>
                <a:lnTo>
                  <a:pt x="758913" y="3735540"/>
                </a:lnTo>
                <a:lnTo>
                  <a:pt x="648449" y="3773640"/>
                </a:lnTo>
                <a:lnTo>
                  <a:pt x="612305" y="3773640"/>
                </a:lnTo>
                <a:lnTo>
                  <a:pt x="541083" y="3799040"/>
                </a:lnTo>
                <a:lnTo>
                  <a:pt x="506018" y="3799040"/>
                </a:lnTo>
                <a:lnTo>
                  <a:pt x="471347" y="3811740"/>
                </a:lnTo>
                <a:lnTo>
                  <a:pt x="403199" y="3811740"/>
                </a:lnTo>
                <a:lnTo>
                  <a:pt x="369735" y="3824440"/>
                </a:lnTo>
                <a:lnTo>
                  <a:pt x="304114" y="3824440"/>
                </a:lnTo>
                <a:lnTo>
                  <a:pt x="271957" y="3837140"/>
                </a:lnTo>
                <a:lnTo>
                  <a:pt x="209042" y="3837140"/>
                </a:lnTo>
                <a:lnTo>
                  <a:pt x="216255" y="3964140"/>
                </a:lnTo>
                <a:lnTo>
                  <a:pt x="344817" y="3964140"/>
                </a:lnTo>
                <a:lnTo>
                  <a:pt x="378040" y="3951440"/>
                </a:lnTo>
                <a:lnTo>
                  <a:pt x="445693" y="3951440"/>
                </a:lnTo>
                <a:lnTo>
                  <a:pt x="480110" y="3938740"/>
                </a:lnTo>
                <a:lnTo>
                  <a:pt x="514908" y="3938740"/>
                </a:lnTo>
                <a:lnTo>
                  <a:pt x="550087" y="3926040"/>
                </a:lnTo>
                <a:lnTo>
                  <a:pt x="585622" y="3926040"/>
                </a:lnTo>
                <a:lnTo>
                  <a:pt x="657745" y="3900640"/>
                </a:lnTo>
                <a:lnTo>
                  <a:pt x="694309" y="3900640"/>
                </a:lnTo>
                <a:lnTo>
                  <a:pt x="768388" y="3875240"/>
                </a:lnTo>
                <a:lnTo>
                  <a:pt x="1076134" y="3773640"/>
                </a:lnTo>
                <a:lnTo>
                  <a:pt x="1115720" y="3748240"/>
                </a:lnTo>
                <a:lnTo>
                  <a:pt x="1155522" y="3735540"/>
                </a:lnTo>
                <a:lnTo>
                  <a:pt x="1195539" y="3710140"/>
                </a:lnTo>
                <a:lnTo>
                  <a:pt x="1235735" y="3697440"/>
                </a:lnTo>
                <a:lnTo>
                  <a:pt x="1316710" y="3646640"/>
                </a:lnTo>
                <a:lnTo>
                  <a:pt x="1357452" y="3633940"/>
                </a:lnTo>
                <a:lnTo>
                  <a:pt x="1604873" y="3481540"/>
                </a:lnTo>
                <a:lnTo>
                  <a:pt x="1646516" y="3443440"/>
                </a:lnTo>
                <a:lnTo>
                  <a:pt x="1688249" y="3418040"/>
                </a:lnTo>
                <a:lnTo>
                  <a:pt x="1730057" y="3379940"/>
                </a:lnTo>
                <a:lnTo>
                  <a:pt x="1771942" y="3354540"/>
                </a:lnTo>
                <a:lnTo>
                  <a:pt x="1855889" y="3278340"/>
                </a:lnTo>
                <a:lnTo>
                  <a:pt x="1897926" y="3252940"/>
                </a:lnTo>
                <a:lnTo>
                  <a:pt x="2024189" y="3138640"/>
                </a:lnTo>
                <a:lnTo>
                  <a:pt x="2066290" y="3087840"/>
                </a:lnTo>
                <a:lnTo>
                  <a:pt x="2150465" y="3011640"/>
                </a:lnTo>
                <a:lnTo>
                  <a:pt x="2192528" y="2960840"/>
                </a:lnTo>
                <a:lnTo>
                  <a:pt x="2234539" y="2922740"/>
                </a:lnTo>
                <a:lnTo>
                  <a:pt x="2485352" y="2617940"/>
                </a:lnTo>
                <a:lnTo>
                  <a:pt x="2526842" y="2554440"/>
                </a:lnTo>
                <a:lnTo>
                  <a:pt x="2568219" y="2503640"/>
                </a:lnTo>
                <a:lnTo>
                  <a:pt x="2609469" y="2440140"/>
                </a:lnTo>
                <a:lnTo>
                  <a:pt x="2650591" y="2389340"/>
                </a:lnTo>
                <a:lnTo>
                  <a:pt x="2691561" y="2325840"/>
                </a:lnTo>
                <a:lnTo>
                  <a:pt x="2842044" y="2376640"/>
                </a:lnTo>
                <a:lnTo>
                  <a:pt x="2892856" y="2376640"/>
                </a:lnTo>
                <a:lnTo>
                  <a:pt x="2907373" y="2363940"/>
                </a:lnTo>
                <a:lnTo>
                  <a:pt x="2918764" y="2351240"/>
                </a:lnTo>
                <a:lnTo>
                  <a:pt x="2926118" y="2338540"/>
                </a:lnTo>
                <a:lnTo>
                  <a:pt x="2927642" y="2325840"/>
                </a:lnTo>
                <a:lnTo>
                  <a:pt x="2929166" y="2313140"/>
                </a:lnTo>
                <a:close/>
              </a:path>
              <a:path w="2929890" h="3964304">
                <a:moveTo>
                  <a:pt x="2929293" y="366903"/>
                </a:moveTo>
                <a:lnTo>
                  <a:pt x="2905760" y="319278"/>
                </a:lnTo>
                <a:lnTo>
                  <a:pt x="2725623" y="281965"/>
                </a:lnTo>
                <a:lnTo>
                  <a:pt x="2725623" y="415988"/>
                </a:lnTo>
                <a:lnTo>
                  <a:pt x="2616885" y="527443"/>
                </a:lnTo>
                <a:lnTo>
                  <a:pt x="2607399" y="539762"/>
                </a:lnTo>
                <a:lnTo>
                  <a:pt x="2601125" y="553758"/>
                </a:lnTo>
                <a:lnTo>
                  <a:pt x="2598242" y="568833"/>
                </a:lnTo>
                <a:lnTo>
                  <a:pt x="2598928" y="584352"/>
                </a:lnTo>
                <a:lnTo>
                  <a:pt x="2623845" y="737349"/>
                </a:lnTo>
                <a:lnTo>
                  <a:pt x="2497556" y="667588"/>
                </a:lnTo>
                <a:lnTo>
                  <a:pt x="2489911" y="663968"/>
                </a:lnTo>
                <a:lnTo>
                  <a:pt x="2481948" y="661377"/>
                </a:lnTo>
                <a:lnTo>
                  <a:pt x="2473769" y="659815"/>
                </a:lnTo>
                <a:lnTo>
                  <a:pt x="2465489" y="659295"/>
                </a:lnTo>
                <a:lnTo>
                  <a:pt x="2457208" y="659815"/>
                </a:lnTo>
                <a:lnTo>
                  <a:pt x="2449055" y="661377"/>
                </a:lnTo>
                <a:lnTo>
                  <a:pt x="2441092" y="663968"/>
                </a:lnTo>
                <a:lnTo>
                  <a:pt x="2433409" y="667588"/>
                </a:lnTo>
                <a:lnTo>
                  <a:pt x="2307120" y="737349"/>
                </a:lnTo>
                <a:lnTo>
                  <a:pt x="2332037" y="584352"/>
                </a:lnTo>
                <a:lnTo>
                  <a:pt x="2323566" y="539762"/>
                </a:lnTo>
                <a:lnTo>
                  <a:pt x="2205342" y="415988"/>
                </a:lnTo>
                <a:lnTo>
                  <a:pt x="2352573" y="393522"/>
                </a:lnTo>
                <a:lnTo>
                  <a:pt x="2393861" y="369963"/>
                </a:lnTo>
                <a:lnTo>
                  <a:pt x="2465552" y="222237"/>
                </a:lnTo>
                <a:lnTo>
                  <a:pt x="2528430" y="356158"/>
                </a:lnTo>
                <a:lnTo>
                  <a:pt x="2562707" y="389077"/>
                </a:lnTo>
                <a:lnTo>
                  <a:pt x="2725623" y="415988"/>
                </a:lnTo>
                <a:lnTo>
                  <a:pt x="2725623" y="281965"/>
                </a:lnTo>
                <a:lnTo>
                  <a:pt x="2633395" y="267893"/>
                </a:lnTo>
                <a:lnTo>
                  <a:pt x="2611971" y="222237"/>
                </a:lnTo>
                <a:lnTo>
                  <a:pt x="2525585" y="38176"/>
                </a:lnTo>
                <a:lnTo>
                  <a:pt x="2484234" y="2692"/>
                </a:lnTo>
                <a:lnTo>
                  <a:pt x="2465552" y="0"/>
                </a:lnTo>
                <a:lnTo>
                  <a:pt x="2446858" y="2692"/>
                </a:lnTo>
                <a:lnTo>
                  <a:pt x="2430005" y="10337"/>
                </a:lnTo>
                <a:lnTo>
                  <a:pt x="2415921" y="22339"/>
                </a:lnTo>
                <a:lnTo>
                  <a:pt x="2405583" y="38100"/>
                </a:lnTo>
                <a:lnTo>
                  <a:pt x="2297773" y="267830"/>
                </a:lnTo>
                <a:lnTo>
                  <a:pt x="2058047" y="304406"/>
                </a:lnTo>
                <a:lnTo>
                  <a:pt x="2013356" y="332524"/>
                </a:lnTo>
                <a:lnTo>
                  <a:pt x="2001875" y="366814"/>
                </a:lnTo>
                <a:lnTo>
                  <a:pt x="2003475" y="384695"/>
                </a:lnTo>
                <a:lnTo>
                  <a:pt x="2009800" y="401485"/>
                </a:lnTo>
                <a:lnTo>
                  <a:pt x="2020608" y="416191"/>
                </a:lnTo>
                <a:lnTo>
                  <a:pt x="2196007" y="595960"/>
                </a:lnTo>
                <a:lnTo>
                  <a:pt x="2154517" y="850658"/>
                </a:lnTo>
                <a:lnTo>
                  <a:pt x="2168169" y="902741"/>
                </a:lnTo>
                <a:lnTo>
                  <a:pt x="2216302" y="927493"/>
                </a:lnTo>
                <a:lnTo>
                  <a:pt x="2234539" y="925969"/>
                </a:lnTo>
                <a:lnTo>
                  <a:pt x="2251989" y="919378"/>
                </a:lnTo>
                <a:lnTo>
                  <a:pt x="2465552" y="801293"/>
                </a:lnTo>
                <a:lnTo>
                  <a:pt x="2679179" y="919378"/>
                </a:lnTo>
                <a:lnTo>
                  <a:pt x="2686862" y="922985"/>
                </a:lnTo>
                <a:lnTo>
                  <a:pt x="2694838" y="925576"/>
                </a:lnTo>
                <a:lnTo>
                  <a:pt x="2703004" y="927138"/>
                </a:lnTo>
                <a:lnTo>
                  <a:pt x="2711246" y="927658"/>
                </a:lnTo>
                <a:lnTo>
                  <a:pt x="2721254" y="926884"/>
                </a:lnTo>
                <a:lnTo>
                  <a:pt x="2762999" y="902766"/>
                </a:lnTo>
                <a:lnTo>
                  <a:pt x="2777045" y="869315"/>
                </a:lnTo>
                <a:lnTo>
                  <a:pt x="2776651" y="850658"/>
                </a:lnTo>
                <a:lnTo>
                  <a:pt x="2768612" y="801293"/>
                </a:lnTo>
                <a:lnTo>
                  <a:pt x="2758198" y="737349"/>
                </a:lnTo>
                <a:lnTo>
                  <a:pt x="2735161" y="595960"/>
                </a:lnTo>
                <a:lnTo>
                  <a:pt x="2910560" y="416191"/>
                </a:lnTo>
                <a:lnTo>
                  <a:pt x="2921393" y="401535"/>
                </a:lnTo>
                <a:lnTo>
                  <a:pt x="2927718" y="384771"/>
                </a:lnTo>
                <a:lnTo>
                  <a:pt x="2929293" y="366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458040" y="4537773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5" h="398145">
                <a:moveTo>
                  <a:pt x="132524" y="132511"/>
                </a:moveTo>
                <a:lnTo>
                  <a:pt x="0" y="132511"/>
                </a:lnTo>
                <a:lnTo>
                  <a:pt x="0" y="265036"/>
                </a:lnTo>
                <a:lnTo>
                  <a:pt x="132524" y="265036"/>
                </a:lnTo>
                <a:lnTo>
                  <a:pt x="132524" y="132511"/>
                </a:lnTo>
                <a:close/>
              </a:path>
              <a:path w="398145" h="398145">
                <a:moveTo>
                  <a:pt x="265036" y="265036"/>
                </a:moveTo>
                <a:lnTo>
                  <a:pt x="132524" y="265036"/>
                </a:lnTo>
                <a:lnTo>
                  <a:pt x="132524" y="397560"/>
                </a:lnTo>
                <a:lnTo>
                  <a:pt x="265036" y="397560"/>
                </a:lnTo>
                <a:lnTo>
                  <a:pt x="265036" y="265036"/>
                </a:lnTo>
                <a:close/>
              </a:path>
              <a:path w="398145" h="398145">
                <a:moveTo>
                  <a:pt x="265036" y="0"/>
                </a:moveTo>
                <a:lnTo>
                  <a:pt x="132524" y="0"/>
                </a:lnTo>
                <a:lnTo>
                  <a:pt x="132524" y="132511"/>
                </a:lnTo>
                <a:lnTo>
                  <a:pt x="265036" y="132511"/>
                </a:lnTo>
                <a:lnTo>
                  <a:pt x="265036" y="0"/>
                </a:lnTo>
                <a:close/>
              </a:path>
              <a:path w="398145" h="398145">
                <a:moveTo>
                  <a:pt x="397560" y="132511"/>
                </a:moveTo>
                <a:lnTo>
                  <a:pt x="265036" y="132511"/>
                </a:lnTo>
                <a:lnTo>
                  <a:pt x="265036" y="265036"/>
                </a:lnTo>
                <a:lnTo>
                  <a:pt x="397560" y="265036"/>
                </a:lnTo>
                <a:lnTo>
                  <a:pt x="397560" y="132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88125" y="4736553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132524" y="132524"/>
                </a:moveTo>
                <a:lnTo>
                  <a:pt x="0" y="132524"/>
                </a:lnTo>
                <a:lnTo>
                  <a:pt x="0" y="265036"/>
                </a:lnTo>
                <a:lnTo>
                  <a:pt x="132524" y="265036"/>
                </a:lnTo>
                <a:lnTo>
                  <a:pt x="132524" y="132524"/>
                </a:lnTo>
                <a:close/>
              </a:path>
              <a:path w="398144" h="398145">
                <a:moveTo>
                  <a:pt x="265036" y="265036"/>
                </a:moveTo>
                <a:lnTo>
                  <a:pt x="132524" y="265036"/>
                </a:lnTo>
                <a:lnTo>
                  <a:pt x="132524" y="397560"/>
                </a:lnTo>
                <a:lnTo>
                  <a:pt x="265036" y="397560"/>
                </a:lnTo>
                <a:lnTo>
                  <a:pt x="265036" y="265036"/>
                </a:lnTo>
                <a:close/>
              </a:path>
              <a:path w="398144" h="398145">
                <a:moveTo>
                  <a:pt x="265036" y="0"/>
                </a:moveTo>
                <a:lnTo>
                  <a:pt x="132524" y="0"/>
                </a:lnTo>
                <a:lnTo>
                  <a:pt x="132524" y="132524"/>
                </a:lnTo>
                <a:lnTo>
                  <a:pt x="265036" y="132524"/>
                </a:lnTo>
                <a:lnTo>
                  <a:pt x="265036" y="0"/>
                </a:lnTo>
                <a:close/>
              </a:path>
              <a:path w="398144" h="398145">
                <a:moveTo>
                  <a:pt x="397560" y="132524"/>
                </a:moveTo>
                <a:lnTo>
                  <a:pt x="265036" y="132524"/>
                </a:lnTo>
                <a:lnTo>
                  <a:pt x="265036" y="265036"/>
                </a:lnTo>
                <a:lnTo>
                  <a:pt x="397560" y="265036"/>
                </a:lnTo>
                <a:lnTo>
                  <a:pt x="397560" y="132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036125" y="8115858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132524" y="132524"/>
                </a:moveTo>
                <a:lnTo>
                  <a:pt x="0" y="132524"/>
                </a:lnTo>
                <a:lnTo>
                  <a:pt x="0" y="265036"/>
                </a:lnTo>
                <a:lnTo>
                  <a:pt x="132524" y="265036"/>
                </a:lnTo>
                <a:lnTo>
                  <a:pt x="132524" y="132524"/>
                </a:lnTo>
                <a:close/>
              </a:path>
              <a:path w="398144" h="398145">
                <a:moveTo>
                  <a:pt x="265036" y="265036"/>
                </a:moveTo>
                <a:lnTo>
                  <a:pt x="132524" y="265036"/>
                </a:lnTo>
                <a:lnTo>
                  <a:pt x="132524" y="397560"/>
                </a:lnTo>
                <a:lnTo>
                  <a:pt x="265036" y="397560"/>
                </a:lnTo>
                <a:lnTo>
                  <a:pt x="265036" y="265036"/>
                </a:lnTo>
                <a:close/>
              </a:path>
              <a:path w="398144" h="398145">
                <a:moveTo>
                  <a:pt x="265036" y="0"/>
                </a:moveTo>
                <a:lnTo>
                  <a:pt x="132524" y="0"/>
                </a:lnTo>
                <a:lnTo>
                  <a:pt x="132524" y="132524"/>
                </a:lnTo>
                <a:lnTo>
                  <a:pt x="265036" y="132524"/>
                </a:lnTo>
                <a:lnTo>
                  <a:pt x="265036" y="0"/>
                </a:lnTo>
                <a:close/>
              </a:path>
              <a:path w="398144" h="398145">
                <a:moveTo>
                  <a:pt x="397560" y="132524"/>
                </a:moveTo>
                <a:lnTo>
                  <a:pt x="265036" y="132524"/>
                </a:lnTo>
                <a:lnTo>
                  <a:pt x="265036" y="265036"/>
                </a:lnTo>
                <a:lnTo>
                  <a:pt x="397560" y="265036"/>
                </a:lnTo>
                <a:lnTo>
                  <a:pt x="397560" y="132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21189" y="1161842"/>
            <a:ext cx="5722620" cy="987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300" spc="1410" dirty="0"/>
              <a:t>P</a:t>
            </a:r>
            <a:r>
              <a:rPr sz="6300" spc="-850" dirty="0"/>
              <a:t> </a:t>
            </a:r>
            <a:r>
              <a:rPr sz="6300" spc="975" dirty="0"/>
              <a:t>R</a:t>
            </a:r>
            <a:r>
              <a:rPr sz="6300" spc="-850" dirty="0"/>
              <a:t> </a:t>
            </a:r>
            <a:r>
              <a:rPr sz="6300" spc="700" dirty="0"/>
              <a:t>O</a:t>
            </a:r>
            <a:r>
              <a:rPr sz="6300" spc="-850" dirty="0"/>
              <a:t> </a:t>
            </a:r>
            <a:r>
              <a:rPr sz="6300" spc="780" dirty="0"/>
              <a:t>D</a:t>
            </a:r>
            <a:r>
              <a:rPr sz="6300" spc="-850" dirty="0"/>
              <a:t> </a:t>
            </a:r>
            <a:r>
              <a:rPr sz="6300" spc="894" dirty="0"/>
              <a:t>U</a:t>
            </a:r>
            <a:r>
              <a:rPr sz="6300" spc="-850" dirty="0"/>
              <a:t> </a:t>
            </a:r>
            <a:r>
              <a:rPr sz="6300" spc="1345" dirty="0"/>
              <a:t>C</a:t>
            </a:r>
            <a:r>
              <a:rPr sz="6300" spc="-850" dirty="0"/>
              <a:t> </a:t>
            </a:r>
            <a:r>
              <a:rPr sz="6300" spc="1695" dirty="0"/>
              <a:t>T</a:t>
            </a:r>
            <a:endParaRPr sz="6300"/>
          </a:p>
        </p:txBody>
      </p:sp>
      <p:sp>
        <p:nvSpPr>
          <p:cNvPr id="23" name="object 23"/>
          <p:cNvSpPr txBox="1"/>
          <p:nvPr/>
        </p:nvSpPr>
        <p:spPr>
          <a:xfrm>
            <a:off x="6624315" y="1161842"/>
            <a:ext cx="8218805" cy="987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300" b="1" spc="16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6300" b="1" spc="-8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300" b="1" spc="124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6300" b="1" spc="-8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300" b="1" spc="14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6300" b="1" spc="-8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300" b="1" spc="16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6300" b="1" spc="-8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300" b="1" spc="97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6300" b="1" spc="-8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300" b="1" spc="250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6300" b="1" spc="-8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300" b="1" spc="16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6300" b="1" spc="-8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300" b="1" spc="69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6300" b="1" spc="-8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300" b="1" spc="13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6300" b="1" spc="-8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300" b="1" spc="16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63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92514" y="3649459"/>
            <a:ext cx="2726055" cy="489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z="6000" spc="-190" dirty="0">
                <a:latin typeface="Arial"/>
                <a:cs typeface="Arial"/>
              </a:rPr>
              <a:t>Smooth</a:t>
            </a:r>
            <a:endParaRPr sz="6000">
              <a:latin typeface="Arial"/>
              <a:cs typeface="Arial"/>
            </a:endParaRPr>
          </a:p>
          <a:p>
            <a:pPr marL="15875" marR="5080" indent="-3810">
              <a:lnSpc>
                <a:spcPts val="16130"/>
              </a:lnSpc>
              <a:spcBef>
                <a:spcPts val="690"/>
              </a:spcBef>
            </a:pPr>
            <a:r>
              <a:rPr sz="6000" spc="-405" dirty="0">
                <a:latin typeface="Arial"/>
                <a:cs typeface="Arial"/>
              </a:rPr>
              <a:t>B</a:t>
            </a:r>
            <a:r>
              <a:rPr sz="6000" spc="-130" dirty="0">
                <a:latin typeface="Arial"/>
                <a:cs typeface="Arial"/>
              </a:rPr>
              <a:t>u</a:t>
            </a:r>
            <a:r>
              <a:rPr sz="6000" spc="204" dirty="0">
                <a:latin typeface="Arial"/>
                <a:cs typeface="Arial"/>
              </a:rPr>
              <a:t>g</a:t>
            </a:r>
            <a:r>
              <a:rPr sz="6000" spc="610" dirty="0">
                <a:latin typeface="Arial"/>
                <a:cs typeface="Arial"/>
              </a:rPr>
              <a:t>f</a:t>
            </a:r>
            <a:r>
              <a:rPr sz="6000" spc="270" dirty="0">
                <a:latin typeface="Arial"/>
                <a:cs typeface="Arial"/>
              </a:rPr>
              <a:t>r</a:t>
            </a:r>
            <a:r>
              <a:rPr sz="6000" spc="-120" dirty="0">
                <a:latin typeface="Arial"/>
                <a:cs typeface="Arial"/>
              </a:rPr>
              <a:t>ee  </a:t>
            </a:r>
            <a:r>
              <a:rPr sz="6000" spc="-114" dirty="0">
                <a:latin typeface="Arial"/>
                <a:cs typeface="Arial"/>
              </a:rPr>
              <a:t>Useful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11"/>
            <a:ext cx="18288000" cy="3113405"/>
            <a:chOff x="1" y="11"/>
            <a:chExt cx="18288000" cy="3113405"/>
          </a:xfrm>
        </p:grpSpPr>
        <p:sp>
          <p:nvSpPr>
            <p:cNvPr id="3" name="object 3"/>
            <p:cNvSpPr/>
            <p:nvPr/>
          </p:nvSpPr>
          <p:spPr>
            <a:xfrm>
              <a:off x="1" y="11"/>
              <a:ext cx="17258665" cy="3113405"/>
            </a:xfrm>
            <a:custGeom>
              <a:avLst/>
              <a:gdLst/>
              <a:ahLst/>
              <a:cxnLst/>
              <a:rect l="l" t="t" r="r" b="b"/>
              <a:pathLst>
                <a:path w="17258665" h="3113405">
                  <a:moveTo>
                    <a:pt x="0" y="0"/>
                  </a:moveTo>
                  <a:lnTo>
                    <a:pt x="17258167" y="0"/>
                  </a:lnTo>
                  <a:lnTo>
                    <a:pt x="15461921" y="3112996"/>
                  </a:lnTo>
                  <a:lnTo>
                    <a:pt x="0" y="3112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25608" y="11"/>
              <a:ext cx="3562350" cy="2136140"/>
            </a:xfrm>
            <a:custGeom>
              <a:avLst/>
              <a:gdLst/>
              <a:ahLst/>
              <a:cxnLst/>
              <a:rect l="l" t="t" r="r" b="b"/>
              <a:pathLst>
                <a:path w="3562350" h="2136140">
                  <a:moveTo>
                    <a:pt x="1117" y="0"/>
                  </a:moveTo>
                  <a:lnTo>
                    <a:pt x="3561233" y="0"/>
                  </a:lnTo>
                  <a:lnTo>
                    <a:pt x="3562350" y="1933"/>
                  </a:lnTo>
                  <a:lnTo>
                    <a:pt x="2329659" y="2135517"/>
                  </a:lnTo>
                  <a:lnTo>
                    <a:pt x="1232691" y="2135517"/>
                  </a:lnTo>
                  <a:lnTo>
                    <a:pt x="0" y="1933"/>
                  </a:lnTo>
                  <a:lnTo>
                    <a:pt x="1117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34818" y="3903881"/>
            <a:ext cx="990600" cy="561975"/>
            <a:chOff x="534818" y="3903881"/>
            <a:chExt cx="990600" cy="561975"/>
          </a:xfrm>
        </p:grpSpPr>
        <p:sp>
          <p:nvSpPr>
            <p:cNvPr id="6" name="object 6"/>
            <p:cNvSpPr/>
            <p:nvPr/>
          </p:nvSpPr>
          <p:spPr>
            <a:xfrm>
              <a:off x="534818" y="4184231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9720" y="3903881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9834" y="3903881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34818" y="5351418"/>
            <a:ext cx="990600" cy="561975"/>
            <a:chOff x="534818" y="5351418"/>
            <a:chExt cx="990600" cy="561975"/>
          </a:xfrm>
        </p:grpSpPr>
        <p:sp>
          <p:nvSpPr>
            <p:cNvPr id="10" name="object 10"/>
            <p:cNvSpPr/>
            <p:nvPr/>
          </p:nvSpPr>
          <p:spPr>
            <a:xfrm>
              <a:off x="534818" y="5631768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9720" y="5351418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9834" y="5351418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34818" y="6836044"/>
            <a:ext cx="990600" cy="561975"/>
            <a:chOff x="534818" y="6836044"/>
            <a:chExt cx="990600" cy="561975"/>
          </a:xfrm>
        </p:grpSpPr>
        <p:sp>
          <p:nvSpPr>
            <p:cNvPr id="14" name="object 14"/>
            <p:cNvSpPr/>
            <p:nvPr/>
          </p:nvSpPr>
          <p:spPr>
            <a:xfrm>
              <a:off x="534818" y="7116395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9720" y="6836044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1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9834" y="6836044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3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34818" y="8323480"/>
            <a:ext cx="990600" cy="561975"/>
            <a:chOff x="534818" y="8323480"/>
            <a:chExt cx="990600" cy="561975"/>
          </a:xfrm>
        </p:grpSpPr>
        <p:sp>
          <p:nvSpPr>
            <p:cNvPr id="18" name="object 18"/>
            <p:cNvSpPr/>
            <p:nvPr/>
          </p:nvSpPr>
          <p:spPr>
            <a:xfrm>
              <a:off x="534818" y="8603830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9720" y="832348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9834" y="832348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4939" y="5351418"/>
            <a:ext cx="3409950" cy="340360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71802" y="1131187"/>
            <a:ext cx="5904865" cy="1018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0" spc="1455" dirty="0"/>
              <a:t>P</a:t>
            </a:r>
            <a:r>
              <a:rPr sz="6500" spc="-880" dirty="0"/>
              <a:t> </a:t>
            </a:r>
            <a:r>
              <a:rPr sz="6500" spc="1010" dirty="0"/>
              <a:t>R</a:t>
            </a:r>
            <a:r>
              <a:rPr sz="6500" spc="-880" dirty="0"/>
              <a:t> </a:t>
            </a:r>
            <a:r>
              <a:rPr sz="6500" spc="725" dirty="0"/>
              <a:t>O</a:t>
            </a:r>
            <a:r>
              <a:rPr sz="6500" spc="-880" dirty="0"/>
              <a:t> </a:t>
            </a:r>
            <a:r>
              <a:rPr sz="6500" spc="805" dirty="0"/>
              <a:t>D</a:t>
            </a:r>
            <a:r>
              <a:rPr sz="6500" spc="-880" dirty="0"/>
              <a:t> </a:t>
            </a:r>
            <a:r>
              <a:rPr sz="6500" spc="925" dirty="0"/>
              <a:t>U</a:t>
            </a:r>
            <a:r>
              <a:rPr sz="6500" spc="-880" dirty="0"/>
              <a:t> </a:t>
            </a:r>
            <a:r>
              <a:rPr sz="6500" spc="1390" dirty="0"/>
              <a:t>C</a:t>
            </a:r>
            <a:r>
              <a:rPr sz="6500" spc="-880" dirty="0"/>
              <a:t> </a:t>
            </a:r>
            <a:r>
              <a:rPr sz="6500" spc="1750" dirty="0"/>
              <a:t>T</a:t>
            </a:r>
            <a:endParaRPr sz="6500"/>
          </a:p>
        </p:txBody>
      </p:sp>
      <p:sp>
        <p:nvSpPr>
          <p:cNvPr id="23" name="object 23"/>
          <p:cNvSpPr txBox="1"/>
          <p:nvPr/>
        </p:nvSpPr>
        <p:spPr>
          <a:xfrm>
            <a:off x="7270694" y="1131187"/>
            <a:ext cx="7621905" cy="1018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0" b="1" spc="195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6500" b="1" spc="-8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500" b="1" spc="92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6500" b="1" spc="-8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500" b="1" spc="72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6500" b="1" spc="-8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500" b="1" spc="139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6500" b="1" spc="-8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500" b="1" spc="17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6500" b="1" spc="-8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500" b="1" spc="258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6500" b="1" spc="-8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500" b="1" spc="7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6500" b="1" spc="-8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500" b="1" spc="72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6500" b="1" spc="-8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500" b="1" spc="16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65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19725" y="3116357"/>
            <a:ext cx="2381250" cy="589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1450">
              <a:lnSpc>
                <a:spcPct val="158300"/>
              </a:lnSpc>
              <a:spcBef>
                <a:spcPts val="100"/>
              </a:spcBef>
            </a:pPr>
            <a:r>
              <a:rPr sz="6000" spc="-204" dirty="0">
                <a:latin typeface="Arial"/>
                <a:cs typeface="Arial"/>
              </a:rPr>
              <a:t>Feeds </a:t>
            </a:r>
            <a:r>
              <a:rPr sz="6000" spc="-1655" dirty="0">
                <a:latin typeface="Arial"/>
                <a:cs typeface="Arial"/>
              </a:rPr>
              <a:t> </a:t>
            </a:r>
            <a:r>
              <a:rPr sz="6000" spc="-525" dirty="0">
                <a:latin typeface="Arial"/>
                <a:cs typeface="Arial"/>
              </a:rPr>
              <a:t>S</a:t>
            </a:r>
            <a:r>
              <a:rPr sz="6000" spc="-160" dirty="0">
                <a:latin typeface="Arial"/>
                <a:cs typeface="Arial"/>
              </a:rPr>
              <a:t>e</a:t>
            </a:r>
            <a:r>
              <a:rPr sz="6000" spc="-20" dirty="0">
                <a:latin typeface="Arial"/>
                <a:cs typeface="Arial"/>
              </a:rPr>
              <a:t>a</a:t>
            </a:r>
            <a:r>
              <a:rPr sz="6000" spc="270" dirty="0">
                <a:latin typeface="Arial"/>
                <a:cs typeface="Arial"/>
              </a:rPr>
              <a:t>r</a:t>
            </a:r>
            <a:r>
              <a:rPr sz="6000" spc="45" dirty="0">
                <a:latin typeface="Arial"/>
                <a:cs typeface="Arial"/>
              </a:rPr>
              <a:t>c</a:t>
            </a:r>
            <a:r>
              <a:rPr sz="6000" spc="-85" dirty="0">
                <a:latin typeface="Arial"/>
                <a:cs typeface="Arial"/>
              </a:rPr>
              <a:t>h</a:t>
            </a:r>
            <a:endParaRPr sz="6000">
              <a:latin typeface="Arial"/>
              <a:cs typeface="Arial"/>
            </a:endParaRPr>
          </a:p>
          <a:p>
            <a:pPr marL="37465" marR="648970" indent="40005">
              <a:lnSpc>
                <a:spcPts val="11710"/>
              </a:lnSpc>
              <a:spcBef>
                <a:spcPts val="919"/>
              </a:spcBef>
            </a:pPr>
            <a:r>
              <a:rPr sz="6000" spc="-10" dirty="0">
                <a:latin typeface="Arial"/>
                <a:cs typeface="Arial"/>
              </a:rPr>
              <a:t>Sort </a:t>
            </a:r>
            <a:r>
              <a:rPr sz="6000" spc="-5" dirty="0">
                <a:latin typeface="Arial"/>
                <a:cs typeface="Arial"/>
              </a:rPr>
              <a:t> </a:t>
            </a:r>
            <a:r>
              <a:rPr sz="6000" spc="-425" dirty="0">
                <a:latin typeface="Arial"/>
                <a:cs typeface="Arial"/>
              </a:rPr>
              <a:t>F</a:t>
            </a:r>
            <a:r>
              <a:rPr sz="6000" spc="-75" dirty="0">
                <a:latin typeface="Arial"/>
                <a:cs typeface="Arial"/>
              </a:rPr>
              <a:t>i</a:t>
            </a:r>
            <a:r>
              <a:rPr sz="6000" spc="-65" dirty="0">
                <a:latin typeface="Arial"/>
                <a:cs typeface="Arial"/>
              </a:rPr>
              <a:t>l</a:t>
            </a:r>
            <a:r>
              <a:rPr sz="6000" spc="385" dirty="0">
                <a:latin typeface="Arial"/>
                <a:cs typeface="Arial"/>
              </a:rPr>
              <a:t>t</a:t>
            </a:r>
            <a:r>
              <a:rPr sz="6000" spc="-160" dirty="0">
                <a:latin typeface="Arial"/>
                <a:cs typeface="Arial"/>
              </a:rPr>
              <a:t>e</a:t>
            </a:r>
            <a:r>
              <a:rPr sz="6000" spc="270" dirty="0">
                <a:latin typeface="Arial"/>
                <a:cs typeface="Arial"/>
              </a:rPr>
              <a:t>r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11"/>
            <a:ext cx="18288000" cy="3113405"/>
            <a:chOff x="1" y="11"/>
            <a:chExt cx="18288000" cy="3113405"/>
          </a:xfrm>
        </p:grpSpPr>
        <p:sp>
          <p:nvSpPr>
            <p:cNvPr id="3" name="object 3"/>
            <p:cNvSpPr/>
            <p:nvPr/>
          </p:nvSpPr>
          <p:spPr>
            <a:xfrm>
              <a:off x="1" y="11"/>
              <a:ext cx="17258665" cy="3113405"/>
            </a:xfrm>
            <a:custGeom>
              <a:avLst/>
              <a:gdLst/>
              <a:ahLst/>
              <a:cxnLst/>
              <a:rect l="l" t="t" r="r" b="b"/>
              <a:pathLst>
                <a:path w="17258665" h="3113405">
                  <a:moveTo>
                    <a:pt x="0" y="0"/>
                  </a:moveTo>
                  <a:lnTo>
                    <a:pt x="17258167" y="0"/>
                  </a:lnTo>
                  <a:lnTo>
                    <a:pt x="15461921" y="3112996"/>
                  </a:lnTo>
                  <a:lnTo>
                    <a:pt x="0" y="3112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25608" y="11"/>
              <a:ext cx="3562350" cy="2136140"/>
            </a:xfrm>
            <a:custGeom>
              <a:avLst/>
              <a:gdLst/>
              <a:ahLst/>
              <a:cxnLst/>
              <a:rect l="l" t="t" r="r" b="b"/>
              <a:pathLst>
                <a:path w="3562350" h="2136140">
                  <a:moveTo>
                    <a:pt x="1117" y="0"/>
                  </a:moveTo>
                  <a:lnTo>
                    <a:pt x="3561233" y="0"/>
                  </a:lnTo>
                  <a:lnTo>
                    <a:pt x="3562350" y="1933"/>
                  </a:lnTo>
                  <a:lnTo>
                    <a:pt x="2329659" y="2135517"/>
                  </a:lnTo>
                  <a:lnTo>
                    <a:pt x="1232691" y="2135517"/>
                  </a:lnTo>
                  <a:lnTo>
                    <a:pt x="0" y="1933"/>
                  </a:lnTo>
                  <a:lnTo>
                    <a:pt x="1117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34818" y="3903881"/>
            <a:ext cx="990600" cy="561975"/>
            <a:chOff x="534818" y="3903881"/>
            <a:chExt cx="990600" cy="561975"/>
          </a:xfrm>
        </p:grpSpPr>
        <p:sp>
          <p:nvSpPr>
            <p:cNvPr id="6" name="object 6"/>
            <p:cNvSpPr/>
            <p:nvPr/>
          </p:nvSpPr>
          <p:spPr>
            <a:xfrm>
              <a:off x="534818" y="4184231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9720" y="3903881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9834" y="3903881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34818" y="5351418"/>
            <a:ext cx="990600" cy="561975"/>
            <a:chOff x="534818" y="5351418"/>
            <a:chExt cx="990600" cy="561975"/>
          </a:xfrm>
        </p:grpSpPr>
        <p:sp>
          <p:nvSpPr>
            <p:cNvPr id="10" name="object 10"/>
            <p:cNvSpPr/>
            <p:nvPr/>
          </p:nvSpPr>
          <p:spPr>
            <a:xfrm>
              <a:off x="534818" y="5631768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9720" y="5351418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9834" y="5351418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34818" y="6836044"/>
            <a:ext cx="990600" cy="561975"/>
            <a:chOff x="534818" y="6836044"/>
            <a:chExt cx="990600" cy="561975"/>
          </a:xfrm>
        </p:grpSpPr>
        <p:sp>
          <p:nvSpPr>
            <p:cNvPr id="14" name="object 14"/>
            <p:cNvSpPr/>
            <p:nvPr/>
          </p:nvSpPr>
          <p:spPr>
            <a:xfrm>
              <a:off x="534818" y="7116395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9720" y="6836044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1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9834" y="6836044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3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34818" y="8323480"/>
            <a:ext cx="990600" cy="561975"/>
            <a:chOff x="534818" y="8323480"/>
            <a:chExt cx="990600" cy="561975"/>
          </a:xfrm>
        </p:grpSpPr>
        <p:sp>
          <p:nvSpPr>
            <p:cNvPr id="18" name="object 18"/>
            <p:cNvSpPr/>
            <p:nvPr/>
          </p:nvSpPr>
          <p:spPr>
            <a:xfrm>
              <a:off x="534818" y="8603830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9720" y="832348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9834" y="832348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3289306" y="5914313"/>
            <a:ext cx="1067435" cy="842010"/>
          </a:xfrm>
          <a:custGeom>
            <a:avLst/>
            <a:gdLst/>
            <a:ahLst/>
            <a:cxnLst/>
            <a:rect l="l" t="t" r="r" b="b"/>
            <a:pathLst>
              <a:path w="1067434" h="842009">
                <a:moveTo>
                  <a:pt x="716445" y="283438"/>
                </a:moveTo>
                <a:lnTo>
                  <a:pt x="570496" y="260985"/>
                </a:lnTo>
                <a:lnTo>
                  <a:pt x="555980" y="230111"/>
                </a:lnTo>
                <a:lnTo>
                  <a:pt x="461022" y="28067"/>
                </a:lnTo>
                <a:lnTo>
                  <a:pt x="453796" y="15392"/>
                </a:lnTo>
                <a:lnTo>
                  <a:pt x="445236" y="6667"/>
                </a:lnTo>
                <a:lnTo>
                  <a:pt x="436156" y="1625"/>
                </a:lnTo>
                <a:lnTo>
                  <a:pt x="427342" y="0"/>
                </a:lnTo>
                <a:lnTo>
                  <a:pt x="418528" y="1625"/>
                </a:lnTo>
                <a:lnTo>
                  <a:pt x="409448" y="6667"/>
                </a:lnTo>
                <a:lnTo>
                  <a:pt x="400900" y="15392"/>
                </a:lnTo>
                <a:lnTo>
                  <a:pt x="393661" y="28067"/>
                </a:lnTo>
                <a:lnTo>
                  <a:pt x="284200" y="258178"/>
                </a:lnTo>
                <a:lnTo>
                  <a:pt x="37198" y="294652"/>
                </a:lnTo>
                <a:lnTo>
                  <a:pt x="12026" y="303161"/>
                </a:lnTo>
                <a:lnTo>
                  <a:pt x="0" y="318516"/>
                </a:lnTo>
                <a:lnTo>
                  <a:pt x="1676" y="338061"/>
                </a:lnTo>
                <a:lnTo>
                  <a:pt x="17551" y="359206"/>
                </a:lnTo>
                <a:lnTo>
                  <a:pt x="197180" y="541604"/>
                </a:lnTo>
                <a:lnTo>
                  <a:pt x="155079" y="794169"/>
                </a:lnTo>
                <a:lnTo>
                  <a:pt x="153898" y="814641"/>
                </a:lnTo>
                <a:lnTo>
                  <a:pt x="158242" y="829589"/>
                </a:lnTo>
                <a:lnTo>
                  <a:pt x="167322" y="838758"/>
                </a:lnTo>
                <a:lnTo>
                  <a:pt x="180340" y="841870"/>
                </a:lnTo>
                <a:lnTo>
                  <a:pt x="186702" y="841349"/>
                </a:lnTo>
                <a:lnTo>
                  <a:pt x="193319" y="839762"/>
                </a:lnTo>
                <a:lnTo>
                  <a:pt x="200469" y="837133"/>
                </a:lnTo>
                <a:lnTo>
                  <a:pt x="208407" y="833450"/>
                </a:lnTo>
                <a:lnTo>
                  <a:pt x="430149" y="712787"/>
                </a:lnTo>
                <a:lnTo>
                  <a:pt x="536816" y="768908"/>
                </a:lnTo>
                <a:lnTo>
                  <a:pt x="536816" y="766102"/>
                </a:lnTo>
                <a:lnTo>
                  <a:pt x="512381" y="722172"/>
                </a:lnTo>
                <a:lnTo>
                  <a:pt x="484530" y="686130"/>
                </a:lnTo>
                <a:lnTo>
                  <a:pt x="451942" y="656399"/>
                </a:lnTo>
                <a:lnTo>
                  <a:pt x="413308" y="631405"/>
                </a:lnTo>
                <a:lnTo>
                  <a:pt x="403263" y="625094"/>
                </a:lnTo>
                <a:lnTo>
                  <a:pt x="394017" y="618782"/>
                </a:lnTo>
                <a:lnTo>
                  <a:pt x="385279" y="612457"/>
                </a:lnTo>
                <a:lnTo>
                  <a:pt x="376821" y="606145"/>
                </a:lnTo>
                <a:lnTo>
                  <a:pt x="298234" y="648246"/>
                </a:lnTo>
                <a:lnTo>
                  <a:pt x="309460" y="561251"/>
                </a:lnTo>
                <a:lnTo>
                  <a:pt x="310515" y="532003"/>
                </a:lnTo>
                <a:lnTo>
                  <a:pt x="305244" y="504075"/>
                </a:lnTo>
                <a:lnTo>
                  <a:pt x="293674" y="478777"/>
                </a:lnTo>
                <a:lnTo>
                  <a:pt x="275780" y="457415"/>
                </a:lnTo>
                <a:lnTo>
                  <a:pt x="211213" y="392874"/>
                </a:lnTo>
                <a:lnTo>
                  <a:pt x="301040" y="378841"/>
                </a:lnTo>
                <a:lnTo>
                  <a:pt x="351917" y="357098"/>
                </a:lnTo>
                <a:lnTo>
                  <a:pt x="388048" y="314299"/>
                </a:lnTo>
                <a:lnTo>
                  <a:pt x="427342" y="230111"/>
                </a:lnTo>
                <a:lnTo>
                  <a:pt x="466636" y="314299"/>
                </a:lnTo>
                <a:lnTo>
                  <a:pt x="502780" y="357098"/>
                </a:lnTo>
                <a:lnTo>
                  <a:pt x="553656" y="378841"/>
                </a:lnTo>
                <a:lnTo>
                  <a:pt x="632244" y="390067"/>
                </a:lnTo>
                <a:lnTo>
                  <a:pt x="651713" y="361569"/>
                </a:lnTo>
                <a:lnTo>
                  <a:pt x="672236" y="334645"/>
                </a:lnTo>
                <a:lnTo>
                  <a:pt x="693813" y="308775"/>
                </a:lnTo>
                <a:lnTo>
                  <a:pt x="716445" y="283438"/>
                </a:lnTo>
                <a:close/>
              </a:path>
              <a:path w="1067434" h="842009">
                <a:moveTo>
                  <a:pt x="1067308" y="226250"/>
                </a:moveTo>
                <a:lnTo>
                  <a:pt x="1054150" y="197713"/>
                </a:lnTo>
                <a:lnTo>
                  <a:pt x="1025194" y="185216"/>
                </a:lnTo>
                <a:lnTo>
                  <a:pt x="1013968" y="185216"/>
                </a:lnTo>
                <a:lnTo>
                  <a:pt x="1008354" y="188023"/>
                </a:lnTo>
                <a:lnTo>
                  <a:pt x="962406" y="207797"/>
                </a:lnTo>
                <a:lnTo>
                  <a:pt x="918070" y="231724"/>
                </a:lnTo>
                <a:lnTo>
                  <a:pt x="875614" y="259499"/>
                </a:lnTo>
                <a:lnTo>
                  <a:pt x="835279" y="290817"/>
                </a:lnTo>
                <a:lnTo>
                  <a:pt x="797293" y="325374"/>
                </a:lnTo>
                <a:lnTo>
                  <a:pt x="761898" y="362864"/>
                </a:lnTo>
                <a:lnTo>
                  <a:pt x="729335" y="402983"/>
                </a:lnTo>
                <a:lnTo>
                  <a:pt x="699846" y="445427"/>
                </a:lnTo>
                <a:lnTo>
                  <a:pt x="673671" y="489902"/>
                </a:lnTo>
                <a:lnTo>
                  <a:pt x="651065" y="536092"/>
                </a:lnTo>
                <a:lnTo>
                  <a:pt x="632244" y="583704"/>
                </a:lnTo>
                <a:lnTo>
                  <a:pt x="603250" y="551167"/>
                </a:lnTo>
                <a:lnTo>
                  <a:pt x="570839" y="521258"/>
                </a:lnTo>
                <a:lnTo>
                  <a:pt x="534746" y="494512"/>
                </a:lnTo>
                <a:lnTo>
                  <a:pt x="494703" y="471449"/>
                </a:lnTo>
                <a:lnTo>
                  <a:pt x="477862" y="465836"/>
                </a:lnTo>
                <a:lnTo>
                  <a:pt x="472249" y="465836"/>
                </a:lnTo>
                <a:lnTo>
                  <a:pt x="442645" y="476707"/>
                </a:lnTo>
                <a:lnTo>
                  <a:pt x="424891" y="502323"/>
                </a:lnTo>
                <a:lnTo>
                  <a:pt x="424497" y="532130"/>
                </a:lnTo>
                <a:lnTo>
                  <a:pt x="446989" y="555637"/>
                </a:lnTo>
                <a:lnTo>
                  <a:pt x="489254" y="581253"/>
                </a:lnTo>
                <a:lnTo>
                  <a:pt x="525716" y="611047"/>
                </a:lnTo>
                <a:lnTo>
                  <a:pt x="557339" y="645147"/>
                </a:lnTo>
                <a:lnTo>
                  <a:pt x="585038" y="683691"/>
                </a:lnTo>
                <a:lnTo>
                  <a:pt x="609790" y="726821"/>
                </a:lnTo>
                <a:lnTo>
                  <a:pt x="617550" y="737425"/>
                </a:lnTo>
                <a:lnTo>
                  <a:pt x="627684" y="744359"/>
                </a:lnTo>
                <a:lnTo>
                  <a:pt x="639394" y="748131"/>
                </a:lnTo>
                <a:lnTo>
                  <a:pt x="651891" y="749261"/>
                </a:lnTo>
                <a:lnTo>
                  <a:pt x="667981" y="747115"/>
                </a:lnTo>
                <a:lnTo>
                  <a:pt x="681710" y="740498"/>
                </a:lnTo>
                <a:lnTo>
                  <a:pt x="691756" y="729145"/>
                </a:lnTo>
                <a:lnTo>
                  <a:pt x="696798" y="712787"/>
                </a:lnTo>
                <a:lnTo>
                  <a:pt x="706005" y="666546"/>
                </a:lnTo>
                <a:lnTo>
                  <a:pt x="719416" y="620737"/>
                </a:lnTo>
                <a:lnTo>
                  <a:pt x="736803" y="575767"/>
                </a:lnTo>
                <a:lnTo>
                  <a:pt x="757923" y="532041"/>
                </a:lnTo>
                <a:lnTo>
                  <a:pt x="782561" y="490004"/>
                </a:lnTo>
                <a:lnTo>
                  <a:pt x="810475" y="450049"/>
                </a:lnTo>
                <a:lnTo>
                  <a:pt x="841425" y="412623"/>
                </a:lnTo>
                <a:lnTo>
                  <a:pt x="875195" y="378117"/>
                </a:lnTo>
                <a:lnTo>
                  <a:pt x="911529" y="346964"/>
                </a:lnTo>
                <a:lnTo>
                  <a:pt x="950201" y="319582"/>
                </a:lnTo>
                <a:lnTo>
                  <a:pt x="990968" y="296405"/>
                </a:lnTo>
                <a:lnTo>
                  <a:pt x="1033614" y="277825"/>
                </a:lnTo>
                <a:lnTo>
                  <a:pt x="1061516" y="257429"/>
                </a:lnTo>
                <a:lnTo>
                  <a:pt x="1067308" y="226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289306" y="6980681"/>
            <a:ext cx="1067435" cy="842010"/>
          </a:xfrm>
          <a:custGeom>
            <a:avLst/>
            <a:gdLst/>
            <a:ahLst/>
            <a:cxnLst/>
            <a:rect l="l" t="t" r="r" b="b"/>
            <a:pathLst>
              <a:path w="1067434" h="842009">
                <a:moveTo>
                  <a:pt x="716445" y="283438"/>
                </a:moveTo>
                <a:lnTo>
                  <a:pt x="570496" y="260985"/>
                </a:lnTo>
                <a:lnTo>
                  <a:pt x="555980" y="230111"/>
                </a:lnTo>
                <a:lnTo>
                  <a:pt x="461022" y="28067"/>
                </a:lnTo>
                <a:lnTo>
                  <a:pt x="453796" y="15392"/>
                </a:lnTo>
                <a:lnTo>
                  <a:pt x="445236" y="6667"/>
                </a:lnTo>
                <a:lnTo>
                  <a:pt x="436156" y="1625"/>
                </a:lnTo>
                <a:lnTo>
                  <a:pt x="427342" y="0"/>
                </a:lnTo>
                <a:lnTo>
                  <a:pt x="418528" y="1625"/>
                </a:lnTo>
                <a:lnTo>
                  <a:pt x="409448" y="6667"/>
                </a:lnTo>
                <a:lnTo>
                  <a:pt x="400900" y="15392"/>
                </a:lnTo>
                <a:lnTo>
                  <a:pt x="393661" y="28067"/>
                </a:lnTo>
                <a:lnTo>
                  <a:pt x="284200" y="258178"/>
                </a:lnTo>
                <a:lnTo>
                  <a:pt x="37198" y="294652"/>
                </a:lnTo>
                <a:lnTo>
                  <a:pt x="12026" y="303161"/>
                </a:lnTo>
                <a:lnTo>
                  <a:pt x="0" y="318516"/>
                </a:lnTo>
                <a:lnTo>
                  <a:pt x="1676" y="338061"/>
                </a:lnTo>
                <a:lnTo>
                  <a:pt x="17551" y="359206"/>
                </a:lnTo>
                <a:lnTo>
                  <a:pt x="197180" y="541604"/>
                </a:lnTo>
                <a:lnTo>
                  <a:pt x="155079" y="794169"/>
                </a:lnTo>
                <a:lnTo>
                  <a:pt x="153898" y="814641"/>
                </a:lnTo>
                <a:lnTo>
                  <a:pt x="158242" y="829589"/>
                </a:lnTo>
                <a:lnTo>
                  <a:pt x="167322" y="838758"/>
                </a:lnTo>
                <a:lnTo>
                  <a:pt x="180340" y="841870"/>
                </a:lnTo>
                <a:lnTo>
                  <a:pt x="186702" y="841349"/>
                </a:lnTo>
                <a:lnTo>
                  <a:pt x="193319" y="839762"/>
                </a:lnTo>
                <a:lnTo>
                  <a:pt x="200469" y="837133"/>
                </a:lnTo>
                <a:lnTo>
                  <a:pt x="208407" y="833450"/>
                </a:lnTo>
                <a:lnTo>
                  <a:pt x="430149" y="712787"/>
                </a:lnTo>
                <a:lnTo>
                  <a:pt x="536816" y="768908"/>
                </a:lnTo>
                <a:lnTo>
                  <a:pt x="536816" y="766102"/>
                </a:lnTo>
                <a:lnTo>
                  <a:pt x="512381" y="722172"/>
                </a:lnTo>
                <a:lnTo>
                  <a:pt x="484530" y="686130"/>
                </a:lnTo>
                <a:lnTo>
                  <a:pt x="451942" y="656399"/>
                </a:lnTo>
                <a:lnTo>
                  <a:pt x="413308" y="631405"/>
                </a:lnTo>
                <a:lnTo>
                  <a:pt x="403263" y="625094"/>
                </a:lnTo>
                <a:lnTo>
                  <a:pt x="394017" y="618782"/>
                </a:lnTo>
                <a:lnTo>
                  <a:pt x="385279" y="612457"/>
                </a:lnTo>
                <a:lnTo>
                  <a:pt x="376821" y="606145"/>
                </a:lnTo>
                <a:lnTo>
                  <a:pt x="298234" y="648246"/>
                </a:lnTo>
                <a:lnTo>
                  <a:pt x="309460" y="561251"/>
                </a:lnTo>
                <a:lnTo>
                  <a:pt x="310515" y="532003"/>
                </a:lnTo>
                <a:lnTo>
                  <a:pt x="305244" y="504075"/>
                </a:lnTo>
                <a:lnTo>
                  <a:pt x="293674" y="478777"/>
                </a:lnTo>
                <a:lnTo>
                  <a:pt x="275780" y="457415"/>
                </a:lnTo>
                <a:lnTo>
                  <a:pt x="211213" y="392874"/>
                </a:lnTo>
                <a:lnTo>
                  <a:pt x="301040" y="378841"/>
                </a:lnTo>
                <a:lnTo>
                  <a:pt x="351917" y="357098"/>
                </a:lnTo>
                <a:lnTo>
                  <a:pt x="388048" y="314299"/>
                </a:lnTo>
                <a:lnTo>
                  <a:pt x="427342" y="230111"/>
                </a:lnTo>
                <a:lnTo>
                  <a:pt x="466636" y="314299"/>
                </a:lnTo>
                <a:lnTo>
                  <a:pt x="502780" y="357098"/>
                </a:lnTo>
                <a:lnTo>
                  <a:pt x="553656" y="378841"/>
                </a:lnTo>
                <a:lnTo>
                  <a:pt x="632244" y="390067"/>
                </a:lnTo>
                <a:lnTo>
                  <a:pt x="651713" y="361569"/>
                </a:lnTo>
                <a:lnTo>
                  <a:pt x="672236" y="334645"/>
                </a:lnTo>
                <a:lnTo>
                  <a:pt x="693813" y="308775"/>
                </a:lnTo>
                <a:lnTo>
                  <a:pt x="716445" y="283438"/>
                </a:lnTo>
                <a:close/>
              </a:path>
              <a:path w="1067434" h="842009">
                <a:moveTo>
                  <a:pt x="1067308" y="226250"/>
                </a:moveTo>
                <a:lnTo>
                  <a:pt x="1054150" y="197713"/>
                </a:lnTo>
                <a:lnTo>
                  <a:pt x="1025194" y="185216"/>
                </a:lnTo>
                <a:lnTo>
                  <a:pt x="1013968" y="185216"/>
                </a:lnTo>
                <a:lnTo>
                  <a:pt x="1008354" y="188023"/>
                </a:lnTo>
                <a:lnTo>
                  <a:pt x="962406" y="207797"/>
                </a:lnTo>
                <a:lnTo>
                  <a:pt x="918070" y="231724"/>
                </a:lnTo>
                <a:lnTo>
                  <a:pt x="875614" y="259499"/>
                </a:lnTo>
                <a:lnTo>
                  <a:pt x="835279" y="290817"/>
                </a:lnTo>
                <a:lnTo>
                  <a:pt x="797293" y="325374"/>
                </a:lnTo>
                <a:lnTo>
                  <a:pt x="761898" y="362864"/>
                </a:lnTo>
                <a:lnTo>
                  <a:pt x="729335" y="402983"/>
                </a:lnTo>
                <a:lnTo>
                  <a:pt x="699846" y="445427"/>
                </a:lnTo>
                <a:lnTo>
                  <a:pt x="673671" y="489902"/>
                </a:lnTo>
                <a:lnTo>
                  <a:pt x="651065" y="536092"/>
                </a:lnTo>
                <a:lnTo>
                  <a:pt x="632244" y="583704"/>
                </a:lnTo>
                <a:lnTo>
                  <a:pt x="603250" y="551167"/>
                </a:lnTo>
                <a:lnTo>
                  <a:pt x="570839" y="521258"/>
                </a:lnTo>
                <a:lnTo>
                  <a:pt x="534746" y="494512"/>
                </a:lnTo>
                <a:lnTo>
                  <a:pt x="494703" y="471449"/>
                </a:lnTo>
                <a:lnTo>
                  <a:pt x="477862" y="465836"/>
                </a:lnTo>
                <a:lnTo>
                  <a:pt x="472249" y="465836"/>
                </a:lnTo>
                <a:lnTo>
                  <a:pt x="442645" y="476707"/>
                </a:lnTo>
                <a:lnTo>
                  <a:pt x="424891" y="502323"/>
                </a:lnTo>
                <a:lnTo>
                  <a:pt x="424497" y="532130"/>
                </a:lnTo>
                <a:lnTo>
                  <a:pt x="446989" y="555637"/>
                </a:lnTo>
                <a:lnTo>
                  <a:pt x="489254" y="581253"/>
                </a:lnTo>
                <a:lnTo>
                  <a:pt x="525716" y="611047"/>
                </a:lnTo>
                <a:lnTo>
                  <a:pt x="557339" y="645147"/>
                </a:lnTo>
                <a:lnTo>
                  <a:pt x="585038" y="683691"/>
                </a:lnTo>
                <a:lnTo>
                  <a:pt x="609790" y="726821"/>
                </a:lnTo>
                <a:lnTo>
                  <a:pt x="617550" y="737425"/>
                </a:lnTo>
                <a:lnTo>
                  <a:pt x="627684" y="744359"/>
                </a:lnTo>
                <a:lnTo>
                  <a:pt x="639394" y="748131"/>
                </a:lnTo>
                <a:lnTo>
                  <a:pt x="651891" y="749261"/>
                </a:lnTo>
                <a:lnTo>
                  <a:pt x="667981" y="747115"/>
                </a:lnTo>
                <a:lnTo>
                  <a:pt x="681710" y="740498"/>
                </a:lnTo>
                <a:lnTo>
                  <a:pt x="691756" y="729145"/>
                </a:lnTo>
                <a:lnTo>
                  <a:pt x="696798" y="712787"/>
                </a:lnTo>
                <a:lnTo>
                  <a:pt x="706005" y="666546"/>
                </a:lnTo>
                <a:lnTo>
                  <a:pt x="719416" y="620737"/>
                </a:lnTo>
                <a:lnTo>
                  <a:pt x="736803" y="575767"/>
                </a:lnTo>
                <a:lnTo>
                  <a:pt x="757923" y="532041"/>
                </a:lnTo>
                <a:lnTo>
                  <a:pt x="782561" y="490004"/>
                </a:lnTo>
                <a:lnTo>
                  <a:pt x="810475" y="450049"/>
                </a:lnTo>
                <a:lnTo>
                  <a:pt x="841425" y="412623"/>
                </a:lnTo>
                <a:lnTo>
                  <a:pt x="875195" y="378117"/>
                </a:lnTo>
                <a:lnTo>
                  <a:pt x="911529" y="346964"/>
                </a:lnTo>
                <a:lnTo>
                  <a:pt x="950201" y="319582"/>
                </a:lnTo>
                <a:lnTo>
                  <a:pt x="990968" y="296405"/>
                </a:lnTo>
                <a:lnTo>
                  <a:pt x="1033614" y="277825"/>
                </a:lnTo>
                <a:lnTo>
                  <a:pt x="1061516" y="257429"/>
                </a:lnTo>
                <a:lnTo>
                  <a:pt x="1067308" y="226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89306" y="8047049"/>
            <a:ext cx="1067435" cy="839469"/>
          </a:xfrm>
          <a:custGeom>
            <a:avLst/>
            <a:gdLst/>
            <a:ahLst/>
            <a:cxnLst/>
            <a:rect l="l" t="t" r="r" b="b"/>
            <a:pathLst>
              <a:path w="1067434" h="839470">
                <a:moveTo>
                  <a:pt x="716445" y="283438"/>
                </a:moveTo>
                <a:lnTo>
                  <a:pt x="570496" y="260985"/>
                </a:lnTo>
                <a:lnTo>
                  <a:pt x="555980" y="230111"/>
                </a:lnTo>
                <a:lnTo>
                  <a:pt x="461022" y="28067"/>
                </a:lnTo>
                <a:lnTo>
                  <a:pt x="453796" y="15392"/>
                </a:lnTo>
                <a:lnTo>
                  <a:pt x="445236" y="6667"/>
                </a:lnTo>
                <a:lnTo>
                  <a:pt x="436156" y="1625"/>
                </a:lnTo>
                <a:lnTo>
                  <a:pt x="427342" y="0"/>
                </a:lnTo>
                <a:lnTo>
                  <a:pt x="418528" y="1625"/>
                </a:lnTo>
                <a:lnTo>
                  <a:pt x="409448" y="6667"/>
                </a:lnTo>
                <a:lnTo>
                  <a:pt x="400900" y="15392"/>
                </a:lnTo>
                <a:lnTo>
                  <a:pt x="393661" y="28067"/>
                </a:lnTo>
                <a:lnTo>
                  <a:pt x="284200" y="258178"/>
                </a:lnTo>
                <a:lnTo>
                  <a:pt x="37198" y="294652"/>
                </a:lnTo>
                <a:lnTo>
                  <a:pt x="12026" y="303161"/>
                </a:lnTo>
                <a:lnTo>
                  <a:pt x="0" y="318516"/>
                </a:lnTo>
                <a:lnTo>
                  <a:pt x="1676" y="338061"/>
                </a:lnTo>
                <a:lnTo>
                  <a:pt x="17551" y="359206"/>
                </a:lnTo>
                <a:lnTo>
                  <a:pt x="197180" y="538797"/>
                </a:lnTo>
                <a:lnTo>
                  <a:pt x="155079" y="791362"/>
                </a:lnTo>
                <a:lnTo>
                  <a:pt x="153898" y="811834"/>
                </a:lnTo>
                <a:lnTo>
                  <a:pt x="158242" y="826795"/>
                </a:lnTo>
                <a:lnTo>
                  <a:pt x="167322" y="835952"/>
                </a:lnTo>
                <a:lnTo>
                  <a:pt x="180340" y="839063"/>
                </a:lnTo>
                <a:lnTo>
                  <a:pt x="186702" y="838542"/>
                </a:lnTo>
                <a:lnTo>
                  <a:pt x="193319" y="836968"/>
                </a:lnTo>
                <a:lnTo>
                  <a:pt x="200469" y="834326"/>
                </a:lnTo>
                <a:lnTo>
                  <a:pt x="208407" y="830643"/>
                </a:lnTo>
                <a:lnTo>
                  <a:pt x="430149" y="709980"/>
                </a:lnTo>
                <a:lnTo>
                  <a:pt x="536816" y="766102"/>
                </a:lnTo>
                <a:lnTo>
                  <a:pt x="536816" y="763295"/>
                </a:lnTo>
                <a:lnTo>
                  <a:pt x="510755" y="722655"/>
                </a:lnTo>
                <a:lnTo>
                  <a:pt x="500087" y="709980"/>
                </a:lnTo>
                <a:lnTo>
                  <a:pt x="482079" y="688581"/>
                </a:lnTo>
                <a:lnTo>
                  <a:pt x="449186" y="660298"/>
                </a:lnTo>
                <a:lnTo>
                  <a:pt x="438480" y="653859"/>
                </a:lnTo>
                <a:lnTo>
                  <a:pt x="410502" y="637019"/>
                </a:lnTo>
                <a:lnTo>
                  <a:pt x="400456" y="630707"/>
                </a:lnTo>
                <a:lnTo>
                  <a:pt x="391210" y="624395"/>
                </a:lnTo>
                <a:lnTo>
                  <a:pt x="382473" y="618070"/>
                </a:lnTo>
                <a:lnTo>
                  <a:pt x="374015" y="611759"/>
                </a:lnTo>
                <a:lnTo>
                  <a:pt x="295427" y="653859"/>
                </a:lnTo>
                <a:lnTo>
                  <a:pt x="309460" y="561251"/>
                </a:lnTo>
                <a:lnTo>
                  <a:pt x="310515" y="532003"/>
                </a:lnTo>
                <a:lnTo>
                  <a:pt x="305244" y="504075"/>
                </a:lnTo>
                <a:lnTo>
                  <a:pt x="293674" y="478777"/>
                </a:lnTo>
                <a:lnTo>
                  <a:pt x="275780" y="457415"/>
                </a:lnTo>
                <a:lnTo>
                  <a:pt x="211213" y="392874"/>
                </a:lnTo>
                <a:lnTo>
                  <a:pt x="301040" y="378841"/>
                </a:lnTo>
                <a:lnTo>
                  <a:pt x="351917" y="357098"/>
                </a:lnTo>
                <a:lnTo>
                  <a:pt x="388048" y="314299"/>
                </a:lnTo>
                <a:lnTo>
                  <a:pt x="427342" y="230111"/>
                </a:lnTo>
                <a:lnTo>
                  <a:pt x="466636" y="314299"/>
                </a:lnTo>
                <a:lnTo>
                  <a:pt x="502780" y="357098"/>
                </a:lnTo>
                <a:lnTo>
                  <a:pt x="553656" y="378841"/>
                </a:lnTo>
                <a:lnTo>
                  <a:pt x="632244" y="390067"/>
                </a:lnTo>
                <a:lnTo>
                  <a:pt x="651713" y="361569"/>
                </a:lnTo>
                <a:lnTo>
                  <a:pt x="672236" y="334645"/>
                </a:lnTo>
                <a:lnTo>
                  <a:pt x="693813" y="308775"/>
                </a:lnTo>
                <a:lnTo>
                  <a:pt x="716445" y="283438"/>
                </a:lnTo>
                <a:close/>
              </a:path>
              <a:path w="1067434" h="839470">
                <a:moveTo>
                  <a:pt x="1067308" y="226250"/>
                </a:moveTo>
                <a:lnTo>
                  <a:pt x="1054150" y="197713"/>
                </a:lnTo>
                <a:lnTo>
                  <a:pt x="1025194" y="185216"/>
                </a:lnTo>
                <a:lnTo>
                  <a:pt x="1013968" y="185216"/>
                </a:lnTo>
                <a:lnTo>
                  <a:pt x="1008354" y="188023"/>
                </a:lnTo>
                <a:lnTo>
                  <a:pt x="962406" y="207797"/>
                </a:lnTo>
                <a:lnTo>
                  <a:pt x="918070" y="231724"/>
                </a:lnTo>
                <a:lnTo>
                  <a:pt x="875614" y="259499"/>
                </a:lnTo>
                <a:lnTo>
                  <a:pt x="835279" y="290817"/>
                </a:lnTo>
                <a:lnTo>
                  <a:pt x="797293" y="325374"/>
                </a:lnTo>
                <a:lnTo>
                  <a:pt x="761898" y="362864"/>
                </a:lnTo>
                <a:lnTo>
                  <a:pt x="729335" y="402983"/>
                </a:lnTo>
                <a:lnTo>
                  <a:pt x="699846" y="445427"/>
                </a:lnTo>
                <a:lnTo>
                  <a:pt x="673671" y="489902"/>
                </a:lnTo>
                <a:lnTo>
                  <a:pt x="651065" y="536092"/>
                </a:lnTo>
                <a:lnTo>
                  <a:pt x="632244" y="583704"/>
                </a:lnTo>
                <a:lnTo>
                  <a:pt x="603250" y="551167"/>
                </a:lnTo>
                <a:lnTo>
                  <a:pt x="570839" y="521258"/>
                </a:lnTo>
                <a:lnTo>
                  <a:pt x="534746" y="494512"/>
                </a:lnTo>
                <a:lnTo>
                  <a:pt x="494703" y="471449"/>
                </a:lnTo>
                <a:lnTo>
                  <a:pt x="477862" y="465836"/>
                </a:lnTo>
                <a:lnTo>
                  <a:pt x="472249" y="465836"/>
                </a:lnTo>
                <a:lnTo>
                  <a:pt x="442645" y="476707"/>
                </a:lnTo>
                <a:lnTo>
                  <a:pt x="424891" y="502323"/>
                </a:lnTo>
                <a:lnTo>
                  <a:pt x="424497" y="532130"/>
                </a:lnTo>
                <a:lnTo>
                  <a:pt x="446989" y="555637"/>
                </a:lnTo>
                <a:lnTo>
                  <a:pt x="489254" y="581253"/>
                </a:lnTo>
                <a:lnTo>
                  <a:pt x="525716" y="611047"/>
                </a:lnTo>
                <a:lnTo>
                  <a:pt x="557339" y="645147"/>
                </a:lnTo>
                <a:lnTo>
                  <a:pt x="585038" y="683691"/>
                </a:lnTo>
                <a:lnTo>
                  <a:pt x="609790" y="726821"/>
                </a:lnTo>
                <a:lnTo>
                  <a:pt x="617550" y="737425"/>
                </a:lnTo>
                <a:lnTo>
                  <a:pt x="627684" y="744359"/>
                </a:lnTo>
                <a:lnTo>
                  <a:pt x="639394" y="748131"/>
                </a:lnTo>
                <a:lnTo>
                  <a:pt x="651891" y="749261"/>
                </a:lnTo>
                <a:lnTo>
                  <a:pt x="667981" y="747115"/>
                </a:lnTo>
                <a:lnTo>
                  <a:pt x="681710" y="740498"/>
                </a:lnTo>
                <a:lnTo>
                  <a:pt x="691756" y="729145"/>
                </a:lnTo>
                <a:lnTo>
                  <a:pt x="696798" y="712787"/>
                </a:lnTo>
                <a:lnTo>
                  <a:pt x="706005" y="666546"/>
                </a:lnTo>
                <a:lnTo>
                  <a:pt x="719416" y="620737"/>
                </a:lnTo>
                <a:lnTo>
                  <a:pt x="736803" y="575767"/>
                </a:lnTo>
                <a:lnTo>
                  <a:pt x="757923" y="532041"/>
                </a:lnTo>
                <a:lnTo>
                  <a:pt x="782561" y="490004"/>
                </a:lnTo>
                <a:lnTo>
                  <a:pt x="810475" y="450049"/>
                </a:lnTo>
                <a:lnTo>
                  <a:pt x="841425" y="412623"/>
                </a:lnTo>
                <a:lnTo>
                  <a:pt x="875195" y="378117"/>
                </a:lnTo>
                <a:lnTo>
                  <a:pt x="911529" y="346964"/>
                </a:lnTo>
                <a:lnTo>
                  <a:pt x="950201" y="319582"/>
                </a:lnTo>
                <a:lnTo>
                  <a:pt x="990968" y="296405"/>
                </a:lnTo>
                <a:lnTo>
                  <a:pt x="1033614" y="277825"/>
                </a:lnTo>
                <a:lnTo>
                  <a:pt x="1061516" y="257429"/>
                </a:lnTo>
                <a:lnTo>
                  <a:pt x="1067308" y="226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609229" y="6222995"/>
            <a:ext cx="2273935" cy="224790"/>
          </a:xfrm>
          <a:custGeom>
            <a:avLst/>
            <a:gdLst/>
            <a:ahLst/>
            <a:cxnLst/>
            <a:rect l="l" t="t" r="r" b="b"/>
            <a:pathLst>
              <a:path w="2273934" h="224789">
                <a:moveTo>
                  <a:pt x="2172489" y="224498"/>
                </a:moveTo>
                <a:lnTo>
                  <a:pt x="101045" y="224498"/>
                </a:lnTo>
                <a:lnTo>
                  <a:pt x="61574" y="215641"/>
                </a:lnTo>
                <a:lnTo>
                  <a:pt x="29471" y="191525"/>
                </a:lnTo>
                <a:lnTo>
                  <a:pt x="7894" y="155833"/>
                </a:lnTo>
                <a:lnTo>
                  <a:pt x="0" y="112249"/>
                </a:lnTo>
                <a:lnTo>
                  <a:pt x="7894" y="68664"/>
                </a:lnTo>
                <a:lnTo>
                  <a:pt x="29471" y="32973"/>
                </a:lnTo>
                <a:lnTo>
                  <a:pt x="61574" y="8857"/>
                </a:lnTo>
                <a:lnTo>
                  <a:pt x="101045" y="0"/>
                </a:lnTo>
                <a:lnTo>
                  <a:pt x="2172489" y="0"/>
                </a:lnTo>
                <a:lnTo>
                  <a:pt x="2211961" y="8857"/>
                </a:lnTo>
                <a:lnTo>
                  <a:pt x="2244064" y="32973"/>
                </a:lnTo>
                <a:lnTo>
                  <a:pt x="2265641" y="68664"/>
                </a:lnTo>
                <a:lnTo>
                  <a:pt x="2273535" y="112249"/>
                </a:lnTo>
                <a:lnTo>
                  <a:pt x="2265641" y="155833"/>
                </a:lnTo>
                <a:lnTo>
                  <a:pt x="2244064" y="191525"/>
                </a:lnTo>
                <a:lnTo>
                  <a:pt x="2211961" y="215641"/>
                </a:lnTo>
                <a:lnTo>
                  <a:pt x="2172489" y="224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609229" y="7289364"/>
            <a:ext cx="2273935" cy="224790"/>
          </a:xfrm>
          <a:custGeom>
            <a:avLst/>
            <a:gdLst/>
            <a:ahLst/>
            <a:cxnLst/>
            <a:rect l="l" t="t" r="r" b="b"/>
            <a:pathLst>
              <a:path w="2273934" h="224790">
                <a:moveTo>
                  <a:pt x="2172489" y="224498"/>
                </a:moveTo>
                <a:lnTo>
                  <a:pt x="101045" y="224498"/>
                </a:lnTo>
                <a:lnTo>
                  <a:pt x="61574" y="215641"/>
                </a:lnTo>
                <a:lnTo>
                  <a:pt x="29471" y="191525"/>
                </a:lnTo>
                <a:lnTo>
                  <a:pt x="7894" y="155833"/>
                </a:lnTo>
                <a:lnTo>
                  <a:pt x="0" y="112249"/>
                </a:lnTo>
                <a:lnTo>
                  <a:pt x="7894" y="68664"/>
                </a:lnTo>
                <a:lnTo>
                  <a:pt x="29471" y="32973"/>
                </a:lnTo>
                <a:lnTo>
                  <a:pt x="61574" y="8857"/>
                </a:lnTo>
                <a:lnTo>
                  <a:pt x="101045" y="0"/>
                </a:lnTo>
                <a:lnTo>
                  <a:pt x="2172489" y="0"/>
                </a:lnTo>
                <a:lnTo>
                  <a:pt x="2211961" y="8857"/>
                </a:lnTo>
                <a:lnTo>
                  <a:pt x="2244064" y="32973"/>
                </a:lnTo>
                <a:lnTo>
                  <a:pt x="2265641" y="68665"/>
                </a:lnTo>
                <a:lnTo>
                  <a:pt x="2273535" y="112249"/>
                </a:lnTo>
                <a:lnTo>
                  <a:pt x="2265641" y="155833"/>
                </a:lnTo>
                <a:lnTo>
                  <a:pt x="2244064" y="191525"/>
                </a:lnTo>
                <a:lnTo>
                  <a:pt x="2211961" y="215641"/>
                </a:lnTo>
                <a:lnTo>
                  <a:pt x="2172489" y="224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09229" y="8355732"/>
            <a:ext cx="2273935" cy="224790"/>
          </a:xfrm>
          <a:custGeom>
            <a:avLst/>
            <a:gdLst/>
            <a:ahLst/>
            <a:cxnLst/>
            <a:rect l="l" t="t" r="r" b="b"/>
            <a:pathLst>
              <a:path w="2273934" h="224790">
                <a:moveTo>
                  <a:pt x="2172489" y="224498"/>
                </a:moveTo>
                <a:lnTo>
                  <a:pt x="101045" y="224498"/>
                </a:lnTo>
                <a:lnTo>
                  <a:pt x="61574" y="215641"/>
                </a:lnTo>
                <a:lnTo>
                  <a:pt x="29471" y="191525"/>
                </a:lnTo>
                <a:lnTo>
                  <a:pt x="7894" y="155833"/>
                </a:lnTo>
                <a:lnTo>
                  <a:pt x="0" y="112249"/>
                </a:lnTo>
                <a:lnTo>
                  <a:pt x="7894" y="68665"/>
                </a:lnTo>
                <a:lnTo>
                  <a:pt x="29471" y="32973"/>
                </a:lnTo>
                <a:lnTo>
                  <a:pt x="61574" y="8857"/>
                </a:lnTo>
                <a:lnTo>
                  <a:pt x="101045" y="0"/>
                </a:lnTo>
                <a:lnTo>
                  <a:pt x="2172489" y="0"/>
                </a:lnTo>
                <a:lnTo>
                  <a:pt x="2211961" y="8857"/>
                </a:lnTo>
                <a:lnTo>
                  <a:pt x="2244064" y="32973"/>
                </a:lnTo>
                <a:lnTo>
                  <a:pt x="2265641" y="68665"/>
                </a:lnTo>
                <a:lnTo>
                  <a:pt x="2273535" y="112249"/>
                </a:lnTo>
                <a:lnTo>
                  <a:pt x="2265641" y="155833"/>
                </a:lnTo>
                <a:lnTo>
                  <a:pt x="2244064" y="191525"/>
                </a:lnTo>
                <a:lnTo>
                  <a:pt x="2211961" y="215641"/>
                </a:lnTo>
                <a:lnTo>
                  <a:pt x="2172489" y="224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701105" y="1131187"/>
            <a:ext cx="5904865" cy="1018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0" spc="1455" dirty="0"/>
              <a:t>P</a:t>
            </a:r>
            <a:r>
              <a:rPr sz="6500" spc="-880" dirty="0"/>
              <a:t> </a:t>
            </a:r>
            <a:r>
              <a:rPr sz="6500" spc="1010" dirty="0"/>
              <a:t>R</a:t>
            </a:r>
            <a:r>
              <a:rPr sz="6500" spc="-880" dirty="0"/>
              <a:t> </a:t>
            </a:r>
            <a:r>
              <a:rPr sz="6500" spc="725" dirty="0"/>
              <a:t>O</a:t>
            </a:r>
            <a:r>
              <a:rPr sz="6500" spc="-880" dirty="0"/>
              <a:t> </a:t>
            </a:r>
            <a:r>
              <a:rPr sz="6500" spc="805" dirty="0"/>
              <a:t>D</a:t>
            </a:r>
            <a:r>
              <a:rPr sz="6500" spc="-880" dirty="0"/>
              <a:t> </a:t>
            </a:r>
            <a:r>
              <a:rPr sz="6500" spc="925" dirty="0"/>
              <a:t>U</a:t>
            </a:r>
            <a:r>
              <a:rPr sz="6500" spc="-880" dirty="0"/>
              <a:t> </a:t>
            </a:r>
            <a:r>
              <a:rPr sz="6500" spc="1390" dirty="0"/>
              <a:t>C</a:t>
            </a:r>
            <a:r>
              <a:rPr sz="6500" spc="-880" dirty="0"/>
              <a:t> </a:t>
            </a:r>
            <a:r>
              <a:rPr sz="6500" spc="1750" dirty="0"/>
              <a:t>T</a:t>
            </a:r>
            <a:endParaRPr sz="6500"/>
          </a:p>
        </p:txBody>
      </p:sp>
      <p:sp>
        <p:nvSpPr>
          <p:cNvPr id="28" name="object 28"/>
          <p:cNvSpPr txBox="1"/>
          <p:nvPr/>
        </p:nvSpPr>
        <p:spPr>
          <a:xfrm>
            <a:off x="7699998" y="1131187"/>
            <a:ext cx="6763384" cy="1018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0" b="1" spc="195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6500" b="1" spc="-8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500" b="1" spc="17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6500" b="1" spc="-8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500" b="1" spc="12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6500" b="1" spc="-8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500" b="1" spc="17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6500" b="1" spc="-8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500" b="1" spc="92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6500" b="1" spc="-8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500" b="1" spc="10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6500" b="1" spc="-8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500" b="1" spc="17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6500" b="1" spc="-8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500" b="1" spc="16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65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48046" y="3116357"/>
            <a:ext cx="5892165" cy="589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473709" indent="50800">
              <a:lnSpc>
                <a:spcPct val="158300"/>
              </a:lnSpc>
              <a:spcBef>
                <a:spcPts val="100"/>
              </a:spcBef>
            </a:pPr>
            <a:r>
              <a:rPr sz="6000" spc="45" dirty="0">
                <a:latin typeface="Arial"/>
                <a:cs typeface="Arial"/>
              </a:rPr>
              <a:t>Worker </a:t>
            </a:r>
            <a:r>
              <a:rPr sz="6000" spc="-15" dirty="0">
                <a:latin typeface="Arial"/>
                <a:cs typeface="Arial"/>
              </a:rPr>
              <a:t>Profile </a:t>
            </a:r>
            <a:r>
              <a:rPr sz="6000" spc="-10" dirty="0">
                <a:latin typeface="Arial"/>
                <a:cs typeface="Arial"/>
              </a:rPr>
              <a:t> </a:t>
            </a:r>
            <a:r>
              <a:rPr sz="6000" spc="-114" dirty="0">
                <a:latin typeface="Arial"/>
                <a:cs typeface="Arial"/>
              </a:rPr>
              <a:t>Payment</a:t>
            </a:r>
            <a:r>
              <a:rPr sz="6000" spc="-175" dirty="0">
                <a:latin typeface="Arial"/>
                <a:cs typeface="Arial"/>
              </a:rPr>
              <a:t> </a:t>
            </a:r>
            <a:r>
              <a:rPr sz="6000" spc="-5" dirty="0">
                <a:latin typeface="Arial"/>
                <a:cs typeface="Arial"/>
              </a:rPr>
              <a:t>Option</a:t>
            </a:r>
            <a:endParaRPr sz="6000">
              <a:latin typeface="Arial"/>
              <a:cs typeface="Arial"/>
            </a:endParaRPr>
          </a:p>
          <a:p>
            <a:pPr marL="12700" marR="5080" indent="128905">
              <a:lnSpc>
                <a:spcPts val="11710"/>
              </a:lnSpc>
              <a:spcBef>
                <a:spcPts val="919"/>
              </a:spcBef>
            </a:pPr>
            <a:r>
              <a:rPr sz="6000" spc="-55" dirty="0">
                <a:latin typeface="Arial"/>
                <a:cs typeface="Arial"/>
              </a:rPr>
              <a:t>Feedback</a:t>
            </a:r>
            <a:r>
              <a:rPr sz="6000" spc="-155" dirty="0">
                <a:latin typeface="Arial"/>
                <a:cs typeface="Arial"/>
              </a:rPr>
              <a:t> </a:t>
            </a:r>
            <a:r>
              <a:rPr sz="6000" spc="-5" dirty="0">
                <a:latin typeface="Arial"/>
                <a:cs typeface="Arial"/>
              </a:rPr>
              <a:t>Option </a:t>
            </a:r>
            <a:r>
              <a:rPr sz="6000" spc="-1655" dirty="0">
                <a:latin typeface="Arial"/>
                <a:cs typeface="Arial"/>
              </a:rPr>
              <a:t> </a:t>
            </a:r>
            <a:r>
              <a:rPr sz="6000" spc="15" dirty="0">
                <a:latin typeface="Arial"/>
                <a:cs typeface="Arial"/>
              </a:rPr>
              <a:t>Chat</a:t>
            </a:r>
            <a:r>
              <a:rPr sz="6000" spc="-114" dirty="0">
                <a:latin typeface="Arial"/>
                <a:cs typeface="Arial"/>
              </a:rPr>
              <a:t> </a:t>
            </a:r>
            <a:r>
              <a:rPr sz="6000" spc="-5" dirty="0">
                <a:latin typeface="Arial"/>
                <a:cs typeface="Arial"/>
              </a:rPr>
              <a:t>Option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11"/>
            <a:ext cx="18288000" cy="3113405"/>
            <a:chOff x="1" y="11"/>
            <a:chExt cx="18288000" cy="3113405"/>
          </a:xfrm>
        </p:grpSpPr>
        <p:sp>
          <p:nvSpPr>
            <p:cNvPr id="3" name="object 3"/>
            <p:cNvSpPr/>
            <p:nvPr/>
          </p:nvSpPr>
          <p:spPr>
            <a:xfrm>
              <a:off x="1" y="11"/>
              <a:ext cx="17258665" cy="3113405"/>
            </a:xfrm>
            <a:custGeom>
              <a:avLst/>
              <a:gdLst/>
              <a:ahLst/>
              <a:cxnLst/>
              <a:rect l="l" t="t" r="r" b="b"/>
              <a:pathLst>
                <a:path w="17258665" h="3113405">
                  <a:moveTo>
                    <a:pt x="0" y="0"/>
                  </a:moveTo>
                  <a:lnTo>
                    <a:pt x="17258167" y="0"/>
                  </a:lnTo>
                  <a:lnTo>
                    <a:pt x="15461921" y="3112996"/>
                  </a:lnTo>
                  <a:lnTo>
                    <a:pt x="0" y="3112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25608" y="11"/>
              <a:ext cx="3562350" cy="2136140"/>
            </a:xfrm>
            <a:custGeom>
              <a:avLst/>
              <a:gdLst/>
              <a:ahLst/>
              <a:cxnLst/>
              <a:rect l="l" t="t" r="r" b="b"/>
              <a:pathLst>
                <a:path w="3562350" h="2136140">
                  <a:moveTo>
                    <a:pt x="1117" y="0"/>
                  </a:moveTo>
                  <a:lnTo>
                    <a:pt x="3561233" y="0"/>
                  </a:lnTo>
                  <a:lnTo>
                    <a:pt x="3562350" y="1933"/>
                  </a:lnTo>
                  <a:lnTo>
                    <a:pt x="2329659" y="2135517"/>
                  </a:lnTo>
                  <a:lnTo>
                    <a:pt x="1232691" y="2135517"/>
                  </a:lnTo>
                  <a:lnTo>
                    <a:pt x="0" y="1933"/>
                  </a:lnTo>
                  <a:lnTo>
                    <a:pt x="1117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4087" y="810995"/>
            <a:ext cx="12863195" cy="1532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850" spc="2125" dirty="0"/>
              <a:t>C</a:t>
            </a:r>
            <a:r>
              <a:rPr sz="9850" spc="-1325" dirty="0"/>
              <a:t> </a:t>
            </a:r>
            <a:r>
              <a:rPr sz="9850" spc="1115" dirty="0"/>
              <a:t>O</a:t>
            </a:r>
            <a:r>
              <a:rPr sz="9850" spc="-1325" dirty="0"/>
              <a:t> </a:t>
            </a:r>
            <a:r>
              <a:rPr sz="9850" spc="-95" dirty="0"/>
              <a:t>M</a:t>
            </a:r>
            <a:r>
              <a:rPr sz="9850" spc="-1325" dirty="0"/>
              <a:t> </a:t>
            </a:r>
            <a:r>
              <a:rPr sz="9850" spc="2225" dirty="0"/>
              <a:t>P</a:t>
            </a:r>
            <a:r>
              <a:rPr sz="9850" spc="-1325" dirty="0"/>
              <a:t> </a:t>
            </a:r>
            <a:r>
              <a:rPr sz="9850" spc="1115" dirty="0"/>
              <a:t>O</a:t>
            </a:r>
            <a:r>
              <a:rPr sz="9850" spc="-1325" dirty="0"/>
              <a:t> </a:t>
            </a:r>
            <a:r>
              <a:rPr sz="9850" spc="1110" dirty="0"/>
              <a:t>N</a:t>
            </a:r>
            <a:r>
              <a:rPr sz="9850" spc="-1325" dirty="0"/>
              <a:t> </a:t>
            </a:r>
            <a:r>
              <a:rPr sz="9850" spc="2640" dirty="0"/>
              <a:t>E</a:t>
            </a:r>
            <a:r>
              <a:rPr sz="9850" spc="-1325" dirty="0"/>
              <a:t> </a:t>
            </a:r>
            <a:r>
              <a:rPr sz="9850" spc="1110" dirty="0"/>
              <a:t>N</a:t>
            </a:r>
            <a:r>
              <a:rPr sz="9850" spc="-1325" dirty="0"/>
              <a:t> </a:t>
            </a:r>
            <a:r>
              <a:rPr sz="9850" spc="2670" dirty="0"/>
              <a:t>T</a:t>
            </a:r>
            <a:r>
              <a:rPr sz="9850" spc="-1325" dirty="0"/>
              <a:t> </a:t>
            </a:r>
            <a:r>
              <a:rPr sz="9850" spc="2460" dirty="0"/>
              <a:t>S</a:t>
            </a:r>
            <a:endParaRPr sz="9850"/>
          </a:p>
        </p:txBody>
      </p:sp>
      <p:grpSp>
        <p:nvGrpSpPr>
          <p:cNvPr id="6" name="object 6"/>
          <p:cNvGrpSpPr/>
          <p:nvPr/>
        </p:nvGrpSpPr>
        <p:grpSpPr>
          <a:xfrm>
            <a:off x="534818" y="3903881"/>
            <a:ext cx="990600" cy="561975"/>
            <a:chOff x="534818" y="3903881"/>
            <a:chExt cx="990600" cy="561975"/>
          </a:xfrm>
        </p:grpSpPr>
        <p:sp>
          <p:nvSpPr>
            <p:cNvPr id="7" name="object 7"/>
            <p:cNvSpPr/>
            <p:nvPr/>
          </p:nvSpPr>
          <p:spPr>
            <a:xfrm>
              <a:off x="534818" y="4184231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9720" y="3903881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9834" y="3903881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34818" y="5379315"/>
            <a:ext cx="990600" cy="561975"/>
            <a:chOff x="534818" y="5379315"/>
            <a:chExt cx="990600" cy="561975"/>
          </a:xfrm>
        </p:grpSpPr>
        <p:sp>
          <p:nvSpPr>
            <p:cNvPr id="11" name="object 11"/>
            <p:cNvSpPr/>
            <p:nvPr/>
          </p:nvSpPr>
          <p:spPr>
            <a:xfrm>
              <a:off x="534818" y="5659665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9720" y="537931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9834" y="537931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3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450715" y="6805028"/>
            <a:ext cx="990600" cy="561975"/>
            <a:chOff x="8450715" y="6805028"/>
            <a:chExt cx="990600" cy="561975"/>
          </a:xfrm>
        </p:grpSpPr>
        <p:sp>
          <p:nvSpPr>
            <p:cNvPr id="15" name="object 15"/>
            <p:cNvSpPr/>
            <p:nvPr/>
          </p:nvSpPr>
          <p:spPr>
            <a:xfrm>
              <a:off x="8450715" y="7085378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5616" y="6805028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45730" y="6805028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34818" y="6805028"/>
            <a:ext cx="990600" cy="561975"/>
            <a:chOff x="534818" y="6805028"/>
            <a:chExt cx="990600" cy="561975"/>
          </a:xfrm>
        </p:grpSpPr>
        <p:sp>
          <p:nvSpPr>
            <p:cNvPr id="19" name="object 19"/>
            <p:cNvSpPr/>
            <p:nvPr/>
          </p:nvSpPr>
          <p:spPr>
            <a:xfrm>
              <a:off x="534818" y="7085378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9720" y="6805028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9834" y="6805028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450715" y="3903881"/>
            <a:ext cx="990600" cy="561975"/>
            <a:chOff x="8450715" y="3903881"/>
            <a:chExt cx="990600" cy="561975"/>
          </a:xfrm>
        </p:grpSpPr>
        <p:sp>
          <p:nvSpPr>
            <p:cNvPr id="23" name="object 23"/>
            <p:cNvSpPr/>
            <p:nvPr/>
          </p:nvSpPr>
          <p:spPr>
            <a:xfrm>
              <a:off x="8450715" y="4184231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15616" y="3903881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945730" y="3903881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2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3"/>
                  </a:lnTo>
                  <a:lnTo>
                    <a:pt x="438901" y="326225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8450715" y="5379315"/>
            <a:ext cx="990600" cy="561975"/>
            <a:chOff x="8450715" y="5379315"/>
            <a:chExt cx="990600" cy="561975"/>
          </a:xfrm>
        </p:grpSpPr>
        <p:sp>
          <p:nvSpPr>
            <p:cNvPr id="27" name="object 27"/>
            <p:cNvSpPr/>
            <p:nvPr/>
          </p:nvSpPr>
          <p:spPr>
            <a:xfrm>
              <a:off x="8450715" y="5659665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5" y="281624"/>
                  </a:moveTo>
                  <a:lnTo>
                    <a:pt x="80170" y="281624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5" y="28162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15616" y="537931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59" y="561974"/>
                  </a:moveTo>
                  <a:lnTo>
                    <a:pt x="245080" y="561974"/>
                  </a:lnTo>
                  <a:lnTo>
                    <a:pt x="113034" y="333158"/>
                  </a:lnTo>
                  <a:lnTo>
                    <a:pt x="55586" y="23367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301515" y="88139"/>
                  </a:lnTo>
                  <a:lnTo>
                    <a:pt x="412607" y="280350"/>
                  </a:lnTo>
                  <a:lnTo>
                    <a:pt x="443123" y="333158"/>
                  </a:lnTo>
                  <a:lnTo>
                    <a:pt x="495015" y="423422"/>
                  </a:lnTo>
                  <a:lnTo>
                    <a:pt x="415159" y="561974"/>
                  </a:lnTo>
                  <a:close/>
                </a:path>
                <a:path w="495300" h="561975">
                  <a:moveTo>
                    <a:pt x="301567" y="8816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945730" y="5379315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6" y="561974"/>
                  </a:moveTo>
                  <a:lnTo>
                    <a:pt x="245071" y="561974"/>
                  </a:lnTo>
                  <a:lnTo>
                    <a:pt x="164901" y="423422"/>
                  </a:lnTo>
                  <a:lnTo>
                    <a:pt x="165153" y="423003"/>
                  </a:lnTo>
                  <a:lnTo>
                    <a:pt x="82660" y="280350"/>
                  </a:lnTo>
                  <a:lnTo>
                    <a:pt x="0" y="137577"/>
                  </a:lnTo>
                  <a:lnTo>
                    <a:pt x="79606" y="0"/>
                  </a:lnTo>
                  <a:lnTo>
                    <a:pt x="250519" y="0"/>
                  </a:lnTo>
                  <a:lnTo>
                    <a:pt x="297546" y="81279"/>
                  </a:lnTo>
                  <a:lnTo>
                    <a:pt x="297988" y="81279"/>
                  </a:lnTo>
                  <a:lnTo>
                    <a:pt x="439128" y="326094"/>
                  </a:lnTo>
                  <a:lnTo>
                    <a:pt x="438901" y="326226"/>
                  </a:lnTo>
                  <a:lnTo>
                    <a:pt x="495015" y="423422"/>
                  </a:lnTo>
                  <a:lnTo>
                    <a:pt x="414856" y="561974"/>
                  </a:lnTo>
                  <a:close/>
                </a:path>
                <a:path w="495300" h="561975">
                  <a:moveTo>
                    <a:pt x="297988" y="81279"/>
                  </a:moveTo>
                  <a:lnTo>
                    <a:pt x="297546" y="81279"/>
                  </a:lnTo>
                  <a:lnTo>
                    <a:pt x="297870" y="81075"/>
                  </a:lnTo>
                  <a:lnTo>
                    <a:pt x="297988" y="8127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879867" y="3649471"/>
            <a:ext cx="10781030" cy="3841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8037830" algn="l"/>
              </a:tabLst>
            </a:pPr>
            <a:r>
              <a:rPr sz="6000" spc="-525" dirty="0">
                <a:latin typeface="Arial"/>
                <a:cs typeface="Arial"/>
              </a:rPr>
              <a:t>S</a:t>
            </a:r>
            <a:r>
              <a:rPr sz="6000" spc="-570" dirty="0">
                <a:latin typeface="Arial"/>
                <a:cs typeface="Arial"/>
              </a:rPr>
              <a:t>m</a:t>
            </a:r>
            <a:r>
              <a:rPr sz="6000" spc="-20" dirty="0">
                <a:latin typeface="Arial"/>
                <a:cs typeface="Arial"/>
              </a:rPr>
              <a:t>a</a:t>
            </a:r>
            <a:r>
              <a:rPr sz="6000" spc="270" dirty="0">
                <a:latin typeface="Arial"/>
                <a:cs typeface="Arial"/>
              </a:rPr>
              <a:t>r</a:t>
            </a:r>
            <a:r>
              <a:rPr sz="6000" spc="385" dirty="0">
                <a:latin typeface="Arial"/>
                <a:cs typeface="Arial"/>
              </a:rPr>
              <a:t>t</a:t>
            </a:r>
            <a:r>
              <a:rPr sz="6000" spc="-105" dirty="0">
                <a:latin typeface="Arial"/>
                <a:cs typeface="Arial"/>
              </a:rPr>
              <a:t> </a:t>
            </a:r>
            <a:r>
              <a:rPr sz="6000" spc="-509" dirty="0">
                <a:latin typeface="Arial"/>
                <a:cs typeface="Arial"/>
              </a:rPr>
              <a:t>P</a:t>
            </a:r>
            <a:r>
              <a:rPr sz="6000" spc="-85" dirty="0">
                <a:latin typeface="Arial"/>
                <a:cs typeface="Arial"/>
              </a:rPr>
              <a:t>h</a:t>
            </a:r>
            <a:r>
              <a:rPr sz="6000" spc="-170" dirty="0">
                <a:latin typeface="Arial"/>
                <a:cs typeface="Arial"/>
              </a:rPr>
              <a:t>o</a:t>
            </a:r>
            <a:r>
              <a:rPr sz="6000" spc="-135" dirty="0">
                <a:latin typeface="Arial"/>
                <a:cs typeface="Arial"/>
              </a:rPr>
              <a:t>n</a:t>
            </a:r>
            <a:r>
              <a:rPr sz="6000" spc="-160" dirty="0">
                <a:latin typeface="Arial"/>
                <a:cs typeface="Arial"/>
              </a:rPr>
              <a:t>e</a:t>
            </a:r>
            <a:r>
              <a:rPr sz="6000" dirty="0">
                <a:latin typeface="Arial"/>
                <a:cs typeface="Arial"/>
              </a:rPr>
              <a:t>	</a:t>
            </a:r>
            <a:r>
              <a:rPr sz="6000" spc="690" dirty="0">
                <a:latin typeface="Arial"/>
                <a:cs typeface="Arial"/>
              </a:rPr>
              <a:t>I</a:t>
            </a:r>
            <a:r>
              <a:rPr sz="6000" spc="-135" dirty="0">
                <a:latin typeface="Arial"/>
                <a:cs typeface="Arial"/>
              </a:rPr>
              <a:t>n</a:t>
            </a:r>
            <a:r>
              <a:rPr sz="6000" spc="385" dirty="0">
                <a:latin typeface="Arial"/>
                <a:cs typeface="Arial"/>
              </a:rPr>
              <a:t>t</a:t>
            </a:r>
            <a:r>
              <a:rPr sz="6000" spc="-160" dirty="0">
                <a:latin typeface="Arial"/>
                <a:cs typeface="Arial"/>
              </a:rPr>
              <a:t>e</a:t>
            </a:r>
            <a:r>
              <a:rPr sz="6000" spc="270" dirty="0">
                <a:latin typeface="Arial"/>
                <a:cs typeface="Arial"/>
              </a:rPr>
              <a:t>r</a:t>
            </a:r>
            <a:r>
              <a:rPr sz="6000" spc="-135" dirty="0">
                <a:latin typeface="Arial"/>
                <a:cs typeface="Arial"/>
              </a:rPr>
              <a:t>n</a:t>
            </a:r>
            <a:r>
              <a:rPr sz="6000" spc="-160" dirty="0">
                <a:latin typeface="Arial"/>
                <a:cs typeface="Arial"/>
              </a:rPr>
              <a:t>e</a:t>
            </a:r>
            <a:r>
              <a:rPr sz="6000" spc="385" dirty="0">
                <a:latin typeface="Arial"/>
                <a:cs typeface="Arial"/>
              </a:rPr>
              <a:t>t</a:t>
            </a:r>
            <a:endParaRPr sz="600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  <a:spcBef>
                <a:spcPts val="4415"/>
              </a:spcBef>
              <a:tabLst>
                <a:tab pos="8058784" algn="l"/>
              </a:tabLst>
            </a:pPr>
            <a:r>
              <a:rPr sz="6000" spc="-70" dirty="0">
                <a:latin typeface="Arial"/>
                <a:cs typeface="Arial"/>
              </a:rPr>
              <a:t>Computer	</a:t>
            </a:r>
            <a:r>
              <a:rPr sz="6000" spc="5" dirty="0">
                <a:latin typeface="Arial"/>
                <a:cs typeface="Arial"/>
              </a:rPr>
              <a:t>Laptop</a:t>
            </a:r>
            <a:endParaRPr sz="6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25"/>
              </a:spcBef>
              <a:tabLst>
                <a:tab pos="8034020" algn="l"/>
              </a:tabLst>
            </a:pPr>
            <a:r>
              <a:rPr sz="6000" spc="-480" dirty="0">
                <a:latin typeface="Arial"/>
                <a:cs typeface="Arial"/>
              </a:rPr>
              <a:t>GPS	</a:t>
            </a:r>
            <a:r>
              <a:rPr sz="6000" spc="45" dirty="0">
                <a:latin typeface="Arial"/>
                <a:cs typeface="Arial"/>
              </a:rPr>
              <a:t>LAN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07427" y="2120762"/>
            <a:ext cx="6049010" cy="6045200"/>
          </a:xfrm>
          <a:custGeom>
            <a:avLst/>
            <a:gdLst/>
            <a:ahLst/>
            <a:cxnLst/>
            <a:rect l="l" t="t" r="r" b="b"/>
            <a:pathLst>
              <a:path w="6049009" h="6045200">
                <a:moveTo>
                  <a:pt x="1315377" y="1314864"/>
                </a:moveTo>
                <a:lnTo>
                  <a:pt x="1266499" y="1313051"/>
                </a:lnTo>
                <a:lnTo>
                  <a:pt x="1218565" y="1307701"/>
                </a:lnTo>
                <a:lnTo>
                  <a:pt x="1171706" y="1298943"/>
                </a:lnTo>
                <a:lnTo>
                  <a:pt x="1126051" y="1286907"/>
                </a:lnTo>
                <a:lnTo>
                  <a:pt x="1081729" y="1271721"/>
                </a:lnTo>
                <a:lnTo>
                  <a:pt x="1038870" y="1253516"/>
                </a:lnTo>
                <a:lnTo>
                  <a:pt x="997605" y="1232422"/>
                </a:lnTo>
                <a:lnTo>
                  <a:pt x="958062" y="1208568"/>
                </a:lnTo>
                <a:lnTo>
                  <a:pt x="920371" y="1182084"/>
                </a:lnTo>
                <a:lnTo>
                  <a:pt x="884663" y="1153099"/>
                </a:lnTo>
                <a:lnTo>
                  <a:pt x="851066" y="1121743"/>
                </a:lnTo>
                <a:lnTo>
                  <a:pt x="819710" y="1088146"/>
                </a:lnTo>
                <a:lnTo>
                  <a:pt x="790725" y="1052437"/>
                </a:lnTo>
                <a:lnTo>
                  <a:pt x="764241" y="1014747"/>
                </a:lnTo>
                <a:lnTo>
                  <a:pt x="740386" y="975204"/>
                </a:lnTo>
                <a:lnTo>
                  <a:pt x="719292" y="933938"/>
                </a:lnTo>
                <a:lnTo>
                  <a:pt x="701088" y="891080"/>
                </a:lnTo>
                <a:lnTo>
                  <a:pt x="685902" y="846758"/>
                </a:lnTo>
                <a:lnTo>
                  <a:pt x="673865" y="801103"/>
                </a:lnTo>
                <a:lnTo>
                  <a:pt x="665107" y="754243"/>
                </a:lnTo>
                <a:lnTo>
                  <a:pt x="659757" y="706310"/>
                </a:lnTo>
                <a:lnTo>
                  <a:pt x="657945" y="657432"/>
                </a:lnTo>
                <a:lnTo>
                  <a:pt x="659757" y="608553"/>
                </a:lnTo>
                <a:lnTo>
                  <a:pt x="665107" y="560620"/>
                </a:lnTo>
                <a:lnTo>
                  <a:pt x="673865" y="513760"/>
                </a:lnTo>
                <a:lnTo>
                  <a:pt x="685902" y="468105"/>
                </a:lnTo>
                <a:lnTo>
                  <a:pt x="701088" y="423783"/>
                </a:lnTo>
                <a:lnTo>
                  <a:pt x="719292" y="380925"/>
                </a:lnTo>
                <a:lnTo>
                  <a:pt x="740386" y="339659"/>
                </a:lnTo>
                <a:lnTo>
                  <a:pt x="764241" y="300116"/>
                </a:lnTo>
                <a:lnTo>
                  <a:pt x="790725" y="262426"/>
                </a:lnTo>
                <a:lnTo>
                  <a:pt x="819710" y="226717"/>
                </a:lnTo>
                <a:lnTo>
                  <a:pt x="851066" y="193120"/>
                </a:lnTo>
                <a:lnTo>
                  <a:pt x="884663" y="161764"/>
                </a:lnTo>
                <a:lnTo>
                  <a:pt x="920371" y="132779"/>
                </a:lnTo>
                <a:lnTo>
                  <a:pt x="958062" y="106295"/>
                </a:lnTo>
                <a:lnTo>
                  <a:pt x="997605" y="82441"/>
                </a:lnTo>
                <a:lnTo>
                  <a:pt x="1038870" y="61347"/>
                </a:lnTo>
                <a:lnTo>
                  <a:pt x="1081729" y="43142"/>
                </a:lnTo>
                <a:lnTo>
                  <a:pt x="1126051" y="27956"/>
                </a:lnTo>
                <a:lnTo>
                  <a:pt x="1171706" y="15920"/>
                </a:lnTo>
                <a:lnTo>
                  <a:pt x="1218565" y="7162"/>
                </a:lnTo>
                <a:lnTo>
                  <a:pt x="1266499" y="1812"/>
                </a:lnTo>
                <a:lnTo>
                  <a:pt x="1315377" y="0"/>
                </a:lnTo>
                <a:lnTo>
                  <a:pt x="1364255" y="1812"/>
                </a:lnTo>
                <a:lnTo>
                  <a:pt x="1412189" y="7162"/>
                </a:lnTo>
                <a:lnTo>
                  <a:pt x="1459048" y="15920"/>
                </a:lnTo>
                <a:lnTo>
                  <a:pt x="1504704" y="27956"/>
                </a:lnTo>
                <a:lnTo>
                  <a:pt x="1549025" y="43142"/>
                </a:lnTo>
                <a:lnTo>
                  <a:pt x="1591884" y="61347"/>
                </a:lnTo>
                <a:lnTo>
                  <a:pt x="1633149" y="82441"/>
                </a:lnTo>
                <a:lnTo>
                  <a:pt x="1672692" y="106295"/>
                </a:lnTo>
                <a:lnTo>
                  <a:pt x="1710383" y="132779"/>
                </a:lnTo>
                <a:lnTo>
                  <a:pt x="1746091" y="161764"/>
                </a:lnTo>
                <a:lnTo>
                  <a:pt x="1779688" y="193120"/>
                </a:lnTo>
                <a:lnTo>
                  <a:pt x="1811044" y="226717"/>
                </a:lnTo>
                <a:lnTo>
                  <a:pt x="1840029" y="262426"/>
                </a:lnTo>
                <a:lnTo>
                  <a:pt x="1840413" y="262972"/>
                </a:lnTo>
                <a:lnTo>
                  <a:pt x="1315377" y="262972"/>
                </a:lnTo>
                <a:lnTo>
                  <a:pt x="1269105" y="265605"/>
                </a:lnTo>
                <a:lnTo>
                  <a:pt x="1224471" y="273314"/>
                </a:lnTo>
                <a:lnTo>
                  <a:pt x="1181762" y="285811"/>
                </a:lnTo>
                <a:lnTo>
                  <a:pt x="1141265" y="302810"/>
                </a:lnTo>
                <a:lnTo>
                  <a:pt x="1103265" y="324025"/>
                </a:lnTo>
                <a:lnTo>
                  <a:pt x="1068049" y="349170"/>
                </a:lnTo>
                <a:lnTo>
                  <a:pt x="1035904" y="377959"/>
                </a:lnTo>
                <a:lnTo>
                  <a:pt x="1007116" y="410104"/>
                </a:lnTo>
                <a:lnTo>
                  <a:pt x="981971" y="445320"/>
                </a:lnTo>
                <a:lnTo>
                  <a:pt x="960756" y="483319"/>
                </a:lnTo>
                <a:lnTo>
                  <a:pt x="943756" y="523817"/>
                </a:lnTo>
                <a:lnTo>
                  <a:pt x="931259" y="566525"/>
                </a:lnTo>
                <a:lnTo>
                  <a:pt x="923551" y="611159"/>
                </a:lnTo>
                <a:lnTo>
                  <a:pt x="920918" y="657432"/>
                </a:lnTo>
                <a:lnTo>
                  <a:pt x="923551" y="703704"/>
                </a:lnTo>
                <a:lnTo>
                  <a:pt x="931259" y="748338"/>
                </a:lnTo>
                <a:lnTo>
                  <a:pt x="943756" y="791046"/>
                </a:lnTo>
                <a:lnTo>
                  <a:pt x="960756" y="831544"/>
                </a:lnTo>
                <a:lnTo>
                  <a:pt x="981971" y="869544"/>
                </a:lnTo>
                <a:lnTo>
                  <a:pt x="1007116" y="904759"/>
                </a:lnTo>
                <a:lnTo>
                  <a:pt x="1035904" y="936904"/>
                </a:lnTo>
                <a:lnTo>
                  <a:pt x="1068049" y="965693"/>
                </a:lnTo>
                <a:lnTo>
                  <a:pt x="1103265" y="990838"/>
                </a:lnTo>
                <a:lnTo>
                  <a:pt x="1141265" y="1012053"/>
                </a:lnTo>
                <a:lnTo>
                  <a:pt x="1181762" y="1029052"/>
                </a:lnTo>
                <a:lnTo>
                  <a:pt x="1224471" y="1041549"/>
                </a:lnTo>
                <a:lnTo>
                  <a:pt x="1269105" y="1049258"/>
                </a:lnTo>
                <a:lnTo>
                  <a:pt x="1315377" y="1051891"/>
                </a:lnTo>
                <a:lnTo>
                  <a:pt x="1840413" y="1051891"/>
                </a:lnTo>
                <a:lnTo>
                  <a:pt x="1840029" y="1052437"/>
                </a:lnTo>
                <a:lnTo>
                  <a:pt x="1811044" y="1088146"/>
                </a:lnTo>
                <a:lnTo>
                  <a:pt x="1779688" y="1121743"/>
                </a:lnTo>
                <a:lnTo>
                  <a:pt x="1746091" y="1153099"/>
                </a:lnTo>
                <a:lnTo>
                  <a:pt x="1710383" y="1182084"/>
                </a:lnTo>
                <a:lnTo>
                  <a:pt x="1672692" y="1208568"/>
                </a:lnTo>
                <a:lnTo>
                  <a:pt x="1633149" y="1232422"/>
                </a:lnTo>
                <a:lnTo>
                  <a:pt x="1591884" y="1253516"/>
                </a:lnTo>
                <a:lnTo>
                  <a:pt x="1549025" y="1271721"/>
                </a:lnTo>
                <a:lnTo>
                  <a:pt x="1504704" y="1286907"/>
                </a:lnTo>
                <a:lnTo>
                  <a:pt x="1459048" y="1298943"/>
                </a:lnTo>
                <a:lnTo>
                  <a:pt x="1412189" y="1307701"/>
                </a:lnTo>
                <a:lnTo>
                  <a:pt x="1364255" y="1313051"/>
                </a:lnTo>
                <a:lnTo>
                  <a:pt x="1315377" y="1314864"/>
                </a:lnTo>
                <a:close/>
              </a:path>
              <a:path w="6049009" h="6045200">
                <a:moveTo>
                  <a:pt x="1840413" y="1051891"/>
                </a:moveTo>
                <a:lnTo>
                  <a:pt x="1315377" y="1051891"/>
                </a:lnTo>
                <a:lnTo>
                  <a:pt x="1361649" y="1049258"/>
                </a:lnTo>
                <a:lnTo>
                  <a:pt x="1406283" y="1041549"/>
                </a:lnTo>
                <a:lnTo>
                  <a:pt x="1448992" y="1029052"/>
                </a:lnTo>
                <a:lnTo>
                  <a:pt x="1489489" y="1012053"/>
                </a:lnTo>
                <a:lnTo>
                  <a:pt x="1527489" y="990838"/>
                </a:lnTo>
                <a:lnTo>
                  <a:pt x="1562705" y="965693"/>
                </a:lnTo>
                <a:lnTo>
                  <a:pt x="1594850" y="936904"/>
                </a:lnTo>
                <a:lnTo>
                  <a:pt x="1623638" y="904759"/>
                </a:lnTo>
                <a:lnTo>
                  <a:pt x="1648783" y="869544"/>
                </a:lnTo>
                <a:lnTo>
                  <a:pt x="1669999" y="831544"/>
                </a:lnTo>
                <a:lnTo>
                  <a:pt x="1686998" y="791046"/>
                </a:lnTo>
                <a:lnTo>
                  <a:pt x="1699495" y="748338"/>
                </a:lnTo>
                <a:lnTo>
                  <a:pt x="1707203" y="703704"/>
                </a:lnTo>
                <a:lnTo>
                  <a:pt x="1709836" y="657432"/>
                </a:lnTo>
                <a:lnTo>
                  <a:pt x="1707203" y="611159"/>
                </a:lnTo>
                <a:lnTo>
                  <a:pt x="1699495" y="566525"/>
                </a:lnTo>
                <a:lnTo>
                  <a:pt x="1686998" y="523817"/>
                </a:lnTo>
                <a:lnTo>
                  <a:pt x="1669999" y="483319"/>
                </a:lnTo>
                <a:lnTo>
                  <a:pt x="1648783" y="445320"/>
                </a:lnTo>
                <a:lnTo>
                  <a:pt x="1623638" y="410104"/>
                </a:lnTo>
                <a:lnTo>
                  <a:pt x="1594850" y="377959"/>
                </a:lnTo>
                <a:lnTo>
                  <a:pt x="1562705" y="349170"/>
                </a:lnTo>
                <a:lnTo>
                  <a:pt x="1527489" y="324025"/>
                </a:lnTo>
                <a:lnTo>
                  <a:pt x="1489489" y="302810"/>
                </a:lnTo>
                <a:lnTo>
                  <a:pt x="1448992" y="285811"/>
                </a:lnTo>
                <a:lnTo>
                  <a:pt x="1406283" y="273314"/>
                </a:lnTo>
                <a:lnTo>
                  <a:pt x="1361649" y="265605"/>
                </a:lnTo>
                <a:lnTo>
                  <a:pt x="1315377" y="262972"/>
                </a:lnTo>
                <a:lnTo>
                  <a:pt x="1840413" y="262972"/>
                </a:lnTo>
                <a:lnTo>
                  <a:pt x="1866514" y="300116"/>
                </a:lnTo>
                <a:lnTo>
                  <a:pt x="1890368" y="339659"/>
                </a:lnTo>
                <a:lnTo>
                  <a:pt x="1911462" y="380925"/>
                </a:lnTo>
                <a:lnTo>
                  <a:pt x="1929667" y="423783"/>
                </a:lnTo>
                <a:lnTo>
                  <a:pt x="1944852" y="468105"/>
                </a:lnTo>
                <a:lnTo>
                  <a:pt x="1956889" y="513760"/>
                </a:lnTo>
                <a:lnTo>
                  <a:pt x="1965647" y="560620"/>
                </a:lnTo>
                <a:lnTo>
                  <a:pt x="1970997" y="608553"/>
                </a:lnTo>
                <a:lnTo>
                  <a:pt x="1972809" y="657432"/>
                </a:lnTo>
                <a:lnTo>
                  <a:pt x="1970997" y="706310"/>
                </a:lnTo>
                <a:lnTo>
                  <a:pt x="1965647" y="754243"/>
                </a:lnTo>
                <a:lnTo>
                  <a:pt x="1956889" y="801103"/>
                </a:lnTo>
                <a:lnTo>
                  <a:pt x="1944852" y="846758"/>
                </a:lnTo>
                <a:lnTo>
                  <a:pt x="1929667" y="891080"/>
                </a:lnTo>
                <a:lnTo>
                  <a:pt x="1911462" y="933938"/>
                </a:lnTo>
                <a:lnTo>
                  <a:pt x="1890368" y="975204"/>
                </a:lnTo>
                <a:lnTo>
                  <a:pt x="1866514" y="1014747"/>
                </a:lnTo>
                <a:lnTo>
                  <a:pt x="1840413" y="1051891"/>
                </a:lnTo>
                <a:close/>
              </a:path>
              <a:path w="6049009" h="6045200">
                <a:moveTo>
                  <a:pt x="3813619" y="253999"/>
                </a:moveTo>
                <a:lnTo>
                  <a:pt x="3550646" y="253999"/>
                </a:lnTo>
                <a:lnTo>
                  <a:pt x="3550646" y="0"/>
                </a:lnTo>
                <a:lnTo>
                  <a:pt x="3813619" y="0"/>
                </a:lnTo>
                <a:lnTo>
                  <a:pt x="3813619" y="253999"/>
                </a:lnTo>
                <a:close/>
              </a:path>
              <a:path w="6049009" h="6045200">
                <a:moveTo>
                  <a:pt x="5917401" y="4203699"/>
                </a:moveTo>
                <a:lnTo>
                  <a:pt x="2367268" y="4203699"/>
                </a:lnTo>
                <a:lnTo>
                  <a:pt x="2367268" y="3936999"/>
                </a:lnTo>
                <a:lnTo>
                  <a:pt x="5785915" y="3936999"/>
                </a:lnTo>
                <a:lnTo>
                  <a:pt x="5785915" y="520699"/>
                </a:lnTo>
                <a:lnTo>
                  <a:pt x="2235782" y="520699"/>
                </a:lnTo>
                <a:lnTo>
                  <a:pt x="2235782" y="253999"/>
                </a:lnTo>
                <a:lnTo>
                  <a:pt x="5917401" y="253999"/>
                </a:lnTo>
                <a:lnTo>
                  <a:pt x="5968498" y="266699"/>
                </a:lnTo>
                <a:lnTo>
                  <a:pt x="6010302" y="292099"/>
                </a:lnTo>
                <a:lnTo>
                  <a:pt x="6038527" y="342899"/>
                </a:lnTo>
                <a:lnTo>
                  <a:pt x="6048888" y="393699"/>
                </a:lnTo>
                <a:lnTo>
                  <a:pt x="6048888" y="4063999"/>
                </a:lnTo>
                <a:lnTo>
                  <a:pt x="6038527" y="4114799"/>
                </a:lnTo>
                <a:lnTo>
                  <a:pt x="6010302" y="4165599"/>
                </a:lnTo>
                <a:lnTo>
                  <a:pt x="5968498" y="4190999"/>
                </a:lnTo>
                <a:lnTo>
                  <a:pt x="5917401" y="4203699"/>
                </a:lnTo>
                <a:close/>
              </a:path>
              <a:path w="6049009" h="6045200">
                <a:moveTo>
                  <a:pt x="263486" y="3784599"/>
                </a:moveTo>
                <a:lnTo>
                  <a:pt x="513" y="3784599"/>
                </a:lnTo>
                <a:lnTo>
                  <a:pt x="513" y="2158999"/>
                </a:lnTo>
                <a:lnTo>
                  <a:pt x="2058" y="2120899"/>
                </a:lnTo>
                <a:lnTo>
                  <a:pt x="6626" y="2070099"/>
                </a:lnTo>
                <a:lnTo>
                  <a:pt x="14123" y="2019299"/>
                </a:lnTo>
                <a:lnTo>
                  <a:pt x="24449" y="1981199"/>
                </a:lnTo>
                <a:lnTo>
                  <a:pt x="37510" y="1930399"/>
                </a:lnTo>
                <a:lnTo>
                  <a:pt x="53208" y="1892299"/>
                </a:lnTo>
                <a:lnTo>
                  <a:pt x="71445" y="1854199"/>
                </a:lnTo>
                <a:lnTo>
                  <a:pt x="92127" y="1816099"/>
                </a:lnTo>
                <a:lnTo>
                  <a:pt x="115154" y="1777999"/>
                </a:lnTo>
                <a:lnTo>
                  <a:pt x="140431" y="1739899"/>
                </a:lnTo>
                <a:lnTo>
                  <a:pt x="167861" y="1701799"/>
                </a:lnTo>
                <a:lnTo>
                  <a:pt x="197347" y="1663699"/>
                </a:lnTo>
                <a:lnTo>
                  <a:pt x="228791" y="1638299"/>
                </a:lnTo>
                <a:lnTo>
                  <a:pt x="262099" y="1612899"/>
                </a:lnTo>
                <a:lnTo>
                  <a:pt x="297171" y="1574799"/>
                </a:lnTo>
                <a:lnTo>
                  <a:pt x="333912" y="1549399"/>
                </a:lnTo>
                <a:lnTo>
                  <a:pt x="372225" y="1536699"/>
                </a:lnTo>
                <a:lnTo>
                  <a:pt x="412013" y="1511299"/>
                </a:lnTo>
                <a:lnTo>
                  <a:pt x="453178" y="1498599"/>
                </a:lnTo>
                <a:lnTo>
                  <a:pt x="495625" y="1473199"/>
                </a:lnTo>
                <a:lnTo>
                  <a:pt x="583975" y="1447799"/>
                </a:lnTo>
                <a:lnTo>
                  <a:pt x="676288" y="1447799"/>
                </a:lnTo>
                <a:lnTo>
                  <a:pt x="723688" y="1435099"/>
                </a:lnTo>
                <a:lnTo>
                  <a:pt x="920918" y="1435099"/>
                </a:lnTo>
                <a:lnTo>
                  <a:pt x="957882" y="1447799"/>
                </a:lnTo>
                <a:lnTo>
                  <a:pt x="1019292" y="1485899"/>
                </a:lnTo>
                <a:lnTo>
                  <a:pt x="1133930" y="1701799"/>
                </a:lnTo>
                <a:lnTo>
                  <a:pt x="676368" y="1701799"/>
                </a:lnTo>
                <a:lnTo>
                  <a:pt x="630477" y="1714499"/>
                </a:lnTo>
                <a:lnTo>
                  <a:pt x="586237" y="1727199"/>
                </a:lnTo>
                <a:lnTo>
                  <a:pt x="543874" y="1739899"/>
                </a:lnTo>
                <a:lnTo>
                  <a:pt x="503611" y="1752599"/>
                </a:lnTo>
                <a:lnTo>
                  <a:pt x="465673" y="1777999"/>
                </a:lnTo>
                <a:lnTo>
                  <a:pt x="430284" y="1803399"/>
                </a:lnTo>
                <a:lnTo>
                  <a:pt x="397669" y="1841499"/>
                </a:lnTo>
                <a:lnTo>
                  <a:pt x="368051" y="1866899"/>
                </a:lnTo>
                <a:lnTo>
                  <a:pt x="341654" y="1904999"/>
                </a:lnTo>
                <a:lnTo>
                  <a:pt x="318704" y="1943099"/>
                </a:lnTo>
                <a:lnTo>
                  <a:pt x="299423" y="1981199"/>
                </a:lnTo>
                <a:lnTo>
                  <a:pt x="284037" y="2031999"/>
                </a:lnTo>
                <a:lnTo>
                  <a:pt x="272769" y="2070099"/>
                </a:lnTo>
                <a:lnTo>
                  <a:pt x="265844" y="2120899"/>
                </a:lnTo>
                <a:lnTo>
                  <a:pt x="263486" y="2158999"/>
                </a:lnTo>
                <a:lnTo>
                  <a:pt x="263486" y="3784599"/>
                </a:lnTo>
                <a:close/>
              </a:path>
              <a:path w="6049009" h="6045200">
                <a:moveTo>
                  <a:pt x="1606892" y="2070099"/>
                </a:moveTo>
                <a:lnTo>
                  <a:pt x="1315377" y="2070099"/>
                </a:lnTo>
                <a:lnTo>
                  <a:pt x="1590677" y="1511299"/>
                </a:lnTo>
                <a:lnTo>
                  <a:pt x="1611462" y="1485899"/>
                </a:lnTo>
                <a:lnTo>
                  <a:pt x="1639471" y="1460499"/>
                </a:lnTo>
                <a:lnTo>
                  <a:pt x="1672872" y="1447799"/>
                </a:lnTo>
                <a:lnTo>
                  <a:pt x="1709836" y="1435099"/>
                </a:lnTo>
                <a:lnTo>
                  <a:pt x="3558864" y="1435099"/>
                </a:lnTo>
                <a:lnTo>
                  <a:pt x="3607180" y="1447799"/>
                </a:lnTo>
                <a:lnTo>
                  <a:pt x="3653743" y="1447799"/>
                </a:lnTo>
                <a:lnTo>
                  <a:pt x="3698185" y="1473199"/>
                </a:lnTo>
                <a:lnTo>
                  <a:pt x="3740138" y="1485899"/>
                </a:lnTo>
                <a:lnTo>
                  <a:pt x="3779236" y="1511299"/>
                </a:lnTo>
                <a:lnTo>
                  <a:pt x="3815110" y="1536699"/>
                </a:lnTo>
                <a:lnTo>
                  <a:pt x="3847394" y="1574799"/>
                </a:lnTo>
                <a:lnTo>
                  <a:pt x="3875719" y="1612899"/>
                </a:lnTo>
                <a:lnTo>
                  <a:pt x="3899718" y="1650999"/>
                </a:lnTo>
                <a:lnTo>
                  <a:pt x="3919024" y="1689099"/>
                </a:lnTo>
                <a:lnTo>
                  <a:pt x="3922585" y="1701799"/>
                </a:lnTo>
                <a:lnTo>
                  <a:pt x="1792015" y="1701799"/>
                </a:lnTo>
                <a:lnTo>
                  <a:pt x="1606892" y="2070099"/>
                </a:lnTo>
                <a:close/>
              </a:path>
              <a:path w="6049009" h="6045200">
                <a:moveTo>
                  <a:pt x="1352414" y="2489199"/>
                </a:moveTo>
                <a:lnTo>
                  <a:pt x="1278340" y="2489199"/>
                </a:lnTo>
                <a:lnTo>
                  <a:pt x="1244819" y="2476499"/>
                </a:lnTo>
                <a:lnTo>
                  <a:pt x="1216786" y="2451099"/>
                </a:lnTo>
                <a:lnTo>
                  <a:pt x="1196218" y="2412999"/>
                </a:lnTo>
                <a:lnTo>
                  <a:pt x="838739" y="1701799"/>
                </a:lnTo>
                <a:lnTo>
                  <a:pt x="1133930" y="1701799"/>
                </a:lnTo>
                <a:lnTo>
                  <a:pt x="1315377" y="2070099"/>
                </a:lnTo>
                <a:lnTo>
                  <a:pt x="1606892" y="2070099"/>
                </a:lnTo>
                <a:lnTo>
                  <a:pt x="1434537" y="2412999"/>
                </a:lnTo>
                <a:lnTo>
                  <a:pt x="1413968" y="2451099"/>
                </a:lnTo>
                <a:lnTo>
                  <a:pt x="1385935" y="2476499"/>
                </a:lnTo>
                <a:lnTo>
                  <a:pt x="1352414" y="2489199"/>
                </a:lnTo>
                <a:close/>
              </a:path>
              <a:path w="6049009" h="6045200">
                <a:moveTo>
                  <a:pt x="2061436" y="5778499"/>
                </a:moveTo>
                <a:lnTo>
                  <a:pt x="1689789" y="5778499"/>
                </a:lnTo>
                <a:lnTo>
                  <a:pt x="1731486" y="5753099"/>
                </a:lnTo>
                <a:lnTo>
                  <a:pt x="1768080" y="5740399"/>
                </a:lnTo>
                <a:lnTo>
                  <a:pt x="1798466" y="5702299"/>
                </a:lnTo>
                <a:lnTo>
                  <a:pt x="1821539" y="5664199"/>
                </a:lnTo>
                <a:lnTo>
                  <a:pt x="1836193" y="5626099"/>
                </a:lnTo>
                <a:lnTo>
                  <a:pt x="1841323" y="5587999"/>
                </a:lnTo>
                <a:lnTo>
                  <a:pt x="1841323" y="2095499"/>
                </a:lnTo>
                <a:lnTo>
                  <a:pt x="1851683" y="2044699"/>
                </a:lnTo>
                <a:lnTo>
                  <a:pt x="1879908" y="2006599"/>
                </a:lnTo>
                <a:lnTo>
                  <a:pt x="1921712" y="1981199"/>
                </a:lnTo>
                <a:lnTo>
                  <a:pt x="1972809" y="1968499"/>
                </a:lnTo>
                <a:lnTo>
                  <a:pt x="3550646" y="1968499"/>
                </a:lnTo>
                <a:lnTo>
                  <a:pt x="3592919" y="1955799"/>
                </a:lnTo>
                <a:lnTo>
                  <a:pt x="3629102" y="1943099"/>
                </a:lnTo>
                <a:lnTo>
                  <a:pt x="3657298" y="1917699"/>
                </a:lnTo>
                <a:lnTo>
                  <a:pt x="3675607" y="1879599"/>
                </a:lnTo>
                <a:lnTo>
                  <a:pt x="3682132" y="1828799"/>
                </a:lnTo>
                <a:lnTo>
                  <a:pt x="3673120" y="1790699"/>
                </a:lnTo>
                <a:lnTo>
                  <a:pt x="3648169" y="1739899"/>
                </a:lnTo>
                <a:lnTo>
                  <a:pt x="3610410" y="1714499"/>
                </a:lnTo>
                <a:lnTo>
                  <a:pt x="3562973" y="1701799"/>
                </a:lnTo>
                <a:lnTo>
                  <a:pt x="3922585" y="1701799"/>
                </a:lnTo>
                <a:lnTo>
                  <a:pt x="3933268" y="1739899"/>
                </a:lnTo>
                <a:lnTo>
                  <a:pt x="3942085" y="1790699"/>
                </a:lnTo>
                <a:lnTo>
                  <a:pt x="3945105" y="1828799"/>
                </a:lnTo>
                <a:lnTo>
                  <a:pt x="3942005" y="1879599"/>
                </a:lnTo>
                <a:lnTo>
                  <a:pt x="3932961" y="1930399"/>
                </a:lnTo>
                <a:lnTo>
                  <a:pt x="3918354" y="1981199"/>
                </a:lnTo>
                <a:lnTo>
                  <a:pt x="3898569" y="2019299"/>
                </a:lnTo>
                <a:lnTo>
                  <a:pt x="3873989" y="2057399"/>
                </a:lnTo>
                <a:lnTo>
                  <a:pt x="3844995" y="2095499"/>
                </a:lnTo>
                <a:lnTo>
                  <a:pt x="3811971" y="2133599"/>
                </a:lnTo>
                <a:lnTo>
                  <a:pt x="3775301" y="2158999"/>
                </a:lnTo>
                <a:lnTo>
                  <a:pt x="3735366" y="2184399"/>
                </a:lnTo>
                <a:lnTo>
                  <a:pt x="3692551" y="2197099"/>
                </a:lnTo>
                <a:lnTo>
                  <a:pt x="3647237" y="2222499"/>
                </a:lnTo>
                <a:lnTo>
                  <a:pt x="3599807" y="2222499"/>
                </a:lnTo>
                <a:lnTo>
                  <a:pt x="3550646" y="2235199"/>
                </a:lnTo>
                <a:lnTo>
                  <a:pt x="2104296" y="2235199"/>
                </a:lnTo>
                <a:lnTo>
                  <a:pt x="2104296" y="5587999"/>
                </a:lnTo>
                <a:lnTo>
                  <a:pt x="2101903" y="5626099"/>
                </a:lnTo>
                <a:lnTo>
                  <a:pt x="2094886" y="5676899"/>
                </a:lnTo>
                <a:lnTo>
                  <a:pt x="2083480" y="5714999"/>
                </a:lnTo>
                <a:lnTo>
                  <a:pt x="2067925" y="5765799"/>
                </a:lnTo>
                <a:lnTo>
                  <a:pt x="2061436" y="5778499"/>
                </a:lnTo>
                <a:close/>
              </a:path>
              <a:path w="6049009" h="6045200">
                <a:moveTo>
                  <a:pt x="789431" y="3936999"/>
                </a:moveTo>
                <a:lnTo>
                  <a:pt x="437245" y="3936999"/>
                </a:lnTo>
                <a:lnTo>
                  <a:pt x="473429" y="3911599"/>
                </a:lnTo>
                <a:lnTo>
                  <a:pt x="501624" y="3886199"/>
                </a:lnTo>
                <a:lnTo>
                  <a:pt x="519934" y="3848099"/>
                </a:lnTo>
                <a:lnTo>
                  <a:pt x="526459" y="3809999"/>
                </a:lnTo>
                <a:lnTo>
                  <a:pt x="526459" y="2489199"/>
                </a:lnTo>
                <a:lnTo>
                  <a:pt x="533264" y="2451099"/>
                </a:lnTo>
                <a:lnTo>
                  <a:pt x="554323" y="2412999"/>
                </a:lnTo>
                <a:lnTo>
                  <a:pt x="587130" y="2374899"/>
                </a:lnTo>
                <a:lnTo>
                  <a:pt x="629182" y="2362199"/>
                </a:lnTo>
                <a:lnTo>
                  <a:pt x="688441" y="2362199"/>
                </a:lnTo>
                <a:lnTo>
                  <a:pt x="741151" y="2387599"/>
                </a:lnTo>
                <a:lnTo>
                  <a:pt x="777426" y="2438399"/>
                </a:lnTo>
                <a:lnTo>
                  <a:pt x="789431" y="2489199"/>
                </a:lnTo>
                <a:lnTo>
                  <a:pt x="789431" y="3936999"/>
                </a:lnTo>
                <a:close/>
              </a:path>
              <a:path w="6049009" h="6045200">
                <a:moveTo>
                  <a:pt x="429168" y="4203699"/>
                </a:moveTo>
                <a:lnTo>
                  <a:pt x="344938" y="4203699"/>
                </a:lnTo>
                <a:lnTo>
                  <a:pt x="296790" y="4190999"/>
                </a:lnTo>
                <a:lnTo>
                  <a:pt x="250918" y="4178299"/>
                </a:lnTo>
                <a:lnTo>
                  <a:pt x="207711" y="4152899"/>
                </a:lnTo>
                <a:lnTo>
                  <a:pt x="167556" y="4127499"/>
                </a:lnTo>
                <a:lnTo>
                  <a:pt x="130844" y="4102099"/>
                </a:lnTo>
                <a:lnTo>
                  <a:pt x="97962" y="4063999"/>
                </a:lnTo>
                <a:lnTo>
                  <a:pt x="69300" y="4025899"/>
                </a:lnTo>
                <a:lnTo>
                  <a:pt x="45246" y="3987799"/>
                </a:lnTo>
                <a:lnTo>
                  <a:pt x="26189" y="3936999"/>
                </a:lnTo>
                <a:lnTo>
                  <a:pt x="12518" y="3886199"/>
                </a:lnTo>
                <a:lnTo>
                  <a:pt x="4622" y="3848099"/>
                </a:lnTo>
                <a:lnTo>
                  <a:pt x="505" y="3809999"/>
                </a:lnTo>
                <a:lnTo>
                  <a:pt x="513" y="3797299"/>
                </a:lnTo>
                <a:lnTo>
                  <a:pt x="0" y="3797299"/>
                </a:lnTo>
                <a:lnTo>
                  <a:pt x="0" y="3784599"/>
                </a:lnTo>
                <a:lnTo>
                  <a:pt x="264513" y="3784599"/>
                </a:lnTo>
                <a:lnTo>
                  <a:pt x="264513" y="3797299"/>
                </a:lnTo>
                <a:lnTo>
                  <a:pt x="263486" y="3809999"/>
                </a:lnTo>
                <a:lnTo>
                  <a:pt x="275724" y="3860799"/>
                </a:lnTo>
                <a:lnTo>
                  <a:pt x="303998" y="3898899"/>
                </a:lnTo>
                <a:lnTo>
                  <a:pt x="344886" y="3924299"/>
                </a:lnTo>
                <a:lnTo>
                  <a:pt x="394972" y="3936999"/>
                </a:lnTo>
                <a:lnTo>
                  <a:pt x="789431" y="3936999"/>
                </a:lnTo>
                <a:lnTo>
                  <a:pt x="789431" y="4178299"/>
                </a:lnTo>
                <a:lnTo>
                  <a:pt x="526459" y="4178299"/>
                </a:lnTo>
                <a:lnTo>
                  <a:pt x="494863" y="4190999"/>
                </a:lnTo>
                <a:lnTo>
                  <a:pt x="462449" y="4190999"/>
                </a:lnTo>
                <a:lnTo>
                  <a:pt x="429168" y="4203699"/>
                </a:lnTo>
                <a:close/>
              </a:path>
              <a:path w="6049009" h="6045200">
                <a:moveTo>
                  <a:pt x="1594137" y="5778499"/>
                </a:moveTo>
                <a:lnTo>
                  <a:pt x="1036618" y="5778499"/>
                </a:lnTo>
                <a:lnTo>
                  <a:pt x="1081738" y="5753099"/>
                </a:lnTo>
                <a:lnTo>
                  <a:pt x="1120523" y="5727699"/>
                </a:lnTo>
                <a:lnTo>
                  <a:pt x="1151476" y="5689599"/>
                </a:lnTo>
                <a:lnTo>
                  <a:pt x="1173098" y="5651499"/>
                </a:lnTo>
                <a:lnTo>
                  <a:pt x="1183891" y="5600699"/>
                </a:lnTo>
                <a:lnTo>
                  <a:pt x="1183891" y="5575299"/>
                </a:lnTo>
                <a:lnTo>
                  <a:pt x="1183377" y="5562599"/>
                </a:lnTo>
                <a:lnTo>
                  <a:pt x="1183891" y="5562599"/>
                </a:lnTo>
                <a:lnTo>
                  <a:pt x="1183891" y="4203699"/>
                </a:lnTo>
                <a:lnTo>
                  <a:pt x="1190696" y="4152899"/>
                </a:lnTo>
                <a:lnTo>
                  <a:pt x="1211755" y="4114799"/>
                </a:lnTo>
                <a:lnTo>
                  <a:pt x="1244562" y="4089399"/>
                </a:lnTo>
                <a:lnTo>
                  <a:pt x="1286614" y="4063999"/>
                </a:lnTo>
                <a:lnTo>
                  <a:pt x="1331018" y="4063999"/>
                </a:lnTo>
                <a:lnTo>
                  <a:pt x="1358072" y="4076699"/>
                </a:lnTo>
                <a:lnTo>
                  <a:pt x="1383295" y="4089399"/>
                </a:lnTo>
                <a:lnTo>
                  <a:pt x="1405774" y="4102099"/>
                </a:lnTo>
                <a:lnTo>
                  <a:pt x="1423895" y="4127499"/>
                </a:lnTo>
                <a:lnTo>
                  <a:pt x="1437105" y="4140199"/>
                </a:lnTo>
                <a:lnTo>
                  <a:pt x="1444921" y="4178299"/>
                </a:lnTo>
                <a:lnTo>
                  <a:pt x="1446864" y="4203699"/>
                </a:lnTo>
                <a:lnTo>
                  <a:pt x="1446864" y="5600699"/>
                </a:lnTo>
                <a:lnTo>
                  <a:pt x="1457657" y="5651499"/>
                </a:lnTo>
                <a:lnTo>
                  <a:pt x="1479279" y="5689599"/>
                </a:lnTo>
                <a:lnTo>
                  <a:pt x="1510231" y="5727699"/>
                </a:lnTo>
                <a:lnTo>
                  <a:pt x="1549017" y="5753099"/>
                </a:lnTo>
                <a:lnTo>
                  <a:pt x="1594137" y="5778499"/>
                </a:lnTo>
                <a:close/>
              </a:path>
              <a:path w="6049009" h="6045200">
                <a:moveTo>
                  <a:pt x="986661" y="6045199"/>
                </a:moveTo>
                <a:lnTo>
                  <a:pt x="939849" y="6045199"/>
                </a:lnTo>
                <a:lnTo>
                  <a:pt x="850354" y="6019799"/>
                </a:lnTo>
                <a:lnTo>
                  <a:pt x="808146" y="6007099"/>
                </a:lnTo>
                <a:lnTo>
                  <a:pt x="767949" y="5981699"/>
                </a:lnTo>
                <a:lnTo>
                  <a:pt x="730000" y="5968999"/>
                </a:lnTo>
                <a:lnTo>
                  <a:pt x="694537" y="5930899"/>
                </a:lnTo>
                <a:lnTo>
                  <a:pt x="661797" y="5905499"/>
                </a:lnTo>
                <a:lnTo>
                  <a:pt x="632019" y="5880099"/>
                </a:lnTo>
                <a:lnTo>
                  <a:pt x="605440" y="5841999"/>
                </a:lnTo>
                <a:lnTo>
                  <a:pt x="582297" y="5803899"/>
                </a:lnTo>
                <a:lnTo>
                  <a:pt x="562829" y="5765799"/>
                </a:lnTo>
                <a:lnTo>
                  <a:pt x="547274" y="5714999"/>
                </a:lnTo>
                <a:lnTo>
                  <a:pt x="535868" y="5676899"/>
                </a:lnTo>
                <a:lnTo>
                  <a:pt x="528851" y="5626099"/>
                </a:lnTo>
                <a:lnTo>
                  <a:pt x="526459" y="5587999"/>
                </a:lnTo>
                <a:lnTo>
                  <a:pt x="526459" y="4178299"/>
                </a:lnTo>
                <a:lnTo>
                  <a:pt x="789431" y="4178299"/>
                </a:lnTo>
                <a:lnTo>
                  <a:pt x="789431" y="5587999"/>
                </a:lnTo>
                <a:lnTo>
                  <a:pt x="794562" y="5626099"/>
                </a:lnTo>
                <a:lnTo>
                  <a:pt x="809216" y="5664199"/>
                </a:lnTo>
                <a:lnTo>
                  <a:pt x="832288" y="5702299"/>
                </a:lnTo>
                <a:lnTo>
                  <a:pt x="862674" y="5740399"/>
                </a:lnTo>
                <a:lnTo>
                  <a:pt x="899268" y="5753099"/>
                </a:lnTo>
                <a:lnTo>
                  <a:pt x="940966" y="5778499"/>
                </a:lnTo>
                <a:lnTo>
                  <a:pt x="2061436" y="5778499"/>
                </a:lnTo>
                <a:lnTo>
                  <a:pt x="2048457" y="5803899"/>
                </a:lnTo>
                <a:lnTo>
                  <a:pt x="2025315" y="5841999"/>
                </a:lnTo>
                <a:lnTo>
                  <a:pt x="1998735" y="5880099"/>
                </a:lnTo>
                <a:lnTo>
                  <a:pt x="1968957" y="5905499"/>
                </a:lnTo>
                <a:lnTo>
                  <a:pt x="1315377" y="5905499"/>
                </a:lnTo>
                <a:lnTo>
                  <a:pt x="1277546" y="5930899"/>
                </a:lnTo>
                <a:lnTo>
                  <a:pt x="1236058" y="5968999"/>
                </a:lnTo>
                <a:lnTo>
                  <a:pt x="1191282" y="5994399"/>
                </a:lnTo>
                <a:lnTo>
                  <a:pt x="1143586" y="6019799"/>
                </a:lnTo>
                <a:lnTo>
                  <a:pt x="1093338" y="6032499"/>
                </a:lnTo>
                <a:lnTo>
                  <a:pt x="1040907" y="6032499"/>
                </a:lnTo>
                <a:lnTo>
                  <a:pt x="986661" y="6045199"/>
                </a:lnTo>
                <a:close/>
              </a:path>
              <a:path w="6049009" h="6045200">
                <a:moveTo>
                  <a:pt x="3024700" y="5651499"/>
                </a:moveTo>
                <a:lnTo>
                  <a:pt x="2761728" y="5651499"/>
                </a:lnTo>
                <a:lnTo>
                  <a:pt x="3484903" y="4203699"/>
                </a:lnTo>
                <a:lnTo>
                  <a:pt x="3879362" y="4203699"/>
                </a:lnTo>
                <a:lnTo>
                  <a:pt x="3942798" y="4330699"/>
                </a:lnTo>
                <a:lnTo>
                  <a:pt x="3682132" y="4330699"/>
                </a:lnTo>
                <a:lnTo>
                  <a:pt x="3024700" y="5651499"/>
                </a:lnTo>
                <a:close/>
              </a:path>
              <a:path w="6049009" h="6045200">
                <a:moveTo>
                  <a:pt x="4602537" y="5651499"/>
                </a:moveTo>
                <a:lnTo>
                  <a:pt x="4339564" y="5651499"/>
                </a:lnTo>
                <a:lnTo>
                  <a:pt x="3682132" y="4330699"/>
                </a:lnTo>
                <a:lnTo>
                  <a:pt x="3942798" y="4330699"/>
                </a:lnTo>
                <a:lnTo>
                  <a:pt x="4602537" y="5651499"/>
                </a:lnTo>
                <a:close/>
              </a:path>
              <a:path w="6049009" h="6045200">
                <a:moveTo>
                  <a:pt x="1690905" y="6045199"/>
                </a:moveTo>
                <a:lnTo>
                  <a:pt x="1644093" y="6045199"/>
                </a:lnTo>
                <a:lnTo>
                  <a:pt x="1589847" y="6032499"/>
                </a:lnTo>
                <a:lnTo>
                  <a:pt x="1537416" y="6032499"/>
                </a:lnTo>
                <a:lnTo>
                  <a:pt x="1487168" y="6019799"/>
                </a:lnTo>
                <a:lnTo>
                  <a:pt x="1439472" y="5994399"/>
                </a:lnTo>
                <a:lnTo>
                  <a:pt x="1394696" y="5968999"/>
                </a:lnTo>
                <a:lnTo>
                  <a:pt x="1353208" y="5930899"/>
                </a:lnTo>
                <a:lnTo>
                  <a:pt x="1315377" y="5905499"/>
                </a:lnTo>
                <a:lnTo>
                  <a:pt x="1968957" y="5905499"/>
                </a:lnTo>
                <a:lnTo>
                  <a:pt x="1936217" y="5930899"/>
                </a:lnTo>
                <a:lnTo>
                  <a:pt x="1900754" y="5968999"/>
                </a:lnTo>
                <a:lnTo>
                  <a:pt x="1862805" y="5981699"/>
                </a:lnTo>
                <a:lnTo>
                  <a:pt x="1822608" y="6007099"/>
                </a:lnTo>
                <a:lnTo>
                  <a:pt x="1780400" y="6019799"/>
                </a:lnTo>
                <a:lnTo>
                  <a:pt x="1690905" y="6045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588" y="4526195"/>
            <a:ext cx="7771765" cy="11944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650" spc="-125" dirty="0"/>
              <a:t>INTRODUCTION</a:t>
            </a:r>
            <a:endParaRPr sz="765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11"/>
            <a:ext cx="18288000" cy="3113405"/>
            <a:chOff x="1" y="11"/>
            <a:chExt cx="18288000" cy="3113405"/>
          </a:xfrm>
        </p:grpSpPr>
        <p:sp>
          <p:nvSpPr>
            <p:cNvPr id="3" name="object 3"/>
            <p:cNvSpPr/>
            <p:nvPr/>
          </p:nvSpPr>
          <p:spPr>
            <a:xfrm>
              <a:off x="1" y="12"/>
              <a:ext cx="17258665" cy="3113405"/>
            </a:xfrm>
            <a:custGeom>
              <a:avLst/>
              <a:gdLst/>
              <a:ahLst/>
              <a:cxnLst/>
              <a:rect l="l" t="t" r="r" b="b"/>
              <a:pathLst>
                <a:path w="17258665" h="3113405">
                  <a:moveTo>
                    <a:pt x="0" y="0"/>
                  </a:moveTo>
                  <a:lnTo>
                    <a:pt x="17258173" y="0"/>
                  </a:lnTo>
                  <a:lnTo>
                    <a:pt x="15461921" y="3113007"/>
                  </a:lnTo>
                  <a:lnTo>
                    <a:pt x="0" y="3113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25608" y="11"/>
              <a:ext cx="3562350" cy="2136140"/>
            </a:xfrm>
            <a:custGeom>
              <a:avLst/>
              <a:gdLst/>
              <a:ahLst/>
              <a:cxnLst/>
              <a:rect l="l" t="t" r="r" b="b"/>
              <a:pathLst>
                <a:path w="3562350" h="2136140">
                  <a:moveTo>
                    <a:pt x="1117" y="0"/>
                  </a:moveTo>
                  <a:lnTo>
                    <a:pt x="3561233" y="0"/>
                  </a:lnTo>
                  <a:lnTo>
                    <a:pt x="3562350" y="1933"/>
                  </a:lnTo>
                  <a:lnTo>
                    <a:pt x="2329659" y="2135517"/>
                  </a:lnTo>
                  <a:lnTo>
                    <a:pt x="1232691" y="2135517"/>
                  </a:lnTo>
                  <a:lnTo>
                    <a:pt x="0" y="1933"/>
                  </a:lnTo>
                  <a:lnTo>
                    <a:pt x="1117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34203" y="3665106"/>
            <a:ext cx="12768580" cy="554990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8575" marR="20955" indent="-635" algn="ctr">
              <a:lnSpc>
                <a:spcPts val="5340"/>
              </a:lnSpc>
              <a:spcBef>
                <a:spcPts val="915"/>
              </a:spcBef>
            </a:pPr>
            <a:r>
              <a:rPr sz="5050" spc="595" dirty="0">
                <a:latin typeface="Arial"/>
                <a:cs typeface="Arial"/>
              </a:rPr>
              <a:t>I </a:t>
            </a:r>
            <a:r>
              <a:rPr sz="5050" spc="-225" dirty="0">
                <a:latin typeface="Arial"/>
                <a:cs typeface="Arial"/>
              </a:rPr>
              <a:t>am </a:t>
            </a:r>
            <a:r>
              <a:rPr sz="5050" spc="100" dirty="0">
                <a:latin typeface="Arial"/>
                <a:cs typeface="Arial"/>
              </a:rPr>
              <a:t>Abhi </a:t>
            </a:r>
            <a:r>
              <a:rPr sz="5050" spc="35" dirty="0">
                <a:latin typeface="Arial"/>
                <a:cs typeface="Arial"/>
              </a:rPr>
              <a:t>Hirapara. </a:t>
            </a:r>
            <a:r>
              <a:rPr sz="5050" spc="-220" dirty="0">
                <a:latin typeface="Arial"/>
                <a:cs typeface="Arial"/>
              </a:rPr>
              <a:t>This </a:t>
            </a:r>
            <a:r>
              <a:rPr sz="5050" spc="25" dirty="0">
                <a:latin typeface="Arial"/>
                <a:cs typeface="Arial"/>
              </a:rPr>
              <a:t>website </a:t>
            </a:r>
            <a:r>
              <a:rPr sz="5050" spc="-200" dirty="0">
                <a:latin typeface="Arial"/>
                <a:cs typeface="Arial"/>
              </a:rPr>
              <a:t>is </a:t>
            </a:r>
            <a:r>
              <a:rPr sz="5050" spc="150" dirty="0">
                <a:latin typeface="Arial"/>
                <a:cs typeface="Arial"/>
              </a:rPr>
              <a:t>very </a:t>
            </a:r>
            <a:r>
              <a:rPr sz="5050" spc="155" dirty="0">
                <a:latin typeface="Arial"/>
                <a:cs typeface="Arial"/>
              </a:rPr>
              <a:t> </a:t>
            </a:r>
            <a:r>
              <a:rPr sz="5050" spc="-25" dirty="0">
                <a:latin typeface="Arial"/>
                <a:cs typeface="Arial"/>
              </a:rPr>
              <a:t>useful</a:t>
            </a:r>
            <a:r>
              <a:rPr sz="5050" spc="-85" dirty="0">
                <a:latin typeface="Arial"/>
                <a:cs typeface="Arial"/>
              </a:rPr>
              <a:t> </a:t>
            </a:r>
            <a:r>
              <a:rPr sz="5050" spc="15" dirty="0">
                <a:latin typeface="Arial"/>
                <a:cs typeface="Arial"/>
              </a:rPr>
              <a:t>and</a:t>
            </a:r>
            <a:r>
              <a:rPr sz="5050" spc="-80" dirty="0">
                <a:latin typeface="Arial"/>
                <a:cs typeface="Arial"/>
              </a:rPr>
              <a:t> </a:t>
            </a:r>
            <a:r>
              <a:rPr sz="5050" spc="140" dirty="0">
                <a:latin typeface="Arial"/>
                <a:cs typeface="Arial"/>
              </a:rPr>
              <a:t>it</a:t>
            </a:r>
            <a:r>
              <a:rPr sz="5050" spc="-85" dirty="0">
                <a:latin typeface="Arial"/>
                <a:cs typeface="Arial"/>
              </a:rPr>
              <a:t> </a:t>
            </a:r>
            <a:r>
              <a:rPr sz="5050" spc="-200" dirty="0">
                <a:latin typeface="Arial"/>
                <a:cs typeface="Arial"/>
              </a:rPr>
              <a:t>is</a:t>
            </a:r>
            <a:r>
              <a:rPr sz="5050" spc="-80" dirty="0">
                <a:latin typeface="Arial"/>
                <a:cs typeface="Arial"/>
              </a:rPr>
              <a:t> </a:t>
            </a:r>
            <a:r>
              <a:rPr sz="5050" spc="150" dirty="0">
                <a:latin typeface="Arial"/>
                <a:cs typeface="Arial"/>
              </a:rPr>
              <a:t>very</a:t>
            </a:r>
            <a:r>
              <a:rPr sz="5050" spc="-85" dirty="0">
                <a:latin typeface="Arial"/>
                <a:cs typeface="Arial"/>
              </a:rPr>
              <a:t> </a:t>
            </a:r>
            <a:r>
              <a:rPr sz="5050" spc="-60" dirty="0">
                <a:latin typeface="Arial"/>
                <a:cs typeface="Arial"/>
              </a:rPr>
              <a:t>secure</a:t>
            </a:r>
            <a:r>
              <a:rPr sz="5050" spc="-80" dirty="0">
                <a:latin typeface="Arial"/>
                <a:cs typeface="Arial"/>
              </a:rPr>
              <a:t> </a:t>
            </a:r>
            <a:r>
              <a:rPr sz="5050" spc="15" dirty="0">
                <a:latin typeface="Arial"/>
                <a:cs typeface="Arial"/>
              </a:rPr>
              <a:t>and</a:t>
            </a:r>
            <a:r>
              <a:rPr sz="5050" spc="-80" dirty="0">
                <a:latin typeface="Arial"/>
                <a:cs typeface="Arial"/>
              </a:rPr>
              <a:t> </a:t>
            </a:r>
            <a:r>
              <a:rPr sz="5050" spc="114" dirty="0">
                <a:latin typeface="Arial"/>
                <a:cs typeface="Arial"/>
              </a:rPr>
              <a:t>bugfree</a:t>
            </a:r>
            <a:r>
              <a:rPr sz="5050" spc="-85" dirty="0">
                <a:latin typeface="Arial"/>
                <a:cs typeface="Arial"/>
              </a:rPr>
              <a:t> </a:t>
            </a:r>
            <a:r>
              <a:rPr sz="5050" spc="80" dirty="0">
                <a:latin typeface="Arial"/>
                <a:cs typeface="Arial"/>
              </a:rPr>
              <a:t>,</a:t>
            </a:r>
            <a:r>
              <a:rPr sz="5050" spc="-80" dirty="0">
                <a:latin typeface="Arial"/>
                <a:cs typeface="Arial"/>
              </a:rPr>
              <a:t> </a:t>
            </a:r>
            <a:r>
              <a:rPr sz="5050" spc="140" dirty="0">
                <a:latin typeface="Arial"/>
                <a:cs typeface="Arial"/>
              </a:rPr>
              <a:t>it</a:t>
            </a:r>
            <a:r>
              <a:rPr sz="5050" spc="-85" dirty="0">
                <a:latin typeface="Arial"/>
                <a:cs typeface="Arial"/>
              </a:rPr>
              <a:t> </a:t>
            </a:r>
            <a:r>
              <a:rPr sz="5050" spc="-200" dirty="0">
                <a:latin typeface="Arial"/>
                <a:cs typeface="Arial"/>
              </a:rPr>
              <a:t>is </a:t>
            </a:r>
            <a:r>
              <a:rPr sz="5050" spc="-1385" dirty="0">
                <a:latin typeface="Arial"/>
                <a:cs typeface="Arial"/>
              </a:rPr>
              <a:t> </a:t>
            </a:r>
            <a:r>
              <a:rPr sz="5050" spc="150" dirty="0">
                <a:latin typeface="Arial"/>
                <a:cs typeface="Arial"/>
              </a:rPr>
              <a:t>very</a:t>
            </a:r>
            <a:r>
              <a:rPr sz="5050" spc="-85" dirty="0">
                <a:latin typeface="Arial"/>
                <a:cs typeface="Arial"/>
              </a:rPr>
              <a:t> </a:t>
            </a:r>
            <a:r>
              <a:rPr sz="5050" spc="35" dirty="0">
                <a:latin typeface="Arial"/>
                <a:cs typeface="Arial"/>
              </a:rPr>
              <a:t>helpful</a:t>
            </a:r>
            <a:r>
              <a:rPr sz="5050" spc="-80" dirty="0">
                <a:latin typeface="Arial"/>
                <a:cs typeface="Arial"/>
              </a:rPr>
              <a:t> </a:t>
            </a:r>
            <a:r>
              <a:rPr sz="5050" spc="215" dirty="0">
                <a:latin typeface="Arial"/>
                <a:cs typeface="Arial"/>
              </a:rPr>
              <a:t>for</a:t>
            </a:r>
            <a:r>
              <a:rPr sz="5050" spc="-85" dirty="0">
                <a:latin typeface="Arial"/>
                <a:cs typeface="Arial"/>
              </a:rPr>
              <a:t> </a:t>
            </a:r>
            <a:r>
              <a:rPr sz="5050" spc="90" dirty="0">
                <a:latin typeface="Arial"/>
                <a:cs typeface="Arial"/>
              </a:rPr>
              <a:t>worker</a:t>
            </a:r>
            <a:r>
              <a:rPr sz="5050" spc="-80" dirty="0">
                <a:latin typeface="Arial"/>
                <a:cs typeface="Arial"/>
              </a:rPr>
              <a:t> </a:t>
            </a:r>
            <a:r>
              <a:rPr sz="5050" spc="-170" dirty="0">
                <a:latin typeface="Arial"/>
                <a:cs typeface="Arial"/>
              </a:rPr>
              <a:t>as</a:t>
            </a:r>
            <a:r>
              <a:rPr sz="5050" spc="-85" dirty="0">
                <a:latin typeface="Arial"/>
                <a:cs typeface="Arial"/>
              </a:rPr>
              <a:t> </a:t>
            </a:r>
            <a:r>
              <a:rPr sz="5050" spc="25" dirty="0">
                <a:latin typeface="Arial"/>
                <a:cs typeface="Arial"/>
              </a:rPr>
              <a:t>well</a:t>
            </a:r>
            <a:r>
              <a:rPr sz="5050" spc="-80" dirty="0">
                <a:latin typeface="Arial"/>
                <a:cs typeface="Arial"/>
              </a:rPr>
              <a:t> </a:t>
            </a:r>
            <a:r>
              <a:rPr sz="5050" spc="-170" dirty="0">
                <a:latin typeface="Arial"/>
                <a:cs typeface="Arial"/>
              </a:rPr>
              <a:t>as</a:t>
            </a:r>
            <a:r>
              <a:rPr sz="5050" spc="-85" dirty="0">
                <a:latin typeface="Arial"/>
                <a:cs typeface="Arial"/>
              </a:rPr>
              <a:t> </a:t>
            </a:r>
            <a:r>
              <a:rPr sz="5050" spc="-75" dirty="0">
                <a:latin typeface="Arial"/>
                <a:cs typeface="Arial"/>
              </a:rPr>
              <a:t>customer.</a:t>
            </a:r>
            <a:endParaRPr sz="5050">
              <a:latin typeface="Arial"/>
              <a:cs typeface="Arial"/>
            </a:endParaRPr>
          </a:p>
          <a:p>
            <a:pPr marL="12700" marR="5080" algn="ctr">
              <a:lnSpc>
                <a:spcPts val="5340"/>
              </a:lnSpc>
              <a:spcBef>
                <a:spcPts val="5"/>
              </a:spcBef>
            </a:pPr>
            <a:r>
              <a:rPr sz="5050" spc="-95" dirty="0">
                <a:latin typeface="Arial"/>
                <a:cs typeface="Arial"/>
              </a:rPr>
              <a:t>There</a:t>
            </a:r>
            <a:r>
              <a:rPr sz="5050" spc="-85" dirty="0">
                <a:latin typeface="Arial"/>
                <a:cs typeface="Arial"/>
              </a:rPr>
              <a:t> </a:t>
            </a:r>
            <a:r>
              <a:rPr sz="5050" spc="40" dirty="0">
                <a:latin typeface="Arial"/>
                <a:cs typeface="Arial"/>
              </a:rPr>
              <a:t>are</a:t>
            </a:r>
            <a:r>
              <a:rPr sz="5050" spc="-80" dirty="0">
                <a:latin typeface="Arial"/>
                <a:cs typeface="Arial"/>
              </a:rPr>
              <a:t> </a:t>
            </a:r>
            <a:r>
              <a:rPr sz="5050" spc="-90" dirty="0">
                <a:latin typeface="Arial"/>
                <a:cs typeface="Arial"/>
              </a:rPr>
              <a:t>many</a:t>
            </a:r>
            <a:r>
              <a:rPr sz="5050" spc="-80" dirty="0">
                <a:latin typeface="Arial"/>
                <a:cs typeface="Arial"/>
              </a:rPr>
              <a:t> </a:t>
            </a:r>
            <a:r>
              <a:rPr sz="5050" spc="20" dirty="0">
                <a:latin typeface="Arial"/>
                <a:cs typeface="Arial"/>
              </a:rPr>
              <a:t>good</a:t>
            </a:r>
            <a:r>
              <a:rPr sz="5050" spc="-80" dirty="0">
                <a:latin typeface="Arial"/>
                <a:cs typeface="Arial"/>
              </a:rPr>
              <a:t> </a:t>
            </a:r>
            <a:r>
              <a:rPr sz="5050" spc="55" dirty="0">
                <a:latin typeface="Arial"/>
                <a:cs typeface="Arial"/>
              </a:rPr>
              <a:t>features</a:t>
            </a:r>
            <a:r>
              <a:rPr sz="5050" spc="-80" dirty="0">
                <a:latin typeface="Arial"/>
                <a:cs typeface="Arial"/>
              </a:rPr>
              <a:t> </a:t>
            </a:r>
            <a:r>
              <a:rPr sz="5050" spc="-75" dirty="0">
                <a:latin typeface="Arial"/>
                <a:cs typeface="Arial"/>
              </a:rPr>
              <a:t>in</a:t>
            </a:r>
            <a:r>
              <a:rPr sz="5050" spc="-80" dirty="0">
                <a:latin typeface="Arial"/>
                <a:cs typeface="Arial"/>
              </a:rPr>
              <a:t> </a:t>
            </a:r>
            <a:r>
              <a:rPr sz="5050" spc="-30" dirty="0">
                <a:latin typeface="Arial"/>
                <a:cs typeface="Arial"/>
              </a:rPr>
              <a:t>this</a:t>
            </a:r>
            <a:r>
              <a:rPr sz="5050" spc="-80" dirty="0">
                <a:latin typeface="Arial"/>
                <a:cs typeface="Arial"/>
              </a:rPr>
              <a:t> </a:t>
            </a:r>
            <a:r>
              <a:rPr sz="5050" spc="25" dirty="0">
                <a:latin typeface="Arial"/>
                <a:cs typeface="Arial"/>
              </a:rPr>
              <a:t>website </a:t>
            </a:r>
            <a:r>
              <a:rPr sz="5050" spc="-1385" dirty="0">
                <a:latin typeface="Arial"/>
                <a:cs typeface="Arial"/>
              </a:rPr>
              <a:t> </a:t>
            </a:r>
            <a:r>
              <a:rPr sz="5050" spc="15" dirty="0">
                <a:latin typeface="Arial"/>
                <a:cs typeface="Arial"/>
              </a:rPr>
              <a:t>and </a:t>
            </a:r>
            <a:r>
              <a:rPr sz="5050" spc="-90" dirty="0">
                <a:latin typeface="Arial"/>
                <a:cs typeface="Arial"/>
              </a:rPr>
              <a:t>many </a:t>
            </a:r>
            <a:r>
              <a:rPr sz="5050" spc="-50" dirty="0">
                <a:latin typeface="Arial"/>
                <a:cs typeface="Arial"/>
              </a:rPr>
              <a:t>changes </a:t>
            </a:r>
            <a:r>
              <a:rPr sz="5050" spc="-105" dirty="0">
                <a:latin typeface="Arial"/>
                <a:cs typeface="Arial"/>
              </a:rPr>
              <a:t>such </a:t>
            </a:r>
            <a:r>
              <a:rPr sz="5050" spc="-170" dirty="0">
                <a:latin typeface="Arial"/>
                <a:cs typeface="Arial"/>
              </a:rPr>
              <a:t>as </a:t>
            </a:r>
            <a:r>
              <a:rPr sz="5050" spc="25" dirty="0">
                <a:latin typeface="Arial"/>
                <a:cs typeface="Arial"/>
              </a:rPr>
              <a:t>atleast </a:t>
            </a:r>
            <a:r>
              <a:rPr sz="5050" spc="215" dirty="0">
                <a:latin typeface="Arial"/>
                <a:cs typeface="Arial"/>
              </a:rPr>
              <a:t>for </a:t>
            </a:r>
            <a:r>
              <a:rPr sz="5050" spc="30" dirty="0">
                <a:latin typeface="Arial"/>
                <a:cs typeface="Arial"/>
              </a:rPr>
              <a:t>new </a:t>
            </a:r>
            <a:r>
              <a:rPr sz="5050" spc="35" dirty="0">
                <a:latin typeface="Arial"/>
                <a:cs typeface="Arial"/>
              </a:rPr>
              <a:t> </a:t>
            </a:r>
            <a:r>
              <a:rPr sz="5050" spc="30" dirty="0">
                <a:latin typeface="Arial"/>
                <a:cs typeface="Arial"/>
              </a:rPr>
              <a:t>workers </a:t>
            </a:r>
            <a:r>
              <a:rPr sz="5050" spc="15" dirty="0">
                <a:latin typeface="Arial"/>
                <a:cs typeface="Arial"/>
              </a:rPr>
              <a:t>and </a:t>
            </a:r>
            <a:r>
              <a:rPr sz="5050" dirty="0">
                <a:latin typeface="Arial"/>
                <a:cs typeface="Arial"/>
              </a:rPr>
              <a:t>updates </a:t>
            </a:r>
            <a:r>
              <a:rPr sz="5050" spc="-70" dirty="0">
                <a:latin typeface="Arial"/>
                <a:cs typeface="Arial"/>
              </a:rPr>
              <a:t>them </a:t>
            </a:r>
            <a:r>
              <a:rPr sz="5050" spc="90" dirty="0">
                <a:latin typeface="Arial"/>
                <a:cs typeface="Arial"/>
              </a:rPr>
              <a:t>etc, </a:t>
            </a:r>
            <a:r>
              <a:rPr sz="5050" spc="20" dirty="0">
                <a:latin typeface="Arial"/>
                <a:cs typeface="Arial"/>
              </a:rPr>
              <a:t>then </a:t>
            </a:r>
            <a:r>
              <a:rPr sz="5050" spc="-120" dirty="0">
                <a:latin typeface="Arial"/>
                <a:cs typeface="Arial"/>
              </a:rPr>
              <a:t>system </a:t>
            </a:r>
            <a:r>
              <a:rPr sz="5050" spc="-114" dirty="0">
                <a:latin typeface="Arial"/>
                <a:cs typeface="Arial"/>
              </a:rPr>
              <a:t> </a:t>
            </a:r>
            <a:r>
              <a:rPr sz="5050" spc="40" dirty="0">
                <a:latin typeface="Arial"/>
                <a:cs typeface="Arial"/>
              </a:rPr>
              <a:t>will </a:t>
            </a:r>
            <a:r>
              <a:rPr sz="5050" spc="-140" dirty="0">
                <a:latin typeface="Arial"/>
                <a:cs typeface="Arial"/>
              </a:rPr>
              <a:t>make </a:t>
            </a:r>
            <a:r>
              <a:rPr sz="5050" spc="-114" dirty="0">
                <a:latin typeface="Arial"/>
                <a:cs typeface="Arial"/>
              </a:rPr>
              <a:t>more </a:t>
            </a:r>
            <a:r>
              <a:rPr sz="5050" spc="-25" dirty="0">
                <a:latin typeface="Arial"/>
                <a:cs typeface="Arial"/>
              </a:rPr>
              <a:t>useful </a:t>
            </a:r>
            <a:r>
              <a:rPr sz="5050" spc="-190" dirty="0">
                <a:latin typeface="Arial"/>
                <a:cs typeface="Arial"/>
              </a:rPr>
              <a:t>. </a:t>
            </a:r>
            <a:r>
              <a:rPr sz="5050" spc="-25" dirty="0">
                <a:latin typeface="Arial"/>
                <a:cs typeface="Arial"/>
              </a:rPr>
              <a:t>But </a:t>
            </a:r>
            <a:r>
              <a:rPr sz="5050" spc="25" dirty="0">
                <a:latin typeface="Arial"/>
                <a:cs typeface="Arial"/>
              </a:rPr>
              <a:t>overall </a:t>
            </a:r>
            <a:r>
              <a:rPr sz="5050" spc="-20" dirty="0">
                <a:latin typeface="Arial"/>
                <a:cs typeface="Arial"/>
              </a:rPr>
              <a:t>its </a:t>
            </a:r>
            <a:r>
              <a:rPr sz="5050" spc="-200" dirty="0">
                <a:latin typeface="Arial"/>
                <a:cs typeface="Arial"/>
              </a:rPr>
              <a:t>is </a:t>
            </a:r>
            <a:r>
              <a:rPr sz="5050" spc="150" dirty="0">
                <a:latin typeface="Arial"/>
                <a:cs typeface="Arial"/>
              </a:rPr>
              <a:t>very </a:t>
            </a:r>
            <a:r>
              <a:rPr sz="5050" spc="155" dirty="0">
                <a:latin typeface="Arial"/>
                <a:cs typeface="Arial"/>
              </a:rPr>
              <a:t> </a:t>
            </a:r>
            <a:r>
              <a:rPr sz="5050" spc="-25" dirty="0">
                <a:latin typeface="Arial"/>
                <a:cs typeface="Arial"/>
              </a:rPr>
              <a:t>useful</a:t>
            </a:r>
            <a:r>
              <a:rPr sz="5050" spc="-85" dirty="0">
                <a:latin typeface="Arial"/>
                <a:cs typeface="Arial"/>
              </a:rPr>
              <a:t> </a:t>
            </a:r>
            <a:r>
              <a:rPr sz="5050" spc="15" dirty="0">
                <a:latin typeface="Arial"/>
                <a:cs typeface="Arial"/>
              </a:rPr>
              <a:t>and</a:t>
            </a:r>
            <a:r>
              <a:rPr sz="5050" spc="-80" dirty="0">
                <a:latin typeface="Arial"/>
                <a:cs typeface="Arial"/>
              </a:rPr>
              <a:t> </a:t>
            </a:r>
            <a:r>
              <a:rPr sz="5050" spc="-30" dirty="0">
                <a:latin typeface="Arial"/>
                <a:cs typeface="Arial"/>
              </a:rPr>
              <a:t>all</a:t>
            </a:r>
            <a:r>
              <a:rPr sz="5050" spc="-80" dirty="0">
                <a:latin typeface="Arial"/>
                <a:cs typeface="Arial"/>
              </a:rPr>
              <a:t> </a:t>
            </a:r>
            <a:r>
              <a:rPr sz="5050" spc="-75" dirty="0">
                <a:latin typeface="Arial"/>
                <a:cs typeface="Arial"/>
              </a:rPr>
              <a:t>in</a:t>
            </a:r>
            <a:r>
              <a:rPr sz="5050" spc="-80" dirty="0">
                <a:latin typeface="Arial"/>
                <a:cs typeface="Arial"/>
              </a:rPr>
              <a:t> </a:t>
            </a:r>
            <a:r>
              <a:rPr sz="5050" spc="-110" dirty="0">
                <a:latin typeface="Arial"/>
                <a:cs typeface="Arial"/>
              </a:rPr>
              <a:t>one</a:t>
            </a:r>
            <a:r>
              <a:rPr sz="5050" spc="-85" dirty="0">
                <a:latin typeface="Arial"/>
                <a:cs typeface="Arial"/>
              </a:rPr>
              <a:t> </a:t>
            </a:r>
            <a:r>
              <a:rPr sz="5050" spc="-5" dirty="0">
                <a:latin typeface="Arial"/>
                <a:cs typeface="Arial"/>
              </a:rPr>
              <a:t>website.</a:t>
            </a:r>
            <a:endParaRPr sz="5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66069" y="6948850"/>
            <a:ext cx="3046730" cy="2578100"/>
          </a:xfrm>
          <a:custGeom>
            <a:avLst/>
            <a:gdLst/>
            <a:ahLst/>
            <a:cxnLst/>
            <a:rect l="l" t="t" r="r" b="b"/>
            <a:pathLst>
              <a:path w="3046730" h="2578100">
                <a:moveTo>
                  <a:pt x="1863159" y="1828800"/>
                </a:moveTo>
                <a:lnTo>
                  <a:pt x="1760718" y="1828800"/>
                </a:lnTo>
                <a:lnTo>
                  <a:pt x="1755023" y="1816100"/>
                </a:lnTo>
                <a:lnTo>
                  <a:pt x="1744394" y="1816100"/>
                </a:lnTo>
                <a:lnTo>
                  <a:pt x="1739459" y="1803400"/>
                </a:lnTo>
                <a:lnTo>
                  <a:pt x="1730497" y="1803400"/>
                </a:lnTo>
                <a:lnTo>
                  <a:pt x="1726509" y="1790700"/>
                </a:lnTo>
                <a:lnTo>
                  <a:pt x="1722848" y="1790700"/>
                </a:lnTo>
                <a:lnTo>
                  <a:pt x="1719543" y="1778000"/>
                </a:lnTo>
                <a:lnTo>
                  <a:pt x="1716620" y="1778000"/>
                </a:lnTo>
                <a:lnTo>
                  <a:pt x="1714080" y="1765300"/>
                </a:lnTo>
                <a:lnTo>
                  <a:pt x="1711922" y="1765300"/>
                </a:lnTo>
                <a:lnTo>
                  <a:pt x="1710162" y="1752600"/>
                </a:lnTo>
                <a:lnTo>
                  <a:pt x="1708816" y="1752600"/>
                </a:lnTo>
                <a:lnTo>
                  <a:pt x="1707883" y="1739900"/>
                </a:lnTo>
                <a:lnTo>
                  <a:pt x="1707363" y="1739900"/>
                </a:lnTo>
                <a:lnTo>
                  <a:pt x="1674283" y="1143000"/>
                </a:lnTo>
                <a:lnTo>
                  <a:pt x="1674707" y="1130300"/>
                </a:lnTo>
                <a:lnTo>
                  <a:pt x="1677160" y="1117600"/>
                </a:lnTo>
                <a:lnTo>
                  <a:pt x="1681643" y="1104900"/>
                </a:lnTo>
                <a:lnTo>
                  <a:pt x="1688155" y="1092200"/>
                </a:lnTo>
                <a:lnTo>
                  <a:pt x="2286799" y="50800"/>
                </a:lnTo>
                <a:lnTo>
                  <a:pt x="2290285" y="38100"/>
                </a:lnTo>
                <a:lnTo>
                  <a:pt x="2294335" y="38100"/>
                </a:lnTo>
                <a:lnTo>
                  <a:pt x="2303567" y="25400"/>
                </a:lnTo>
                <a:lnTo>
                  <a:pt x="2308659" y="25400"/>
                </a:lnTo>
                <a:lnTo>
                  <a:pt x="2319794" y="12700"/>
                </a:lnTo>
                <a:lnTo>
                  <a:pt x="2325729" y="12700"/>
                </a:lnTo>
                <a:lnTo>
                  <a:pt x="2338335" y="0"/>
                </a:lnTo>
                <a:lnTo>
                  <a:pt x="2426902" y="0"/>
                </a:lnTo>
                <a:lnTo>
                  <a:pt x="2987885" y="330200"/>
                </a:lnTo>
                <a:lnTo>
                  <a:pt x="3000135" y="330200"/>
                </a:lnTo>
                <a:lnTo>
                  <a:pt x="3011248" y="342900"/>
                </a:lnTo>
                <a:lnTo>
                  <a:pt x="3016317" y="342900"/>
                </a:lnTo>
                <a:lnTo>
                  <a:pt x="3025480" y="355600"/>
                </a:lnTo>
                <a:lnTo>
                  <a:pt x="3029483" y="368300"/>
                </a:lnTo>
                <a:lnTo>
                  <a:pt x="3036335" y="381000"/>
                </a:lnTo>
                <a:lnTo>
                  <a:pt x="3039116" y="381000"/>
                </a:lnTo>
                <a:lnTo>
                  <a:pt x="3043387" y="393700"/>
                </a:lnTo>
                <a:lnTo>
                  <a:pt x="3044835" y="406400"/>
                </a:lnTo>
                <a:lnTo>
                  <a:pt x="3046359" y="419100"/>
                </a:lnTo>
                <a:lnTo>
                  <a:pt x="3046419" y="431800"/>
                </a:lnTo>
                <a:lnTo>
                  <a:pt x="3045134" y="444500"/>
                </a:lnTo>
                <a:lnTo>
                  <a:pt x="3043803" y="444500"/>
                </a:lnTo>
                <a:lnTo>
                  <a:pt x="3039761" y="457200"/>
                </a:lnTo>
                <a:lnTo>
                  <a:pt x="3037091" y="469900"/>
                </a:lnTo>
                <a:lnTo>
                  <a:pt x="3033770" y="469900"/>
                </a:lnTo>
                <a:lnTo>
                  <a:pt x="2434059" y="1511300"/>
                </a:lnTo>
                <a:lnTo>
                  <a:pt x="2425423" y="1524000"/>
                </a:lnTo>
                <a:lnTo>
                  <a:pt x="2415252" y="1536700"/>
                </a:lnTo>
                <a:lnTo>
                  <a:pt x="2403547" y="1549400"/>
                </a:lnTo>
                <a:lnTo>
                  <a:pt x="2390308" y="1549400"/>
                </a:lnTo>
                <a:lnTo>
                  <a:pt x="1863159" y="1828800"/>
                </a:lnTo>
                <a:close/>
              </a:path>
              <a:path w="3046730" h="2578100">
                <a:moveTo>
                  <a:pt x="2763660" y="2209800"/>
                </a:moveTo>
                <a:lnTo>
                  <a:pt x="330934" y="2209800"/>
                </a:lnTo>
                <a:lnTo>
                  <a:pt x="325572" y="2197100"/>
                </a:lnTo>
                <a:lnTo>
                  <a:pt x="323547" y="2184400"/>
                </a:lnTo>
                <a:lnTo>
                  <a:pt x="320814" y="2171700"/>
                </a:lnTo>
                <a:lnTo>
                  <a:pt x="320130" y="2159000"/>
                </a:lnTo>
                <a:lnTo>
                  <a:pt x="320130" y="546100"/>
                </a:lnTo>
                <a:lnTo>
                  <a:pt x="320814" y="546100"/>
                </a:lnTo>
                <a:lnTo>
                  <a:pt x="323547" y="533400"/>
                </a:lnTo>
                <a:lnTo>
                  <a:pt x="325572" y="520700"/>
                </a:lnTo>
                <a:lnTo>
                  <a:pt x="330934" y="508000"/>
                </a:lnTo>
                <a:lnTo>
                  <a:pt x="334221" y="508000"/>
                </a:lnTo>
                <a:lnTo>
                  <a:pt x="342007" y="495300"/>
                </a:lnTo>
                <a:lnTo>
                  <a:pt x="346430" y="482600"/>
                </a:lnTo>
                <a:lnTo>
                  <a:pt x="356339" y="482600"/>
                </a:lnTo>
                <a:lnTo>
                  <a:pt x="361729" y="469900"/>
                </a:lnTo>
                <a:lnTo>
                  <a:pt x="373381" y="469900"/>
                </a:lnTo>
                <a:lnTo>
                  <a:pt x="379531" y="457200"/>
                </a:lnTo>
                <a:lnTo>
                  <a:pt x="412894" y="457200"/>
                </a:lnTo>
                <a:lnTo>
                  <a:pt x="419834" y="444500"/>
                </a:lnTo>
                <a:lnTo>
                  <a:pt x="1932521" y="444500"/>
                </a:lnTo>
                <a:lnTo>
                  <a:pt x="1625196" y="977900"/>
                </a:lnTo>
                <a:lnTo>
                  <a:pt x="953385" y="977900"/>
                </a:lnTo>
                <a:lnTo>
                  <a:pt x="946445" y="990600"/>
                </a:lnTo>
                <a:lnTo>
                  <a:pt x="913082" y="990600"/>
                </a:lnTo>
                <a:lnTo>
                  <a:pt x="906932" y="1003300"/>
                </a:lnTo>
                <a:lnTo>
                  <a:pt x="895280" y="1003300"/>
                </a:lnTo>
                <a:lnTo>
                  <a:pt x="889890" y="1016000"/>
                </a:lnTo>
                <a:lnTo>
                  <a:pt x="879981" y="1016000"/>
                </a:lnTo>
                <a:lnTo>
                  <a:pt x="875557" y="1028700"/>
                </a:lnTo>
                <a:lnTo>
                  <a:pt x="867772" y="1041400"/>
                </a:lnTo>
                <a:lnTo>
                  <a:pt x="864485" y="1041400"/>
                </a:lnTo>
                <a:lnTo>
                  <a:pt x="859122" y="1054100"/>
                </a:lnTo>
                <a:lnTo>
                  <a:pt x="857098" y="1066800"/>
                </a:lnTo>
                <a:lnTo>
                  <a:pt x="854364" y="1079500"/>
                </a:lnTo>
                <a:lnTo>
                  <a:pt x="853681" y="1079500"/>
                </a:lnTo>
                <a:lnTo>
                  <a:pt x="853681" y="1092200"/>
                </a:lnTo>
                <a:lnTo>
                  <a:pt x="854364" y="1104900"/>
                </a:lnTo>
                <a:lnTo>
                  <a:pt x="857098" y="1117600"/>
                </a:lnTo>
                <a:lnTo>
                  <a:pt x="859122" y="1130300"/>
                </a:lnTo>
                <a:lnTo>
                  <a:pt x="864485" y="1143000"/>
                </a:lnTo>
                <a:lnTo>
                  <a:pt x="867772" y="1143000"/>
                </a:lnTo>
                <a:lnTo>
                  <a:pt x="875557" y="1155700"/>
                </a:lnTo>
                <a:lnTo>
                  <a:pt x="879981" y="1155700"/>
                </a:lnTo>
                <a:lnTo>
                  <a:pt x="889890" y="1168400"/>
                </a:lnTo>
                <a:lnTo>
                  <a:pt x="895280" y="1181100"/>
                </a:lnTo>
                <a:lnTo>
                  <a:pt x="913082" y="1181100"/>
                </a:lnTo>
                <a:lnTo>
                  <a:pt x="926028" y="1193800"/>
                </a:lnTo>
                <a:lnTo>
                  <a:pt x="1569706" y="1193800"/>
                </a:lnTo>
                <a:lnTo>
                  <a:pt x="1575042" y="1308100"/>
                </a:lnTo>
                <a:lnTo>
                  <a:pt x="913082" y="1308100"/>
                </a:lnTo>
                <a:lnTo>
                  <a:pt x="906932" y="1320800"/>
                </a:lnTo>
                <a:lnTo>
                  <a:pt x="895280" y="1320800"/>
                </a:lnTo>
                <a:lnTo>
                  <a:pt x="889890" y="1333500"/>
                </a:lnTo>
                <a:lnTo>
                  <a:pt x="879981" y="1333500"/>
                </a:lnTo>
                <a:lnTo>
                  <a:pt x="875557" y="1346200"/>
                </a:lnTo>
                <a:lnTo>
                  <a:pt x="867772" y="1358900"/>
                </a:lnTo>
                <a:lnTo>
                  <a:pt x="864485" y="1358900"/>
                </a:lnTo>
                <a:lnTo>
                  <a:pt x="859122" y="1371600"/>
                </a:lnTo>
                <a:lnTo>
                  <a:pt x="857098" y="1384300"/>
                </a:lnTo>
                <a:lnTo>
                  <a:pt x="854364" y="1397000"/>
                </a:lnTo>
                <a:lnTo>
                  <a:pt x="853681" y="1397000"/>
                </a:lnTo>
                <a:lnTo>
                  <a:pt x="853681" y="1422400"/>
                </a:lnTo>
                <a:lnTo>
                  <a:pt x="854364" y="1422400"/>
                </a:lnTo>
                <a:lnTo>
                  <a:pt x="857098" y="1435100"/>
                </a:lnTo>
                <a:lnTo>
                  <a:pt x="859122" y="1447800"/>
                </a:lnTo>
                <a:lnTo>
                  <a:pt x="864485" y="1460500"/>
                </a:lnTo>
                <a:lnTo>
                  <a:pt x="867772" y="1460500"/>
                </a:lnTo>
                <a:lnTo>
                  <a:pt x="875557" y="1473200"/>
                </a:lnTo>
                <a:lnTo>
                  <a:pt x="879981" y="1485900"/>
                </a:lnTo>
                <a:lnTo>
                  <a:pt x="889890" y="1485900"/>
                </a:lnTo>
                <a:lnTo>
                  <a:pt x="895280" y="1498600"/>
                </a:lnTo>
                <a:lnTo>
                  <a:pt x="906932" y="1498600"/>
                </a:lnTo>
                <a:lnTo>
                  <a:pt x="913082" y="1511300"/>
                </a:lnTo>
                <a:lnTo>
                  <a:pt x="1584646" y="1511300"/>
                </a:lnTo>
                <a:lnTo>
                  <a:pt x="1584646" y="1625600"/>
                </a:lnTo>
                <a:lnTo>
                  <a:pt x="926028" y="1625600"/>
                </a:lnTo>
                <a:lnTo>
                  <a:pt x="913082" y="1638300"/>
                </a:lnTo>
                <a:lnTo>
                  <a:pt x="906932" y="1638300"/>
                </a:lnTo>
                <a:lnTo>
                  <a:pt x="895280" y="1651000"/>
                </a:lnTo>
                <a:lnTo>
                  <a:pt x="889890" y="1651000"/>
                </a:lnTo>
                <a:lnTo>
                  <a:pt x="879981" y="1663700"/>
                </a:lnTo>
                <a:lnTo>
                  <a:pt x="875557" y="1663700"/>
                </a:lnTo>
                <a:lnTo>
                  <a:pt x="867772" y="1676400"/>
                </a:lnTo>
                <a:lnTo>
                  <a:pt x="864485" y="1689100"/>
                </a:lnTo>
                <a:lnTo>
                  <a:pt x="859122" y="1701800"/>
                </a:lnTo>
                <a:lnTo>
                  <a:pt x="857098" y="1701800"/>
                </a:lnTo>
                <a:lnTo>
                  <a:pt x="854364" y="1714500"/>
                </a:lnTo>
                <a:lnTo>
                  <a:pt x="853681" y="1727200"/>
                </a:lnTo>
                <a:lnTo>
                  <a:pt x="853681" y="1739900"/>
                </a:lnTo>
                <a:lnTo>
                  <a:pt x="854364" y="1739900"/>
                </a:lnTo>
                <a:lnTo>
                  <a:pt x="857098" y="1752600"/>
                </a:lnTo>
                <a:lnTo>
                  <a:pt x="859122" y="1765300"/>
                </a:lnTo>
                <a:lnTo>
                  <a:pt x="864485" y="1778000"/>
                </a:lnTo>
                <a:lnTo>
                  <a:pt x="867772" y="1778000"/>
                </a:lnTo>
                <a:lnTo>
                  <a:pt x="875557" y="1790700"/>
                </a:lnTo>
                <a:lnTo>
                  <a:pt x="879981" y="1803400"/>
                </a:lnTo>
                <a:lnTo>
                  <a:pt x="889890" y="1816100"/>
                </a:lnTo>
                <a:lnTo>
                  <a:pt x="895280" y="1816100"/>
                </a:lnTo>
                <a:lnTo>
                  <a:pt x="906932" y="1828800"/>
                </a:lnTo>
                <a:lnTo>
                  <a:pt x="932701" y="1828800"/>
                </a:lnTo>
                <a:lnTo>
                  <a:pt x="946445" y="1841500"/>
                </a:lnTo>
                <a:lnTo>
                  <a:pt x="1617726" y="1841500"/>
                </a:lnTo>
                <a:lnTo>
                  <a:pt x="1633454" y="1854200"/>
                </a:lnTo>
                <a:lnTo>
                  <a:pt x="1651857" y="1879600"/>
                </a:lnTo>
                <a:lnTo>
                  <a:pt x="1672937" y="1905000"/>
                </a:lnTo>
                <a:lnTo>
                  <a:pt x="1696692" y="1917700"/>
                </a:lnTo>
                <a:lnTo>
                  <a:pt x="1724504" y="1930400"/>
                </a:lnTo>
                <a:lnTo>
                  <a:pt x="1753339" y="1943100"/>
                </a:lnTo>
                <a:lnTo>
                  <a:pt x="2774464" y="1943100"/>
                </a:lnTo>
                <a:lnTo>
                  <a:pt x="2774464" y="2159000"/>
                </a:lnTo>
                <a:lnTo>
                  <a:pt x="2773781" y="2171700"/>
                </a:lnTo>
                <a:lnTo>
                  <a:pt x="2771047" y="2184400"/>
                </a:lnTo>
                <a:lnTo>
                  <a:pt x="2769022" y="2197100"/>
                </a:lnTo>
                <a:lnTo>
                  <a:pt x="2763660" y="2209800"/>
                </a:lnTo>
                <a:close/>
              </a:path>
              <a:path w="3046730" h="2578100">
                <a:moveTo>
                  <a:pt x="2347624" y="2489200"/>
                </a:moveTo>
                <a:lnTo>
                  <a:pt x="0" y="2489200"/>
                </a:lnTo>
                <a:lnTo>
                  <a:pt x="0" y="977900"/>
                </a:lnTo>
                <a:lnTo>
                  <a:pt x="683" y="965200"/>
                </a:lnTo>
                <a:lnTo>
                  <a:pt x="3417" y="952500"/>
                </a:lnTo>
                <a:lnTo>
                  <a:pt x="5441" y="952500"/>
                </a:lnTo>
                <a:lnTo>
                  <a:pt x="10804" y="939800"/>
                </a:lnTo>
                <a:lnTo>
                  <a:pt x="14091" y="927100"/>
                </a:lnTo>
                <a:lnTo>
                  <a:pt x="21876" y="914400"/>
                </a:lnTo>
                <a:lnTo>
                  <a:pt x="26300" y="914400"/>
                </a:lnTo>
                <a:lnTo>
                  <a:pt x="36209" y="901700"/>
                </a:lnTo>
                <a:lnTo>
                  <a:pt x="41599" y="901700"/>
                </a:lnTo>
                <a:lnTo>
                  <a:pt x="53251" y="889000"/>
                </a:lnTo>
                <a:lnTo>
                  <a:pt x="59400" y="889000"/>
                </a:lnTo>
                <a:lnTo>
                  <a:pt x="72347" y="876300"/>
                </a:lnTo>
                <a:lnTo>
                  <a:pt x="213420" y="876300"/>
                </a:lnTo>
                <a:lnTo>
                  <a:pt x="213420" y="2159000"/>
                </a:lnTo>
                <a:lnTo>
                  <a:pt x="213762" y="2171700"/>
                </a:lnTo>
                <a:lnTo>
                  <a:pt x="215133" y="2184400"/>
                </a:lnTo>
                <a:lnTo>
                  <a:pt x="216157" y="2197100"/>
                </a:lnTo>
                <a:lnTo>
                  <a:pt x="218884" y="2209800"/>
                </a:lnTo>
                <a:lnTo>
                  <a:pt x="220581" y="2209800"/>
                </a:lnTo>
                <a:lnTo>
                  <a:pt x="224639" y="2222500"/>
                </a:lnTo>
                <a:lnTo>
                  <a:pt x="226991" y="2235200"/>
                </a:lnTo>
                <a:lnTo>
                  <a:pt x="232340" y="2247900"/>
                </a:lnTo>
                <a:lnTo>
                  <a:pt x="235325" y="2247900"/>
                </a:lnTo>
                <a:lnTo>
                  <a:pt x="241915" y="2260600"/>
                </a:lnTo>
                <a:lnTo>
                  <a:pt x="245504" y="2273300"/>
                </a:lnTo>
                <a:lnTo>
                  <a:pt x="253271" y="2286000"/>
                </a:lnTo>
                <a:lnTo>
                  <a:pt x="257430" y="2286000"/>
                </a:lnTo>
                <a:lnTo>
                  <a:pt x="266298" y="2298700"/>
                </a:lnTo>
                <a:lnTo>
                  <a:pt x="270987" y="2298700"/>
                </a:lnTo>
                <a:lnTo>
                  <a:pt x="280872" y="2311400"/>
                </a:lnTo>
                <a:lnTo>
                  <a:pt x="286045" y="2311400"/>
                </a:lnTo>
                <a:lnTo>
                  <a:pt x="296851" y="2324100"/>
                </a:lnTo>
                <a:lnTo>
                  <a:pt x="302458" y="2324100"/>
                </a:lnTo>
                <a:lnTo>
                  <a:pt x="314082" y="2336800"/>
                </a:lnTo>
                <a:lnTo>
                  <a:pt x="320070" y="2336800"/>
                </a:lnTo>
                <a:lnTo>
                  <a:pt x="332399" y="2349500"/>
                </a:lnTo>
                <a:lnTo>
                  <a:pt x="338710" y="2349500"/>
                </a:lnTo>
                <a:lnTo>
                  <a:pt x="351626" y="2362200"/>
                </a:lnTo>
                <a:lnTo>
                  <a:pt x="398965" y="2362200"/>
                </a:lnTo>
                <a:lnTo>
                  <a:pt x="412878" y="2374900"/>
                </a:lnTo>
                <a:lnTo>
                  <a:pt x="2347624" y="2374900"/>
                </a:lnTo>
                <a:lnTo>
                  <a:pt x="2347624" y="2489200"/>
                </a:lnTo>
                <a:close/>
              </a:path>
              <a:path w="3046730" h="2578100">
                <a:moveTo>
                  <a:pt x="2774464" y="1943100"/>
                </a:moveTo>
                <a:lnTo>
                  <a:pt x="1864509" y="1943100"/>
                </a:lnTo>
                <a:lnTo>
                  <a:pt x="1888715" y="1930400"/>
                </a:lnTo>
                <a:lnTo>
                  <a:pt x="1912246" y="1917700"/>
                </a:lnTo>
                <a:lnTo>
                  <a:pt x="2439395" y="1651000"/>
                </a:lnTo>
                <a:lnTo>
                  <a:pt x="2463998" y="1625600"/>
                </a:lnTo>
                <a:lnTo>
                  <a:pt x="2485716" y="1612900"/>
                </a:lnTo>
                <a:lnTo>
                  <a:pt x="2504548" y="1587500"/>
                </a:lnTo>
                <a:lnTo>
                  <a:pt x="2520494" y="1562100"/>
                </a:lnTo>
                <a:lnTo>
                  <a:pt x="2774465" y="1130300"/>
                </a:lnTo>
                <a:lnTo>
                  <a:pt x="2774464" y="1943100"/>
                </a:lnTo>
                <a:close/>
              </a:path>
              <a:path w="3046730" h="2578100">
                <a:moveTo>
                  <a:pt x="1233212" y="1638300"/>
                </a:moveTo>
                <a:lnTo>
                  <a:pt x="1007701" y="1638300"/>
                </a:lnTo>
                <a:lnTo>
                  <a:pt x="994754" y="1625600"/>
                </a:lnTo>
                <a:lnTo>
                  <a:pt x="1246159" y="1625600"/>
                </a:lnTo>
                <a:lnTo>
                  <a:pt x="1233212" y="1638300"/>
                </a:lnTo>
                <a:close/>
              </a:path>
              <a:path w="3046730" h="2578100">
                <a:moveTo>
                  <a:pt x="1537925" y="1638300"/>
                </a:moveTo>
                <a:lnTo>
                  <a:pt x="1327831" y="1638300"/>
                </a:lnTo>
                <a:lnTo>
                  <a:pt x="1314885" y="1625600"/>
                </a:lnTo>
                <a:lnTo>
                  <a:pt x="1550589" y="1625600"/>
                </a:lnTo>
                <a:lnTo>
                  <a:pt x="1537925" y="1638300"/>
                </a:lnTo>
                <a:close/>
              </a:path>
              <a:path w="3046730" h="2578100">
                <a:moveTo>
                  <a:pt x="1215411" y="1651000"/>
                </a:moveTo>
                <a:lnTo>
                  <a:pt x="1025502" y="1651000"/>
                </a:lnTo>
                <a:lnTo>
                  <a:pt x="1013850" y="1638300"/>
                </a:lnTo>
                <a:lnTo>
                  <a:pt x="1227063" y="1638300"/>
                </a:lnTo>
                <a:lnTo>
                  <a:pt x="1215411" y="1651000"/>
                </a:lnTo>
                <a:close/>
              </a:path>
              <a:path w="3046730" h="2578100">
                <a:moveTo>
                  <a:pt x="1520700" y="1651000"/>
                </a:moveTo>
                <a:lnTo>
                  <a:pt x="1345632" y="1651000"/>
                </a:lnTo>
                <a:lnTo>
                  <a:pt x="1333981" y="1638300"/>
                </a:lnTo>
                <a:lnTo>
                  <a:pt x="1531947" y="1638300"/>
                </a:lnTo>
                <a:lnTo>
                  <a:pt x="1520700" y="1651000"/>
                </a:lnTo>
                <a:close/>
              </a:path>
              <a:path w="3046730" h="2578100">
                <a:moveTo>
                  <a:pt x="1200112" y="1663700"/>
                </a:moveTo>
                <a:lnTo>
                  <a:pt x="1040801" y="1663700"/>
                </a:lnTo>
                <a:lnTo>
                  <a:pt x="1030892" y="1651000"/>
                </a:lnTo>
                <a:lnTo>
                  <a:pt x="1210021" y="1651000"/>
                </a:lnTo>
                <a:lnTo>
                  <a:pt x="1200112" y="1663700"/>
                </a:lnTo>
                <a:close/>
              </a:path>
              <a:path w="3046730" h="2578100">
                <a:moveTo>
                  <a:pt x="1506138" y="1663700"/>
                </a:moveTo>
                <a:lnTo>
                  <a:pt x="1360932" y="1663700"/>
                </a:lnTo>
                <a:lnTo>
                  <a:pt x="1351023" y="1651000"/>
                </a:lnTo>
                <a:lnTo>
                  <a:pt x="1515538" y="1651000"/>
                </a:lnTo>
                <a:lnTo>
                  <a:pt x="1506138" y="1663700"/>
                </a:lnTo>
                <a:close/>
              </a:path>
              <a:path w="3046730" h="2578100">
                <a:moveTo>
                  <a:pt x="1179253" y="1701800"/>
                </a:moveTo>
                <a:lnTo>
                  <a:pt x="1061660" y="1701800"/>
                </a:lnTo>
                <a:lnTo>
                  <a:pt x="1056297" y="1689100"/>
                </a:lnTo>
                <a:lnTo>
                  <a:pt x="1053010" y="1676400"/>
                </a:lnTo>
                <a:lnTo>
                  <a:pt x="1045225" y="1663700"/>
                </a:lnTo>
                <a:lnTo>
                  <a:pt x="1195688" y="1663700"/>
                </a:lnTo>
                <a:lnTo>
                  <a:pt x="1187903" y="1676400"/>
                </a:lnTo>
                <a:lnTo>
                  <a:pt x="1184615" y="1689100"/>
                </a:lnTo>
                <a:lnTo>
                  <a:pt x="1179253" y="1701800"/>
                </a:lnTo>
                <a:close/>
              </a:path>
              <a:path w="3046730" h="2578100">
                <a:moveTo>
                  <a:pt x="1487115" y="1701800"/>
                </a:moveTo>
                <a:lnTo>
                  <a:pt x="1381790" y="1701800"/>
                </a:lnTo>
                <a:lnTo>
                  <a:pt x="1376428" y="1689100"/>
                </a:lnTo>
                <a:lnTo>
                  <a:pt x="1373141" y="1676400"/>
                </a:lnTo>
                <a:lnTo>
                  <a:pt x="1365355" y="1663700"/>
                </a:lnTo>
                <a:lnTo>
                  <a:pt x="1501990" y="1663700"/>
                </a:lnTo>
                <a:lnTo>
                  <a:pt x="1494798" y="1676400"/>
                </a:lnTo>
                <a:lnTo>
                  <a:pt x="1491823" y="1689100"/>
                </a:lnTo>
                <a:lnTo>
                  <a:pt x="1487115" y="1701800"/>
                </a:lnTo>
                <a:close/>
              </a:path>
              <a:path w="3046730" h="2578100">
                <a:moveTo>
                  <a:pt x="1173812" y="1739900"/>
                </a:moveTo>
                <a:lnTo>
                  <a:pt x="1067101" y="1739900"/>
                </a:lnTo>
                <a:lnTo>
                  <a:pt x="1067101" y="1727200"/>
                </a:lnTo>
                <a:lnTo>
                  <a:pt x="1066418" y="1714500"/>
                </a:lnTo>
                <a:lnTo>
                  <a:pt x="1063684" y="1701800"/>
                </a:lnTo>
                <a:lnTo>
                  <a:pt x="1177229" y="1701800"/>
                </a:lnTo>
                <a:lnTo>
                  <a:pt x="1174495" y="1714500"/>
                </a:lnTo>
                <a:lnTo>
                  <a:pt x="1173812" y="1727200"/>
                </a:lnTo>
                <a:lnTo>
                  <a:pt x="1173812" y="1739900"/>
                </a:lnTo>
                <a:close/>
              </a:path>
              <a:path w="3046730" h="2578100">
                <a:moveTo>
                  <a:pt x="1523574" y="1816100"/>
                </a:moveTo>
                <a:lnTo>
                  <a:pt x="1351023" y="1816100"/>
                </a:lnTo>
                <a:lnTo>
                  <a:pt x="1360932" y="1803400"/>
                </a:lnTo>
                <a:lnTo>
                  <a:pt x="1365355" y="1790700"/>
                </a:lnTo>
                <a:lnTo>
                  <a:pt x="1373141" y="1778000"/>
                </a:lnTo>
                <a:lnTo>
                  <a:pt x="1376428" y="1778000"/>
                </a:lnTo>
                <a:lnTo>
                  <a:pt x="1381790" y="1765300"/>
                </a:lnTo>
                <a:lnTo>
                  <a:pt x="1383814" y="1752600"/>
                </a:lnTo>
                <a:lnTo>
                  <a:pt x="1386548" y="1739900"/>
                </a:lnTo>
                <a:lnTo>
                  <a:pt x="1387232" y="1739900"/>
                </a:lnTo>
                <a:lnTo>
                  <a:pt x="1387232" y="1727200"/>
                </a:lnTo>
                <a:lnTo>
                  <a:pt x="1386548" y="1714500"/>
                </a:lnTo>
                <a:lnTo>
                  <a:pt x="1383814" y="1701800"/>
                </a:lnTo>
                <a:lnTo>
                  <a:pt x="1485427" y="1701800"/>
                </a:lnTo>
                <a:lnTo>
                  <a:pt x="1483384" y="1727200"/>
                </a:lnTo>
                <a:lnTo>
                  <a:pt x="1483049" y="1727200"/>
                </a:lnTo>
                <a:lnTo>
                  <a:pt x="1483749" y="1739900"/>
                </a:lnTo>
                <a:lnTo>
                  <a:pt x="1484778" y="1752600"/>
                </a:lnTo>
                <a:lnTo>
                  <a:pt x="1488195" y="1765300"/>
                </a:lnTo>
                <a:lnTo>
                  <a:pt x="1490549" y="1765300"/>
                </a:lnTo>
                <a:lnTo>
                  <a:pt x="1496551" y="1778000"/>
                </a:lnTo>
                <a:lnTo>
                  <a:pt x="1500140" y="1790700"/>
                </a:lnTo>
                <a:lnTo>
                  <a:pt x="1508497" y="1803400"/>
                </a:lnTo>
                <a:lnTo>
                  <a:pt x="1513183" y="1803400"/>
                </a:lnTo>
                <a:lnTo>
                  <a:pt x="1523574" y="1816100"/>
                </a:lnTo>
                <a:close/>
              </a:path>
              <a:path w="3046730" h="2578100">
                <a:moveTo>
                  <a:pt x="1184615" y="1778000"/>
                </a:moveTo>
                <a:lnTo>
                  <a:pt x="1056297" y="1778000"/>
                </a:lnTo>
                <a:lnTo>
                  <a:pt x="1061660" y="1765300"/>
                </a:lnTo>
                <a:lnTo>
                  <a:pt x="1063684" y="1752600"/>
                </a:lnTo>
                <a:lnTo>
                  <a:pt x="1066418" y="1739900"/>
                </a:lnTo>
                <a:lnTo>
                  <a:pt x="1174495" y="1739900"/>
                </a:lnTo>
                <a:lnTo>
                  <a:pt x="1177229" y="1752600"/>
                </a:lnTo>
                <a:lnTo>
                  <a:pt x="1179253" y="1765300"/>
                </a:lnTo>
                <a:lnTo>
                  <a:pt x="1184615" y="1778000"/>
                </a:lnTo>
                <a:close/>
              </a:path>
              <a:path w="3046730" h="2578100">
                <a:moveTo>
                  <a:pt x="1210021" y="1816100"/>
                </a:moveTo>
                <a:lnTo>
                  <a:pt x="1030892" y="1816100"/>
                </a:lnTo>
                <a:lnTo>
                  <a:pt x="1040801" y="1803400"/>
                </a:lnTo>
                <a:lnTo>
                  <a:pt x="1045225" y="1790700"/>
                </a:lnTo>
                <a:lnTo>
                  <a:pt x="1053010" y="1778000"/>
                </a:lnTo>
                <a:lnTo>
                  <a:pt x="1187903" y="1778000"/>
                </a:lnTo>
                <a:lnTo>
                  <a:pt x="1195688" y="1790700"/>
                </a:lnTo>
                <a:lnTo>
                  <a:pt x="1200112" y="1803400"/>
                </a:lnTo>
                <a:lnTo>
                  <a:pt x="1210021" y="1816100"/>
                </a:lnTo>
                <a:close/>
              </a:path>
              <a:path w="3046730" h="2578100">
                <a:moveTo>
                  <a:pt x="1227062" y="1828800"/>
                </a:moveTo>
                <a:lnTo>
                  <a:pt x="1013850" y="1828800"/>
                </a:lnTo>
                <a:lnTo>
                  <a:pt x="1025502" y="1816100"/>
                </a:lnTo>
                <a:lnTo>
                  <a:pt x="1215411" y="1816100"/>
                </a:lnTo>
                <a:lnTo>
                  <a:pt x="1227062" y="1828800"/>
                </a:lnTo>
                <a:close/>
              </a:path>
              <a:path w="3046730" h="2578100">
                <a:moveTo>
                  <a:pt x="1541205" y="1828800"/>
                </a:moveTo>
                <a:lnTo>
                  <a:pt x="1333981" y="1828800"/>
                </a:lnTo>
                <a:lnTo>
                  <a:pt x="1345632" y="1816100"/>
                </a:lnTo>
                <a:lnTo>
                  <a:pt x="1529179" y="1816100"/>
                </a:lnTo>
                <a:lnTo>
                  <a:pt x="1541205" y="1828800"/>
                </a:lnTo>
                <a:close/>
              </a:path>
              <a:path w="3046730" h="2578100">
                <a:moveTo>
                  <a:pt x="1266576" y="1841500"/>
                </a:moveTo>
                <a:lnTo>
                  <a:pt x="974337" y="1841500"/>
                </a:lnTo>
                <a:lnTo>
                  <a:pt x="988081" y="1828800"/>
                </a:lnTo>
                <a:lnTo>
                  <a:pt x="1252831" y="1828800"/>
                </a:lnTo>
                <a:lnTo>
                  <a:pt x="1266576" y="1841500"/>
                </a:lnTo>
                <a:close/>
              </a:path>
              <a:path w="3046730" h="2578100">
                <a:moveTo>
                  <a:pt x="1581347" y="1841500"/>
                </a:moveTo>
                <a:lnTo>
                  <a:pt x="1294468" y="1841500"/>
                </a:lnTo>
                <a:lnTo>
                  <a:pt x="1308212" y="1828800"/>
                </a:lnTo>
                <a:lnTo>
                  <a:pt x="1567479" y="1828800"/>
                </a:lnTo>
                <a:lnTo>
                  <a:pt x="1581347" y="1841500"/>
                </a:lnTo>
                <a:close/>
              </a:path>
              <a:path w="3046730" h="2578100">
                <a:moveTo>
                  <a:pt x="1826843" y="1841500"/>
                </a:moveTo>
                <a:lnTo>
                  <a:pt x="1800151" y="1841500"/>
                </a:lnTo>
                <a:lnTo>
                  <a:pt x="1786618" y="1828800"/>
                </a:lnTo>
                <a:lnTo>
                  <a:pt x="1839281" y="1828800"/>
                </a:lnTo>
                <a:lnTo>
                  <a:pt x="1826843" y="1841500"/>
                </a:lnTo>
                <a:close/>
              </a:path>
              <a:path w="3046730" h="2578100">
                <a:moveTo>
                  <a:pt x="2752588" y="2222500"/>
                </a:moveTo>
                <a:lnTo>
                  <a:pt x="342007" y="2222500"/>
                </a:lnTo>
                <a:lnTo>
                  <a:pt x="334221" y="2209800"/>
                </a:lnTo>
                <a:lnTo>
                  <a:pt x="2760373" y="2209800"/>
                </a:lnTo>
                <a:lnTo>
                  <a:pt x="2752588" y="2222500"/>
                </a:lnTo>
                <a:close/>
              </a:path>
              <a:path w="3046730" h="2578100">
                <a:moveTo>
                  <a:pt x="2738255" y="2235200"/>
                </a:moveTo>
                <a:lnTo>
                  <a:pt x="356339" y="2235200"/>
                </a:lnTo>
                <a:lnTo>
                  <a:pt x="346430" y="2222500"/>
                </a:lnTo>
                <a:lnTo>
                  <a:pt x="2748164" y="2222500"/>
                </a:lnTo>
                <a:lnTo>
                  <a:pt x="2738255" y="2235200"/>
                </a:lnTo>
                <a:close/>
              </a:path>
              <a:path w="3046730" h="2578100">
                <a:moveTo>
                  <a:pt x="2721213" y="2247900"/>
                </a:moveTo>
                <a:lnTo>
                  <a:pt x="373381" y="2247900"/>
                </a:lnTo>
                <a:lnTo>
                  <a:pt x="361729" y="2235200"/>
                </a:lnTo>
                <a:lnTo>
                  <a:pt x="2732865" y="2235200"/>
                </a:lnTo>
                <a:lnTo>
                  <a:pt x="2721213" y="2247900"/>
                </a:lnTo>
                <a:close/>
              </a:path>
              <a:path w="3046730" h="2578100">
                <a:moveTo>
                  <a:pt x="2702117" y="2260600"/>
                </a:moveTo>
                <a:lnTo>
                  <a:pt x="392477" y="2260600"/>
                </a:lnTo>
                <a:lnTo>
                  <a:pt x="379531" y="2247900"/>
                </a:lnTo>
                <a:lnTo>
                  <a:pt x="2715063" y="2247900"/>
                </a:lnTo>
                <a:lnTo>
                  <a:pt x="2702117" y="2260600"/>
                </a:lnTo>
                <a:close/>
              </a:path>
              <a:path w="3046730" h="2578100">
                <a:moveTo>
                  <a:pt x="2336819" y="2527300"/>
                </a:moveTo>
                <a:lnTo>
                  <a:pt x="10804" y="2527300"/>
                </a:lnTo>
                <a:lnTo>
                  <a:pt x="5441" y="2514600"/>
                </a:lnTo>
                <a:lnTo>
                  <a:pt x="3417" y="2501900"/>
                </a:lnTo>
                <a:lnTo>
                  <a:pt x="683" y="2489200"/>
                </a:lnTo>
                <a:lnTo>
                  <a:pt x="2346940" y="2489200"/>
                </a:lnTo>
                <a:lnTo>
                  <a:pt x="2344206" y="2501900"/>
                </a:lnTo>
                <a:lnTo>
                  <a:pt x="2342182" y="2514600"/>
                </a:lnTo>
                <a:lnTo>
                  <a:pt x="2336819" y="2527300"/>
                </a:lnTo>
                <a:close/>
              </a:path>
              <a:path w="3046730" h="2578100">
                <a:moveTo>
                  <a:pt x="2321323" y="2552700"/>
                </a:moveTo>
                <a:lnTo>
                  <a:pt x="26300" y="2552700"/>
                </a:lnTo>
                <a:lnTo>
                  <a:pt x="21876" y="2540000"/>
                </a:lnTo>
                <a:lnTo>
                  <a:pt x="14091" y="2527300"/>
                </a:lnTo>
                <a:lnTo>
                  <a:pt x="2333532" y="2527300"/>
                </a:lnTo>
                <a:lnTo>
                  <a:pt x="2325747" y="2540000"/>
                </a:lnTo>
                <a:lnTo>
                  <a:pt x="2321323" y="2552700"/>
                </a:lnTo>
                <a:close/>
              </a:path>
              <a:path w="3046730" h="2578100">
                <a:moveTo>
                  <a:pt x="2306024" y="2565400"/>
                </a:moveTo>
                <a:lnTo>
                  <a:pt x="41599" y="2565400"/>
                </a:lnTo>
                <a:lnTo>
                  <a:pt x="36209" y="2552700"/>
                </a:lnTo>
                <a:lnTo>
                  <a:pt x="2311414" y="2552700"/>
                </a:lnTo>
                <a:lnTo>
                  <a:pt x="2306024" y="2565400"/>
                </a:lnTo>
                <a:close/>
              </a:path>
              <a:path w="3046730" h="2578100">
                <a:moveTo>
                  <a:pt x="2288223" y="2578100"/>
                </a:moveTo>
                <a:lnTo>
                  <a:pt x="59400" y="2578100"/>
                </a:lnTo>
                <a:lnTo>
                  <a:pt x="53251" y="2565400"/>
                </a:lnTo>
                <a:lnTo>
                  <a:pt x="2294372" y="2565400"/>
                </a:lnTo>
                <a:lnTo>
                  <a:pt x="2288223" y="257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4781" y="1250988"/>
            <a:ext cx="5944235" cy="897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00" spc="1225" dirty="0"/>
              <a:t>C</a:t>
            </a:r>
            <a:r>
              <a:rPr sz="5700" spc="-770" dirty="0"/>
              <a:t> </a:t>
            </a:r>
            <a:r>
              <a:rPr sz="5700" spc="819" dirty="0"/>
              <a:t>U</a:t>
            </a:r>
            <a:r>
              <a:rPr sz="5700" spc="-770" dirty="0"/>
              <a:t> </a:t>
            </a:r>
            <a:r>
              <a:rPr sz="5700" spc="1420" dirty="0"/>
              <a:t>S</a:t>
            </a:r>
            <a:r>
              <a:rPr sz="5700" spc="-770" dirty="0"/>
              <a:t> </a:t>
            </a:r>
            <a:r>
              <a:rPr sz="5700" spc="1540" dirty="0"/>
              <a:t>T</a:t>
            </a:r>
            <a:r>
              <a:rPr sz="5700" spc="-770" dirty="0"/>
              <a:t> </a:t>
            </a:r>
            <a:r>
              <a:rPr sz="5700" spc="645" dirty="0"/>
              <a:t>O</a:t>
            </a:r>
            <a:r>
              <a:rPr sz="5700" spc="-770" dirty="0"/>
              <a:t> </a:t>
            </a:r>
            <a:r>
              <a:rPr sz="5700" spc="-60" dirty="0"/>
              <a:t>M</a:t>
            </a:r>
            <a:r>
              <a:rPr sz="5700" spc="-770" dirty="0"/>
              <a:t> </a:t>
            </a:r>
            <a:r>
              <a:rPr sz="5700" spc="1525" dirty="0"/>
              <a:t>E</a:t>
            </a:r>
            <a:r>
              <a:rPr sz="5700" spc="-770" dirty="0"/>
              <a:t> </a:t>
            </a:r>
            <a:r>
              <a:rPr sz="5700" spc="894" dirty="0"/>
              <a:t>R</a:t>
            </a:r>
            <a:endParaRPr sz="5700"/>
          </a:p>
        </p:txBody>
      </p:sp>
      <p:sp>
        <p:nvSpPr>
          <p:cNvPr id="8" name="object 8"/>
          <p:cNvSpPr txBox="1"/>
          <p:nvPr/>
        </p:nvSpPr>
        <p:spPr>
          <a:xfrm>
            <a:off x="6712677" y="1250988"/>
            <a:ext cx="8206740" cy="897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00" b="1" spc="894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5700" b="1" spc="-7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700" b="1" spc="15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700" b="1" spc="-7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700" b="1" spc="118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5700" b="1" spc="-7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700" b="1" spc="11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700" b="1" spc="-7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700" b="1" spc="227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700" b="1" spc="-7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700" b="1" spc="71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5700" b="1" spc="-7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700" b="1" spc="11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700" b="1" spc="-7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700" b="1" spc="15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700" b="1" spc="-7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700" b="1" spc="227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700" b="1" spc="-7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700" b="1" spc="64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5700" b="1" spc="-7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700" b="1" spc="6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57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8288000" cy="3113405"/>
            <a:chOff x="1" y="0"/>
            <a:chExt cx="18288000" cy="3113405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17258665" cy="3113405"/>
            </a:xfrm>
            <a:custGeom>
              <a:avLst/>
              <a:gdLst/>
              <a:ahLst/>
              <a:cxnLst/>
              <a:rect l="l" t="t" r="r" b="b"/>
              <a:pathLst>
                <a:path w="17258665" h="3113405">
                  <a:moveTo>
                    <a:pt x="0" y="0"/>
                  </a:moveTo>
                  <a:lnTo>
                    <a:pt x="17258173" y="0"/>
                  </a:lnTo>
                  <a:lnTo>
                    <a:pt x="15461921" y="3113007"/>
                  </a:lnTo>
                  <a:lnTo>
                    <a:pt x="0" y="3113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25608" y="0"/>
              <a:ext cx="3562350" cy="2136140"/>
            </a:xfrm>
            <a:custGeom>
              <a:avLst/>
              <a:gdLst/>
              <a:ahLst/>
              <a:cxnLst/>
              <a:rect l="l" t="t" r="r" b="b"/>
              <a:pathLst>
                <a:path w="3562350" h="2136140">
                  <a:moveTo>
                    <a:pt x="1113" y="0"/>
                  </a:moveTo>
                  <a:lnTo>
                    <a:pt x="3561236" y="0"/>
                  </a:lnTo>
                  <a:lnTo>
                    <a:pt x="3562350" y="1927"/>
                  </a:lnTo>
                  <a:lnTo>
                    <a:pt x="2329659" y="2135511"/>
                  </a:lnTo>
                  <a:lnTo>
                    <a:pt x="1232691" y="2135511"/>
                  </a:lnTo>
                  <a:lnTo>
                    <a:pt x="0" y="1927"/>
                  </a:lnTo>
                  <a:lnTo>
                    <a:pt x="1113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9593" y="1333116"/>
            <a:ext cx="15084425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27270" algn="l"/>
                <a:tab pos="11025505" algn="l"/>
              </a:tabLst>
            </a:pPr>
            <a:r>
              <a:rPr sz="5250" b="1" spc="80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5250" b="1" spc="-7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50" b="1" spc="13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250" b="1" spc="-7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50" b="1" spc="1989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5250" b="1" spc="-7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50" b="1" spc="13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250" b="1" spc="-7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50" b="1" spc="11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5250" b="1" spc="-7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50" b="1" spc="190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7875" b="1" spc="-1987" baseline="1587" dirty="0">
                <a:solidFill>
                  <a:srgbClr val="FF00FF"/>
                </a:solidFill>
                <a:latin typeface="Tahoma"/>
                <a:cs typeface="Tahoma"/>
              </a:rPr>
              <a:t>,</a:t>
            </a:r>
            <a:r>
              <a:rPr sz="5250" b="1" spc="-132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5250" b="1" spc="-385" dirty="0">
                <a:solidFill>
                  <a:srgbClr val="00FFFF"/>
                </a:solidFill>
                <a:latin typeface="Tahoma"/>
                <a:cs typeface="Tahoma"/>
              </a:rPr>
              <a:t>,</a:t>
            </a:r>
            <a:r>
              <a:rPr sz="5250" b="1" dirty="0">
                <a:solidFill>
                  <a:srgbClr val="00FFFF"/>
                </a:solidFill>
                <a:latin typeface="Tahoma"/>
                <a:cs typeface="Tahoma"/>
              </a:rPr>
              <a:t>	</a:t>
            </a:r>
            <a:r>
              <a:rPr sz="5250" b="1" spc="80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5250" b="1" spc="-7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50" b="1" spc="13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250" b="1" spc="-7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50" b="1" spc="6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5250" b="1" spc="-7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50" b="1" spc="13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250" b="1" spc="-7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50" b="1" spc="129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5250" b="1" spc="-7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50" b="1" spc="208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250" b="1" spc="-7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50" b="1" spc="70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5250" b="1" spc="-7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50" b="1" spc="107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7875" b="1" spc="-1987" baseline="1587" dirty="0">
                <a:solidFill>
                  <a:srgbClr val="FF00FF"/>
                </a:solidFill>
                <a:latin typeface="Tahoma"/>
                <a:cs typeface="Tahoma"/>
              </a:rPr>
              <a:t>,</a:t>
            </a:r>
            <a:r>
              <a:rPr sz="5250" b="1" spc="-132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5250" b="1" spc="-385" dirty="0">
                <a:solidFill>
                  <a:srgbClr val="00FFFF"/>
                </a:solidFill>
                <a:latin typeface="Tahoma"/>
                <a:cs typeface="Tahoma"/>
              </a:rPr>
              <a:t>,</a:t>
            </a:r>
            <a:r>
              <a:rPr sz="5250" b="1" dirty="0">
                <a:solidFill>
                  <a:srgbClr val="00FFFF"/>
                </a:solidFill>
                <a:latin typeface="Tahoma"/>
                <a:cs typeface="Tahoma"/>
              </a:rPr>
              <a:t>	</a:t>
            </a:r>
            <a:r>
              <a:rPr sz="5250" b="1" spc="80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5250" b="1" spc="-7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50" b="1" spc="13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250" b="1" spc="-7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50" b="1" spc="14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250" b="1" spc="-7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50" b="1" spc="1019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50" b="1" spc="-7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50" b="1" spc="208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250" b="1" spc="-7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50" b="1" spc="57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525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0198" y="3433572"/>
            <a:ext cx="17431385" cy="6649720"/>
            <a:chOff x="380198" y="3433572"/>
            <a:chExt cx="17431385" cy="6649720"/>
          </a:xfrm>
        </p:grpSpPr>
        <p:sp>
          <p:nvSpPr>
            <p:cNvPr id="7" name="object 7"/>
            <p:cNvSpPr/>
            <p:nvPr/>
          </p:nvSpPr>
          <p:spPr>
            <a:xfrm>
              <a:off x="451667" y="3515879"/>
              <a:ext cx="17336135" cy="1270"/>
            </a:xfrm>
            <a:custGeom>
              <a:avLst/>
              <a:gdLst/>
              <a:ahLst/>
              <a:cxnLst/>
              <a:rect l="l" t="t" r="r" b="b"/>
              <a:pathLst>
                <a:path w="17336135" h="1270">
                  <a:moveTo>
                    <a:pt x="0" y="683"/>
                  </a:moveTo>
                  <a:lnTo>
                    <a:pt x="17335611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4011" y="3566292"/>
              <a:ext cx="0" cy="6449060"/>
            </a:xfrm>
            <a:custGeom>
              <a:avLst/>
              <a:gdLst/>
              <a:ahLst/>
              <a:cxnLst/>
              <a:rect l="l" t="t" r="r" b="b"/>
              <a:pathLst>
                <a:path h="6449059">
                  <a:moveTo>
                    <a:pt x="0" y="0"/>
                  </a:moveTo>
                  <a:lnTo>
                    <a:pt x="0" y="6448456"/>
                  </a:lnTo>
                </a:path>
              </a:pathLst>
            </a:custGeom>
            <a:ln w="47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9575" y="3608667"/>
              <a:ext cx="0" cy="6449060"/>
            </a:xfrm>
            <a:custGeom>
              <a:avLst/>
              <a:gdLst/>
              <a:ahLst/>
              <a:cxnLst/>
              <a:rect l="l" t="t" r="r" b="b"/>
              <a:pathLst>
                <a:path h="6449059">
                  <a:moveTo>
                    <a:pt x="0" y="0"/>
                  </a:moveTo>
                  <a:lnTo>
                    <a:pt x="0" y="6448456"/>
                  </a:lnTo>
                </a:path>
              </a:pathLst>
            </a:custGeom>
            <a:ln w="47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51479" y="3540073"/>
              <a:ext cx="0" cy="6382385"/>
            </a:xfrm>
            <a:custGeom>
              <a:avLst/>
              <a:gdLst/>
              <a:ahLst/>
              <a:cxnLst/>
              <a:rect l="l" t="t" r="r" b="b"/>
              <a:pathLst>
                <a:path h="6382384">
                  <a:moveTo>
                    <a:pt x="0" y="0"/>
                  </a:moveTo>
                  <a:lnTo>
                    <a:pt x="0" y="6381760"/>
                  </a:lnTo>
                </a:path>
              </a:pathLst>
            </a:custGeom>
            <a:ln w="47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667" y="10053077"/>
              <a:ext cx="17336135" cy="6350"/>
            </a:xfrm>
            <a:custGeom>
              <a:avLst/>
              <a:gdLst/>
              <a:ahLst/>
              <a:cxnLst/>
              <a:rect l="l" t="t" r="r" b="b"/>
              <a:pathLst>
                <a:path w="17336135" h="6350">
                  <a:moveTo>
                    <a:pt x="0" y="5789"/>
                  </a:moveTo>
                  <a:lnTo>
                    <a:pt x="1733561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751073" y="3457385"/>
              <a:ext cx="34925" cy="6525259"/>
            </a:xfrm>
            <a:custGeom>
              <a:avLst/>
              <a:gdLst/>
              <a:ahLst/>
              <a:cxnLst/>
              <a:rect l="l" t="t" r="r" b="b"/>
              <a:pathLst>
                <a:path w="34925" h="6525259">
                  <a:moveTo>
                    <a:pt x="0" y="0"/>
                  </a:moveTo>
                  <a:lnTo>
                    <a:pt x="34819" y="6524660"/>
                  </a:lnTo>
                </a:path>
              </a:pathLst>
            </a:custGeom>
            <a:ln w="476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7877" y="4562139"/>
              <a:ext cx="17317085" cy="11430"/>
            </a:xfrm>
            <a:custGeom>
              <a:avLst/>
              <a:gdLst/>
              <a:ahLst/>
              <a:cxnLst/>
              <a:rect l="l" t="t" r="r" b="b"/>
              <a:pathLst>
                <a:path w="17317085" h="11429">
                  <a:moveTo>
                    <a:pt x="0" y="0"/>
                  </a:moveTo>
                  <a:lnTo>
                    <a:pt x="17316558" y="11157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27591" y="3465236"/>
            <a:ext cx="2769235" cy="1043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50" spc="30" dirty="0">
                <a:solidFill>
                  <a:srgbClr val="000000"/>
                </a:solidFill>
              </a:rPr>
              <a:t>Reject</a:t>
            </a:r>
            <a:endParaRPr sz="6650"/>
          </a:p>
        </p:txBody>
      </p:sp>
      <p:sp>
        <p:nvSpPr>
          <p:cNvPr id="15" name="object 15"/>
          <p:cNvSpPr txBox="1"/>
          <p:nvPr/>
        </p:nvSpPr>
        <p:spPr>
          <a:xfrm>
            <a:off x="6014113" y="3511003"/>
            <a:ext cx="4004310" cy="1043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650" b="1" spc="60" dirty="0">
                <a:latin typeface="Tahoma"/>
                <a:cs typeface="Tahoma"/>
              </a:rPr>
              <a:t>Redesign</a:t>
            </a:r>
            <a:endParaRPr sz="66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49602" y="3553377"/>
            <a:ext cx="2886710" cy="1043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650" b="1" spc="-315" dirty="0">
                <a:latin typeface="Tahoma"/>
                <a:cs typeface="Tahoma"/>
              </a:rPr>
              <a:t>R</a:t>
            </a:r>
            <a:r>
              <a:rPr sz="6650" b="1" spc="175" dirty="0">
                <a:latin typeface="Tahoma"/>
                <a:cs typeface="Tahoma"/>
              </a:rPr>
              <a:t>e</a:t>
            </a:r>
            <a:r>
              <a:rPr sz="6650" b="1" spc="300" dirty="0">
                <a:latin typeface="Tahoma"/>
                <a:cs typeface="Tahoma"/>
              </a:rPr>
              <a:t>t</a:t>
            </a:r>
            <a:r>
              <a:rPr sz="6650" b="1" spc="175" dirty="0">
                <a:latin typeface="Tahoma"/>
                <a:cs typeface="Tahoma"/>
              </a:rPr>
              <a:t>a</a:t>
            </a:r>
            <a:r>
              <a:rPr sz="6650" b="1" spc="160" dirty="0">
                <a:latin typeface="Tahoma"/>
                <a:cs typeface="Tahoma"/>
              </a:rPr>
              <a:t>i</a:t>
            </a:r>
            <a:r>
              <a:rPr sz="6650" b="1" spc="215" dirty="0">
                <a:latin typeface="Tahoma"/>
                <a:cs typeface="Tahoma"/>
              </a:rPr>
              <a:t>n</a:t>
            </a:r>
            <a:endParaRPr sz="665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33699" y="4883923"/>
            <a:ext cx="7132320" cy="4936490"/>
            <a:chOff x="4833699" y="4883923"/>
            <a:chExt cx="7132320" cy="4936490"/>
          </a:xfrm>
        </p:grpSpPr>
        <p:sp>
          <p:nvSpPr>
            <p:cNvPr id="18" name="object 18"/>
            <p:cNvSpPr/>
            <p:nvPr/>
          </p:nvSpPr>
          <p:spPr>
            <a:xfrm>
              <a:off x="4833699" y="5423852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6" y="281622"/>
                  </a:moveTo>
                  <a:lnTo>
                    <a:pt x="80169" y="281622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6" y="281622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98601" y="514350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60" y="561974"/>
                  </a:moveTo>
                  <a:lnTo>
                    <a:pt x="245079" y="561974"/>
                  </a:lnTo>
                  <a:lnTo>
                    <a:pt x="113034" y="333160"/>
                  </a:lnTo>
                  <a:lnTo>
                    <a:pt x="55586" y="233673"/>
                  </a:lnTo>
                  <a:lnTo>
                    <a:pt x="0" y="137579"/>
                  </a:lnTo>
                  <a:lnTo>
                    <a:pt x="79607" y="0"/>
                  </a:lnTo>
                  <a:lnTo>
                    <a:pt x="250518" y="0"/>
                  </a:lnTo>
                  <a:lnTo>
                    <a:pt x="301515" y="88141"/>
                  </a:lnTo>
                  <a:lnTo>
                    <a:pt x="412607" y="280352"/>
                  </a:lnTo>
                  <a:lnTo>
                    <a:pt x="443123" y="333160"/>
                  </a:lnTo>
                  <a:lnTo>
                    <a:pt x="495015" y="423424"/>
                  </a:lnTo>
                  <a:lnTo>
                    <a:pt x="415160" y="561974"/>
                  </a:lnTo>
                  <a:close/>
                </a:path>
                <a:path w="495300" h="561975">
                  <a:moveTo>
                    <a:pt x="301567" y="88165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28715" y="5143500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8" y="561974"/>
                  </a:moveTo>
                  <a:lnTo>
                    <a:pt x="245070" y="561974"/>
                  </a:lnTo>
                  <a:lnTo>
                    <a:pt x="164901" y="423424"/>
                  </a:lnTo>
                  <a:lnTo>
                    <a:pt x="165153" y="423005"/>
                  </a:lnTo>
                  <a:lnTo>
                    <a:pt x="82660" y="280352"/>
                  </a:lnTo>
                  <a:lnTo>
                    <a:pt x="0" y="137579"/>
                  </a:lnTo>
                  <a:lnTo>
                    <a:pt x="79607" y="0"/>
                  </a:lnTo>
                  <a:lnTo>
                    <a:pt x="250518" y="0"/>
                  </a:lnTo>
                  <a:lnTo>
                    <a:pt x="297546" y="81281"/>
                  </a:lnTo>
                  <a:lnTo>
                    <a:pt x="297988" y="81281"/>
                  </a:lnTo>
                  <a:lnTo>
                    <a:pt x="439128" y="326096"/>
                  </a:lnTo>
                  <a:lnTo>
                    <a:pt x="438901" y="326228"/>
                  </a:lnTo>
                  <a:lnTo>
                    <a:pt x="495015" y="423424"/>
                  </a:lnTo>
                  <a:lnTo>
                    <a:pt x="414858" y="561974"/>
                  </a:lnTo>
                  <a:close/>
                </a:path>
                <a:path w="495300" h="561975">
                  <a:moveTo>
                    <a:pt x="297988" y="81281"/>
                  </a:moveTo>
                  <a:lnTo>
                    <a:pt x="297546" y="81281"/>
                  </a:lnTo>
                  <a:lnTo>
                    <a:pt x="297870" y="81077"/>
                  </a:lnTo>
                  <a:lnTo>
                    <a:pt x="297988" y="81281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33699" y="7043129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6" y="281622"/>
                  </a:moveTo>
                  <a:lnTo>
                    <a:pt x="80169" y="281622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6" y="281622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98601" y="6762777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60" y="561974"/>
                  </a:moveTo>
                  <a:lnTo>
                    <a:pt x="245079" y="561974"/>
                  </a:lnTo>
                  <a:lnTo>
                    <a:pt x="113034" y="333160"/>
                  </a:lnTo>
                  <a:lnTo>
                    <a:pt x="55586" y="233673"/>
                  </a:lnTo>
                  <a:lnTo>
                    <a:pt x="0" y="137580"/>
                  </a:lnTo>
                  <a:lnTo>
                    <a:pt x="79607" y="0"/>
                  </a:lnTo>
                  <a:lnTo>
                    <a:pt x="250518" y="0"/>
                  </a:lnTo>
                  <a:lnTo>
                    <a:pt x="301515" y="88142"/>
                  </a:lnTo>
                  <a:lnTo>
                    <a:pt x="412607" y="280352"/>
                  </a:lnTo>
                  <a:lnTo>
                    <a:pt x="443123" y="333160"/>
                  </a:lnTo>
                  <a:lnTo>
                    <a:pt x="495015" y="423425"/>
                  </a:lnTo>
                  <a:lnTo>
                    <a:pt x="415160" y="561974"/>
                  </a:lnTo>
                  <a:close/>
                </a:path>
                <a:path w="495300" h="561975">
                  <a:moveTo>
                    <a:pt x="301567" y="88166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28715" y="6762777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8" y="561974"/>
                  </a:moveTo>
                  <a:lnTo>
                    <a:pt x="245070" y="561974"/>
                  </a:lnTo>
                  <a:lnTo>
                    <a:pt x="164901" y="423425"/>
                  </a:lnTo>
                  <a:lnTo>
                    <a:pt x="165153" y="423005"/>
                  </a:lnTo>
                  <a:lnTo>
                    <a:pt x="82660" y="280352"/>
                  </a:lnTo>
                  <a:lnTo>
                    <a:pt x="0" y="137580"/>
                  </a:lnTo>
                  <a:lnTo>
                    <a:pt x="79607" y="0"/>
                  </a:lnTo>
                  <a:lnTo>
                    <a:pt x="250518" y="0"/>
                  </a:lnTo>
                  <a:lnTo>
                    <a:pt x="297546" y="81281"/>
                  </a:lnTo>
                  <a:lnTo>
                    <a:pt x="297988" y="81281"/>
                  </a:lnTo>
                  <a:lnTo>
                    <a:pt x="439128" y="326096"/>
                  </a:lnTo>
                  <a:lnTo>
                    <a:pt x="438901" y="326228"/>
                  </a:lnTo>
                  <a:lnTo>
                    <a:pt x="495015" y="423425"/>
                  </a:lnTo>
                  <a:lnTo>
                    <a:pt x="414858" y="561974"/>
                  </a:lnTo>
                  <a:close/>
                </a:path>
                <a:path w="495300" h="561975">
                  <a:moveTo>
                    <a:pt x="297988" y="81281"/>
                  </a:moveTo>
                  <a:lnTo>
                    <a:pt x="297546" y="81281"/>
                  </a:lnTo>
                  <a:lnTo>
                    <a:pt x="297870" y="81077"/>
                  </a:lnTo>
                  <a:lnTo>
                    <a:pt x="297988" y="81281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3699" y="8816220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6" y="281622"/>
                  </a:moveTo>
                  <a:lnTo>
                    <a:pt x="80169" y="281622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6" y="281622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98601" y="8535868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60" y="561974"/>
                  </a:moveTo>
                  <a:lnTo>
                    <a:pt x="245079" y="561974"/>
                  </a:lnTo>
                  <a:lnTo>
                    <a:pt x="113034" y="333160"/>
                  </a:lnTo>
                  <a:lnTo>
                    <a:pt x="55586" y="233672"/>
                  </a:lnTo>
                  <a:lnTo>
                    <a:pt x="0" y="137579"/>
                  </a:lnTo>
                  <a:lnTo>
                    <a:pt x="79607" y="0"/>
                  </a:lnTo>
                  <a:lnTo>
                    <a:pt x="250518" y="0"/>
                  </a:lnTo>
                  <a:lnTo>
                    <a:pt x="301515" y="88141"/>
                  </a:lnTo>
                  <a:lnTo>
                    <a:pt x="412607" y="280352"/>
                  </a:lnTo>
                  <a:lnTo>
                    <a:pt x="443123" y="333160"/>
                  </a:lnTo>
                  <a:lnTo>
                    <a:pt x="495015" y="423424"/>
                  </a:lnTo>
                  <a:lnTo>
                    <a:pt x="415160" y="561974"/>
                  </a:lnTo>
                  <a:close/>
                </a:path>
                <a:path w="495300" h="561975">
                  <a:moveTo>
                    <a:pt x="301567" y="88165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28715" y="8535868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7" y="561974"/>
                  </a:moveTo>
                  <a:lnTo>
                    <a:pt x="245070" y="561974"/>
                  </a:lnTo>
                  <a:lnTo>
                    <a:pt x="164901" y="423424"/>
                  </a:lnTo>
                  <a:lnTo>
                    <a:pt x="165153" y="423004"/>
                  </a:lnTo>
                  <a:lnTo>
                    <a:pt x="82660" y="280352"/>
                  </a:lnTo>
                  <a:lnTo>
                    <a:pt x="0" y="137579"/>
                  </a:lnTo>
                  <a:lnTo>
                    <a:pt x="79607" y="0"/>
                  </a:lnTo>
                  <a:lnTo>
                    <a:pt x="250518" y="0"/>
                  </a:lnTo>
                  <a:lnTo>
                    <a:pt x="297546" y="81281"/>
                  </a:lnTo>
                  <a:lnTo>
                    <a:pt x="297988" y="81281"/>
                  </a:lnTo>
                  <a:lnTo>
                    <a:pt x="439128" y="326096"/>
                  </a:lnTo>
                  <a:lnTo>
                    <a:pt x="438901" y="326228"/>
                  </a:lnTo>
                  <a:lnTo>
                    <a:pt x="495015" y="423424"/>
                  </a:lnTo>
                  <a:lnTo>
                    <a:pt x="414857" y="561974"/>
                  </a:lnTo>
                  <a:close/>
                </a:path>
                <a:path w="495300" h="561975">
                  <a:moveTo>
                    <a:pt x="297988" y="81281"/>
                  </a:moveTo>
                  <a:lnTo>
                    <a:pt x="297546" y="81281"/>
                  </a:lnTo>
                  <a:lnTo>
                    <a:pt x="297870" y="81077"/>
                  </a:lnTo>
                  <a:lnTo>
                    <a:pt x="297988" y="81281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975595" y="5164276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39">
                  <a:moveTo>
                    <a:pt x="249956" y="281622"/>
                  </a:moveTo>
                  <a:lnTo>
                    <a:pt x="80168" y="281622"/>
                  </a:lnTo>
                  <a:lnTo>
                    <a:pt x="0" y="143071"/>
                  </a:lnTo>
                  <a:lnTo>
                    <a:pt x="82611" y="0"/>
                  </a:lnTo>
                  <a:lnTo>
                    <a:pt x="247513" y="0"/>
                  </a:lnTo>
                  <a:lnTo>
                    <a:pt x="330113" y="143072"/>
                  </a:lnTo>
                  <a:lnTo>
                    <a:pt x="249956" y="281622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140496" y="488392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60" y="561974"/>
                  </a:moveTo>
                  <a:lnTo>
                    <a:pt x="245079" y="561974"/>
                  </a:lnTo>
                  <a:lnTo>
                    <a:pt x="113034" y="333160"/>
                  </a:lnTo>
                  <a:lnTo>
                    <a:pt x="55586" y="233673"/>
                  </a:lnTo>
                  <a:lnTo>
                    <a:pt x="0" y="137579"/>
                  </a:lnTo>
                  <a:lnTo>
                    <a:pt x="79607" y="0"/>
                  </a:lnTo>
                  <a:lnTo>
                    <a:pt x="250518" y="0"/>
                  </a:lnTo>
                  <a:lnTo>
                    <a:pt x="301515" y="88141"/>
                  </a:lnTo>
                  <a:lnTo>
                    <a:pt x="412607" y="280352"/>
                  </a:lnTo>
                  <a:lnTo>
                    <a:pt x="443123" y="333160"/>
                  </a:lnTo>
                  <a:lnTo>
                    <a:pt x="495015" y="423424"/>
                  </a:lnTo>
                  <a:lnTo>
                    <a:pt x="415160" y="561974"/>
                  </a:lnTo>
                  <a:close/>
                </a:path>
                <a:path w="495300" h="561975">
                  <a:moveTo>
                    <a:pt x="301567" y="88165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470611" y="4883923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8" y="561974"/>
                  </a:moveTo>
                  <a:lnTo>
                    <a:pt x="245070" y="561974"/>
                  </a:lnTo>
                  <a:lnTo>
                    <a:pt x="164901" y="423424"/>
                  </a:lnTo>
                  <a:lnTo>
                    <a:pt x="165153" y="423005"/>
                  </a:lnTo>
                  <a:lnTo>
                    <a:pt x="82660" y="280352"/>
                  </a:lnTo>
                  <a:lnTo>
                    <a:pt x="0" y="137579"/>
                  </a:lnTo>
                  <a:lnTo>
                    <a:pt x="79607" y="0"/>
                  </a:lnTo>
                  <a:lnTo>
                    <a:pt x="250518" y="0"/>
                  </a:lnTo>
                  <a:lnTo>
                    <a:pt x="297546" y="81281"/>
                  </a:lnTo>
                  <a:lnTo>
                    <a:pt x="297988" y="81281"/>
                  </a:lnTo>
                  <a:lnTo>
                    <a:pt x="439128" y="326096"/>
                  </a:lnTo>
                  <a:lnTo>
                    <a:pt x="438901" y="326228"/>
                  </a:lnTo>
                  <a:lnTo>
                    <a:pt x="495015" y="423424"/>
                  </a:lnTo>
                  <a:lnTo>
                    <a:pt x="414858" y="561974"/>
                  </a:lnTo>
                  <a:close/>
                </a:path>
                <a:path w="495300" h="561975">
                  <a:moveTo>
                    <a:pt x="297988" y="81281"/>
                  </a:moveTo>
                  <a:lnTo>
                    <a:pt x="297546" y="81281"/>
                  </a:lnTo>
                  <a:lnTo>
                    <a:pt x="297870" y="81077"/>
                  </a:lnTo>
                  <a:lnTo>
                    <a:pt x="297988" y="81281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927970" y="6258867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6" y="281622"/>
                  </a:moveTo>
                  <a:lnTo>
                    <a:pt x="80169" y="281622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6" y="281622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092871" y="5978514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60" y="561975"/>
                  </a:moveTo>
                  <a:lnTo>
                    <a:pt x="245079" y="561975"/>
                  </a:lnTo>
                  <a:lnTo>
                    <a:pt x="113034" y="333160"/>
                  </a:lnTo>
                  <a:lnTo>
                    <a:pt x="55586" y="233673"/>
                  </a:lnTo>
                  <a:lnTo>
                    <a:pt x="0" y="137579"/>
                  </a:lnTo>
                  <a:lnTo>
                    <a:pt x="79607" y="0"/>
                  </a:lnTo>
                  <a:lnTo>
                    <a:pt x="250518" y="0"/>
                  </a:lnTo>
                  <a:lnTo>
                    <a:pt x="301515" y="88141"/>
                  </a:lnTo>
                  <a:lnTo>
                    <a:pt x="412607" y="280352"/>
                  </a:lnTo>
                  <a:lnTo>
                    <a:pt x="443123" y="333160"/>
                  </a:lnTo>
                  <a:lnTo>
                    <a:pt x="495015" y="423424"/>
                  </a:lnTo>
                  <a:lnTo>
                    <a:pt x="415160" y="561975"/>
                  </a:lnTo>
                  <a:close/>
                </a:path>
                <a:path w="495300" h="561975">
                  <a:moveTo>
                    <a:pt x="301567" y="88165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422986" y="5978514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7" y="561975"/>
                  </a:moveTo>
                  <a:lnTo>
                    <a:pt x="245070" y="561975"/>
                  </a:lnTo>
                  <a:lnTo>
                    <a:pt x="164901" y="423424"/>
                  </a:lnTo>
                  <a:lnTo>
                    <a:pt x="165153" y="423005"/>
                  </a:lnTo>
                  <a:lnTo>
                    <a:pt x="82660" y="280352"/>
                  </a:lnTo>
                  <a:lnTo>
                    <a:pt x="0" y="137579"/>
                  </a:lnTo>
                  <a:lnTo>
                    <a:pt x="79607" y="0"/>
                  </a:lnTo>
                  <a:lnTo>
                    <a:pt x="250518" y="0"/>
                  </a:lnTo>
                  <a:lnTo>
                    <a:pt x="297546" y="81281"/>
                  </a:lnTo>
                  <a:lnTo>
                    <a:pt x="297988" y="81281"/>
                  </a:lnTo>
                  <a:lnTo>
                    <a:pt x="439128" y="326096"/>
                  </a:lnTo>
                  <a:lnTo>
                    <a:pt x="438901" y="326228"/>
                  </a:lnTo>
                  <a:lnTo>
                    <a:pt x="495015" y="423424"/>
                  </a:lnTo>
                  <a:lnTo>
                    <a:pt x="414857" y="561975"/>
                  </a:lnTo>
                  <a:close/>
                </a:path>
                <a:path w="495300" h="561975">
                  <a:moveTo>
                    <a:pt x="297988" y="81281"/>
                  </a:moveTo>
                  <a:lnTo>
                    <a:pt x="297546" y="81281"/>
                  </a:lnTo>
                  <a:lnTo>
                    <a:pt x="297870" y="81077"/>
                  </a:lnTo>
                  <a:lnTo>
                    <a:pt x="297988" y="81281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927970" y="7325280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6" y="281622"/>
                  </a:moveTo>
                  <a:lnTo>
                    <a:pt x="80169" y="281622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6" y="281622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092871" y="7044928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60" y="561974"/>
                  </a:moveTo>
                  <a:lnTo>
                    <a:pt x="245079" y="561974"/>
                  </a:lnTo>
                  <a:lnTo>
                    <a:pt x="113034" y="333160"/>
                  </a:lnTo>
                  <a:lnTo>
                    <a:pt x="55586" y="233673"/>
                  </a:lnTo>
                  <a:lnTo>
                    <a:pt x="0" y="137579"/>
                  </a:lnTo>
                  <a:lnTo>
                    <a:pt x="79607" y="0"/>
                  </a:lnTo>
                  <a:lnTo>
                    <a:pt x="250518" y="0"/>
                  </a:lnTo>
                  <a:lnTo>
                    <a:pt x="301515" y="88141"/>
                  </a:lnTo>
                  <a:lnTo>
                    <a:pt x="412607" y="280352"/>
                  </a:lnTo>
                  <a:lnTo>
                    <a:pt x="443123" y="333160"/>
                  </a:lnTo>
                  <a:lnTo>
                    <a:pt x="495015" y="423424"/>
                  </a:lnTo>
                  <a:lnTo>
                    <a:pt x="415160" y="561974"/>
                  </a:lnTo>
                  <a:close/>
                </a:path>
                <a:path w="495300" h="561975">
                  <a:moveTo>
                    <a:pt x="301567" y="88165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22986" y="7044928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8" y="561974"/>
                  </a:moveTo>
                  <a:lnTo>
                    <a:pt x="245070" y="561974"/>
                  </a:lnTo>
                  <a:lnTo>
                    <a:pt x="164901" y="423424"/>
                  </a:lnTo>
                  <a:lnTo>
                    <a:pt x="165153" y="423005"/>
                  </a:lnTo>
                  <a:lnTo>
                    <a:pt x="82660" y="280352"/>
                  </a:lnTo>
                  <a:lnTo>
                    <a:pt x="0" y="137579"/>
                  </a:lnTo>
                  <a:lnTo>
                    <a:pt x="79607" y="0"/>
                  </a:lnTo>
                  <a:lnTo>
                    <a:pt x="250518" y="0"/>
                  </a:lnTo>
                  <a:lnTo>
                    <a:pt x="297546" y="81281"/>
                  </a:lnTo>
                  <a:lnTo>
                    <a:pt x="297988" y="81281"/>
                  </a:lnTo>
                  <a:lnTo>
                    <a:pt x="439128" y="326096"/>
                  </a:lnTo>
                  <a:lnTo>
                    <a:pt x="438901" y="326228"/>
                  </a:lnTo>
                  <a:lnTo>
                    <a:pt x="495015" y="423424"/>
                  </a:lnTo>
                  <a:lnTo>
                    <a:pt x="414858" y="561974"/>
                  </a:lnTo>
                  <a:close/>
                </a:path>
                <a:path w="495300" h="561975">
                  <a:moveTo>
                    <a:pt x="297988" y="81281"/>
                  </a:moveTo>
                  <a:lnTo>
                    <a:pt x="297546" y="81281"/>
                  </a:lnTo>
                  <a:lnTo>
                    <a:pt x="297870" y="81077"/>
                  </a:lnTo>
                  <a:lnTo>
                    <a:pt x="297988" y="81281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951782" y="9538652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6" y="281622"/>
                  </a:moveTo>
                  <a:lnTo>
                    <a:pt x="80169" y="281622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6" y="281622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116683" y="9258299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60" y="561974"/>
                  </a:moveTo>
                  <a:lnTo>
                    <a:pt x="245079" y="561974"/>
                  </a:lnTo>
                  <a:lnTo>
                    <a:pt x="113034" y="333160"/>
                  </a:lnTo>
                  <a:lnTo>
                    <a:pt x="55586" y="233673"/>
                  </a:lnTo>
                  <a:lnTo>
                    <a:pt x="0" y="137579"/>
                  </a:lnTo>
                  <a:lnTo>
                    <a:pt x="79607" y="0"/>
                  </a:lnTo>
                  <a:lnTo>
                    <a:pt x="250518" y="0"/>
                  </a:lnTo>
                  <a:lnTo>
                    <a:pt x="301515" y="88141"/>
                  </a:lnTo>
                  <a:lnTo>
                    <a:pt x="412607" y="280352"/>
                  </a:lnTo>
                  <a:lnTo>
                    <a:pt x="443123" y="333160"/>
                  </a:lnTo>
                  <a:lnTo>
                    <a:pt x="495015" y="423424"/>
                  </a:lnTo>
                  <a:lnTo>
                    <a:pt x="415160" y="561974"/>
                  </a:lnTo>
                  <a:close/>
                </a:path>
                <a:path w="495300" h="561975">
                  <a:moveTo>
                    <a:pt x="301567" y="88165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46798" y="9258299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8" y="561974"/>
                  </a:moveTo>
                  <a:lnTo>
                    <a:pt x="245070" y="561974"/>
                  </a:lnTo>
                  <a:lnTo>
                    <a:pt x="164901" y="423424"/>
                  </a:lnTo>
                  <a:lnTo>
                    <a:pt x="165153" y="423005"/>
                  </a:lnTo>
                  <a:lnTo>
                    <a:pt x="82660" y="280352"/>
                  </a:lnTo>
                  <a:lnTo>
                    <a:pt x="0" y="137579"/>
                  </a:lnTo>
                  <a:lnTo>
                    <a:pt x="79607" y="0"/>
                  </a:lnTo>
                  <a:lnTo>
                    <a:pt x="250518" y="0"/>
                  </a:lnTo>
                  <a:lnTo>
                    <a:pt x="297546" y="81281"/>
                  </a:lnTo>
                  <a:lnTo>
                    <a:pt x="297988" y="81281"/>
                  </a:lnTo>
                  <a:lnTo>
                    <a:pt x="439128" y="326096"/>
                  </a:lnTo>
                  <a:lnTo>
                    <a:pt x="438901" y="326228"/>
                  </a:lnTo>
                  <a:lnTo>
                    <a:pt x="495015" y="423424"/>
                  </a:lnTo>
                  <a:lnTo>
                    <a:pt x="414858" y="561974"/>
                  </a:lnTo>
                  <a:close/>
                </a:path>
                <a:path w="495300" h="561975">
                  <a:moveTo>
                    <a:pt x="297988" y="81281"/>
                  </a:moveTo>
                  <a:lnTo>
                    <a:pt x="297546" y="81281"/>
                  </a:lnTo>
                  <a:lnTo>
                    <a:pt x="297870" y="81077"/>
                  </a:lnTo>
                  <a:lnTo>
                    <a:pt x="297988" y="81281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927970" y="8435220"/>
              <a:ext cx="330200" cy="281940"/>
            </a:xfrm>
            <a:custGeom>
              <a:avLst/>
              <a:gdLst/>
              <a:ahLst/>
              <a:cxnLst/>
              <a:rect l="l" t="t" r="r" b="b"/>
              <a:pathLst>
                <a:path w="330200" h="281940">
                  <a:moveTo>
                    <a:pt x="249956" y="281622"/>
                  </a:moveTo>
                  <a:lnTo>
                    <a:pt x="80169" y="281622"/>
                  </a:lnTo>
                  <a:lnTo>
                    <a:pt x="0" y="143072"/>
                  </a:lnTo>
                  <a:lnTo>
                    <a:pt x="82612" y="0"/>
                  </a:lnTo>
                  <a:lnTo>
                    <a:pt x="247513" y="0"/>
                  </a:lnTo>
                  <a:lnTo>
                    <a:pt x="330114" y="143072"/>
                  </a:lnTo>
                  <a:lnTo>
                    <a:pt x="249956" y="281622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092871" y="8154868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5160" y="561974"/>
                  </a:moveTo>
                  <a:lnTo>
                    <a:pt x="245079" y="561974"/>
                  </a:lnTo>
                  <a:lnTo>
                    <a:pt x="113034" y="333160"/>
                  </a:lnTo>
                  <a:lnTo>
                    <a:pt x="55586" y="233672"/>
                  </a:lnTo>
                  <a:lnTo>
                    <a:pt x="0" y="137579"/>
                  </a:lnTo>
                  <a:lnTo>
                    <a:pt x="79607" y="0"/>
                  </a:lnTo>
                  <a:lnTo>
                    <a:pt x="250518" y="0"/>
                  </a:lnTo>
                  <a:lnTo>
                    <a:pt x="301515" y="88141"/>
                  </a:lnTo>
                  <a:lnTo>
                    <a:pt x="412607" y="280352"/>
                  </a:lnTo>
                  <a:lnTo>
                    <a:pt x="443123" y="333160"/>
                  </a:lnTo>
                  <a:lnTo>
                    <a:pt x="495015" y="423424"/>
                  </a:lnTo>
                  <a:lnTo>
                    <a:pt x="415160" y="561974"/>
                  </a:lnTo>
                  <a:close/>
                </a:path>
                <a:path w="495300" h="561975">
                  <a:moveTo>
                    <a:pt x="301567" y="88165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422986" y="8154868"/>
              <a:ext cx="495300" cy="561975"/>
            </a:xfrm>
            <a:custGeom>
              <a:avLst/>
              <a:gdLst/>
              <a:ahLst/>
              <a:cxnLst/>
              <a:rect l="l" t="t" r="r" b="b"/>
              <a:pathLst>
                <a:path w="495300" h="561975">
                  <a:moveTo>
                    <a:pt x="414857" y="561974"/>
                  </a:moveTo>
                  <a:lnTo>
                    <a:pt x="245070" y="561974"/>
                  </a:lnTo>
                  <a:lnTo>
                    <a:pt x="164901" y="423424"/>
                  </a:lnTo>
                  <a:lnTo>
                    <a:pt x="165153" y="423004"/>
                  </a:lnTo>
                  <a:lnTo>
                    <a:pt x="82660" y="280352"/>
                  </a:lnTo>
                  <a:lnTo>
                    <a:pt x="0" y="137579"/>
                  </a:lnTo>
                  <a:lnTo>
                    <a:pt x="79607" y="0"/>
                  </a:lnTo>
                  <a:lnTo>
                    <a:pt x="250518" y="0"/>
                  </a:lnTo>
                  <a:lnTo>
                    <a:pt x="297546" y="81281"/>
                  </a:lnTo>
                  <a:lnTo>
                    <a:pt x="297988" y="81281"/>
                  </a:lnTo>
                  <a:lnTo>
                    <a:pt x="439128" y="326096"/>
                  </a:lnTo>
                  <a:lnTo>
                    <a:pt x="438901" y="326228"/>
                  </a:lnTo>
                  <a:lnTo>
                    <a:pt x="495015" y="423424"/>
                  </a:lnTo>
                  <a:lnTo>
                    <a:pt x="414857" y="561974"/>
                  </a:lnTo>
                  <a:close/>
                </a:path>
                <a:path w="495300" h="561975">
                  <a:moveTo>
                    <a:pt x="297988" y="81281"/>
                  </a:moveTo>
                  <a:lnTo>
                    <a:pt x="297546" y="81281"/>
                  </a:lnTo>
                  <a:lnTo>
                    <a:pt x="297870" y="81077"/>
                  </a:lnTo>
                  <a:lnTo>
                    <a:pt x="297988" y="81281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085810" y="4968514"/>
            <a:ext cx="37871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75" dirty="0">
                <a:latin typeface="Lucida Sans"/>
                <a:cs typeface="Lucida Sans"/>
              </a:rPr>
              <a:t>N</a:t>
            </a:r>
            <a:r>
              <a:rPr sz="5000" spc="-145" dirty="0">
                <a:latin typeface="Lucida Sans"/>
                <a:cs typeface="Lucida Sans"/>
              </a:rPr>
              <a:t>e</a:t>
            </a:r>
            <a:r>
              <a:rPr sz="5000" spc="25" dirty="0">
                <a:latin typeface="Lucida Sans"/>
                <a:cs typeface="Lucida Sans"/>
              </a:rPr>
              <a:t>w</a:t>
            </a:r>
            <a:r>
              <a:rPr sz="5000" spc="-280" dirty="0">
                <a:latin typeface="Lucida Sans"/>
                <a:cs typeface="Lucida Sans"/>
              </a:rPr>
              <a:t> </a:t>
            </a:r>
            <a:r>
              <a:rPr sz="5000" spc="-300" dirty="0">
                <a:latin typeface="Lucida Sans"/>
                <a:cs typeface="Lucida Sans"/>
              </a:rPr>
              <a:t>U</a:t>
            </a:r>
            <a:r>
              <a:rPr sz="5000" spc="-335" dirty="0">
                <a:latin typeface="Lucida Sans"/>
                <a:cs typeface="Lucida Sans"/>
              </a:rPr>
              <a:t>p</a:t>
            </a:r>
            <a:r>
              <a:rPr sz="5000" spc="-260" dirty="0">
                <a:latin typeface="Lucida Sans"/>
                <a:cs typeface="Lucida Sans"/>
              </a:rPr>
              <a:t>d</a:t>
            </a:r>
            <a:r>
              <a:rPr sz="5000" spc="-5" dirty="0">
                <a:latin typeface="Lucida Sans"/>
                <a:cs typeface="Lucida Sans"/>
              </a:rPr>
              <a:t>a</a:t>
            </a:r>
            <a:r>
              <a:rPr sz="5000" spc="-170" dirty="0">
                <a:latin typeface="Lucida Sans"/>
                <a:cs typeface="Lucida Sans"/>
              </a:rPr>
              <a:t>t</a:t>
            </a:r>
            <a:r>
              <a:rPr sz="5000" spc="-145" dirty="0">
                <a:latin typeface="Lucida Sans"/>
                <a:cs typeface="Lucida Sans"/>
              </a:rPr>
              <a:t>e</a:t>
            </a:r>
            <a:r>
              <a:rPr sz="5000" spc="-400" dirty="0">
                <a:latin typeface="Lucida Sans"/>
                <a:cs typeface="Lucida Sans"/>
              </a:rPr>
              <a:t>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64840" y="6466679"/>
            <a:ext cx="3902710" cy="144462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888365" marR="5080" indent="-876300">
              <a:lnSpc>
                <a:spcPts val="5180"/>
              </a:lnSpc>
              <a:spcBef>
                <a:spcPts val="955"/>
              </a:spcBef>
            </a:pPr>
            <a:r>
              <a:rPr sz="5000" spc="-75" dirty="0">
                <a:latin typeface="Lucida Sans"/>
                <a:cs typeface="Lucida Sans"/>
              </a:rPr>
              <a:t>N</a:t>
            </a:r>
            <a:r>
              <a:rPr sz="5000" spc="-145" dirty="0">
                <a:latin typeface="Lucida Sans"/>
                <a:cs typeface="Lucida Sans"/>
              </a:rPr>
              <a:t>e</a:t>
            </a:r>
            <a:r>
              <a:rPr sz="5000" spc="25" dirty="0">
                <a:latin typeface="Lucida Sans"/>
                <a:cs typeface="Lucida Sans"/>
              </a:rPr>
              <a:t>w</a:t>
            </a:r>
            <a:r>
              <a:rPr sz="5000" spc="-280" dirty="0">
                <a:latin typeface="Lucida Sans"/>
                <a:cs typeface="Lucida Sans"/>
              </a:rPr>
              <a:t> </a:t>
            </a:r>
            <a:r>
              <a:rPr sz="5000" spc="140" dirty="0">
                <a:latin typeface="Lucida Sans"/>
                <a:cs typeface="Lucida Sans"/>
              </a:rPr>
              <a:t>P</a:t>
            </a:r>
            <a:r>
              <a:rPr sz="5000" spc="-5" dirty="0">
                <a:latin typeface="Lucida Sans"/>
                <a:cs typeface="Lucida Sans"/>
              </a:rPr>
              <a:t>a</a:t>
            </a:r>
            <a:r>
              <a:rPr sz="5000" spc="55" dirty="0">
                <a:latin typeface="Lucida Sans"/>
                <a:cs typeface="Lucida Sans"/>
              </a:rPr>
              <a:t>y</a:t>
            </a:r>
            <a:r>
              <a:rPr sz="5000" spc="-985" dirty="0">
                <a:latin typeface="Lucida Sans"/>
                <a:cs typeface="Lucida Sans"/>
              </a:rPr>
              <a:t>m</a:t>
            </a:r>
            <a:r>
              <a:rPr sz="5000" spc="-145" dirty="0">
                <a:latin typeface="Lucida Sans"/>
                <a:cs typeface="Lucida Sans"/>
              </a:rPr>
              <a:t>e</a:t>
            </a:r>
            <a:r>
              <a:rPr sz="5000" spc="-440" dirty="0">
                <a:latin typeface="Lucida Sans"/>
                <a:cs typeface="Lucida Sans"/>
              </a:rPr>
              <a:t>n</a:t>
            </a:r>
            <a:r>
              <a:rPr sz="5000" spc="-145" dirty="0">
                <a:latin typeface="Lucida Sans"/>
                <a:cs typeface="Lucida Sans"/>
              </a:rPr>
              <a:t>t  </a:t>
            </a:r>
            <a:r>
              <a:rPr sz="5000" spc="-265" dirty="0">
                <a:latin typeface="Lucida Sans"/>
                <a:cs typeface="Lucida Sans"/>
              </a:rPr>
              <a:t>Method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38679" y="8360882"/>
            <a:ext cx="46856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204" dirty="0">
                <a:latin typeface="Lucida Sans"/>
                <a:cs typeface="Lucida Sans"/>
              </a:rPr>
              <a:t>A</a:t>
            </a:r>
            <a:r>
              <a:rPr sz="5000" spc="-260" dirty="0">
                <a:latin typeface="Lucida Sans"/>
                <a:cs typeface="Lucida Sans"/>
              </a:rPr>
              <a:t>d</a:t>
            </a:r>
            <a:r>
              <a:rPr sz="5000" spc="165" dirty="0">
                <a:latin typeface="Lucida Sans"/>
                <a:cs typeface="Lucida Sans"/>
              </a:rPr>
              <a:t>v</a:t>
            </a:r>
            <a:r>
              <a:rPr sz="5000" spc="-5" dirty="0">
                <a:latin typeface="Lucida Sans"/>
                <a:cs typeface="Lucida Sans"/>
              </a:rPr>
              <a:t>a</a:t>
            </a:r>
            <a:r>
              <a:rPr sz="5000" spc="-440" dirty="0">
                <a:latin typeface="Lucida Sans"/>
                <a:cs typeface="Lucida Sans"/>
              </a:rPr>
              <a:t>n</a:t>
            </a:r>
            <a:r>
              <a:rPr sz="5000" spc="-30" dirty="0">
                <a:latin typeface="Lucida Sans"/>
                <a:cs typeface="Lucida Sans"/>
              </a:rPr>
              <a:t>c</a:t>
            </a:r>
            <a:r>
              <a:rPr sz="5000" spc="-140" dirty="0">
                <a:latin typeface="Lucida Sans"/>
                <a:cs typeface="Lucida Sans"/>
              </a:rPr>
              <a:t>e</a:t>
            </a:r>
            <a:r>
              <a:rPr sz="5000" spc="-280" dirty="0">
                <a:latin typeface="Lucida Sans"/>
                <a:cs typeface="Lucida Sans"/>
              </a:rPr>
              <a:t> </a:t>
            </a:r>
            <a:r>
              <a:rPr sz="5000" spc="200" dirty="0">
                <a:latin typeface="Lucida Sans"/>
                <a:cs typeface="Lucida Sans"/>
              </a:rPr>
              <a:t>S</a:t>
            </a:r>
            <a:r>
              <a:rPr sz="5000" spc="-145" dirty="0">
                <a:latin typeface="Lucida Sans"/>
                <a:cs typeface="Lucida Sans"/>
              </a:rPr>
              <a:t>e</a:t>
            </a:r>
            <a:r>
              <a:rPr sz="5000" spc="-5" dirty="0">
                <a:latin typeface="Lucida Sans"/>
                <a:cs typeface="Lucida Sans"/>
              </a:rPr>
              <a:t>a</a:t>
            </a:r>
            <a:r>
              <a:rPr sz="5000" spc="-165" dirty="0">
                <a:latin typeface="Lucida Sans"/>
                <a:cs typeface="Lucida Sans"/>
              </a:rPr>
              <a:t>r</a:t>
            </a:r>
            <a:r>
              <a:rPr sz="5000" spc="-30" dirty="0">
                <a:latin typeface="Lucida Sans"/>
                <a:cs typeface="Lucida Sans"/>
              </a:rPr>
              <a:t>c</a:t>
            </a:r>
            <a:r>
              <a:rPr sz="5000" spc="-395" dirty="0">
                <a:latin typeface="Lucida Sans"/>
                <a:cs typeface="Lucida Sans"/>
              </a:rPr>
              <a:t>h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200052" y="4715905"/>
            <a:ext cx="378587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185" dirty="0">
                <a:latin typeface="Lucida Sans"/>
                <a:cs typeface="Lucida Sans"/>
              </a:rPr>
              <a:t>S</a:t>
            </a:r>
            <a:r>
              <a:rPr sz="4700" spc="-135" dirty="0">
                <a:latin typeface="Lucida Sans"/>
                <a:cs typeface="Lucida Sans"/>
              </a:rPr>
              <a:t>e</a:t>
            </a:r>
            <a:r>
              <a:rPr sz="4700" spc="-5" dirty="0">
                <a:latin typeface="Lucida Sans"/>
                <a:cs typeface="Lucida Sans"/>
              </a:rPr>
              <a:t>a</a:t>
            </a:r>
            <a:r>
              <a:rPr sz="4700" spc="-155" dirty="0">
                <a:latin typeface="Lucida Sans"/>
                <a:cs typeface="Lucida Sans"/>
              </a:rPr>
              <a:t>r</a:t>
            </a:r>
            <a:r>
              <a:rPr sz="4700" spc="-25" dirty="0">
                <a:latin typeface="Lucida Sans"/>
                <a:cs typeface="Lucida Sans"/>
              </a:rPr>
              <a:t>c</a:t>
            </a:r>
            <a:r>
              <a:rPr sz="4700" spc="-370" dirty="0">
                <a:latin typeface="Lucida Sans"/>
                <a:cs typeface="Lucida Sans"/>
              </a:rPr>
              <a:t>h</a:t>
            </a:r>
            <a:r>
              <a:rPr sz="4700" spc="-265" dirty="0">
                <a:latin typeface="Lucida Sans"/>
                <a:cs typeface="Lucida Sans"/>
              </a:rPr>
              <a:t> </a:t>
            </a:r>
            <a:r>
              <a:rPr sz="4700" spc="25" dirty="0">
                <a:latin typeface="Lucida Sans"/>
                <a:cs typeface="Lucida Sans"/>
              </a:rPr>
              <a:t>E</a:t>
            </a:r>
            <a:r>
              <a:rPr sz="4700" spc="-415" dirty="0">
                <a:latin typeface="Lucida Sans"/>
                <a:cs typeface="Lucida Sans"/>
              </a:rPr>
              <a:t>n</a:t>
            </a:r>
            <a:r>
              <a:rPr sz="4700" spc="-160" dirty="0">
                <a:latin typeface="Lucida Sans"/>
                <a:cs typeface="Lucida Sans"/>
              </a:rPr>
              <a:t>g</a:t>
            </a:r>
            <a:r>
              <a:rPr sz="4700" spc="-380" dirty="0">
                <a:latin typeface="Lucida Sans"/>
                <a:cs typeface="Lucida Sans"/>
              </a:rPr>
              <a:t>i</a:t>
            </a:r>
            <a:r>
              <a:rPr sz="4700" spc="-415" dirty="0">
                <a:latin typeface="Lucida Sans"/>
                <a:cs typeface="Lucida Sans"/>
              </a:rPr>
              <a:t>n</a:t>
            </a:r>
            <a:r>
              <a:rPr sz="4700" spc="-130" dirty="0">
                <a:latin typeface="Lucida Sans"/>
                <a:cs typeface="Lucida Sans"/>
              </a:rPr>
              <a:t>e</a:t>
            </a:r>
            <a:endParaRPr sz="4700">
              <a:latin typeface="Lucida Sans"/>
              <a:cs typeface="Lucida 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010966" y="5852678"/>
            <a:ext cx="54286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5" dirty="0">
                <a:latin typeface="Lucida Sans"/>
                <a:cs typeface="Lucida Sans"/>
              </a:rPr>
              <a:t>F</a:t>
            </a:r>
            <a:r>
              <a:rPr sz="4500" spc="-125" dirty="0">
                <a:latin typeface="Lucida Sans"/>
                <a:cs typeface="Lucida Sans"/>
              </a:rPr>
              <a:t>ee</a:t>
            </a:r>
            <a:r>
              <a:rPr sz="4500" spc="-229" dirty="0">
                <a:latin typeface="Lucida Sans"/>
                <a:cs typeface="Lucida Sans"/>
              </a:rPr>
              <a:t>d</a:t>
            </a:r>
            <a:r>
              <a:rPr sz="4500" spc="-210" dirty="0">
                <a:latin typeface="Lucida Sans"/>
                <a:cs typeface="Lucida Sans"/>
              </a:rPr>
              <a:t>b</a:t>
            </a:r>
            <a:r>
              <a:rPr sz="4500" dirty="0">
                <a:latin typeface="Lucida Sans"/>
                <a:cs typeface="Lucida Sans"/>
              </a:rPr>
              <a:t>a</a:t>
            </a:r>
            <a:r>
              <a:rPr sz="4500" spc="-20" dirty="0">
                <a:latin typeface="Lucida Sans"/>
                <a:cs typeface="Lucida Sans"/>
              </a:rPr>
              <a:t>c</a:t>
            </a:r>
            <a:r>
              <a:rPr sz="4500" spc="-385" dirty="0">
                <a:latin typeface="Lucida Sans"/>
                <a:cs typeface="Lucida Sans"/>
              </a:rPr>
              <a:t>k</a:t>
            </a:r>
            <a:r>
              <a:rPr sz="4500" spc="-250" dirty="0">
                <a:latin typeface="Lucida Sans"/>
                <a:cs typeface="Lucida Sans"/>
              </a:rPr>
              <a:t> </a:t>
            </a:r>
            <a:r>
              <a:rPr sz="4500" spc="-165" dirty="0">
                <a:latin typeface="Lucida Sans"/>
                <a:cs typeface="Lucida Sans"/>
              </a:rPr>
              <a:t>M</a:t>
            </a:r>
            <a:r>
              <a:rPr sz="4500" spc="-125" dirty="0">
                <a:latin typeface="Lucida Sans"/>
                <a:cs typeface="Lucida Sans"/>
              </a:rPr>
              <a:t>e</a:t>
            </a:r>
            <a:r>
              <a:rPr sz="4500" spc="-20" dirty="0">
                <a:latin typeface="Lucida Sans"/>
                <a:cs typeface="Lucida Sans"/>
              </a:rPr>
              <a:t>c</a:t>
            </a:r>
            <a:r>
              <a:rPr sz="4500" spc="-355" dirty="0">
                <a:latin typeface="Lucida Sans"/>
                <a:cs typeface="Lucida Sans"/>
              </a:rPr>
              <a:t>h</a:t>
            </a:r>
            <a:r>
              <a:rPr sz="4500" dirty="0">
                <a:latin typeface="Lucida Sans"/>
                <a:cs typeface="Lucida Sans"/>
              </a:rPr>
              <a:t>a</a:t>
            </a:r>
            <a:r>
              <a:rPr sz="4500" spc="-390" dirty="0">
                <a:latin typeface="Lucida Sans"/>
                <a:cs typeface="Lucida Sans"/>
              </a:rPr>
              <a:t>n</a:t>
            </a:r>
            <a:r>
              <a:rPr sz="4500" spc="-360" dirty="0">
                <a:latin typeface="Lucida Sans"/>
                <a:cs typeface="Lucida Sans"/>
              </a:rPr>
              <a:t>is</a:t>
            </a:r>
            <a:r>
              <a:rPr sz="4500" spc="-885" dirty="0">
                <a:latin typeface="Lucida Sans"/>
                <a:cs typeface="Lucida Sans"/>
              </a:rPr>
              <a:t>m</a:t>
            </a:r>
            <a:endParaRPr sz="4500">
              <a:latin typeface="Lucida Sans"/>
              <a:cs typeface="Lucida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117181" y="6899485"/>
            <a:ext cx="320611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35" dirty="0">
                <a:latin typeface="Lucida Sans"/>
                <a:cs typeface="Lucida Sans"/>
              </a:rPr>
              <a:t>C</a:t>
            </a:r>
            <a:r>
              <a:rPr sz="4700" spc="-375" dirty="0">
                <a:latin typeface="Lucida Sans"/>
                <a:cs typeface="Lucida Sans"/>
              </a:rPr>
              <a:t>h</a:t>
            </a:r>
            <a:r>
              <a:rPr sz="4700" spc="-5" dirty="0">
                <a:latin typeface="Lucida Sans"/>
                <a:cs typeface="Lucida Sans"/>
              </a:rPr>
              <a:t>a</a:t>
            </a:r>
            <a:r>
              <a:rPr sz="4700" spc="-155" dirty="0">
                <a:latin typeface="Lucida Sans"/>
                <a:cs typeface="Lucida Sans"/>
              </a:rPr>
              <a:t>t</a:t>
            </a:r>
            <a:r>
              <a:rPr sz="4700" spc="-265" dirty="0">
                <a:latin typeface="Lucida Sans"/>
                <a:cs typeface="Lucida Sans"/>
              </a:rPr>
              <a:t> </a:t>
            </a:r>
            <a:r>
              <a:rPr sz="4700" spc="-55" dirty="0">
                <a:latin typeface="Lucida Sans"/>
                <a:cs typeface="Lucida Sans"/>
              </a:rPr>
              <a:t>O</a:t>
            </a:r>
            <a:r>
              <a:rPr sz="4700" spc="-315" dirty="0">
                <a:latin typeface="Lucida Sans"/>
                <a:cs typeface="Lucida Sans"/>
              </a:rPr>
              <a:t>p</a:t>
            </a:r>
            <a:r>
              <a:rPr sz="4700" spc="-160" dirty="0">
                <a:latin typeface="Lucida Sans"/>
                <a:cs typeface="Lucida Sans"/>
              </a:rPr>
              <a:t>t</a:t>
            </a:r>
            <a:r>
              <a:rPr sz="4700" spc="-380" dirty="0">
                <a:latin typeface="Lucida Sans"/>
                <a:cs typeface="Lucida Sans"/>
              </a:rPr>
              <a:t>i</a:t>
            </a:r>
            <a:r>
              <a:rPr sz="4700" spc="-415" dirty="0">
                <a:latin typeface="Lucida Sans"/>
                <a:cs typeface="Lucida Sans"/>
              </a:rPr>
              <a:t>o</a:t>
            </a:r>
            <a:r>
              <a:rPr sz="4700" spc="-409" dirty="0">
                <a:latin typeface="Lucida Sans"/>
                <a:cs typeface="Lucida Sans"/>
              </a:rPr>
              <a:t>n</a:t>
            </a:r>
            <a:endParaRPr sz="4700">
              <a:latin typeface="Lucida Sans"/>
              <a:cs typeface="Lucida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107601" y="7698171"/>
            <a:ext cx="4373880" cy="208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marR="5080" indent="-39370">
              <a:lnSpc>
                <a:spcPct val="143400"/>
              </a:lnSpc>
              <a:spcBef>
                <a:spcPts val="100"/>
              </a:spcBef>
            </a:pPr>
            <a:r>
              <a:rPr sz="4700" spc="85" dirty="0">
                <a:latin typeface="Lucida Sans"/>
                <a:cs typeface="Lucida Sans"/>
              </a:rPr>
              <a:t>GPS </a:t>
            </a:r>
            <a:r>
              <a:rPr sz="4700" spc="-200" dirty="0">
                <a:latin typeface="Lucida Sans"/>
                <a:cs typeface="Lucida Sans"/>
              </a:rPr>
              <a:t>Tracker </a:t>
            </a:r>
            <a:r>
              <a:rPr sz="4700" spc="-195" dirty="0">
                <a:latin typeface="Lucida Sans"/>
                <a:cs typeface="Lucida Sans"/>
              </a:rPr>
              <a:t> </a:t>
            </a:r>
            <a:r>
              <a:rPr sz="4700" spc="130" dirty="0">
                <a:latin typeface="Lucida Sans"/>
                <a:cs typeface="Lucida Sans"/>
              </a:rPr>
              <a:t>P</a:t>
            </a:r>
            <a:r>
              <a:rPr sz="4700" spc="-5" dirty="0">
                <a:latin typeface="Lucida Sans"/>
                <a:cs typeface="Lucida Sans"/>
              </a:rPr>
              <a:t>a</a:t>
            </a:r>
            <a:r>
              <a:rPr sz="4700" spc="50" dirty="0">
                <a:latin typeface="Lucida Sans"/>
                <a:cs typeface="Lucida Sans"/>
              </a:rPr>
              <a:t>y</a:t>
            </a:r>
            <a:r>
              <a:rPr sz="4700" spc="-925" dirty="0">
                <a:latin typeface="Lucida Sans"/>
                <a:cs typeface="Lucida Sans"/>
              </a:rPr>
              <a:t>m</a:t>
            </a:r>
            <a:r>
              <a:rPr sz="4700" spc="-135" dirty="0">
                <a:latin typeface="Lucida Sans"/>
                <a:cs typeface="Lucida Sans"/>
              </a:rPr>
              <a:t>e</a:t>
            </a:r>
            <a:r>
              <a:rPr sz="4700" spc="-415" dirty="0">
                <a:latin typeface="Lucida Sans"/>
                <a:cs typeface="Lucida Sans"/>
              </a:rPr>
              <a:t>n</a:t>
            </a:r>
            <a:r>
              <a:rPr sz="4700" spc="-155" dirty="0">
                <a:latin typeface="Lucida Sans"/>
                <a:cs typeface="Lucida Sans"/>
              </a:rPr>
              <a:t>t</a:t>
            </a:r>
            <a:r>
              <a:rPr sz="4700" spc="-265" dirty="0">
                <a:latin typeface="Lucida Sans"/>
                <a:cs typeface="Lucida Sans"/>
              </a:rPr>
              <a:t> </a:t>
            </a:r>
            <a:r>
              <a:rPr sz="4700" spc="-65" dirty="0">
                <a:latin typeface="Lucida Sans"/>
                <a:cs typeface="Lucida Sans"/>
              </a:rPr>
              <a:t>H</a:t>
            </a:r>
            <a:r>
              <a:rPr sz="4700" spc="-380" dirty="0">
                <a:latin typeface="Lucida Sans"/>
                <a:cs typeface="Lucida Sans"/>
              </a:rPr>
              <a:t>is</a:t>
            </a:r>
            <a:r>
              <a:rPr sz="4700" spc="-160" dirty="0">
                <a:latin typeface="Lucida Sans"/>
                <a:cs typeface="Lucida Sans"/>
              </a:rPr>
              <a:t>t</a:t>
            </a:r>
            <a:r>
              <a:rPr sz="4700" spc="-415" dirty="0">
                <a:latin typeface="Lucida Sans"/>
                <a:cs typeface="Lucida Sans"/>
              </a:rPr>
              <a:t>o</a:t>
            </a:r>
            <a:r>
              <a:rPr sz="4700" spc="-155" dirty="0">
                <a:latin typeface="Lucida Sans"/>
                <a:cs typeface="Lucida Sans"/>
              </a:rPr>
              <a:t>r</a:t>
            </a:r>
            <a:r>
              <a:rPr sz="4700" spc="55" dirty="0">
                <a:latin typeface="Lucida Sans"/>
                <a:cs typeface="Lucida Sans"/>
              </a:rPr>
              <a:t>y</a:t>
            </a:r>
            <a:endParaRPr sz="4700">
              <a:latin typeface="Lucida Sans"/>
              <a:cs typeface="Lucida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24703" y="3090011"/>
            <a:ext cx="4749165" cy="4110990"/>
          </a:xfrm>
          <a:custGeom>
            <a:avLst/>
            <a:gdLst/>
            <a:ahLst/>
            <a:cxnLst/>
            <a:rect l="l" t="t" r="r" b="b"/>
            <a:pathLst>
              <a:path w="4749165" h="4110990">
                <a:moveTo>
                  <a:pt x="2028558" y="1242733"/>
                </a:moveTo>
                <a:lnTo>
                  <a:pt x="2022106" y="1210945"/>
                </a:lnTo>
                <a:lnTo>
                  <a:pt x="2004529" y="1184935"/>
                </a:lnTo>
                <a:lnTo>
                  <a:pt x="1978494" y="1167371"/>
                </a:lnTo>
                <a:lnTo>
                  <a:pt x="1946681" y="1160919"/>
                </a:lnTo>
                <a:lnTo>
                  <a:pt x="1864804" y="1160919"/>
                </a:lnTo>
                <a:lnTo>
                  <a:pt x="1864804" y="1473441"/>
                </a:lnTo>
                <a:lnTo>
                  <a:pt x="1864804" y="2275522"/>
                </a:lnTo>
                <a:lnTo>
                  <a:pt x="1774621" y="2164435"/>
                </a:lnTo>
                <a:lnTo>
                  <a:pt x="1774621" y="2424430"/>
                </a:lnTo>
                <a:lnTo>
                  <a:pt x="1092784" y="2424430"/>
                </a:lnTo>
                <a:lnTo>
                  <a:pt x="1213599" y="2275522"/>
                </a:lnTo>
                <a:lnTo>
                  <a:pt x="1433703" y="2004225"/>
                </a:lnTo>
                <a:lnTo>
                  <a:pt x="1774621" y="2424430"/>
                </a:lnTo>
                <a:lnTo>
                  <a:pt x="1774621" y="2164435"/>
                </a:lnTo>
                <a:lnTo>
                  <a:pt x="1644561" y="2004225"/>
                </a:lnTo>
                <a:lnTo>
                  <a:pt x="1539240" y="1874481"/>
                </a:lnTo>
                <a:lnTo>
                  <a:pt x="1644561" y="1744738"/>
                </a:lnTo>
                <a:lnTo>
                  <a:pt x="1864804" y="1473441"/>
                </a:lnTo>
                <a:lnTo>
                  <a:pt x="1864804" y="1160919"/>
                </a:lnTo>
                <a:lnTo>
                  <a:pt x="1774621" y="1160919"/>
                </a:lnTo>
                <a:lnTo>
                  <a:pt x="1774621" y="1324533"/>
                </a:lnTo>
                <a:lnTo>
                  <a:pt x="1433703" y="1744738"/>
                </a:lnTo>
                <a:lnTo>
                  <a:pt x="1328483" y="1615059"/>
                </a:lnTo>
                <a:lnTo>
                  <a:pt x="1328483" y="1874481"/>
                </a:lnTo>
                <a:lnTo>
                  <a:pt x="1002919" y="2275522"/>
                </a:lnTo>
                <a:lnTo>
                  <a:pt x="1002919" y="1473441"/>
                </a:lnTo>
                <a:lnTo>
                  <a:pt x="1328483" y="1874481"/>
                </a:lnTo>
                <a:lnTo>
                  <a:pt x="1328483" y="1615059"/>
                </a:lnTo>
                <a:lnTo>
                  <a:pt x="1213599" y="1473441"/>
                </a:lnTo>
                <a:lnTo>
                  <a:pt x="1092784" y="1324533"/>
                </a:lnTo>
                <a:lnTo>
                  <a:pt x="1774621" y="1324533"/>
                </a:lnTo>
                <a:lnTo>
                  <a:pt x="1774621" y="1160919"/>
                </a:lnTo>
                <a:lnTo>
                  <a:pt x="921054" y="1160919"/>
                </a:lnTo>
                <a:lnTo>
                  <a:pt x="889101" y="1167371"/>
                </a:lnTo>
                <a:lnTo>
                  <a:pt x="863079" y="1184935"/>
                </a:lnTo>
                <a:lnTo>
                  <a:pt x="845578" y="1210945"/>
                </a:lnTo>
                <a:lnTo>
                  <a:pt x="839177" y="1242733"/>
                </a:lnTo>
                <a:lnTo>
                  <a:pt x="839177" y="2506230"/>
                </a:lnTo>
                <a:lnTo>
                  <a:pt x="845578" y="2538031"/>
                </a:lnTo>
                <a:lnTo>
                  <a:pt x="863041" y="2564041"/>
                </a:lnTo>
                <a:lnTo>
                  <a:pt x="888961" y="2581592"/>
                </a:lnTo>
                <a:lnTo>
                  <a:pt x="920724" y="2588044"/>
                </a:lnTo>
                <a:lnTo>
                  <a:pt x="1946681" y="2588044"/>
                </a:lnTo>
                <a:lnTo>
                  <a:pt x="1978494" y="2581592"/>
                </a:lnTo>
                <a:lnTo>
                  <a:pt x="2004529" y="2564041"/>
                </a:lnTo>
                <a:lnTo>
                  <a:pt x="2022106" y="2538031"/>
                </a:lnTo>
                <a:lnTo>
                  <a:pt x="2028558" y="2506230"/>
                </a:lnTo>
                <a:lnTo>
                  <a:pt x="2028558" y="2424430"/>
                </a:lnTo>
                <a:lnTo>
                  <a:pt x="2028558" y="2275522"/>
                </a:lnTo>
                <a:lnTo>
                  <a:pt x="2028558" y="1473441"/>
                </a:lnTo>
                <a:lnTo>
                  <a:pt x="2028558" y="1324533"/>
                </a:lnTo>
                <a:lnTo>
                  <a:pt x="2028558" y="1242733"/>
                </a:lnTo>
                <a:close/>
              </a:path>
              <a:path w="4749165" h="4110990">
                <a:moveTo>
                  <a:pt x="3880891" y="3012719"/>
                </a:moveTo>
                <a:lnTo>
                  <a:pt x="3874439" y="2980804"/>
                </a:lnTo>
                <a:lnTo>
                  <a:pt x="3856863" y="2954807"/>
                </a:lnTo>
                <a:lnTo>
                  <a:pt x="3830840" y="2937319"/>
                </a:lnTo>
                <a:lnTo>
                  <a:pt x="3799027" y="2930918"/>
                </a:lnTo>
                <a:lnTo>
                  <a:pt x="3426447" y="2930918"/>
                </a:lnTo>
                <a:lnTo>
                  <a:pt x="3394621" y="2937319"/>
                </a:lnTo>
                <a:lnTo>
                  <a:pt x="3368598" y="2954807"/>
                </a:lnTo>
                <a:lnTo>
                  <a:pt x="3351022" y="2980804"/>
                </a:lnTo>
                <a:lnTo>
                  <a:pt x="3344570" y="3012719"/>
                </a:lnTo>
                <a:lnTo>
                  <a:pt x="3351022" y="3044520"/>
                </a:lnTo>
                <a:lnTo>
                  <a:pt x="3368598" y="3070529"/>
                </a:lnTo>
                <a:lnTo>
                  <a:pt x="3394621" y="3088081"/>
                </a:lnTo>
                <a:lnTo>
                  <a:pt x="3426447" y="3094532"/>
                </a:lnTo>
                <a:lnTo>
                  <a:pt x="3799027" y="3094532"/>
                </a:lnTo>
                <a:lnTo>
                  <a:pt x="3830840" y="3088081"/>
                </a:lnTo>
                <a:lnTo>
                  <a:pt x="3856863" y="3070529"/>
                </a:lnTo>
                <a:lnTo>
                  <a:pt x="3874439" y="3044520"/>
                </a:lnTo>
                <a:lnTo>
                  <a:pt x="3880891" y="3012719"/>
                </a:lnTo>
                <a:close/>
              </a:path>
              <a:path w="4749165" h="4110990">
                <a:moveTo>
                  <a:pt x="3909352" y="2024354"/>
                </a:moveTo>
                <a:lnTo>
                  <a:pt x="3902900" y="1992566"/>
                </a:lnTo>
                <a:lnTo>
                  <a:pt x="3885336" y="1966556"/>
                </a:lnTo>
                <a:lnTo>
                  <a:pt x="3859301" y="1948992"/>
                </a:lnTo>
                <a:lnTo>
                  <a:pt x="3827488" y="1942541"/>
                </a:lnTo>
                <a:lnTo>
                  <a:pt x="3745611" y="1942541"/>
                </a:lnTo>
                <a:lnTo>
                  <a:pt x="3745611" y="2106155"/>
                </a:lnTo>
                <a:lnTo>
                  <a:pt x="3745611" y="2424430"/>
                </a:lnTo>
                <a:lnTo>
                  <a:pt x="2288883" y="2424430"/>
                </a:lnTo>
                <a:lnTo>
                  <a:pt x="2288883" y="2106155"/>
                </a:lnTo>
                <a:lnTo>
                  <a:pt x="3745611" y="2106155"/>
                </a:lnTo>
                <a:lnTo>
                  <a:pt x="3745611" y="1942541"/>
                </a:lnTo>
                <a:lnTo>
                  <a:pt x="2207006" y="1942541"/>
                </a:lnTo>
                <a:lnTo>
                  <a:pt x="2175192" y="1948992"/>
                </a:lnTo>
                <a:lnTo>
                  <a:pt x="2149157" y="1966556"/>
                </a:lnTo>
                <a:lnTo>
                  <a:pt x="2131580" y="1992566"/>
                </a:lnTo>
                <a:lnTo>
                  <a:pt x="2125129" y="2024354"/>
                </a:lnTo>
                <a:lnTo>
                  <a:pt x="2125129" y="2506230"/>
                </a:lnTo>
                <a:lnTo>
                  <a:pt x="2131580" y="2538031"/>
                </a:lnTo>
                <a:lnTo>
                  <a:pt x="2149157" y="2564041"/>
                </a:lnTo>
                <a:lnTo>
                  <a:pt x="2175192" y="2581592"/>
                </a:lnTo>
                <a:lnTo>
                  <a:pt x="2207006" y="2588044"/>
                </a:lnTo>
                <a:lnTo>
                  <a:pt x="3827488" y="2588044"/>
                </a:lnTo>
                <a:lnTo>
                  <a:pt x="3859301" y="2581592"/>
                </a:lnTo>
                <a:lnTo>
                  <a:pt x="3885336" y="2564041"/>
                </a:lnTo>
                <a:lnTo>
                  <a:pt x="3902900" y="2538031"/>
                </a:lnTo>
                <a:lnTo>
                  <a:pt x="3909352" y="2506230"/>
                </a:lnTo>
                <a:lnTo>
                  <a:pt x="3909352" y="2424430"/>
                </a:lnTo>
                <a:lnTo>
                  <a:pt x="3909352" y="2106155"/>
                </a:lnTo>
                <a:lnTo>
                  <a:pt x="3909352" y="2024354"/>
                </a:lnTo>
                <a:close/>
              </a:path>
              <a:path w="4749165" h="4110990">
                <a:moveTo>
                  <a:pt x="3909352" y="1242733"/>
                </a:moveTo>
                <a:lnTo>
                  <a:pt x="3902900" y="1210945"/>
                </a:lnTo>
                <a:lnTo>
                  <a:pt x="3885336" y="1184935"/>
                </a:lnTo>
                <a:lnTo>
                  <a:pt x="3859301" y="1167371"/>
                </a:lnTo>
                <a:lnTo>
                  <a:pt x="3827488" y="1160919"/>
                </a:lnTo>
                <a:lnTo>
                  <a:pt x="3745611" y="1160919"/>
                </a:lnTo>
                <a:lnTo>
                  <a:pt x="3745611" y="1324533"/>
                </a:lnTo>
                <a:lnTo>
                  <a:pt x="3745611" y="1642808"/>
                </a:lnTo>
                <a:lnTo>
                  <a:pt x="2288883" y="1642808"/>
                </a:lnTo>
                <a:lnTo>
                  <a:pt x="2288883" y="1324533"/>
                </a:lnTo>
                <a:lnTo>
                  <a:pt x="3745611" y="1324533"/>
                </a:lnTo>
                <a:lnTo>
                  <a:pt x="3745611" y="1160919"/>
                </a:lnTo>
                <a:lnTo>
                  <a:pt x="2207006" y="1160919"/>
                </a:lnTo>
                <a:lnTo>
                  <a:pt x="2175192" y="1167371"/>
                </a:lnTo>
                <a:lnTo>
                  <a:pt x="2149157" y="1184935"/>
                </a:lnTo>
                <a:lnTo>
                  <a:pt x="2131580" y="1210945"/>
                </a:lnTo>
                <a:lnTo>
                  <a:pt x="2125129" y="1242733"/>
                </a:lnTo>
                <a:lnTo>
                  <a:pt x="2125129" y="1724609"/>
                </a:lnTo>
                <a:lnTo>
                  <a:pt x="2131580" y="1756397"/>
                </a:lnTo>
                <a:lnTo>
                  <a:pt x="2149157" y="1782406"/>
                </a:lnTo>
                <a:lnTo>
                  <a:pt x="2175192" y="1799971"/>
                </a:lnTo>
                <a:lnTo>
                  <a:pt x="2207006" y="1806422"/>
                </a:lnTo>
                <a:lnTo>
                  <a:pt x="3827488" y="1806422"/>
                </a:lnTo>
                <a:lnTo>
                  <a:pt x="3859301" y="1799971"/>
                </a:lnTo>
                <a:lnTo>
                  <a:pt x="3885336" y="1782406"/>
                </a:lnTo>
                <a:lnTo>
                  <a:pt x="3902900" y="1756397"/>
                </a:lnTo>
                <a:lnTo>
                  <a:pt x="3909352" y="1724609"/>
                </a:lnTo>
                <a:lnTo>
                  <a:pt x="3909352" y="1642808"/>
                </a:lnTo>
                <a:lnTo>
                  <a:pt x="3909352" y="1324533"/>
                </a:lnTo>
                <a:lnTo>
                  <a:pt x="3909352" y="1242733"/>
                </a:lnTo>
                <a:close/>
              </a:path>
              <a:path w="4749165" h="4110990">
                <a:moveTo>
                  <a:pt x="3909352" y="383133"/>
                </a:moveTo>
                <a:lnTo>
                  <a:pt x="3902951" y="351345"/>
                </a:lnTo>
                <a:lnTo>
                  <a:pt x="3885450" y="325335"/>
                </a:lnTo>
                <a:lnTo>
                  <a:pt x="3859441" y="307771"/>
                </a:lnTo>
                <a:lnTo>
                  <a:pt x="3827488" y="301332"/>
                </a:lnTo>
                <a:lnTo>
                  <a:pt x="3745611" y="301332"/>
                </a:lnTo>
                <a:lnTo>
                  <a:pt x="3745611" y="464947"/>
                </a:lnTo>
                <a:lnTo>
                  <a:pt x="3745611" y="834656"/>
                </a:lnTo>
                <a:lnTo>
                  <a:pt x="1002919" y="834656"/>
                </a:lnTo>
                <a:lnTo>
                  <a:pt x="1002919" y="464947"/>
                </a:lnTo>
                <a:lnTo>
                  <a:pt x="3745611" y="464947"/>
                </a:lnTo>
                <a:lnTo>
                  <a:pt x="3745611" y="301332"/>
                </a:lnTo>
                <a:lnTo>
                  <a:pt x="921054" y="301332"/>
                </a:lnTo>
                <a:lnTo>
                  <a:pt x="889101" y="307771"/>
                </a:lnTo>
                <a:lnTo>
                  <a:pt x="863079" y="325335"/>
                </a:lnTo>
                <a:lnTo>
                  <a:pt x="845578" y="351345"/>
                </a:lnTo>
                <a:lnTo>
                  <a:pt x="839177" y="383133"/>
                </a:lnTo>
                <a:lnTo>
                  <a:pt x="839177" y="916470"/>
                </a:lnTo>
                <a:lnTo>
                  <a:pt x="845578" y="948397"/>
                </a:lnTo>
                <a:lnTo>
                  <a:pt x="863079" y="974382"/>
                </a:lnTo>
                <a:lnTo>
                  <a:pt x="889101" y="991870"/>
                </a:lnTo>
                <a:lnTo>
                  <a:pt x="921054" y="998270"/>
                </a:lnTo>
                <a:lnTo>
                  <a:pt x="3827488" y="998270"/>
                </a:lnTo>
                <a:lnTo>
                  <a:pt x="3859441" y="991870"/>
                </a:lnTo>
                <a:lnTo>
                  <a:pt x="3885450" y="974382"/>
                </a:lnTo>
                <a:lnTo>
                  <a:pt x="3902951" y="948397"/>
                </a:lnTo>
                <a:lnTo>
                  <a:pt x="3909352" y="916470"/>
                </a:lnTo>
                <a:lnTo>
                  <a:pt x="3909352" y="834656"/>
                </a:lnTo>
                <a:lnTo>
                  <a:pt x="3909352" y="464947"/>
                </a:lnTo>
                <a:lnTo>
                  <a:pt x="3909352" y="383133"/>
                </a:lnTo>
                <a:close/>
              </a:path>
              <a:path w="4749165" h="4110990">
                <a:moveTo>
                  <a:pt x="4296969" y="3012719"/>
                </a:moveTo>
                <a:lnTo>
                  <a:pt x="4290517" y="2980804"/>
                </a:lnTo>
                <a:lnTo>
                  <a:pt x="4272940" y="2954807"/>
                </a:lnTo>
                <a:lnTo>
                  <a:pt x="4246905" y="2937319"/>
                </a:lnTo>
                <a:lnTo>
                  <a:pt x="4215092" y="2930918"/>
                </a:lnTo>
                <a:lnTo>
                  <a:pt x="4067657" y="2930918"/>
                </a:lnTo>
                <a:lnTo>
                  <a:pt x="4035844" y="2937319"/>
                </a:lnTo>
                <a:lnTo>
                  <a:pt x="4009821" y="2954807"/>
                </a:lnTo>
                <a:lnTo>
                  <a:pt x="3992245" y="2980804"/>
                </a:lnTo>
                <a:lnTo>
                  <a:pt x="3985793" y="3012719"/>
                </a:lnTo>
                <a:lnTo>
                  <a:pt x="3992245" y="3044520"/>
                </a:lnTo>
                <a:lnTo>
                  <a:pt x="4009821" y="3070529"/>
                </a:lnTo>
                <a:lnTo>
                  <a:pt x="4035844" y="3088081"/>
                </a:lnTo>
                <a:lnTo>
                  <a:pt x="4067657" y="3094532"/>
                </a:lnTo>
                <a:lnTo>
                  <a:pt x="4215092" y="3094532"/>
                </a:lnTo>
                <a:lnTo>
                  <a:pt x="4246905" y="3088081"/>
                </a:lnTo>
                <a:lnTo>
                  <a:pt x="4272940" y="3070529"/>
                </a:lnTo>
                <a:lnTo>
                  <a:pt x="4290517" y="3044520"/>
                </a:lnTo>
                <a:lnTo>
                  <a:pt x="4296969" y="3012719"/>
                </a:lnTo>
                <a:close/>
              </a:path>
              <a:path w="4749165" h="4110990">
                <a:moveTo>
                  <a:pt x="4748542" y="81800"/>
                </a:moveTo>
                <a:lnTo>
                  <a:pt x="4742091" y="50012"/>
                </a:lnTo>
                <a:lnTo>
                  <a:pt x="4724514" y="24003"/>
                </a:lnTo>
                <a:lnTo>
                  <a:pt x="4698479" y="6438"/>
                </a:lnTo>
                <a:lnTo>
                  <a:pt x="4666666" y="0"/>
                </a:lnTo>
                <a:lnTo>
                  <a:pt x="4584801" y="0"/>
                </a:lnTo>
                <a:lnTo>
                  <a:pt x="4584801" y="163601"/>
                </a:lnTo>
                <a:lnTo>
                  <a:pt x="4584801" y="2685186"/>
                </a:lnTo>
                <a:lnTo>
                  <a:pt x="4584801" y="2848800"/>
                </a:lnTo>
                <a:lnTo>
                  <a:pt x="4584801" y="3176651"/>
                </a:lnTo>
                <a:lnTo>
                  <a:pt x="2861335" y="3176651"/>
                </a:lnTo>
                <a:lnTo>
                  <a:pt x="2861335" y="3340265"/>
                </a:lnTo>
                <a:lnTo>
                  <a:pt x="2861335" y="3606457"/>
                </a:lnTo>
                <a:lnTo>
                  <a:pt x="1887194" y="3606457"/>
                </a:lnTo>
                <a:lnTo>
                  <a:pt x="1887194" y="3340265"/>
                </a:lnTo>
                <a:lnTo>
                  <a:pt x="2861335" y="3340265"/>
                </a:lnTo>
                <a:lnTo>
                  <a:pt x="2861335" y="3176651"/>
                </a:lnTo>
                <a:lnTo>
                  <a:pt x="163741" y="3176651"/>
                </a:lnTo>
                <a:lnTo>
                  <a:pt x="163741" y="2848800"/>
                </a:lnTo>
                <a:lnTo>
                  <a:pt x="4584801" y="2848800"/>
                </a:lnTo>
                <a:lnTo>
                  <a:pt x="4584801" y="2685186"/>
                </a:lnTo>
                <a:lnTo>
                  <a:pt x="4232046" y="2685186"/>
                </a:lnTo>
                <a:lnTo>
                  <a:pt x="4232046" y="163601"/>
                </a:lnTo>
                <a:lnTo>
                  <a:pt x="4584801" y="163601"/>
                </a:lnTo>
                <a:lnTo>
                  <a:pt x="4584801" y="0"/>
                </a:lnTo>
                <a:lnTo>
                  <a:pt x="4068305" y="0"/>
                </a:lnTo>
                <a:lnTo>
                  <a:pt x="4068305" y="163601"/>
                </a:lnTo>
                <a:lnTo>
                  <a:pt x="4068305" y="2685186"/>
                </a:lnTo>
                <a:lnTo>
                  <a:pt x="680237" y="2685186"/>
                </a:lnTo>
                <a:lnTo>
                  <a:pt x="680237" y="163601"/>
                </a:lnTo>
                <a:lnTo>
                  <a:pt x="4068305" y="163601"/>
                </a:lnTo>
                <a:lnTo>
                  <a:pt x="4068305" y="0"/>
                </a:lnTo>
                <a:lnTo>
                  <a:pt x="516483" y="0"/>
                </a:lnTo>
                <a:lnTo>
                  <a:pt x="516483" y="163601"/>
                </a:lnTo>
                <a:lnTo>
                  <a:pt x="516483" y="2685186"/>
                </a:lnTo>
                <a:lnTo>
                  <a:pt x="163741" y="2685186"/>
                </a:lnTo>
                <a:lnTo>
                  <a:pt x="163741" y="163601"/>
                </a:lnTo>
                <a:lnTo>
                  <a:pt x="516483" y="163601"/>
                </a:lnTo>
                <a:lnTo>
                  <a:pt x="516483" y="0"/>
                </a:lnTo>
                <a:lnTo>
                  <a:pt x="81864" y="0"/>
                </a:lnTo>
                <a:lnTo>
                  <a:pt x="50050" y="6438"/>
                </a:lnTo>
                <a:lnTo>
                  <a:pt x="24015" y="24003"/>
                </a:lnTo>
                <a:lnTo>
                  <a:pt x="6451" y="50012"/>
                </a:lnTo>
                <a:lnTo>
                  <a:pt x="0" y="81800"/>
                </a:lnTo>
                <a:lnTo>
                  <a:pt x="0" y="3258464"/>
                </a:lnTo>
                <a:lnTo>
                  <a:pt x="6451" y="3290252"/>
                </a:lnTo>
                <a:lnTo>
                  <a:pt x="24015" y="3316262"/>
                </a:lnTo>
                <a:lnTo>
                  <a:pt x="50050" y="3333813"/>
                </a:lnTo>
                <a:lnTo>
                  <a:pt x="81864" y="3340265"/>
                </a:lnTo>
                <a:lnTo>
                  <a:pt x="1723453" y="3340265"/>
                </a:lnTo>
                <a:lnTo>
                  <a:pt x="1723453" y="3606457"/>
                </a:lnTo>
                <a:lnTo>
                  <a:pt x="1329766" y="3606457"/>
                </a:lnTo>
                <a:lnTo>
                  <a:pt x="1297813" y="3612896"/>
                </a:lnTo>
                <a:lnTo>
                  <a:pt x="1271803" y="3630460"/>
                </a:lnTo>
                <a:lnTo>
                  <a:pt x="1254302" y="3656469"/>
                </a:lnTo>
                <a:lnTo>
                  <a:pt x="1247889" y="3688257"/>
                </a:lnTo>
                <a:lnTo>
                  <a:pt x="1247889" y="4033367"/>
                </a:lnTo>
                <a:lnTo>
                  <a:pt x="1254302" y="4065168"/>
                </a:lnTo>
                <a:lnTo>
                  <a:pt x="1271803" y="4091165"/>
                </a:lnTo>
                <a:lnTo>
                  <a:pt x="1297813" y="4108729"/>
                </a:lnTo>
                <a:lnTo>
                  <a:pt x="1308544" y="4110901"/>
                </a:lnTo>
                <a:lnTo>
                  <a:pt x="3439985" y="4110901"/>
                </a:lnTo>
                <a:lnTo>
                  <a:pt x="3450717" y="4108729"/>
                </a:lnTo>
                <a:lnTo>
                  <a:pt x="3476726" y="4091165"/>
                </a:lnTo>
                <a:lnTo>
                  <a:pt x="3494227" y="4065168"/>
                </a:lnTo>
                <a:lnTo>
                  <a:pt x="3500640" y="4033367"/>
                </a:lnTo>
                <a:lnTo>
                  <a:pt x="3500640" y="3951567"/>
                </a:lnTo>
                <a:lnTo>
                  <a:pt x="3500640" y="3770058"/>
                </a:lnTo>
                <a:lnTo>
                  <a:pt x="3500640" y="3688257"/>
                </a:lnTo>
                <a:lnTo>
                  <a:pt x="3494227" y="3656469"/>
                </a:lnTo>
                <a:lnTo>
                  <a:pt x="3476726" y="3630460"/>
                </a:lnTo>
                <a:lnTo>
                  <a:pt x="3450717" y="3612896"/>
                </a:lnTo>
                <a:lnTo>
                  <a:pt x="3418763" y="3606457"/>
                </a:lnTo>
                <a:lnTo>
                  <a:pt x="3336899" y="3606457"/>
                </a:lnTo>
                <a:lnTo>
                  <a:pt x="3336899" y="3770058"/>
                </a:lnTo>
                <a:lnTo>
                  <a:pt x="3336899" y="3951567"/>
                </a:lnTo>
                <a:lnTo>
                  <a:pt x="1411643" y="3951567"/>
                </a:lnTo>
                <a:lnTo>
                  <a:pt x="1411643" y="3770058"/>
                </a:lnTo>
                <a:lnTo>
                  <a:pt x="3336899" y="3770058"/>
                </a:lnTo>
                <a:lnTo>
                  <a:pt x="3336899" y="3606457"/>
                </a:lnTo>
                <a:lnTo>
                  <a:pt x="3025076" y="3606457"/>
                </a:lnTo>
                <a:lnTo>
                  <a:pt x="3025076" y="3340265"/>
                </a:lnTo>
                <a:lnTo>
                  <a:pt x="4666666" y="3340265"/>
                </a:lnTo>
                <a:lnTo>
                  <a:pt x="4698479" y="3333813"/>
                </a:lnTo>
                <a:lnTo>
                  <a:pt x="4724514" y="3316262"/>
                </a:lnTo>
                <a:lnTo>
                  <a:pt x="4742091" y="3290252"/>
                </a:lnTo>
                <a:lnTo>
                  <a:pt x="4748542" y="3258464"/>
                </a:lnTo>
                <a:lnTo>
                  <a:pt x="4748542" y="3176651"/>
                </a:lnTo>
                <a:lnTo>
                  <a:pt x="4748542" y="2848800"/>
                </a:lnTo>
                <a:lnTo>
                  <a:pt x="4748542" y="2685186"/>
                </a:lnTo>
                <a:lnTo>
                  <a:pt x="4748542" y="163601"/>
                </a:lnTo>
                <a:lnTo>
                  <a:pt x="4748542" y="8180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1172" y="4425950"/>
            <a:ext cx="72612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40" dirty="0"/>
              <a:t>WIRE</a:t>
            </a:r>
            <a:r>
              <a:rPr spc="-300" dirty="0"/>
              <a:t> </a:t>
            </a:r>
            <a:r>
              <a:rPr spc="-80" dirty="0"/>
              <a:t>FRAME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877" y="1028701"/>
            <a:ext cx="3133724" cy="50196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295079" y="4283032"/>
            <a:ext cx="3253104" cy="5994400"/>
          </a:xfrm>
          <a:custGeom>
            <a:avLst/>
            <a:gdLst/>
            <a:ahLst/>
            <a:cxnLst/>
            <a:rect l="l" t="t" r="r" b="b"/>
            <a:pathLst>
              <a:path w="3253105" h="5994400">
                <a:moveTo>
                  <a:pt x="3054737" y="12700"/>
                </a:moveTo>
                <a:lnTo>
                  <a:pt x="192814" y="12700"/>
                </a:lnTo>
                <a:lnTo>
                  <a:pt x="205099" y="0"/>
                </a:lnTo>
                <a:lnTo>
                  <a:pt x="3043747" y="0"/>
                </a:lnTo>
                <a:lnTo>
                  <a:pt x="3054737" y="12700"/>
                </a:lnTo>
                <a:close/>
              </a:path>
              <a:path w="3253105" h="5994400">
                <a:moveTo>
                  <a:pt x="3087555" y="25400"/>
                </a:moveTo>
                <a:lnTo>
                  <a:pt x="157215" y="25400"/>
                </a:lnTo>
                <a:lnTo>
                  <a:pt x="168839" y="12700"/>
                </a:lnTo>
                <a:lnTo>
                  <a:pt x="3076282" y="12700"/>
                </a:lnTo>
                <a:lnTo>
                  <a:pt x="3087555" y="25400"/>
                </a:lnTo>
                <a:close/>
              </a:path>
              <a:path w="3253105" h="5994400">
                <a:moveTo>
                  <a:pt x="3119914" y="38100"/>
                </a:moveTo>
                <a:lnTo>
                  <a:pt x="134803" y="38100"/>
                </a:lnTo>
                <a:lnTo>
                  <a:pt x="145861" y="25400"/>
                </a:lnTo>
                <a:lnTo>
                  <a:pt x="3109394" y="25400"/>
                </a:lnTo>
                <a:lnTo>
                  <a:pt x="3119914" y="38100"/>
                </a:lnTo>
                <a:close/>
              </a:path>
              <a:path w="3253105" h="5994400">
                <a:moveTo>
                  <a:pt x="3150284" y="63500"/>
                </a:moveTo>
                <a:lnTo>
                  <a:pt x="103492" y="63500"/>
                </a:lnTo>
                <a:lnTo>
                  <a:pt x="113592" y="50800"/>
                </a:lnTo>
                <a:lnTo>
                  <a:pt x="124063" y="38100"/>
                </a:lnTo>
                <a:lnTo>
                  <a:pt x="3130375" y="38100"/>
                </a:lnTo>
                <a:lnTo>
                  <a:pt x="3140505" y="50800"/>
                </a:lnTo>
                <a:lnTo>
                  <a:pt x="3150284" y="63500"/>
                </a:lnTo>
                <a:close/>
              </a:path>
              <a:path w="3253105" h="5994400">
                <a:moveTo>
                  <a:pt x="1069913" y="228600"/>
                </a:moveTo>
                <a:lnTo>
                  <a:pt x="9765" y="228600"/>
                </a:lnTo>
                <a:lnTo>
                  <a:pt x="11320" y="215900"/>
                </a:lnTo>
                <a:lnTo>
                  <a:pt x="13206" y="203200"/>
                </a:lnTo>
                <a:lnTo>
                  <a:pt x="16112" y="190500"/>
                </a:lnTo>
                <a:lnTo>
                  <a:pt x="19556" y="177800"/>
                </a:lnTo>
                <a:lnTo>
                  <a:pt x="23530" y="177800"/>
                </a:lnTo>
                <a:lnTo>
                  <a:pt x="28027" y="165100"/>
                </a:lnTo>
                <a:lnTo>
                  <a:pt x="45177" y="127000"/>
                </a:lnTo>
                <a:lnTo>
                  <a:pt x="67258" y="88900"/>
                </a:lnTo>
                <a:lnTo>
                  <a:pt x="75649" y="88900"/>
                </a:lnTo>
                <a:lnTo>
                  <a:pt x="84498" y="76200"/>
                </a:lnTo>
                <a:lnTo>
                  <a:pt x="93787" y="63500"/>
                </a:lnTo>
                <a:lnTo>
                  <a:pt x="3159688" y="63500"/>
                </a:lnTo>
                <a:lnTo>
                  <a:pt x="3169817" y="76200"/>
                </a:lnTo>
                <a:lnTo>
                  <a:pt x="3179419" y="88900"/>
                </a:lnTo>
                <a:lnTo>
                  <a:pt x="3188470" y="101600"/>
                </a:lnTo>
                <a:lnTo>
                  <a:pt x="3196944" y="114300"/>
                </a:lnTo>
                <a:lnTo>
                  <a:pt x="3204329" y="114300"/>
                </a:lnTo>
                <a:lnTo>
                  <a:pt x="3211168" y="127000"/>
                </a:lnTo>
                <a:lnTo>
                  <a:pt x="3217444" y="139700"/>
                </a:lnTo>
                <a:lnTo>
                  <a:pt x="3223142" y="152400"/>
                </a:lnTo>
                <a:lnTo>
                  <a:pt x="1083875" y="152400"/>
                </a:lnTo>
                <a:lnTo>
                  <a:pt x="1076610" y="165100"/>
                </a:lnTo>
                <a:lnTo>
                  <a:pt x="1071710" y="165100"/>
                </a:lnTo>
                <a:lnTo>
                  <a:pt x="1069913" y="177800"/>
                </a:lnTo>
                <a:lnTo>
                  <a:pt x="1069913" y="228600"/>
                </a:lnTo>
                <a:close/>
              </a:path>
              <a:path w="3253105" h="5994400">
                <a:moveTo>
                  <a:pt x="3243378" y="228600"/>
                </a:moveTo>
                <a:lnTo>
                  <a:pt x="2182957" y="228600"/>
                </a:lnTo>
                <a:lnTo>
                  <a:pt x="2182957" y="177800"/>
                </a:lnTo>
                <a:lnTo>
                  <a:pt x="2181160" y="165100"/>
                </a:lnTo>
                <a:lnTo>
                  <a:pt x="2176260" y="165100"/>
                </a:lnTo>
                <a:lnTo>
                  <a:pt x="2168994" y="152400"/>
                </a:lnTo>
                <a:lnTo>
                  <a:pt x="3223142" y="152400"/>
                </a:lnTo>
                <a:lnTo>
                  <a:pt x="3236632" y="190500"/>
                </a:lnTo>
                <a:lnTo>
                  <a:pt x="3241789" y="215900"/>
                </a:lnTo>
                <a:lnTo>
                  <a:pt x="3243378" y="228600"/>
                </a:lnTo>
                <a:close/>
              </a:path>
              <a:path w="3253105" h="5994400">
                <a:moveTo>
                  <a:pt x="1092769" y="254000"/>
                </a:moveTo>
                <a:lnTo>
                  <a:pt x="7178" y="254000"/>
                </a:lnTo>
                <a:lnTo>
                  <a:pt x="7656" y="241300"/>
                </a:lnTo>
                <a:lnTo>
                  <a:pt x="8543" y="228600"/>
                </a:lnTo>
                <a:lnTo>
                  <a:pt x="1071710" y="228600"/>
                </a:lnTo>
                <a:lnTo>
                  <a:pt x="1076611" y="241300"/>
                </a:lnTo>
                <a:lnTo>
                  <a:pt x="1083876" y="241300"/>
                </a:lnTo>
                <a:lnTo>
                  <a:pt x="1092769" y="254000"/>
                </a:lnTo>
                <a:close/>
              </a:path>
              <a:path w="3253105" h="5994400">
                <a:moveTo>
                  <a:pt x="3246208" y="254000"/>
                </a:moveTo>
                <a:lnTo>
                  <a:pt x="2160098" y="254000"/>
                </a:lnTo>
                <a:lnTo>
                  <a:pt x="2168992" y="241300"/>
                </a:lnTo>
                <a:lnTo>
                  <a:pt x="2176259" y="241300"/>
                </a:lnTo>
                <a:lnTo>
                  <a:pt x="2181160" y="228600"/>
                </a:lnTo>
                <a:lnTo>
                  <a:pt x="3244648" y="228600"/>
                </a:lnTo>
                <a:lnTo>
                  <a:pt x="3245599" y="241300"/>
                </a:lnTo>
                <a:lnTo>
                  <a:pt x="3246208" y="254000"/>
                </a:lnTo>
                <a:close/>
              </a:path>
              <a:path w="3253105" h="5994400">
                <a:moveTo>
                  <a:pt x="3145592" y="5943600"/>
                </a:moveTo>
                <a:lnTo>
                  <a:pt x="110708" y="5943600"/>
                </a:lnTo>
                <a:lnTo>
                  <a:pt x="100413" y="5930900"/>
                </a:lnTo>
                <a:lnTo>
                  <a:pt x="90545" y="5918200"/>
                </a:lnTo>
                <a:lnTo>
                  <a:pt x="81130" y="5918200"/>
                </a:lnTo>
                <a:lnTo>
                  <a:pt x="72446" y="5905500"/>
                </a:lnTo>
                <a:lnTo>
                  <a:pt x="64228" y="5892800"/>
                </a:lnTo>
                <a:lnTo>
                  <a:pt x="56496" y="5880100"/>
                </a:lnTo>
                <a:lnTo>
                  <a:pt x="49267" y="5867400"/>
                </a:lnTo>
                <a:lnTo>
                  <a:pt x="43009" y="5867400"/>
                </a:lnTo>
                <a:lnTo>
                  <a:pt x="27073" y="5829300"/>
                </a:lnTo>
                <a:lnTo>
                  <a:pt x="19183" y="5803900"/>
                </a:lnTo>
                <a:lnTo>
                  <a:pt x="15952" y="5803900"/>
                </a:lnTo>
                <a:lnTo>
                  <a:pt x="13206" y="5791200"/>
                </a:lnTo>
                <a:lnTo>
                  <a:pt x="11320" y="5778500"/>
                </a:lnTo>
                <a:lnTo>
                  <a:pt x="9765" y="5765800"/>
                </a:lnTo>
                <a:lnTo>
                  <a:pt x="8543" y="5753100"/>
                </a:lnTo>
                <a:lnTo>
                  <a:pt x="7656" y="5753100"/>
                </a:lnTo>
                <a:lnTo>
                  <a:pt x="7178" y="5740400"/>
                </a:lnTo>
                <a:lnTo>
                  <a:pt x="6928" y="5740400"/>
                </a:lnTo>
                <a:lnTo>
                  <a:pt x="5417" y="5422900"/>
                </a:lnTo>
                <a:lnTo>
                  <a:pt x="4127" y="5118100"/>
                </a:lnTo>
                <a:lnTo>
                  <a:pt x="3009" y="4813300"/>
                </a:lnTo>
                <a:lnTo>
                  <a:pt x="2063" y="4521200"/>
                </a:lnTo>
                <a:lnTo>
                  <a:pt x="1289" y="4216400"/>
                </a:lnTo>
                <a:lnTo>
                  <a:pt x="687" y="3911600"/>
                </a:lnTo>
                <a:lnTo>
                  <a:pt x="257" y="3606800"/>
                </a:lnTo>
                <a:lnTo>
                  <a:pt x="85" y="3403600"/>
                </a:lnTo>
                <a:lnTo>
                  <a:pt x="0" y="2692400"/>
                </a:lnTo>
                <a:lnTo>
                  <a:pt x="258" y="2387600"/>
                </a:lnTo>
                <a:lnTo>
                  <a:pt x="688" y="2082800"/>
                </a:lnTo>
                <a:lnTo>
                  <a:pt x="1290" y="1778000"/>
                </a:lnTo>
                <a:lnTo>
                  <a:pt x="2064" y="1473200"/>
                </a:lnTo>
                <a:lnTo>
                  <a:pt x="3010" y="1168400"/>
                </a:lnTo>
                <a:lnTo>
                  <a:pt x="4127" y="876300"/>
                </a:lnTo>
                <a:lnTo>
                  <a:pt x="5417" y="571500"/>
                </a:lnTo>
                <a:lnTo>
                  <a:pt x="6928" y="254000"/>
                </a:lnTo>
                <a:lnTo>
                  <a:pt x="3246529" y="254000"/>
                </a:lnTo>
                <a:lnTo>
                  <a:pt x="3247191" y="406400"/>
                </a:lnTo>
                <a:lnTo>
                  <a:pt x="102082" y="406400"/>
                </a:lnTo>
                <a:lnTo>
                  <a:pt x="98624" y="2387600"/>
                </a:lnTo>
                <a:lnTo>
                  <a:pt x="97969" y="2895600"/>
                </a:lnTo>
                <a:lnTo>
                  <a:pt x="97646" y="3302000"/>
                </a:lnTo>
                <a:lnTo>
                  <a:pt x="97678" y="4013200"/>
                </a:lnTo>
                <a:lnTo>
                  <a:pt x="97842" y="4216400"/>
                </a:lnTo>
                <a:lnTo>
                  <a:pt x="98181" y="4470400"/>
                </a:lnTo>
                <a:lnTo>
                  <a:pt x="98666" y="4711700"/>
                </a:lnTo>
                <a:lnTo>
                  <a:pt x="99168" y="4914900"/>
                </a:lnTo>
                <a:lnTo>
                  <a:pt x="99777" y="5118100"/>
                </a:lnTo>
                <a:lnTo>
                  <a:pt x="100500" y="5321300"/>
                </a:lnTo>
                <a:lnTo>
                  <a:pt x="100699" y="5372100"/>
                </a:lnTo>
                <a:lnTo>
                  <a:pt x="3248105" y="5372100"/>
                </a:lnTo>
                <a:lnTo>
                  <a:pt x="3247909" y="5422900"/>
                </a:lnTo>
                <a:lnTo>
                  <a:pt x="3247688" y="5473700"/>
                </a:lnTo>
                <a:lnTo>
                  <a:pt x="1542381" y="5473700"/>
                </a:lnTo>
                <a:lnTo>
                  <a:pt x="1495811" y="5486400"/>
                </a:lnTo>
                <a:lnTo>
                  <a:pt x="1457765" y="5511800"/>
                </a:lnTo>
                <a:lnTo>
                  <a:pt x="1432105" y="5549900"/>
                </a:lnTo>
                <a:lnTo>
                  <a:pt x="1422694" y="5600700"/>
                </a:lnTo>
                <a:lnTo>
                  <a:pt x="1422694" y="5765800"/>
                </a:lnTo>
                <a:lnTo>
                  <a:pt x="1432106" y="5816600"/>
                </a:lnTo>
                <a:lnTo>
                  <a:pt x="1457766" y="5854700"/>
                </a:lnTo>
                <a:lnTo>
                  <a:pt x="1495812" y="5880100"/>
                </a:lnTo>
                <a:lnTo>
                  <a:pt x="1542381" y="5892800"/>
                </a:lnTo>
                <a:lnTo>
                  <a:pt x="3191940" y="5892800"/>
                </a:lnTo>
                <a:lnTo>
                  <a:pt x="3183632" y="5905500"/>
                </a:lnTo>
                <a:lnTo>
                  <a:pt x="3174824" y="5905500"/>
                </a:lnTo>
                <a:lnTo>
                  <a:pt x="3165535" y="5918200"/>
                </a:lnTo>
                <a:lnTo>
                  <a:pt x="3155781" y="5930900"/>
                </a:lnTo>
                <a:lnTo>
                  <a:pt x="3145592" y="5943600"/>
                </a:lnTo>
                <a:close/>
              </a:path>
              <a:path w="3253105" h="5994400">
                <a:moveTo>
                  <a:pt x="3248105" y="5372100"/>
                </a:moveTo>
                <a:lnTo>
                  <a:pt x="3152228" y="5372100"/>
                </a:lnTo>
                <a:lnTo>
                  <a:pt x="3154769" y="4013200"/>
                </a:lnTo>
                <a:lnTo>
                  <a:pt x="3155612" y="3403600"/>
                </a:lnTo>
                <a:lnTo>
                  <a:pt x="3156018" y="2946400"/>
                </a:lnTo>
                <a:lnTo>
                  <a:pt x="3156142" y="2387600"/>
                </a:lnTo>
                <a:lnTo>
                  <a:pt x="3156036" y="2082800"/>
                </a:lnTo>
                <a:lnTo>
                  <a:pt x="3155892" y="1879600"/>
                </a:lnTo>
                <a:lnTo>
                  <a:pt x="3155510" y="1574800"/>
                </a:lnTo>
                <a:lnTo>
                  <a:pt x="3155052" y="1320800"/>
                </a:lnTo>
                <a:lnTo>
                  <a:pt x="3154459" y="1066800"/>
                </a:lnTo>
                <a:lnTo>
                  <a:pt x="3153720" y="812800"/>
                </a:lnTo>
                <a:lnTo>
                  <a:pt x="3153019" y="609600"/>
                </a:lnTo>
                <a:lnTo>
                  <a:pt x="3152214" y="406400"/>
                </a:lnTo>
                <a:lnTo>
                  <a:pt x="3247191" y="406400"/>
                </a:lnTo>
                <a:lnTo>
                  <a:pt x="3247909" y="571500"/>
                </a:lnTo>
                <a:lnTo>
                  <a:pt x="3249081" y="876300"/>
                </a:lnTo>
                <a:lnTo>
                  <a:pt x="3250097" y="1168400"/>
                </a:lnTo>
                <a:lnTo>
                  <a:pt x="3250957" y="1473200"/>
                </a:lnTo>
                <a:lnTo>
                  <a:pt x="3251661" y="1778000"/>
                </a:lnTo>
                <a:lnTo>
                  <a:pt x="3252208" y="2082800"/>
                </a:lnTo>
                <a:lnTo>
                  <a:pt x="3252599" y="2387600"/>
                </a:lnTo>
                <a:lnTo>
                  <a:pt x="3252834" y="2692400"/>
                </a:lnTo>
                <a:lnTo>
                  <a:pt x="3252756" y="3403600"/>
                </a:lnTo>
                <a:lnTo>
                  <a:pt x="3252599" y="3606800"/>
                </a:lnTo>
                <a:lnTo>
                  <a:pt x="3252209" y="3911600"/>
                </a:lnTo>
                <a:lnTo>
                  <a:pt x="3251662" y="4216400"/>
                </a:lnTo>
                <a:lnTo>
                  <a:pt x="3250958" y="4521200"/>
                </a:lnTo>
                <a:lnTo>
                  <a:pt x="3250098" y="4813300"/>
                </a:lnTo>
                <a:lnTo>
                  <a:pt x="3249082" y="5118100"/>
                </a:lnTo>
                <a:lnTo>
                  <a:pt x="3248105" y="5372100"/>
                </a:lnTo>
                <a:close/>
              </a:path>
              <a:path w="3253105" h="5994400">
                <a:moveTo>
                  <a:pt x="3191940" y="5892800"/>
                </a:moveTo>
                <a:lnTo>
                  <a:pt x="1710465" y="5892800"/>
                </a:lnTo>
                <a:lnTo>
                  <a:pt x="1757033" y="5880100"/>
                </a:lnTo>
                <a:lnTo>
                  <a:pt x="1795079" y="5854700"/>
                </a:lnTo>
                <a:lnTo>
                  <a:pt x="1820740" y="5816600"/>
                </a:lnTo>
                <a:lnTo>
                  <a:pt x="1830151" y="5765800"/>
                </a:lnTo>
                <a:lnTo>
                  <a:pt x="1830151" y="5600700"/>
                </a:lnTo>
                <a:lnTo>
                  <a:pt x="1820740" y="5549900"/>
                </a:lnTo>
                <a:lnTo>
                  <a:pt x="1795080" y="5511800"/>
                </a:lnTo>
                <a:lnTo>
                  <a:pt x="1757035" y="5486400"/>
                </a:lnTo>
                <a:lnTo>
                  <a:pt x="1710465" y="5473700"/>
                </a:lnTo>
                <a:lnTo>
                  <a:pt x="3247688" y="5473700"/>
                </a:lnTo>
                <a:lnTo>
                  <a:pt x="3246528" y="5740400"/>
                </a:lnTo>
                <a:lnTo>
                  <a:pt x="3246208" y="5740400"/>
                </a:lnTo>
                <a:lnTo>
                  <a:pt x="3245599" y="5753100"/>
                </a:lnTo>
                <a:lnTo>
                  <a:pt x="3244649" y="5765800"/>
                </a:lnTo>
                <a:lnTo>
                  <a:pt x="3243378" y="5765800"/>
                </a:lnTo>
                <a:lnTo>
                  <a:pt x="3241790" y="5778500"/>
                </a:lnTo>
                <a:lnTo>
                  <a:pt x="3239886" y="5791200"/>
                </a:lnTo>
                <a:lnTo>
                  <a:pt x="3236962" y="5803900"/>
                </a:lnTo>
                <a:lnTo>
                  <a:pt x="3233521" y="5816600"/>
                </a:lnTo>
                <a:lnTo>
                  <a:pt x="3229568" y="5816600"/>
                </a:lnTo>
                <a:lnTo>
                  <a:pt x="3225112" y="5829300"/>
                </a:lnTo>
                <a:lnTo>
                  <a:pt x="3219628" y="5842000"/>
                </a:lnTo>
                <a:lnTo>
                  <a:pt x="3213557" y="5854700"/>
                </a:lnTo>
                <a:lnTo>
                  <a:pt x="3206917" y="5867400"/>
                </a:lnTo>
                <a:lnTo>
                  <a:pt x="3199723" y="5880100"/>
                </a:lnTo>
                <a:lnTo>
                  <a:pt x="3191940" y="5892800"/>
                </a:lnTo>
                <a:close/>
              </a:path>
              <a:path w="3253105" h="5994400">
                <a:moveTo>
                  <a:pt x="1678977" y="5816600"/>
                </a:moveTo>
                <a:lnTo>
                  <a:pt x="1573869" y="5816600"/>
                </a:lnTo>
                <a:lnTo>
                  <a:pt x="1544748" y="5803900"/>
                </a:lnTo>
                <a:lnTo>
                  <a:pt x="1520957" y="5791200"/>
                </a:lnTo>
                <a:lnTo>
                  <a:pt x="1504911" y="5765800"/>
                </a:lnTo>
                <a:lnTo>
                  <a:pt x="1499026" y="5740400"/>
                </a:lnTo>
                <a:lnTo>
                  <a:pt x="1499026" y="5626100"/>
                </a:lnTo>
                <a:lnTo>
                  <a:pt x="1504911" y="5600700"/>
                </a:lnTo>
                <a:lnTo>
                  <a:pt x="1520956" y="5575300"/>
                </a:lnTo>
                <a:lnTo>
                  <a:pt x="1544747" y="5562600"/>
                </a:lnTo>
                <a:lnTo>
                  <a:pt x="1573869" y="5549900"/>
                </a:lnTo>
                <a:lnTo>
                  <a:pt x="1678977" y="5549900"/>
                </a:lnTo>
                <a:lnTo>
                  <a:pt x="1708098" y="5562600"/>
                </a:lnTo>
                <a:lnTo>
                  <a:pt x="1731889" y="5575300"/>
                </a:lnTo>
                <a:lnTo>
                  <a:pt x="1747934" y="5600700"/>
                </a:lnTo>
                <a:lnTo>
                  <a:pt x="1753820" y="5626100"/>
                </a:lnTo>
                <a:lnTo>
                  <a:pt x="1753820" y="5740400"/>
                </a:lnTo>
                <a:lnTo>
                  <a:pt x="1747934" y="5765800"/>
                </a:lnTo>
                <a:lnTo>
                  <a:pt x="1731888" y="5791200"/>
                </a:lnTo>
                <a:lnTo>
                  <a:pt x="1708097" y="5803900"/>
                </a:lnTo>
                <a:lnTo>
                  <a:pt x="1678977" y="5816600"/>
                </a:lnTo>
                <a:close/>
              </a:path>
              <a:path w="3253105" h="5994400">
                <a:moveTo>
                  <a:pt x="3104033" y="5969000"/>
                </a:moveTo>
                <a:lnTo>
                  <a:pt x="145163" y="5969000"/>
                </a:lnTo>
                <a:lnTo>
                  <a:pt x="133091" y="5956300"/>
                </a:lnTo>
                <a:lnTo>
                  <a:pt x="121406" y="5943600"/>
                </a:lnTo>
                <a:lnTo>
                  <a:pt x="3134992" y="5943600"/>
                </a:lnTo>
                <a:lnTo>
                  <a:pt x="3124008" y="5956300"/>
                </a:lnTo>
                <a:lnTo>
                  <a:pt x="3114148" y="5956300"/>
                </a:lnTo>
                <a:lnTo>
                  <a:pt x="3104033" y="5969000"/>
                </a:lnTo>
                <a:close/>
              </a:path>
              <a:path w="3253105" h="5994400">
                <a:moveTo>
                  <a:pt x="3083117" y="5981700"/>
                </a:moveTo>
                <a:lnTo>
                  <a:pt x="170342" y="5981700"/>
                </a:lnTo>
                <a:lnTo>
                  <a:pt x="157591" y="5969000"/>
                </a:lnTo>
                <a:lnTo>
                  <a:pt x="3093684" y="5969000"/>
                </a:lnTo>
                <a:lnTo>
                  <a:pt x="3083117" y="5981700"/>
                </a:lnTo>
                <a:close/>
              </a:path>
              <a:path w="3253105" h="5994400">
                <a:moveTo>
                  <a:pt x="3049182" y="5994400"/>
                </a:moveTo>
                <a:lnTo>
                  <a:pt x="204278" y="5994400"/>
                </a:lnTo>
                <a:lnTo>
                  <a:pt x="192792" y="5981700"/>
                </a:lnTo>
                <a:lnTo>
                  <a:pt x="3060667" y="5981700"/>
                </a:lnTo>
                <a:lnTo>
                  <a:pt x="3049182" y="5994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912" y="539694"/>
            <a:ext cx="3253104" cy="6007100"/>
          </a:xfrm>
          <a:custGeom>
            <a:avLst/>
            <a:gdLst/>
            <a:ahLst/>
            <a:cxnLst/>
            <a:rect l="l" t="t" r="r" b="b"/>
            <a:pathLst>
              <a:path w="3253104" h="6007100">
                <a:moveTo>
                  <a:pt x="3054737" y="12700"/>
                </a:moveTo>
                <a:lnTo>
                  <a:pt x="192814" y="12700"/>
                </a:lnTo>
                <a:lnTo>
                  <a:pt x="205099" y="0"/>
                </a:lnTo>
                <a:lnTo>
                  <a:pt x="3043747" y="0"/>
                </a:lnTo>
                <a:lnTo>
                  <a:pt x="3054737" y="12700"/>
                </a:lnTo>
                <a:close/>
              </a:path>
              <a:path w="3253104" h="6007100">
                <a:moveTo>
                  <a:pt x="3087555" y="25400"/>
                </a:moveTo>
                <a:lnTo>
                  <a:pt x="157215" y="25400"/>
                </a:lnTo>
                <a:lnTo>
                  <a:pt x="168839" y="12700"/>
                </a:lnTo>
                <a:lnTo>
                  <a:pt x="3076282" y="12700"/>
                </a:lnTo>
                <a:lnTo>
                  <a:pt x="3087555" y="25400"/>
                </a:lnTo>
                <a:close/>
              </a:path>
              <a:path w="3253104" h="6007100">
                <a:moveTo>
                  <a:pt x="3119914" y="38100"/>
                </a:moveTo>
                <a:lnTo>
                  <a:pt x="134803" y="38100"/>
                </a:lnTo>
                <a:lnTo>
                  <a:pt x="145861" y="25400"/>
                </a:lnTo>
                <a:lnTo>
                  <a:pt x="3109394" y="25400"/>
                </a:lnTo>
                <a:lnTo>
                  <a:pt x="3119914" y="38100"/>
                </a:lnTo>
                <a:close/>
              </a:path>
              <a:path w="3253104" h="6007100">
                <a:moveTo>
                  <a:pt x="3150284" y="63500"/>
                </a:moveTo>
                <a:lnTo>
                  <a:pt x="103492" y="63500"/>
                </a:lnTo>
                <a:lnTo>
                  <a:pt x="113592" y="50800"/>
                </a:lnTo>
                <a:lnTo>
                  <a:pt x="124063" y="38100"/>
                </a:lnTo>
                <a:lnTo>
                  <a:pt x="3130375" y="38100"/>
                </a:lnTo>
                <a:lnTo>
                  <a:pt x="3140505" y="50800"/>
                </a:lnTo>
                <a:lnTo>
                  <a:pt x="3150284" y="63500"/>
                </a:lnTo>
                <a:close/>
              </a:path>
              <a:path w="3253104" h="6007100">
                <a:moveTo>
                  <a:pt x="1069913" y="228600"/>
                </a:moveTo>
                <a:lnTo>
                  <a:pt x="9765" y="228600"/>
                </a:lnTo>
                <a:lnTo>
                  <a:pt x="11320" y="215900"/>
                </a:lnTo>
                <a:lnTo>
                  <a:pt x="13206" y="203200"/>
                </a:lnTo>
                <a:lnTo>
                  <a:pt x="16112" y="190500"/>
                </a:lnTo>
                <a:lnTo>
                  <a:pt x="19556" y="177800"/>
                </a:lnTo>
                <a:lnTo>
                  <a:pt x="23530" y="177800"/>
                </a:lnTo>
                <a:lnTo>
                  <a:pt x="28027" y="165100"/>
                </a:lnTo>
                <a:lnTo>
                  <a:pt x="45177" y="127000"/>
                </a:lnTo>
                <a:lnTo>
                  <a:pt x="67258" y="88900"/>
                </a:lnTo>
                <a:lnTo>
                  <a:pt x="75649" y="88900"/>
                </a:lnTo>
                <a:lnTo>
                  <a:pt x="84498" y="76200"/>
                </a:lnTo>
                <a:lnTo>
                  <a:pt x="93787" y="63500"/>
                </a:lnTo>
                <a:lnTo>
                  <a:pt x="3159688" y="63500"/>
                </a:lnTo>
                <a:lnTo>
                  <a:pt x="3169817" y="76200"/>
                </a:lnTo>
                <a:lnTo>
                  <a:pt x="3179419" y="88900"/>
                </a:lnTo>
                <a:lnTo>
                  <a:pt x="3188470" y="101600"/>
                </a:lnTo>
                <a:lnTo>
                  <a:pt x="3196944" y="114300"/>
                </a:lnTo>
                <a:lnTo>
                  <a:pt x="3204329" y="114300"/>
                </a:lnTo>
                <a:lnTo>
                  <a:pt x="3211168" y="127000"/>
                </a:lnTo>
                <a:lnTo>
                  <a:pt x="3217444" y="139700"/>
                </a:lnTo>
                <a:lnTo>
                  <a:pt x="3223142" y="152400"/>
                </a:lnTo>
                <a:lnTo>
                  <a:pt x="1083875" y="152400"/>
                </a:lnTo>
                <a:lnTo>
                  <a:pt x="1076610" y="165100"/>
                </a:lnTo>
                <a:lnTo>
                  <a:pt x="1071710" y="165100"/>
                </a:lnTo>
                <a:lnTo>
                  <a:pt x="1069913" y="177800"/>
                </a:lnTo>
                <a:lnTo>
                  <a:pt x="1069913" y="228600"/>
                </a:lnTo>
                <a:close/>
              </a:path>
              <a:path w="3253104" h="6007100">
                <a:moveTo>
                  <a:pt x="3243378" y="228600"/>
                </a:moveTo>
                <a:lnTo>
                  <a:pt x="2182957" y="228600"/>
                </a:lnTo>
                <a:lnTo>
                  <a:pt x="2182957" y="177800"/>
                </a:lnTo>
                <a:lnTo>
                  <a:pt x="2181160" y="165100"/>
                </a:lnTo>
                <a:lnTo>
                  <a:pt x="2176260" y="165100"/>
                </a:lnTo>
                <a:lnTo>
                  <a:pt x="2168994" y="152400"/>
                </a:lnTo>
                <a:lnTo>
                  <a:pt x="3223142" y="152400"/>
                </a:lnTo>
                <a:lnTo>
                  <a:pt x="3236632" y="190500"/>
                </a:lnTo>
                <a:lnTo>
                  <a:pt x="3241789" y="215900"/>
                </a:lnTo>
                <a:lnTo>
                  <a:pt x="3243378" y="228600"/>
                </a:lnTo>
                <a:close/>
              </a:path>
              <a:path w="3253104" h="6007100">
                <a:moveTo>
                  <a:pt x="1092769" y="254000"/>
                </a:moveTo>
                <a:lnTo>
                  <a:pt x="7178" y="254000"/>
                </a:lnTo>
                <a:lnTo>
                  <a:pt x="7656" y="241300"/>
                </a:lnTo>
                <a:lnTo>
                  <a:pt x="8543" y="228600"/>
                </a:lnTo>
                <a:lnTo>
                  <a:pt x="1071710" y="228600"/>
                </a:lnTo>
                <a:lnTo>
                  <a:pt x="1076611" y="241300"/>
                </a:lnTo>
                <a:lnTo>
                  <a:pt x="1083876" y="241300"/>
                </a:lnTo>
                <a:lnTo>
                  <a:pt x="1092769" y="254000"/>
                </a:lnTo>
                <a:close/>
              </a:path>
              <a:path w="3253104" h="6007100">
                <a:moveTo>
                  <a:pt x="3246208" y="254000"/>
                </a:moveTo>
                <a:lnTo>
                  <a:pt x="2160098" y="254000"/>
                </a:lnTo>
                <a:lnTo>
                  <a:pt x="2168992" y="241300"/>
                </a:lnTo>
                <a:lnTo>
                  <a:pt x="2176259" y="241300"/>
                </a:lnTo>
                <a:lnTo>
                  <a:pt x="2181160" y="228600"/>
                </a:lnTo>
                <a:lnTo>
                  <a:pt x="3244648" y="228600"/>
                </a:lnTo>
                <a:lnTo>
                  <a:pt x="3245599" y="241300"/>
                </a:lnTo>
                <a:lnTo>
                  <a:pt x="3246208" y="254000"/>
                </a:lnTo>
                <a:close/>
              </a:path>
              <a:path w="3253104" h="6007100">
                <a:moveTo>
                  <a:pt x="3145592" y="5943600"/>
                </a:moveTo>
                <a:lnTo>
                  <a:pt x="110708" y="5943600"/>
                </a:lnTo>
                <a:lnTo>
                  <a:pt x="100413" y="5930900"/>
                </a:lnTo>
                <a:lnTo>
                  <a:pt x="90545" y="5918200"/>
                </a:lnTo>
                <a:lnTo>
                  <a:pt x="81130" y="5918200"/>
                </a:lnTo>
                <a:lnTo>
                  <a:pt x="72446" y="5905500"/>
                </a:lnTo>
                <a:lnTo>
                  <a:pt x="64228" y="5892800"/>
                </a:lnTo>
                <a:lnTo>
                  <a:pt x="56496" y="5880100"/>
                </a:lnTo>
                <a:lnTo>
                  <a:pt x="49267" y="5867400"/>
                </a:lnTo>
                <a:lnTo>
                  <a:pt x="43009" y="5867400"/>
                </a:lnTo>
                <a:lnTo>
                  <a:pt x="27073" y="5829300"/>
                </a:lnTo>
                <a:lnTo>
                  <a:pt x="19183" y="5803900"/>
                </a:lnTo>
                <a:lnTo>
                  <a:pt x="15952" y="5803900"/>
                </a:lnTo>
                <a:lnTo>
                  <a:pt x="13206" y="5791200"/>
                </a:lnTo>
                <a:lnTo>
                  <a:pt x="11320" y="5778500"/>
                </a:lnTo>
                <a:lnTo>
                  <a:pt x="9765" y="5765800"/>
                </a:lnTo>
                <a:lnTo>
                  <a:pt x="8543" y="5753100"/>
                </a:lnTo>
                <a:lnTo>
                  <a:pt x="7656" y="5753100"/>
                </a:lnTo>
                <a:lnTo>
                  <a:pt x="7178" y="5740400"/>
                </a:lnTo>
                <a:lnTo>
                  <a:pt x="6928" y="5740400"/>
                </a:lnTo>
                <a:lnTo>
                  <a:pt x="5417" y="5422900"/>
                </a:lnTo>
                <a:lnTo>
                  <a:pt x="4127" y="5118100"/>
                </a:lnTo>
                <a:lnTo>
                  <a:pt x="3009" y="4813300"/>
                </a:lnTo>
                <a:lnTo>
                  <a:pt x="2063" y="4521200"/>
                </a:lnTo>
                <a:lnTo>
                  <a:pt x="1289" y="4216400"/>
                </a:lnTo>
                <a:lnTo>
                  <a:pt x="687" y="3911600"/>
                </a:lnTo>
                <a:lnTo>
                  <a:pt x="257" y="3606800"/>
                </a:lnTo>
                <a:lnTo>
                  <a:pt x="85" y="3403600"/>
                </a:lnTo>
                <a:lnTo>
                  <a:pt x="0" y="2692400"/>
                </a:lnTo>
                <a:lnTo>
                  <a:pt x="258" y="2387600"/>
                </a:lnTo>
                <a:lnTo>
                  <a:pt x="688" y="2082800"/>
                </a:lnTo>
                <a:lnTo>
                  <a:pt x="1290" y="1778000"/>
                </a:lnTo>
                <a:lnTo>
                  <a:pt x="2064" y="1473200"/>
                </a:lnTo>
                <a:lnTo>
                  <a:pt x="3010" y="1168400"/>
                </a:lnTo>
                <a:lnTo>
                  <a:pt x="4127" y="876300"/>
                </a:lnTo>
                <a:lnTo>
                  <a:pt x="5417" y="571500"/>
                </a:lnTo>
                <a:lnTo>
                  <a:pt x="6928" y="254000"/>
                </a:lnTo>
                <a:lnTo>
                  <a:pt x="3246529" y="254000"/>
                </a:lnTo>
                <a:lnTo>
                  <a:pt x="3247191" y="406400"/>
                </a:lnTo>
                <a:lnTo>
                  <a:pt x="102082" y="406400"/>
                </a:lnTo>
                <a:lnTo>
                  <a:pt x="98624" y="2387600"/>
                </a:lnTo>
                <a:lnTo>
                  <a:pt x="97969" y="2895600"/>
                </a:lnTo>
                <a:lnTo>
                  <a:pt x="97646" y="3302000"/>
                </a:lnTo>
                <a:lnTo>
                  <a:pt x="97678" y="4013200"/>
                </a:lnTo>
                <a:lnTo>
                  <a:pt x="97842" y="4216400"/>
                </a:lnTo>
                <a:lnTo>
                  <a:pt x="98181" y="4470400"/>
                </a:lnTo>
                <a:lnTo>
                  <a:pt x="98666" y="4711700"/>
                </a:lnTo>
                <a:lnTo>
                  <a:pt x="99168" y="4914900"/>
                </a:lnTo>
                <a:lnTo>
                  <a:pt x="99777" y="5118100"/>
                </a:lnTo>
                <a:lnTo>
                  <a:pt x="100500" y="5321300"/>
                </a:lnTo>
                <a:lnTo>
                  <a:pt x="100699" y="5372100"/>
                </a:lnTo>
                <a:lnTo>
                  <a:pt x="3248105" y="5372100"/>
                </a:lnTo>
                <a:lnTo>
                  <a:pt x="3247909" y="5422900"/>
                </a:lnTo>
                <a:lnTo>
                  <a:pt x="3247688" y="5473700"/>
                </a:lnTo>
                <a:lnTo>
                  <a:pt x="1542381" y="5473700"/>
                </a:lnTo>
                <a:lnTo>
                  <a:pt x="1495811" y="5486400"/>
                </a:lnTo>
                <a:lnTo>
                  <a:pt x="1457765" y="5511800"/>
                </a:lnTo>
                <a:lnTo>
                  <a:pt x="1432105" y="5549900"/>
                </a:lnTo>
                <a:lnTo>
                  <a:pt x="1422694" y="5600700"/>
                </a:lnTo>
                <a:lnTo>
                  <a:pt x="1422694" y="5765800"/>
                </a:lnTo>
                <a:lnTo>
                  <a:pt x="1432106" y="5816600"/>
                </a:lnTo>
                <a:lnTo>
                  <a:pt x="1457766" y="5854700"/>
                </a:lnTo>
                <a:lnTo>
                  <a:pt x="1495812" y="5880100"/>
                </a:lnTo>
                <a:lnTo>
                  <a:pt x="1542381" y="5892800"/>
                </a:lnTo>
                <a:lnTo>
                  <a:pt x="3191940" y="5892800"/>
                </a:lnTo>
                <a:lnTo>
                  <a:pt x="3183632" y="5905500"/>
                </a:lnTo>
                <a:lnTo>
                  <a:pt x="3174824" y="5905500"/>
                </a:lnTo>
                <a:lnTo>
                  <a:pt x="3165535" y="5918200"/>
                </a:lnTo>
                <a:lnTo>
                  <a:pt x="3155781" y="5930900"/>
                </a:lnTo>
                <a:lnTo>
                  <a:pt x="3145592" y="5943600"/>
                </a:lnTo>
                <a:close/>
              </a:path>
              <a:path w="3253104" h="6007100">
                <a:moveTo>
                  <a:pt x="3248105" y="5372100"/>
                </a:moveTo>
                <a:lnTo>
                  <a:pt x="3152228" y="5372100"/>
                </a:lnTo>
                <a:lnTo>
                  <a:pt x="3154769" y="4013200"/>
                </a:lnTo>
                <a:lnTo>
                  <a:pt x="3155612" y="3403600"/>
                </a:lnTo>
                <a:lnTo>
                  <a:pt x="3156018" y="2946400"/>
                </a:lnTo>
                <a:lnTo>
                  <a:pt x="3156142" y="2387600"/>
                </a:lnTo>
                <a:lnTo>
                  <a:pt x="3156036" y="2082800"/>
                </a:lnTo>
                <a:lnTo>
                  <a:pt x="3155892" y="1879600"/>
                </a:lnTo>
                <a:lnTo>
                  <a:pt x="3155510" y="1574800"/>
                </a:lnTo>
                <a:lnTo>
                  <a:pt x="3155052" y="1320800"/>
                </a:lnTo>
                <a:lnTo>
                  <a:pt x="3154459" y="1066800"/>
                </a:lnTo>
                <a:lnTo>
                  <a:pt x="3153720" y="812800"/>
                </a:lnTo>
                <a:lnTo>
                  <a:pt x="3153019" y="609600"/>
                </a:lnTo>
                <a:lnTo>
                  <a:pt x="3152214" y="406400"/>
                </a:lnTo>
                <a:lnTo>
                  <a:pt x="3247191" y="406400"/>
                </a:lnTo>
                <a:lnTo>
                  <a:pt x="3247909" y="571500"/>
                </a:lnTo>
                <a:lnTo>
                  <a:pt x="3249081" y="876300"/>
                </a:lnTo>
                <a:lnTo>
                  <a:pt x="3250097" y="1168400"/>
                </a:lnTo>
                <a:lnTo>
                  <a:pt x="3250957" y="1473200"/>
                </a:lnTo>
                <a:lnTo>
                  <a:pt x="3251661" y="1778000"/>
                </a:lnTo>
                <a:lnTo>
                  <a:pt x="3252208" y="2082800"/>
                </a:lnTo>
                <a:lnTo>
                  <a:pt x="3252599" y="2387600"/>
                </a:lnTo>
                <a:lnTo>
                  <a:pt x="3252834" y="2692400"/>
                </a:lnTo>
                <a:lnTo>
                  <a:pt x="3252756" y="3403600"/>
                </a:lnTo>
                <a:lnTo>
                  <a:pt x="3252599" y="3606800"/>
                </a:lnTo>
                <a:lnTo>
                  <a:pt x="3252209" y="3911600"/>
                </a:lnTo>
                <a:lnTo>
                  <a:pt x="3251662" y="4216400"/>
                </a:lnTo>
                <a:lnTo>
                  <a:pt x="3250958" y="4521200"/>
                </a:lnTo>
                <a:lnTo>
                  <a:pt x="3250098" y="4813300"/>
                </a:lnTo>
                <a:lnTo>
                  <a:pt x="3249082" y="5118100"/>
                </a:lnTo>
                <a:lnTo>
                  <a:pt x="3248105" y="5372100"/>
                </a:lnTo>
                <a:close/>
              </a:path>
              <a:path w="3253104" h="6007100">
                <a:moveTo>
                  <a:pt x="3191940" y="5892800"/>
                </a:moveTo>
                <a:lnTo>
                  <a:pt x="1710465" y="5892800"/>
                </a:lnTo>
                <a:lnTo>
                  <a:pt x="1757033" y="5880100"/>
                </a:lnTo>
                <a:lnTo>
                  <a:pt x="1795079" y="5854700"/>
                </a:lnTo>
                <a:lnTo>
                  <a:pt x="1820740" y="5816600"/>
                </a:lnTo>
                <a:lnTo>
                  <a:pt x="1830151" y="5765800"/>
                </a:lnTo>
                <a:lnTo>
                  <a:pt x="1830151" y="5600700"/>
                </a:lnTo>
                <a:lnTo>
                  <a:pt x="1820740" y="5549900"/>
                </a:lnTo>
                <a:lnTo>
                  <a:pt x="1795080" y="5511800"/>
                </a:lnTo>
                <a:lnTo>
                  <a:pt x="1757035" y="5486400"/>
                </a:lnTo>
                <a:lnTo>
                  <a:pt x="1710465" y="5473700"/>
                </a:lnTo>
                <a:lnTo>
                  <a:pt x="3247688" y="5473700"/>
                </a:lnTo>
                <a:lnTo>
                  <a:pt x="3246528" y="5740400"/>
                </a:lnTo>
                <a:lnTo>
                  <a:pt x="3246208" y="5740400"/>
                </a:lnTo>
                <a:lnTo>
                  <a:pt x="3245599" y="5753100"/>
                </a:lnTo>
                <a:lnTo>
                  <a:pt x="3244649" y="5765800"/>
                </a:lnTo>
                <a:lnTo>
                  <a:pt x="3243378" y="5765800"/>
                </a:lnTo>
                <a:lnTo>
                  <a:pt x="3241790" y="5778500"/>
                </a:lnTo>
                <a:lnTo>
                  <a:pt x="3239886" y="5791200"/>
                </a:lnTo>
                <a:lnTo>
                  <a:pt x="3236962" y="5803900"/>
                </a:lnTo>
                <a:lnTo>
                  <a:pt x="3233521" y="5816600"/>
                </a:lnTo>
                <a:lnTo>
                  <a:pt x="3229568" y="5816600"/>
                </a:lnTo>
                <a:lnTo>
                  <a:pt x="3225112" y="5829300"/>
                </a:lnTo>
                <a:lnTo>
                  <a:pt x="3219628" y="5842000"/>
                </a:lnTo>
                <a:lnTo>
                  <a:pt x="3213557" y="5854700"/>
                </a:lnTo>
                <a:lnTo>
                  <a:pt x="3206917" y="5867400"/>
                </a:lnTo>
                <a:lnTo>
                  <a:pt x="3199723" y="5880100"/>
                </a:lnTo>
                <a:lnTo>
                  <a:pt x="3191940" y="5892800"/>
                </a:lnTo>
                <a:close/>
              </a:path>
              <a:path w="3253104" h="6007100">
                <a:moveTo>
                  <a:pt x="1678977" y="5816600"/>
                </a:moveTo>
                <a:lnTo>
                  <a:pt x="1573869" y="5816600"/>
                </a:lnTo>
                <a:lnTo>
                  <a:pt x="1544748" y="5803900"/>
                </a:lnTo>
                <a:lnTo>
                  <a:pt x="1520957" y="5791200"/>
                </a:lnTo>
                <a:lnTo>
                  <a:pt x="1504911" y="5765800"/>
                </a:lnTo>
                <a:lnTo>
                  <a:pt x="1499026" y="5740400"/>
                </a:lnTo>
                <a:lnTo>
                  <a:pt x="1499026" y="5626100"/>
                </a:lnTo>
                <a:lnTo>
                  <a:pt x="1504911" y="5600700"/>
                </a:lnTo>
                <a:lnTo>
                  <a:pt x="1520956" y="5575300"/>
                </a:lnTo>
                <a:lnTo>
                  <a:pt x="1544747" y="5562600"/>
                </a:lnTo>
                <a:lnTo>
                  <a:pt x="1573869" y="5549900"/>
                </a:lnTo>
                <a:lnTo>
                  <a:pt x="1678977" y="5549900"/>
                </a:lnTo>
                <a:lnTo>
                  <a:pt x="1708098" y="5562600"/>
                </a:lnTo>
                <a:lnTo>
                  <a:pt x="1731889" y="5575300"/>
                </a:lnTo>
                <a:lnTo>
                  <a:pt x="1747934" y="5600700"/>
                </a:lnTo>
                <a:lnTo>
                  <a:pt x="1753820" y="5626100"/>
                </a:lnTo>
                <a:lnTo>
                  <a:pt x="1753820" y="5740400"/>
                </a:lnTo>
                <a:lnTo>
                  <a:pt x="1747934" y="5765800"/>
                </a:lnTo>
                <a:lnTo>
                  <a:pt x="1731888" y="5791200"/>
                </a:lnTo>
                <a:lnTo>
                  <a:pt x="1708097" y="5803900"/>
                </a:lnTo>
                <a:lnTo>
                  <a:pt x="1678977" y="5816600"/>
                </a:lnTo>
                <a:close/>
              </a:path>
              <a:path w="3253104" h="6007100">
                <a:moveTo>
                  <a:pt x="3104033" y="5969000"/>
                </a:moveTo>
                <a:lnTo>
                  <a:pt x="145163" y="5969000"/>
                </a:lnTo>
                <a:lnTo>
                  <a:pt x="133091" y="5956300"/>
                </a:lnTo>
                <a:lnTo>
                  <a:pt x="121406" y="5943600"/>
                </a:lnTo>
                <a:lnTo>
                  <a:pt x="3134992" y="5943600"/>
                </a:lnTo>
                <a:lnTo>
                  <a:pt x="3124008" y="5956300"/>
                </a:lnTo>
                <a:lnTo>
                  <a:pt x="3114148" y="5956300"/>
                </a:lnTo>
                <a:lnTo>
                  <a:pt x="3104033" y="5969000"/>
                </a:lnTo>
                <a:close/>
              </a:path>
              <a:path w="3253104" h="6007100">
                <a:moveTo>
                  <a:pt x="3083117" y="5981700"/>
                </a:moveTo>
                <a:lnTo>
                  <a:pt x="170342" y="5981700"/>
                </a:lnTo>
                <a:lnTo>
                  <a:pt x="157591" y="5969000"/>
                </a:lnTo>
                <a:lnTo>
                  <a:pt x="3093684" y="5969000"/>
                </a:lnTo>
                <a:lnTo>
                  <a:pt x="3083117" y="5981700"/>
                </a:lnTo>
                <a:close/>
              </a:path>
              <a:path w="3253104" h="6007100">
                <a:moveTo>
                  <a:pt x="3049182" y="5994400"/>
                </a:moveTo>
                <a:lnTo>
                  <a:pt x="204278" y="5994400"/>
                </a:lnTo>
                <a:lnTo>
                  <a:pt x="192792" y="5981700"/>
                </a:lnTo>
                <a:lnTo>
                  <a:pt x="3060667" y="5981700"/>
                </a:lnTo>
                <a:lnTo>
                  <a:pt x="3049182" y="5994400"/>
                </a:lnTo>
                <a:close/>
              </a:path>
              <a:path w="3253104" h="6007100">
                <a:moveTo>
                  <a:pt x="1754340" y="6007100"/>
                </a:moveTo>
                <a:lnTo>
                  <a:pt x="1499119" y="6007100"/>
                </a:lnTo>
                <a:lnTo>
                  <a:pt x="1345987" y="5994400"/>
                </a:lnTo>
                <a:lnTo>
                  <a:pt x="1907472" y="5994400"/>
                </a:lnTo>
                <a:lnTo>
                  <a:pt x="1754340" y="6007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4081" y="4283032"/>
            <a:ext cx="3253104" cy="5994400"/>
          </a:xfrm>
          <a:custGeom>
            <a:avLst/>
            <a:gdLst/>
            <a:ahLst/>
            <a:cxnLst/>
            <a:rect l="l" t="t" r="r" b="b"/>
            <a:pathLst>
              <a:path w="3253104" h="5994400">
                <a:moveTo>
                  <a:pt x="3054737" y="12700"/>
                </a:moveTo>
                <a:lnTo>
                  <a:pt x="192814" y="12700"/>
                </a:lnTo>
                <a:lnTo>
                  <a:pt x="205099" y="0"/>
                </a:lnTo>
                <a:lnTo>
                  <a:pt x="3043747" y="0"/>
                </a:lnTo>
                <a:lnTo>
                  <a:pt x="3054737" y="12700"/>
                </a:lnTo>
                <a:close/>
              </a:path>
              <a:path w="3253104" h="5994400">
                <a:moveTo>
                  <a:pt x="3087555" y="25400"/>
                </a:moveTo>
                <a:lnTo>
                  <a:pt x="157215" y="25400"/>
                </a:lnTo>
                <a:lnTo>
                  <a:pt x="168839" y="12700"/>
                </a:lnTo>
                <a:lnTo>
                  <a:pt x="3076282" y="12700"/>
                </a:lnTo>
                <a:lnTo>
                  <a:pt x="3087555" y="25400"/>
                </a:lnTo>
                <a:close/>
              </a:path>
              <a:path w="3253104" h="5994400">
                <a:moveTo>
                  <a:pt x="3119914" y="38100"/>
                </a:moveTo>
                <a:lnTo>
                  <a:pt x="134803" y="38100"/>
                </a:lnTo>
                <a:lnTo>
                  <a:pt x="145861" y="25400"/>
                </a:lnTo>
                <a:lnTo>
                  <a:pt x="3109394" y="25400"/>
                </a:lnTo>
                <a:lnTo>
                  <a:pt x="3119914" y="38100"/>
                </a:lnTo>
                <a:close/>
              </a:path>
              <a:path w="3253104" h="5994400">
                <a:moveTo>
                  <a:pt x="3150284" y="63500"/>
                </a:moveTo>
                <a:lnTo>
                  <a:pt x="103492" y="63500"/>
                </a:lnTo>
                <a:lnTo>
                  <a:pt x="113592" y="50800"/>
                </a:lnTo>
                <a:lnTo>
                  <a:pt x="124063" y="38100"/>
                </a:lnTo>
                <a:lnTo>
                  <a:pt x="3130375" y="38100"/>
                </a:lnTo>
                <a:lnTo>
                  <a:pt x="3140505" y="50800"/>
                </a:lnTo>
                <a:lnTo>
                  <a:pt x="3150284" y="63500"/>
                </a:lnTo>
                <a:close/>
              </a:path>
              <a:path w="3253104" h="5994400">
                <a:moveTo>
                  <a:pt x="1069913" y="228600"/>
                </a:moveTo>
                <a:lnTo>
                  <a:pt x="9765" y="228600"/>
                </a:lnTo>
                <a:lnTo>
                  <a:pt x="11320" y="215900"/>
                </a:lnTo>
                <a:lnTo>
                  <a:pt x="13206" y="203200"/>
                </a:lnTo>
                <a:lnTo>
                  <a:pt x="16112" y="190500"/>
                </a:lnTo>
                <a:lnTo>
                  <a:pt x="19556" y="177800"/>
                </a:lnTo>
                <a:lnTo>
                  <a:pt x="23530" y="177800"/>
                </a:lnTo>
                <a:lnTo>
                  <a:pt x="28027" y="165100"/>
                </a:lnTo>
                <a:lnTo>
                  <a:pt x="45177" y="127000"/>
                </a:lnTo>
                <a:lnTo>
                  <a:pt x="67258" y="88900"/>
                </a:lnTo>
                <a:lnTo>
                  <a:pt x="75649" y="88900"/>
                </a:lnTo>
                <a:lnTo>
                  <a:pt x="84498" y="76200"/>
                </a:lnTo>
                <a:lnTo>
                  <a:pt x="93787" y="63500"/>
                </a:lnTo>
                <a:lnTo>
                  <a:pt x="3159688" y="63500"/>
                </a:lnTo>
                <a:lnTo>
                  <a:pt x="3169817" y="76200"/>
                </a:lnTo>
                <a:lnTo>
                  <a:pt x="3179419" y="88900"/>
                </a:lnTo>
                <a:lnTo>
                  <a:pt x="3188470" y="101600"/>
                </a:lnTo>
                <a:lnTo>
                  <a:pt x="3196944" y="114300"/>
                </a:lnTo>
                <a:lnTo>
                  <a:pt x="3204329" y="114300"/>
                </a:lnTo>
                <a:lnTo>
                  <a:pt x="3211168" y="127000"/>
                </a:lnTo>
                <a:lnTo>
                  <a:pt x="3217444" y="139700"/>
                </a:lnTo>
                <a:lnTo>
                  <a:pt x="3223142" y="152400"/>
                </a:lnTo>
                <a:lnTo>
                  <a:pt x="1083875" y="152400"/>
                </a:lnTo>
                <a:lnTo>
                  <a:pt x="1076610" y="165100"/>
                </a:lnTo>
                <a:lnTo>
                  <a:pt x="1071710" y="165100"/>
                </a:lnTo>
                <a:lnTo>
                  <a:pt x="1069913" y="177800"/>
                </a:lnTo>
                <a:lnTo>
                  <a:pt x="1069913" y="228600"/>
                </a:lnTo>
                <a:close/>
              </a:path>
              <a:path w="3253104" h="5994400">
                <a:moveTo>
                  <a:pt x="3243378" y="228600"/>
                </a:moveTo>
                <a:lnTo>
                  <a:pt x="2182957" y="228600"/>
                </a:lnTo>
                <a:lnTo>
                  <a:pt x="2182957" y="177800"/>
                </a:lnTo>
                <a:lnTo>
                  <a:pt x="2181160" y="165100"/>
                </a:lnTo>
                <a:lnTo>
                  <a:pt x="2176260" y="165100"/>
                </a:lnTo>
                <a:lnTo>
                  <a:pt x="2168994" y="152400"/>
                </a:lnTo>
                <a:lnTo>
                  <a:pt x="3223142" y="152400"/>
                </a:lnTo>
                <a:lnTo>
                  <a:pt x="3236632" y="190500"/>
                </a:lnTo>
                <a:lnTo>
                  <a:pt x="3241789" y="215900"/>
                </a:lnTo>
                <a:lnTo>
                  <a:pt x="3243378" y="228600"/>
                </a:lnTo>
                <a:close/>
              </a:path>
              <a:path w="3253104" h="5994400">
                <a:moveTo>
                  <a:pt x="1092769" y="254000"/>
                </a:moveTo>
                <a:lnTo>
                  <a:pt x="7178" y="254000"/>
                </a:lnTo>
                <a:lnTo>
                  <a:pt x="7656" y="241300"/>
                </a:lnTo>
                <a:lnTo>
                  <a:pt x="8543" y="228600"/>
                </a:lnTo>
                <a:lnTo>
                  <a:pt x="1071710" y="228600"/>
                </a:lnTo>
                <a:lnTo>
                  <a:pt x="1076611" y="241300"/>
                </a:lnTo>
                <a:lnTo>
                  <a:pt x="1083876" y="241300"/>
                </a:lnTo>
                <a:lnTo>
                  <a:pt x="1092769" y="254000"/>
                </a:lnTo>
                <a:close/>
              </a:path>
              <a:path w="3253104" h="5994400">
                <a:moveTo>
                  <a:pt x="3246208" y="254000"/>
                </a:moveTo>
                <a:lnTo>
                  <a:pt x="2160098" y="254000"/>
                </a:lnTo>
                <a:lnTo>
                  <a:pt x="2168992" y="241300"/>
                </a:lnTo>
                <a:lnTo>
                  <a:pt x="2176259" y="241300"/>
                </a:lnTo>
                <a:lnTo>
                  <a:pt x="2181160" y="228600"/>
                </a:lnTo>
                <a:lnTo>
                  <a:pt x="3244648" y="228600"/>
                </a:lnTo>
                <a:lnTo>
                  <a:pt x="3245599" y="241300"/>
                </a:lnTo>
                <a:lnTo>
                  <a:pt x="3246208" y="254000"/>
                </a:lnTo>
                <a:close/>
              </a:path>
              <a:path w="3253104" h="5994400">
                <a:moveTo>
                  <a:pt x="3145592" y="5943600"/>
                </a:moveTo>
                <a:lnTo>
                  <a:pt x="110708" y="5943600"/>
                </a:lnTo>
                <a:lnTo>
                  <a:pt x="100413" y="5930900"/>
                </a:lnTo>
                <a:lnTo>
                  <a:pt x="90545" y="5918200"/>
                </a:lnTo>
                <a:lnTo>
                  <a:pt x="81130" y="5918200"/>
                </a:lnTo>
                <a:lnTo>
                  <a:pt x="72446" y="5905500"/>
                </a:lnTo>
                <a:lnTo>
                  <a:pt x="64228" y="5892800"/>
                </a:lnTo>
                <a:lnTo>
                  <a:pt x="56496" y="5880100"/>
                </a:lnTo>
                <a:lnTo>
                  <a:pt x="49267" y="5867400"/>
                </a:lnTo>
                <a:lnTo>
                  <a:pt x="43009" y="5867400"/>
                </a:lnTo>
                <a:lnTo>
                  <a:pt x="27073" y="5829300"/>
                </a:lnTo>
                <a:lnTo>
                  <a:pt x="19183" y="5803900"/>
                </a:lnTo>
                <a:lnTo>
                  <a:pt x="15952" y="5803900"/>
                </a:lnTo>
                <a:lnTo>
                  <a:pt x="13206" y="5791200"/>
                </a:lnTo>
                <a:lnTo>
                  <a:pt x="11320" y="5778500"/>
                </a:lnTo>
                <a:lnTo>
                  <a:pt x="9765" y="5765800"/>
                </a:lnTo>
                <a:lnTo>
                  <a:pt x="8543" y="5753100"/>
                </a:lnTo>
                <a:lnTo>
                  <a:pt x="7656" y="5753100"/>
                </a:lnTo>
                <a:lnTo>
                  <a:pt x="7178" y="5740400"/>
                </a:lnTo>
                <a:lnTo>
                  <a:pt x="6928" y="5740400"/>
                </a:lnTo>
                <a:lnTo>
                  <a:pt x="5417" y="5422900"/>
                </a:lnTo>
                <a:lnTo>
                  <a:pt x="4127" y="5118100"/>
                </a:lnTo>
                <a:lnTo>
                  <a:pt x="3009" y="4813300"/>
                </a:lnTo>
                <a:lnTo>
                  <a:pt x="2063" y="4521200"/>
                </a:lnTo>
                <a:lnTo>
                  <a:pt x="1289" y="4216400"/>
                </a:lnTo>
                <a:lnTo>
                  <a:pt x="687" y="3911600"/>
                </a:lnTo>
                <a:lnTo>
                  <a:pt x="257" y="3606800"/>
                </a:lnTo>
                <a:lnTo>
                  <a:pt x="85" y="3403600"/>
                </a:lnTo>
                <a:lnTo>
                  <a:pt x="0" y="2692400"/>
                </a:lnTo>
                <a:lnTo>
                  <a:pt x="258" y="2387600"/>
                </a:lnTo>
                <a:lnTo>
                  <a:pt x="688" y="2082800"/>
                </a:lnTo>
                <a:lnTo>
                  <a:pt x="1290" y="1778000"/>
                </a:lnTo>
                <a:lnTo>
                  <a:pt x="2064" y="1473200"/>
                </a:lnTo>
                <a:lnTo>
                  <a:pt x="3010" y="1168400"/>
                </a:lnTo>
                <a:lnTo>
                  <a:pt x="4127" y="876300"/>
                </a:lnTo>
                <a:lnTo>
                  <a:pt x="5417" y="571500"/>
                </a:lnTo>
                <a:lnTo>
                  <a:pt x="6928" y="254000"/>
                </a:lnTo>
                <a:lnTo>
                  <a:pt x="3246529" y="254000"/>
                </a:lnTo>
                <a:lnTo>
                  <a:pt x="3247191" y="406400"/>
                </a:lnTo>
                <a:lnTo>
                  <a:pt x="102082" y="406400"/>
                </a:lnTo>
                <a:lnTo>
                  <a:pt x="98624" y="2387600"/>
                </a:lnTo>
                <a:lnTo>
                  <a:pt x="97969" y="2895600"/>
                </a:lnTo>
                <a:lnTo>
                  <a:pt x="97646" y="3302000"/>
                </a:lnTo>
                <a:lnTo>
                  <a:pt x="97678" y="4013200"/>
                </a:lnTo>
                <a:lnTo>
                  <a:pt x="97842" y="4216400"/>
                </a:lnTo>
                <a:lnTo>
                  <a:pt x="98181" y="4470400"/>
                </a:lnTo>
                <a:lnTo>
                  <a:pt x="98666" y="4711700"/>
                </a:lnTo>
                <a:lnTo>
                  <a:pt x="99168" y="4914900"/>
                </a:lnTo>
                <a:lnTo>
                  <a:pt x="99777" y="5118100"/>
                </a:lnTo>
                <a:lnTo>
                  <a:pt x="100500" y="5321300"/>
                </a:lnTo>
                <a:lnTo>
                  <a:pt x="100699" y="5372100"/>
                </a:lnTo>
                <a:lnTo>
                  <a:pt x="3248105" y="5372100"/>
                </a:lnTo>
                <a:lnTo>
                  <a:pt x="3247909" y="5422900"/>
                </a:lnTo>
                <a:lnTo>
                  <a:pt x="3247688" y="5473700"/>
                </a:lnTo>
                <a:lnTo>
                  <a:pt x="1542381" y="5473700"/>
                </a:lnTo>
                <a:lnTo>
                  <a:pt x="1495811" y="5486400"/>
                </a:lnTo>
                <a:lnTo>
                  <a:pt x="1457765" y="5511800"/>
                </a:lnTo>
                <a:lnTo>
                  <a:pt x="1432105" y="5549900"/>
                </a:lnTo>
                <a:lnTo>
                  <a:pt x="1422694" y="5600700"/>
                </a:lnTo>
                <a:lnTo>
                  <a:pt x="1422694" y="5765800"/>
                </a:lnTo>
                <a:lnTo>
                  <a:pt x="1432106" y="5816600"/>
                </a:lnTo>
                <a:lnTo>
                  <a:pt x="1457766" y="5854700"/>
                </a:lnTo>
                <a:lnTo>
                  <a:pt x="1495812" y="5880100"/>
                </a:lnTo>
                <a:lnTo>
                  <a:pt x="1542381" y="5892800"/>
                </a:lnTo>
                <a:lnTo>
                  <a:pt x="3191940" y="5892800"/>
                </a:lnTo>
                <a:lnTo>
                  <a:pt x="3183632" y="5905500"/>
                </a:lnTo>
                <a:lnTo>
                  <a:pt x="3174824" y="5905500"/>
                </a:lnTo>
                <a:lnTo>
                  <a:pt x="3165535" y="5918200"/>
                </a:lnTo>
                <a:lnTo>
                  <a:pt x="3155781" y="5930900"/>
                </a:lnTo>
                <a:lnTo>
                  <a:pt x="3145592" y="5943600"/>
                </a:lnTo>
                <a:close/>
              </a:path>
              <a:path w="3253104" h="5994400">
                <a:moveTo>
                  <a:pt x="3248105" y="5372100"/>
                </a:moveTo>
                <a:lnTo>
                  <a:pt x="3152228" y="5372100"/>
                </a:lnTo>
                <a:lnTo>
                  <a:pt x="3154769" y="4013200"/>
                </a:lnTo>
                <a:lnTo>
                  <a:pt x="3155612" y="3403600"/>
                </a:lnTo>
                <a:lnTo>
                  <a:pt x="3156018" y="2946400"/>
                </a:lnTo>
                <a:lnTo>
                  <a:pt x="3156142" y="2387600"/>
                </a:lnTo>
                <a:lnTo>
                  <a:pt x="3156036" y="2082800"/>
                </a:lnTo>
                <a:lnTo>
                  <a:pt x="3155892" y="1879600"/>
                </a:lnTo>
                <a:lnTo>
                  <a:pt x="3155510" y="1574800"/>
                </a:lnTo>
                <a:lnTo>
                  <a:pt x="3155052" y="1320800"/>
                </a:lnTo>
                <a:lnTo>
                  <a:pt x="3154459" y="1066800"/>
                </a:lnTo>
                <a:lnTo>
                  <a:pt x="3153720" y="812800"/>
                </a:lnTo>
                <a:lnTo>
                  <a:pt x="3153019" y="609600"/>
                </a:lnTo>
                <a:lnTo>
                  <a:pt x="3152214" y="406400"/>
                </a:lnTo>
                <a:lnTo>
                  <a:pt x="3247191" y="406400"/>
                </a:lnTo>
                <a:lnTo>
                  <a:pt x="3247909" y="571500"/>
                </a:lnTo>
                <a:lnTo>
                  <a:pt x="3249081" y="876300"/>
                </a:lnTo>
                <a:lnTo>
                  <a:pt x="3250097" y="1168400"/>
                </a:lnTo>
                <a:lnTo>
                  <a:pt x="3250957" y="1473200"/>
                </a:lnTo>
                <a:lnTo>
                  <a:pt x="3251661" y="1778000"/>
                </a:lnTo>
                <a:lnTo>
                  <a:pt x="3252208" y="2082800"/>
                </a:lnTo>
                <a:lnTo>
                  <a:pt x="3252599" y="2387600"/>
                </a:lnTo>
                <a:lnTo>
                  <a:pt x="3252834" y="2692400"/>
                </a:lnTo>
                <a:lnTo>
                  <a:pt x="3252756" y="3403600"/>
                </a:lnTo>
                <a:lnTo>
                  <a:pt x="3252599" y="3606800"/>
                </a:lnTo>
                <a:lnTo>
                  <a:pt x="3252209" y="3911600"/>
                </a:lnTo>
                <a:lnTo>
                  <a:pt x="3251662" y="4216400"/>
                </a:lnTo>
                <a:lnTo>
                  <a:pt x="3250958" y="4521200"/>
                </a:lnTo>
                <a:lnTo>
                  <a:pt x="3250098" y="4813300"/>
                </a:lnTo>
                <a:lnTo>
                  <a:pt x="3249082" y="5118100"/>
                </a:lnTo>
                <a:lnTo>
                  <a:pt x="3248105" y="5372100"/>
                </a:lnTo>
                <a:close/>
              </a:path>
              <a:path w="3253104" h="5994400">
                <a:moveTo>
                  <a:pt x="3191940" y="5892800"/>
                </a:moveTo>
                <a:lnTo>
                  <a:pt x="1710465" y="5892800"/>
                </a:lnTo>
                <a:lnTo>
                  <a:pt x="1757033" y="5880100"/>
                </a:lnTo>
                <a:lnTo>
                  <a:pt x="1795079" y="5854700"/>
                </a:lnTo>
                <a:lnTo>
                  <a:pt x="1820740" y="5816600"/>
                </a:lnTo>
                <a:lnTo>
                  <a:pt x="1830151" y="5765800"/>
                </a:lnTo>
                <a:lnTo>
                  <a:pt x="1830151" y="5600700"/>
                </a:lnTo>
                <a:lnTo>
                  <a:pt x="1820740" y="5549900"/>
                </a:lnTo>
                <a:lnTo>
                  <a:pt x="1795080" y="5511800"/>
                </a:lnTo>
                <a:lnTo>
                  <a:pt x="1757035" y="5486400"/>
                </a:lnTo>
                <a:lnTo>
                  <a:pt x="1710465" y="5473700"/>
                </a:lnTo>
                <a:lnTo>
                  <a:pt x="3247688" y="5473700"/>
                </a:lnTo>
                <a:lnTo>
                  <a:pt x="3246528" y="5740400"/>
                </a:lnTo>
                <a:lnTo>
                  <a:pt x="3246208" y="5740400"/>
                </a:lnTo>
                <a:lnTo>
                  <a:pt x="3245599" y="5753100"/>
                </a:lnTo>
                <a:lnTo>
                  <a:pt x="3244649" y="5765800"/>
                </a:lnTo>
                <a:lnTo>
                  <a:pt x="3243378" y="5765800"/>
                </a:lnTo>
                <a:lnTo>
                  <a:pt x="3241790" y="5778500"/>
                </a:lnTo>
                <a:lnTo>
                  <a:pt x="3239886" y="5791200"/>
                </a:lnTo>
                <a:lnTo>
                  <a:pt x="3236962" y="5803900"/>
                </a:lnTo>
                <a:lnTo>
                  <a:pt x="3233521" y="5816600"/>
                </a:lnTo>
                <a:lnTo>
                  <a:pt x="3229568" y="5816600"/>
                </a:lnTo>
                <a:lnTo>
                  <a:pt x="3225112" y="5829300"/>
                </a:lnTo>
                <a:lnTo>
                  <a:pt x="3219628" y="5842000"/>
                </a:lnTo>
                <a:lnTo>
                  <a:pt x="3213557" y="5854700"/>
                </a:lnTo>
                <a:lnTo>
                  <a:pt x="3206917" y="5867400"/>
                </a:lnTo>
                <a:lnTo>
                  <a:pt x="3199723" y="5880100"/>
                </a:lnTo>
                <a:lnTo>
                  <a:pt x="3191940" y="5892800"/>
                </a:lnTo>
                <a:close/>
              </a:path>
              <a:path w="3253104" h="5994400">
                <a:moveTo>
                  <a:pt x="1678977" y="5816600"/>
                </a:moveTo>
                <a:lnTo>
                  <a:pt x="1573869" y="5816600"/>
                </a:lnTo>
                <a:lnTo>
                  <a:pt x="1544748" y="5803900"/>
                </a:lnTo>
                <a:lnTo>
                  <a:pt x="1520957" y="5791200"/>
                </a:lnTo>
                <a:lnTo>
                  <a:pt x="1504911" y="5765800"/>
                </a:lnTo>
                <a:lnTo>
                  <a:pt x="1499026" y="5740400"/>
                </a:lnTo>
                <a:lnTo>
                  <a:pt x="1499026" y="5626100"/>
                </a:lnTo>
                <a:lnTo>
                  <a:pt x="1504911" y="5600700"/>
                </a:lnTo>
                <a:lnTo>
                  <a:pt x="1520956" y="5575300"/>
                </a:lnTo>
                <a:lnTo>
                  <a:pt x="1544747" y="5562600"/>
                </a:lnTo>
                <a:lnTo>
                  <a:pt x="1573869" y="5549900"/>
                </a:lnTo>
                <a:lnTo>
                  <a:pt x="1678977" y="5549900"/>
                </a:lnTo>
                <a:lnTo>
                  <a:pt x="1708098" y="5562600"/>
                </a:lnTo>
                <a:lnTo>
                  <a:pt x="1731889" y="5575300"/>
                </a:lnTo>
                <a:lnTo>
                  <a:pt x="1747934" y="5600700"/>
                </a:lnTo>
                <a:lnTo>
                  <a:pt x="1753820" y="5626100"/>
                </a:lnTo>
                <a:lnTo>
                  <a:pt x="1753820" y="5740400"/>
                </a:lnTo>
                <a:lnTo>
                  <a:pt x="1747934" y="5765800"/>
                </a:lnTo>
                <a:lnTo>
                  <a:pt x="1731888" y="5791200"/>
                </a:lnTo>
                <a:lnTo>
                  <a:pt x="1708097" y="5803900"/>
                </a:lnTo>
                <a:lnTo>
                  <a:pt x="1678977" y="5816600"/>
                </a:lnTo>
                <a:close/>
              </a:path>
              <a:path w="3253104" h="5994400">
                <a:moveTo>
                  <a:pt x="3104033" y="5969000"/>
                </a:moveTo>
                <a:lnTo>
                  <a:pt x="145163" y="5969000"/>
                </a:lnTo>
                <a:lnTo>
                  <a:pt x="133091" y="5956300"/>
                </a:lnTo>
                <a:lnTo>
                  <a:pt x="121406" y="5943600"/>
                </a:lnTo>
                <a:lnTo>
                  <a:pt x="3134992" y="5943600"/>
                </a:lnTo>
                <a:lnTo>
                  <a:pt x="3124008" y="5956300"/>
                </a:lnTo>
                <a:lnTo>
                  <a:pt x="3114148" y="5956300"/>
                </a:lnTo>
                <a:lnTo>
                  <a:pt x="3104033" y="5969000"/>
                </a:lnTo>
                <a:close/>
              </a:path>
              <a:path w="3253104" h="5994400">
                <a:moveTo>
                  <a:pt x="3083117" y="5981700"/>
                </a:moveTo>
                <a:lnTo>
                  <a:pt x="170342" y="5981700"/>
                </a:lnTo>
                <a:lnTo>
                  <a:pt x="157591" y="5969000"/>
                </a:lnTo>
                <a:lnTo>
                  <a:pt x="3093684" y="5969000"/>
                </a:lnTo>
                <a:lnTo>
                  <a:pt x="3083117" y="5981700"/>
                </a:lnTo>
                <a:close/>
              </a:path>
              <a:path w="3253104" h="5994400">
                <a:moveTo>
                  <a:pt x="3049182" y="5994400"/>
                </a:moveTo>
                <a:lnTo>
                  <a:pt x="204278" y="5994400"/>
                </a:lnTo>
                <a:lnTo>
                  <a:pt x="192792" y="5981700"/>
                </a:lnTo>
                <a:lnTo>
                  <a:pt x="3060667" y="5981700"/>
                </a:lnTo>
                <a:lnTo>
                  <a:pt x="3049182" y="5994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597898" y="569723"/>
            <a:ext cx="3257550" cy="6007100"/>
            <a:chOff x="9597898" y="569723"/>
            <a:chExt cx="3257550" cy="6007100"/>
          </a:xfrm>
        </p:grpSpPr>
        <p:sp>
          <p:nvSpPr>
            <p:cNvPr id="7" name="object 7"/>
            <p:cNvSpPr/>
            <p:nvPr/>
          </p:nvSpPr>
          <p:spPr>
            <a:xfrm>
              <a:off x="9600293" y="569723"/>
              <a:ext cx="3253104" cy="6007100"/>
            </a:xfrm>
            <a:custGeom>
              <a:avLst/>
              <a:gdLst/>
              <a:ahLst/>
              <a:cxnLst/>
              <a:rect l="l" t="t" r="r" b="b"/>
              <a:pathLst>
                <a:path w="3253104" h="6007100">
                  <a:moveTo>
                    <a:pt x="3054737" y="12700"/>
                  </a:moveTo>
                  <a:lnTo>
                    <a:pt x="192814" y="12700"/>
                  </a:lnTo>
                  <a:lnTo>
                    <a:pt x="205099" y="0"/>
                  </a:lnTo>
                  <a:lnTo>
                    <a:pt x="3043747" y="0"/>
                  </a:lnTo>
                  <a:lnTo>
                    <a:pt x="3054737" y="12700"/>
                  </a:lnTo>
                  <a:close/>
                </a:path>
                <a:path w="3253104" h="6007100">
                  <a:moveTo>
                    <a:pt x="3087555" y="25400"/>
                  </a:moveTo>
                  <a:lnTo>
                    <a:pt x="157215" y="25400"/>
                  </a:lnTo>
                  <a:lnTo>
                    <a:pt x="168839" y="12700"/>
                  </a:lnTo>
                  <a:lnTo>
                    <a:pt x="3076282" y="12700"/>
                  </a:lnTo>
                  <a:lnTo>
                    <a:pt x="3087555" y="25400"/>
                  </a:lnTo>
                  <a:close/>
                </a:path>
                <a:path w="3253104" h="6007100">
                  <a:moveTo>
                    <a:pt x="3119914" y="38100"/>
                  </a:moveTo>
                  <a:lnTo>
                    <a:pt x="134803" y="38100"/>
                  </a:lnTo>
                  <a:lnTo>
                    <a:pt x="145861" y="25400"/>
                  </a:lnTo>
                  <a:lnTo>
                    <a:pt x="3109394" y="25400"/>
                  </a:lnTo>
                  <a:lnTo>
                    <a:pt x="3119914" y="38100"/>
                  </a:lnTo>
                  <a:close/>
                </a:path>
                <a:path w="3253104" h="6007100">
                  <a:moveTo>
                    <a:pt x="3150284" y="63500"/>
                  </a:moveTo>
                  <a:lnTo>
                    <a:pt x="103492" y="63500"/>
                  </a:lnTo>
                  <a:lnTo>
                    <a:pt x="113592" y="50800"/>
                  </a:lnTo>
                  <a:lnTo>
                    <a:pt x="124063" y="38100"/>
                  </a:lnTo>
                  <a:lnTo>
                    <a:pt x="3130375" y="38100"/>
                  </a:lnTo>
                  <a:lnTo>
                    <a:pt x="3140505" y="50800"/>
                  </a:lnTo>
                  <a:lnTo>
                    <a:pt x="3150284" y="63500"/>
                  </a:lnTo>
                  <a:close/>
                </a:path>
                <a:path w="3253104" h="6007100">
                  <a:moveTo>
                    <a:pt x="1069913" y="228600"/>
                  </a:moveTo>
                  <a:lnTo>
                    <a:pt x="9765" y="228600"/>
                  </a:lnTo>
                  <a:lnTo>
                    <a:pt x="11320" y="215900"/>
                  </a:lnTo>
                  <a:lnTo>
                    <a:pt x="13206" y="203200"/>
                  </a:lnTo>
                  <a:lnTo>
                    <a:pt x="16112" y="190500"/>
                  </a:lnTo>
                  <a:lnTo>
                    <a:pt x="19556" y="177800"/>
                  </a:lnTo>
                  <a:lnTo>
                    <a:pt x="23530" y="177800"/>
                  </a:lnTo>
                  <a:lnTo>
                    <a:pt x="28027" y="165100"/>
                  </a:lnTo>
                  <a:lnTo>
                    <a:pt x="45177" y="127000"/>
                  </a:lnTo>
                  <a:lnTo>
                    <a:pt x="67258" y="88900"/>
                  </a:lnTo>
                  <a:lnTo>
                    <a:pt x="75649" y="88900"/>
                  </a:lnTo>
                  <a:lnTo>
                    <a:pt x="84498" y="76200"/>
                  </a:lnTo>
                  <a:lnTo>
                    <a:pt x="93787" y="63500"/>
                  </a:lnTo>
                  <a:lnTo>
                    <a:pt x="3159688" y="63500"/>
                  </a:lnTo>
                  <a:lnTo>
                    <a:pt x="3169817" y="76200"/>
                  </a:lnTo>
                  <a:lnTo>
                    <a:pt x="3179419" y="88900"/>
                  </a:lnTo>
                  <a:lnTo>
                    <a:pt x="3188470" y="101600"/>
                  </a:lnTo>
                  <a:lnTo>
                    <a:pt x="3196944" y="114300"/>
                  </a:lnTo>
                  <a:lnTo>
                    <a:pt x="3204329" y="114300"/>
                  </a:lnTo>
                  <a:lnTo>
                    <a:pt x="3211168" y="127000"/>
                  </a:lnTo>
                  <a:lnTo>
                    <a:pt x="3217444" y="139700"/>
                  </a:lnTo>
                  <a:lnTo>
                    <a:pt x="3223142" y="152400"/>
                  </a:lnTo>
                  <a:lnTo>
                    <a:pt x="1083875" y="152400"/>
                  </a:lnTo>
                  <a:lnTo>
                    <a:pt x="1076610" y="165100"/>
                  </a:lnTo>
                  <a:lnTo>
                    <a:pt x="1071710" y="165100"/>
                  </a:lnTo>
                  <a:lnTo>
                    <a:pt x="1069913" y="177800"/>
                  </a:lnTo>
                  <a:lnTo>
                    <a:pt x="1069913" y="228600"/>
                  </a:lnTo>
                  <a:close/>
                </a:path>
                <a:path w="3253104" h="6007100">
                  <a:moveTo>
                    <a:pt x="3243378" y="228600"/>
                  </a:moveTo>
                  <a:lnTo>
                    <a:pt x="2182957" y="228600"/>
                  </a:lnTo>
                  <a:lnTo>
                    <a:pt x="2182957" y="177800"/>
                  </a:lnTo>
                  <a:lnTo>
                    <a:pt x="2181160" y="165100"/>
                  </a:lnTo>
                  <a:lnTo>
                    <a:pt x="2176260" y="165100"/>
                  </a:lnTo>
                  <a:lnTo>
                    <a:pt x="2168994" y="152400"/>
                  </a:lnTo>
                  <a:lnTo>
                    <a:pt x="3223142" y="152400"/>
                  </a:lnTo>
                  <a:lnTo>
                    <a:pt x="3236632" y="190500"/>
                  </a:lnTo>
                  <a:lnTo>
                    <a:pt x="3241789" y="215900"/>
                  </a:lnTo>
                  <a:lnTo>
                    <a:pt x="3243378" y="228600"/>
                  </a:lnTo>
                  <a:close/>
                </a:path>
                <a:path w="3253104" h="6007100">
                  <a:moveTo>
                    <a:pt x="1092769" y="254000"/>
                  </a:moveTo>
                  <a:lnTo>
                    <a:pt x="7178" y="254000"/>
                  </a:lnTo>
                  <a:lnTo>
                    <a:pt x="7656" y="241300"/>
                  </a:lnTo>
                  <a:lnTo>
                    <a:pt x="8543" y="228600"/>
                  </a:lnTo>
                  <a:lnTo>
                    <a:pt x="1071710" y="228600"/>
                  </a:lnTo>
                  <a:lnTo>
                    <a:pt x="1076611" y="241300"/>
                  </a:lnTo>
                  <a:lnTo>
                    <a:pt x="1083876" y="241300"/>
                  </a:lnTo>
                  <a:lnTo>
                    <a:pt x="1092769" y="254000"/>
                  </a:lnTo>
                  <a:close/>
                </a:path>
                <a:path w="3253104" h="6007100">
                  <a:moveTo>
                    <a:pt x="3246208" y="254000"/>
                  </a:moveTo>
                  <a:lnTo>
                    <a:pt x="2160098" y="254000"/>
                  </a:lnTo>
                  <a:lnTo>
                    <a:pt x="2168992" y="241300"/>
                  </a:lnTo>
                  <a:lnTo>
                    <a:pt x="2176259" y="241300"/>
                  </a:lnTo>
                  <a:lnTo>
                    <a:pt x="2181160" y="228600"/>
                  </a:lnTo>
                  <a:lnTo>
                    <a:pt x="3244648" y="228600"/>
                  </a:lnTo>
                  <a:lnTo>
                    <a:pt x="3245599" y="241300"/>
                  </a:lnTo>
                  <a:lnTo>
                    <a:pt x="3246208" y="254000"/>
                  </a:lnTo>
                  <a:close/>
                </a:path>
                <a:path w="3253104" h="6007100">
                  <a:moveTo>
                    <a:pt x="3145592" y="5943600"/>
                  </a:moveTo>
                  <a:lnTo>
                    <a:pt x="110708" y="5943600"/>
                  </a:lnTo>
                  <a:lnTo>
                    <a:pt x="100413" y="5930900"/>
                  </a:lnTo>
                  <a:lnTo>
                    <a:pt x="90545" y="5918200"/>
                  </a:lnTo>
                  <a:lnTo>
                    <a:pt x="81130" y="5918200"/>
                  </a:lnTo>
                  <a:lnTo>
                    <a:pt x="72446" y="5905500"/>
                  </a:lnTo>
                  <a:lnTo>
                    <a:pt x="64228" y="5892800"/>
                  </a:lnTo>
                  <a:lnTo>
                    <a:pt x="56496" y="5880100"/>
                  </a:lnTo>
                  <a:lnTo>
                    <a:pt x="49267" y="5867400"/>
                  </a:lnTo>
                  <a:lnTo>
                    <a:pt x="43009" y="5867400"/>
                  </a:lnTo>
                  <a:lnTo>
                    <a:pt x="27073" y="5829300"/>
                  </a:lnTo>
                  <a:lnTo>
                    <a:pt x="19183" y="5803900"/>
                  </a:lnTo>
                  <a:lnTo>
                    <a:pt x="15952" y="5803900"/>
                  </a:lnTo>
                  <a:lnTo>
                    <a:pt x="13206" y="5791200"/>
                  </a:lnTo>
                  <a:lnTo>
                    <a:pt x="11320" y="5778500"/>
                  </a:lnTo>
                  <a:lnTo>
                    <a:pt x="9765" y="5765800"/>
                  </a:lnTo>
                  <a:lnTo>
                    <a:pt x="8543" y="5753100"/>
                  </a:lnTo>
                  <a:lnTo>
                    <a:pt x="7656" y="5753100"/>
                  </a:lnTo>
                  <a:lnTo>
                    <a:pt x="7178" y="5740400"/>
                  </a:lnTo>
                  <a:lnTo>
                    <a:pt x="6928" y="5740400"/>
                  </a:lnTo>
                  <a:lnTo>
                    <a:pt x="5417" y="5422900"/>
                  </a:lnTo>
                  <a:lnTo>
                    <a:pt x="4127" y="5118100"/>
                  </a:lnTo>
                  <a:lnTo>
                    <a:pt x="3009" y="4813300"/>
                  </a:lnTo>
                  <a:lnTo>
                    <a:pt x="2063" y="4521200"/>
                  </a:lnTo>
                  <a:lnTo>
                    <a:pt x="1289" y="4216400"/>
                  </a:lnTo>
                  <a:lnTo>
                    <a:pt x="687" y="3911600"/>
                  </a:lnTo>
                  <a:lnTo>
                    <a:pt x="257" y="3606800"/>
                  </a:lnTo>
                  <a:lnTo>
                    <a:pt x="85" y="3403600"/>
                  </a:lnTo>
                  <a:lnTo>
                    <a:pt x="0" y="2692400"/>
                  </a:lnTo>
                  <a:lnTo>
                    <a:pt x="258" y="2387600"/>
                  </a:lnTo>
                  <a:lnTo>
                    <a:pt x="688" y="2082800"/>
                  </a:lnTo>
                  <a:lnTo>
                    <a:pt x="1290" y="1778000"/>
                  </a:lnTo>
                  <a:lnTo>
                    <a:pt x="2064" y="1473200"/>
                  </a:lnTo>
                  <a:lnTo>
                    <a:pt x="3010" y="1168400"/>
                  </a:lnTo>
                  <a:lnTo>
                    <a:pt x="4127" y="876300"/>
                  </a:lnTo>
                  <a:lnTo>
                    <a:pt x="5417" y="571500"/>
                  </a:lnTo>
                  <a:lnTo>
                    <a:pt x="6928" y="254000"/>
                  </a:lnTo>
                  <a:lnTo>
                    <a:pt x="3246529" y="254000"/>
                  </a:lnTo>
                  <a:lnTo>
                    <a:pt x="3247191" y="406400"/>
                  </a:lnTo>
                  <a:lnTo>
                    <a:pt x="102082" y="406400"/>
                  </a:lnTo>
                  <a:lnTo>
                    <a:pt x="98624" y="2387600"/>
                  </a:lnTo>
                  <a:lnTo>
                    <a:pt x="97969" y="2895600"/>
                  </a:lnTo>
                  <a:lnTo>
                    <a:pt x="97646" y="3302000"/>
                  </a:lnTo>
                  <a:lnTo>
                    <a:pt x="97678" y="4013200"/>
                  </a:lnTo>
                  <a:lnTo>
                    <a:pt x="97842" y="4216400"/>
                  </a:lnTo>
                  <a:lnTo>
                    <a:pt x="98181" y="4470400"/>
                  </a:lnTo>
                  <a:lnTo>
                    <a:pt x="98666" y="4711700"/>
                  </a:lnTo>
                  <a:lnTo>
                    <a:pt x="99168" y="4914900"/>
                  </a:lnTo>
                  <a:lnTo>
                    <a:pt x="99777" y="5118100"/>
                  </a:lnTo>
                  <a:lnTo>
                    <a:pt x="100500" y="5321300"/>
                  </a:lnTo>
                  <a:lnTo>
                    <a:pt x="100699" y="5372100"/>
                  </a:lnTo>
                  <a:lnTo>
                    <a:pt x="3248105" y="5372100"/>
                  </a:lnTo>
                  <a:lnTo>
                    <a:pt x="3247909" y="5422900"/>
                  </a:lnTo>
                  <a:lnTo>
                    <a:pt x="3247688" y="5473700"/>
                  </a:lnTo>
                  <a:lnTo>
                    <a:pt x="1542381" y="5473700"/>
                  </a:lnTo>
                  <a:lnTo>
                    <a:pt x="1495811" y="5486400"/>
                  </a:lnTo>
                  <a:lnTo>
                    <a:pt x="1457765" y="5511800"/>
                  </a:lnTo>
                  <a:lnTo>
                    <a:pt x="1432105" y="5549900"/>
                  </a:lnTo>
                  <a:lnTo>
                    <a:pt x="1422694" y="5600700"/>
                  </a:lnTo>
                  <a:lnTo>
                    <a:pt x="1422694" y="5765800"/>
                  </a:lnTo>
                  <a:lnTo>
                    <a:pt x="1432106" y="5816600"/>
                  </a:lnTo>
                  <a:lnTo>
                    <a:pt x="1457766" y="5854700"/>
                  </a:lnTo>
                  <a:lnTo>
                    <a:pt x="1495812" y="5880100"/>
                  </a:lnTo>
                  <a:lnTo>
                    <a:pt x="1542381" y="5892800"/>
                  </a:lnTo>
                  <a:lnTo>
                    <a:pt x="3191940" y="5892800"/>
                  </a:lnTo>
                  <a:lnTo>
                    <a:pt x="3183632" y="5905500"/>
                  </a:lnTo>
                  <a:lnTo>
                    <a:pt x="3174824" y="5905500"/>
                  </a:lnTo>
                  <a:lnTo>
                    <a:pt x="3165535" y="5918200"/>
                  </a:lnTo>
                  <a:lnTo>
                    <a:pt x="3155781" y="5930900"/>
                  </a:lnTo>
                  <a:lnTo>
                    <a:pt x="3145592" y="5943600"/>
                  </a:lnTo>
                  <a:close/>
                </a:path>
                <a:path w="3253104" h="6007100">
                  <a:moveTo>
                    <a:pt x="3248105" y="5372100"/>
                  </a:moveTo>
                  <a:lnTo>
                    <a:pt x="3152228" y="5372100"/>
                  </a:lnTo>
                  <a:lnTo>
                    <a:pt x="3154769" y="4013200"/>
                  </a:lnTo>
                  <a:lnTo>
                    <a:pt x="3155612" y="3403600"/>
                  </a:lnTo>
                  <a:lnTo>
                    <a:pt x="3156018" y="2946400"/>
                  </a:lnTo>
                  <a:lnTo>
                    <a:pt x="3156142" y="2387600"/>
                  </a:lnTo>
                  <a:lnTo>
                    <a:pt x="3156036" y="2082800"/>
                  </a:lnTo>
                  <a:lnTo>
                    <a:pt x="3155892" y="1879600"/>
                  </a:lnTo>
                  <a:lnTo>
                    <a:pt x="3155510" y="1574800"/>
                  </a:lnTo>
                  <a:lnTo>
                    <a:pt x="3155052" y="1320800"/>
                  </a:lnTo>
                  <a:lnTo>
                    <a:pt x="3154459" y="1066800"/>
                  </a:lnTo>
                  <a:lnTo>
                    <a:pt x="3153720" y="812800"/>
                  </a:lnTo>
                  <a:lnTo>
                    <a:pt x="3153019" y="609600"/>
                  </a:lnTo>
                  <a:lnTo>
                    <a:pt x="3152214" y="406400"/>
                  </a:lnTo>
                  <a:lnTo>
                    <a:pt x="3247191" y="406400"/>
                  </a:lnTo>
                  <a:lnTo>
                    <a:pt x="3247909" y="571500"/>
                  </a:lnTo>
                  <a:lnTo>
                    <a:pt x="3249081" y="876300"/>
                  </a:lnTo>
                  <a:lnTo>
                    <a:pt x="3250097" y="1168400"/>
                  </a:lnTo>
                  <a:lnTo>
                    <a:pt x="3250957" y="1473200"/>
                  </a:lnTo>
                  <a:lnTo>
                    <a:pt x="3251661" y="1778000"/>
                  </a:lnTo>
                  <a:lnTo>
                    <a:pt x="3252208" y="2082800"/>
                  </a:lnTo>
                  <a:lnTo>
                    <a:pt x="3252599" y="2387600"/>
                  </a:lnTo>
                  <a:lnTo>
                    <a:pt x="3252834" y="2692400"/>
                  </a:lnTo>
                  <a:lnTo>
                    <a:pt x="3252756" y="3403600"/>
                  </a:lnTo>
                  <a:lnTo>
                    <a:pt x="3252599" y="3606800"/>
                  </a:lnTo>
                  <a:lnTo>
                    <a:pt x="3252209" y="3911600"/>
                  </a:lnTo>
                  <a:lnTo>
                    <a:pt x="3251662" y="4216400"/>
                  </a:lnTo>
                  <a:lnTo>
                    <a:pt x="3250958" y="4521200"/>
                  </a:lnTo>
                  <a:lnTo>
                    <a:pt x="3250098" y="4813300"/>
                  </a:lnTo>
                  <a:lnTo>
                    <a:pt x="3249082" y="5118100"/>
                  </a:lnTo>
                  <a:lnTo>
                    <a:pt x="3248105" y="5372100"/>
                  </a:lnTo>
                  <a:close/>
                </a:path>
                <a:path w="3253104" h="6007100">
                  <a:moveTo>
                    <a:pt x="3191940" y="5892800"/>
                  </a:moveTo>
                  <a:lnTo>
                    <a:pt x="1710465" y="5892800"/>
                  </a:lnTo>
                  <a:lnTo>
                    <a:pt x="1757033" y="5880100"/>
                  </a:lnTo>
                  <a:lnTo>
                    <a:pt x="1795079" y="5854700"/>
                  </a:lnTo>
                  <a:lnTo>
                    <a:pt x="1820740" y="5816600"/>
                  </a:lnTo>
                  <a:lnTo>
                    <a:pt x="1830151" y="5765800"/>
                  </a:lnTo>
                  <a:lnTo>
                    <a:pt x="1830151" y="5600700"/>
                  </a:lnTo>
                  <a:lnTo>
                    <a:pt x="1820740" y="5549900"/>
                  </a:lnTo>
                  <a:lnTo>
                    <a:pt x="1795080" y="5511800"/>
                  </a:lnTo>
                  <a:lnTo>
                    <a:pt x="1757035" y="5486400"/>
                  </a:lnTo>
                  <a:lnTo>
                    <a:pt x="1710465" y="5473700"/>
                  </a:lnTo>
                  <a:lnTo>
                    <a:pt x="3247688" y="5473700"/>
                  </a:lnTo>
                  <a:lnTo>
                    <a:pt x="3246528" y="5740400"/>
                  </a:lnTo>
                  <a:lnTo>
                    <a:pt x="3246208" y="5740400"/>
                  </a:lnTo>
                  <a:lnTo>
                    <a:pt x="3245599" y="5753100"/>
                  </a:lnTo>
                  <a:lnTo>
                    <a:pt x="3244649" y="5765800"/>
                  </a:lnTo>
                  <a:lnTo>
                    <a:pt x="3243378" y="5765800"/>
                  </a:lnTo>
                  <a:lnTo>
                    <a:pt x="3241790" y="5778500"/>
                  </a:lnTo>
                  <a:lnTo>
                    <a:pt x="3239886" y="5791200"/>
                  </a:lnTo>
                  <a:lnTo>
                    <a:pt x="3236962" y="5803900"/>
                  </a:lnTo>
                  <a:lnTo>
                    <a:pt x="3233521" y="5816600"/>
                  </a:lnTo>
                  <a:lnTo>
                    <a:pt x="3229568" y="5816600"/>
                  </a:lnTo>
                  <a:lnTo>
                    <a:pt x="3225112" y="5829300"/>
                  </a:lnTo>
                  <a:lnTo>
                    <a:pt x="3219628" y="5842000"/>
                  </a:lnTo>
                  <a:lnTo>
                    <a:pt x="3213557" y="5854700"/>
                  </a:lnTo>
                  <a:lnTo>
                    <a:pt x="3206917" y="5867400"/>
                  </a:lnTo>
                  <a:lnTo>
                    <a:pt x="3199723" y="5880100"/>
                  </a:lnTo>
                  <a:lnTo>
                    <a:pt x="3191940" y="5892800"/>
                  </a:lnTo>
                  <a:close/>
                </a:path>
                <a:path w="3253104" h="6007100">
                  <a:moveTo>
                    <a:pt x="1678977" y="5816600"/>
                  </a:moveTo>
                  <a:lnTo>
                    <a:pt x="1573869" y="5816600"/>
                  </a:lnTo>
                  <a:lnTo>
                    <a:pt x="1544748" y="5803900"/>
                  </a:lnTo>
                  <a:lnTo>
                    <a:pt x="1520957" y="5791200"/>
                  </a:lnTo>
                  <a:lnTo>
                    <a:pt x="1504911" y="5765800"/>
                  </a:lnTo>
                  <a:lnTo>
                    <a:pt x="1499026" y="5740400"/>
                  </a:lnTo>
                  <a:lnTo>
                    <a:pt x="1499026" y="5626100"/>
                  </a:lnTo>
                  <a:lnTo>
                    <a:pt x="1504911" y="5600700"/>
                  </a:lnTo>
                  <a:lnTo>
                    <a:pt x="1520956" y="5575300"/>
                  </a:lnTo>
                  <a:lnTo>
                    <a:pt x="1544747" y="5562600"/>
                  </a:lnTo>
                  <a:lnTo>
                    <a:pt x="1573869" y="5549900"/>
                  </a:lnTo>
                  <a:lnTo>
                    <a:pt x="1678977" y="5549900"/>
                  </a:lnTo>
                  <a:lnTo>
                    <a:pt x="1708098" y="5562600"/>
                  </a:lnTo>
                  <a:lnTo>
                    <a:pt x="1731889" y="5575300"/>
                  </a:lnTo>
                  <a:lnTo>
                    <a:pt x="1747934" y="5600700"/>
                  </a:lnTo>
                  <a:lnTo>
                    <a:pt x="1753820" y="5626100"/>
                  </a:lnTo>
                  <a:lnTo>
                    <a:pt x="1753820" y="5740400"/>
                  </a:lnTo>
                  <a:lnTo>
                    <a:pt x="1747934" y="5765800"/>
                  </a:lnTo>
                  <a:lnTo>
                    <a:pt x="1731888" y="5791200"/>
                  </a:lnTo>
                  <a:lnTo>
                    <a:pt x="1708097" y="5803900"/>
                  </a:lnTo>
                  <a:lnTo>
                    <a:pt x="1678977" y="5816600"/>
                  </a:lnTo>
                  <a:close/>
                </a:path>
                <a:path w="3253104" h="6007100">
                  <a:moveTo>
                    <a:pt x="3104033" y="5969000"/>
                  </a:moveTo>
                  <a:lnTo>
                    <a:pt x="145163" y="5969000"/>
                  </a:lnTo>
                  <a:lnTo>
                    <a:pt x="133091" y="5956300"/>
                  </a:lnTo>
                  <a:lnTo>
                    <a:pt x="121406" y="5943600"/>
                  </a:lnTo>
                  <a:lnTo>
                    <a:pt x="3134992" y="5943600"/>
                  </a:lnTo>
                  <a:lnTo>
                    <a:pt x="3124008" y="5956300"/>
                  </a:lnTo>
                  <a:lnTo>
                    <a:pt x="3114148" y="5956300"/>
                  </a:lnTo>
                  <a:lnTo>
                    <a:pt x="3104033" y="5969000"/>
                  </a:lnTo>
                  <a:close/>
                </a:path>
                <a:path w="3253104" h="6007100">
                  <a:moveTo>
                    <a:pt x="3083117" y="5981700"/>
                  </a:moveTo>
                  <a:lnTo>
                    <a:pt x="170342" y="5981700"/>
                  </a:lnTo>
                  <a:lnTo>
                    <a:pt x="157591" y="5969000"/>
                  </a:lnTo>
                  <a:lnTo>
                    <a:pt x="3093684" y="5969000"/>
                  </a:lnTo>
                  <a:lnTo>
                    <a:pt x="3083117" y="5981700"/>
                  </a:lnTo>
                  <a:close/>
                </a:path>
                <a:path w="3253104" h="6007100">
                  <a:moveTo>
                    <a:pt x="3049182" y="5994400"/>
                  </a:moveTo>
                  <a:lnTo>
                    <a:pt x="204278" y="5994400"/>
                  </a:lnTo>
                  <a:lnTo>
                    <a:pt x="192792" y="5981700"/>
                  </a:lnTo>
                  <a:lnTo>
                    <a:pt x="3060667" y="5981700"/>
                  </a:lnTo>
                  <a:lnTo>
                    <a:pt x="3049182" y="5994400"/>
                  </a:lnTo>
                  <a:close/>
                </a:path>
                <a:path w="3253104" h="6007100">
                  <a:moveTo>
                    <a:pt x="1754340" y="6007100"/>
                  </a:moveTo>
                  <a:lnTo>
                    <a:pt x="1499119" y="6007100"/>
                  </a:lnTo>
                  <a:lnTo>
                    <a:pt x="1345987" y="5994400"/>
                  </a:lnTo>
                  <a:lnTo>
                    <a:pt x="1907472" y="5994400"/>
                  </a:lnTo>
                  <a:lnTo>
                    <a:pt x="1754340" y="6007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97898" y="1028701"/>
              <a:ext cx="3257549" cy="501967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1685" y="4663361"/>
            <a:ext cx="3257550" cy="5038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42958" y="4663361"/>
            <a:ext cx="3162299" cy="5038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35506" y="3139059"/>
            <a:ext cx="1492885" cy="4053204"/>
          </a:xfrm>
          <a:custGeom>
            <a:avLst/>
            <a:gdLst/>
            <a:ahLst/>
            <a:cxnLst/>
            <a:rect l="l" t="t" r="r" b="b"/>
            <a:pathLst>
              <a:path w="1492884" h="4053204">
                <a:moveTo>
                  <a:pt x="994045" y="4052662"/>
                </a:moveTo>
                <a:lnTo>
                  <a:pt x="969321" y="4050606"/>
                </a:lnTo>
                <a:lnTo>
                  <a:pt x="946552" y="4038971"/>
                </a:lnTo>
                <a:lnTo>
                  <a:pt x="931607" y="4020114"/>
                </a:lnTo>
                <a:lnTo>
                  <a:pt x="925087" y="3996443"/>
                </a:lnTo>
                <a:lnTo>
                  <a:pt x="927595" y="3970364"/>
                </a:lnTo>
                <a:lnTo>
                  <a:pt x="943704" y="3915017"/>
                </a:lnTo>
                <a:lnTo>
                  <a:pt x="957483" y="3859207"/>
                </a:lnTo>
                <a:lnTo>
                  <a:pt x="969105" y="3803628"/>
                </a:lnTo>
                <a:lnTo>
                  <a:pt x="978744" y="3748974"/>
                </a:lnTo>
                <a:lnTo>
                  <a:pt x="986573" y="3695937"/>
                </a:lnTo>
                <a:lnTo>
                  <a:pt x="992764" y="3645212"/>
                </a:lnTo>
                <a:lnTo>
                  <a:pt x="997492" y="3597490"/>
                </a:lnTo>
                <a:lnTo>
                  <a:pt x="1000929" y="3553466"/>
                </a:lnTo>
                <a:lnTo>
                  <a:pt x="1003250" y="3513833"/>
                </a:lnTo>
                <a:lnTo>
                  <a:pt x="1004627" y="3479284"/>
                </a:lnTo>
                <a:lnTo>
                  <a:pt x="923024" y="3492277"/>
                </a:lnTo>
                <a:lnTo>
                  <a:pt x="823242" y="3506194"/>
                </a:lnTo>
                <a:lnTo>
                  <a:pt x="769518" y="3512585"/>
                </a:lnTo>
                <a:lnTo>
                  <a:pt x="714832" y="3518109"/>
                </a:lnTo>
                <a:lnTo>
                  <a:pt x="660377" y="3522400"/>
                </a:lnTo>
                <a:lnTo>
                  <a:pt x="607347" y="3525093"/>
                </a:lnTo>
                <a:lnTo>
                  <a:pt x="556935" y="3525821"/>
                </a:lnTo>
                <a:lnTo>
                  <a:pt x="510337" y="3524220"/>
                </a:lnTo>
                <a:lnTo>
                  <a:pt x="468862" y="3518202"/>
                </a:lnTo>
                <a:lnTo>
                  <a:pt x="431299" y="3504962"/>
                </a:lnTo>
                <a:lnTo>
                  <a:pt x="397949" y="3484500"/>
                </a:lnTo>
                <a:lnTo>
                  <a:pt x="369112" y="3456817"/>
                </a:lnTo>
                <a:lnTo>
                  <a:pt x="342358" y="3419215"/>
                </a:lnTo>
                <a:lnTo>
                  <a:pt x="323501" y="3379238"/>
                </a:lnTo>
                <a:lnTo>
                  <a:pt x="311325" y="3337245"/>
                </a:lnTo>
                <a:lnTo>
                  <a:pt x="304609" y="3293595"/>
                </a:lnTo>
                <a:lnTo>
                  <a:pt x="302135" y="3248648"/>
                </a:lnTo>
                <a:lnTo>
                  <a:pt x="302686" y="3202763"/>
                </a:lnTo>
                <a:lnTo>
                  <a:pt x="310299" y="3063074"/>
                </a:lnTo>
                <a:lnTo>
                  <a:pt x="310762" y="3017032"/>
                </a:lnTo>
                <a:lnTo>
                  <a:pt x="308157" y="2971848"/>
                </a:lnTo>
                <a:lnTo>
                  <a:pt x="301266" y="2927882"/>
                </a:lnTo>
                <a:lnTo>
                  <a:pt x="288870" y="2885495"/>
                </a:lnTo>
                <a:lnTo>
                  <a:pt x="285159" y="2865384"/>
                </a:lnTo>
                <a:lnTo>
                  <a:pt x="288068" y="2844973"/>
                </a:lnTo>
                <a:lnTo>
                  <a:pt x="296994" y="2826367"/>
                </a:lnTo>
                <a:lnTo>
                  <a:pt x="311338" y="2811672"/>
                </a:lnTo>
                <a:lnTo>
                  <a:pt x="426886" y="2728221"/>
                </a:lnTo>
                <a:lnTo>
                  <a:pt x="344693" y="2709322"/>
                </a:lnTo>
                <a:lnTo>
                  <a:pt x="293158" y="2691040"/>
                </a:lnTo>
                <a:lnTo>
                  <a:pt x="250636" y="2655708"/>
                </a:lnTo>
                <a:lnTo>
                  <a:pt x="239220" y="2609112"/>
                </a:lnTo>
                <a:lnTo>
                  <a:pt x="235108" y="2568139"/>
                </a:lnTo>
                <a:lnTo>
                  <a:pt x="232199" y="2520545"/>
                </a:lnTo>
                <a:lnTo>
                  <a:pt x="231096" y="2471447"/>
                </a:lnTo>
                <a:lnTo>
                  <a:pt x="181912" y="2448727"/>
                </a:lnTo>
                <a:lnTo>
                  <a:pt x="134750" y="2420167"/>
                </a:lnTo>
                <a:lnTo>
                  <a:pt x="91630" y="2387397"/>
                </a:lnTo>
                <a:lnTo>
                  <a:pt x="54573" y="2352044"/>
                </a:lnTo>
                <a:lnTo>
                  <a:pt x="25602" y="2315736"/>
                </a:lnTo>
                <a:lnTo>
                  <a:pt x="6737" y="2280102"/>
                </a:lnTo>
                <a:lnTo>
                  <a:pt x="0" y="2246770"/>
                </a:lnTo>
                <a:lnTo>
                  <a:pt x="5982" y="2200654"/>
                </a:lnTo>
                <a:lnTo>
                  <a:pt x="21671" y="2155153"/>
                </a:lnTo>
                <a:lnTo>
                  <a:pt x="43677" y="2110885"/>
                </a:lnTo>
                <a:lnTo>
                  <a:pt x="68609" y="2068466"/>
                </a:lnTo>
                <a:lnTo>
                  <a:pt x="93080" y="2028512"/>
                </a:lnTo>
                <a:lnTo>
                  <a:pt x="122255" y="1984266"/>
                </a:lnTo>
                <a:lnTo>
                  <a:pt x="182111" y="1897279"/>
                </a:lnTo>
                <a:lnTo>
                  <a:pt x="243471" y="1811797"/>
                </a:lnTo>
                <a:lnTo>
                  <a:pt x="337015" y="1685077"/>
                </a:lnTo>
                <a:lnTo>
                  <a:pt x="346243" y="1670233"/>
                </a:lnTo>
                <a:lnTo>
                  <a:pt x="350105" y="1662058"/>
                </a:lnTo>
                <a:lnTo>
                  <a:pt x="353063" y="1652981"/>
                </a:lnTo>
                <a:lnTo>
                  <a:pt x="353214" y="1631717"/>
                </a:lnTo>
                <a:lnTo>
                  <a:pt x="347045" y="1608045"/>
                </a:lnTo>
                <a:lnTo>
                  <a:pt x="339071" y="1584374"/>
                </a:lnTo>
                <a:lnTo>
                  <a:pt x="333805" y="1563110"/>
                </a:lnTo>
                <a:lnTo>
                  <a:pt x="330646" y="1533671"/>
                </a:lnTo>
                <a:lnTo>
                  <a:pt x="330195" y="1503330"/>
                </a:lnTo>
                <a:lnTo>
                  <a:pt x="331549" y="1472387"/>
                </a:lnTo>
                <a:lnTo>
                  <a:pt x="342823" y="1372552"/>
                </a:lnTo>
                <a:lnTo>
                  <a:pt x="354041" y="1306468"/>
                </a:lnTo>
                <a:lnTo>
                  <a:pt x="367178" y="1242988"/>
                </a:lnTo>
                <a:lnTo>
                  <a:pt x="381951" y="1182212"/>
                </a:lnTo>
                <a:lnTo>
                  <a:pt x="398077" y="1124238"/>
                </a:lnTo>
                <a:lnTo>
                  <a:pt x="415276" y="1069165"/>
                </a:lnTo>
                <a:lnTo>
                  <a:pt x="433265" y="1017092"/>
                </a:lnTo>
                <a:lnTo>
                  <a:pt x="451761" y="968117"/>
                </a:lnTo>
                <a:lnTo>
                  <a:pt x="470483" y="922339"/>
                </a:lnTo>
                <a:lnTo>
                  <a:pt x="489149" y="879857"/>
                </a:lnTo>
                <a:lnTo>
                  <a:pt x="507476" y="840770"/>
                </a:lnTo>
                <a:lnTo>
                  <a:pt x="525182" y="805176"/>
                </a:lnTo>
                <a:lnTo>
                  <a:pt x="557605" y="744863"/>
                </a:lnTo>
                <a:lnTo>
                  <a:pt x="584160" y="699708"/>
                </a:lnTo>
                <a:lnTo>
                  <a:pt x="612390" y="656514"/>
                </a:lnTo>
                <a:lnTo>
                  <a:pt x="641691" y="614408"/>
                </a:lnTo>
                <a:lnTo>
                  <a:pt x="672031" y="573409"/>
                </a:lnTo>
                <a:lnTo>
                  <a:pt x="703378" y="533533"/>
                </a:lnTo>
                <a:lnTo>
                  <a:pt x="735701" y="494800"/>
                </a:lnTo>
                <a:lnTo>
                  <a:pt x="768967" y="457227"/>
                </a:lnTo>
                <a:lnTo>
                  <a:pt x="803144" y="420833"/>
                </a:lnTo>
                <a:lnTo>
                  <a:pt x="838199" y="385636"/>
                </a:lnTo>
                <a:lnTo>
                  <a:pt x="874102" y="351653"/>
                </a:lnTo>
                <a:lnTo>
                  <a:pt x="910820" y="318903"/>
                </a:lnTo>
                <a:lnTo>
                  <a:pt x="948321" y="287404"/>
                </a:lnTo>
                <a:lnTo>
                  <a:pt x="986573" y="257174"/>
                </a:lnTo>
                <a:lnTo>
                  <a:pt x="1025543" y="228232"/>
                </a:lnTo>
                <a:lnTo>
                  <a:pt x="1065200" y="200595"/>
                </a:lnTo>
                <a:lnTo>
                  <a:pt x="1105512" y="174281"/>
                </a:lnTo>
                <a:lnTo>
                  <a:pt x="1146447" y="149309"/>
                </a:lnTo>
                <a:lnTo>
                  <a:pt x="1187972" y="125696"/>
                </a:lnTo>
                <a:lnTo>
                  <a:pt x="1230056" y="103461"/>
                </a:lnTo>
                <a:lnTo>
                  <a:pt x="1272667" y="82622"/>
                </a:lnTo>
                <a:lnTo>
                  <a:pt x="1315772" y="63197"/>
                </a:lnTo>
                <a:lnTo>
                  <a:pt x="1359340" y="45204"/>
                </a:lnTo>
                <a:lnTo>
                  <a:pt x="1403338" y="28662"/>
                </a:lnTo>
                <a:lnTo>
                  <a:pt x="1447734" y="13587"/>
                </a:lnTo>
                <a:lnTo>
                  <a:pt x="1492497" y="0"/>
                </a:lnTo>
                <a:lnTo>
                  <a:pt x="1450873" y="24428"/>
                </a:lnTo>
                <a:lnTo>
                  <a:pt x="1410015" y="50433"/>
                </a:lnTo>
                <a:lnTo>
                  <a:pt x="1369895" y="78001"/>
                </a:lnTo>
                <a:lnTo>
                  <a:pt x="1330485" y="107117"/>
                </a:lnTo>
                <a:lnTo>
                  <a:pt x="1291754" y="137767"/>
                </a:lnTo>
                <a:lnTo>
                  <a:pt x="1253674" y="169936"/>
                </a:lnTo>
                <a:lnTo>
                  <a:pt x="1216217" y="203610"/>
                </a:lnTo>
                <a:lnTo>
                  <a:pt x="1179353" y="238774"/>
                </a:lnTo>
                <a:lnTo>
                  <a:pt x="1143053" y="275414"/>
                </a:lnTo>
                <a:lnTo>
                  <a:pt x="1107288" y="313515"/>
                </a:lnTo>
                <a:lnTo>
                  <a:pt x="1072030" y="353064"/>
                </a:lnTo>
                <a:lnTo>
                  <a:pt x="1045400" y="377989"/>
                </a:lnTo>
                <a:lnTo>
                  <a:pt x="1015459" y="400808"/>
                </a:lnTo>
                <a:lnTo>
                  <a:pt x="984917" y="423025"/>
                </a:lnTo>
                <a:lnTo>
                  <a:pt x="956482" y="446144"/>
                </a:lnTo>
                <a:lnTo>
                  <a:pt x="918567" y="480999"/>
                </a:lnTo>
                <a:lnTo>
                  <a:pt x="881857" y="517961"/>
                </a:lnTo>
                <a:lnTo>
                  <a:pt x="846350" y="556727"/>
                </a:lnTo>
                <a:lnTo>
                  <a:pt x="812046" y="596999"/>
                </a:lnTo>
                <a:lnTo>
                  <a:pt x="781971" y="634312"/>
                </a:lnTo>
                <a:lnTo>
                  <a:pt x="753038" y="672681"/>
                </a:lnTo>
                <a:lnTo>
                  <a:pt x="725277" y="712048"/>
                </a:lnTo>
                <a:lnTo>
                  <a:pt x="698717" y="752356"/>
                </a:lnTo>
                <a:lnTo>
                  <a:pt x="673387" y="793546"/>
                </a:lnTo>
                <a:lnTo>
                  <a:pt x="649315" y="835561"/>
                </a:lnTo>
                <a:lnTo>
                  <a:pt x="626532" y="878343"/>
                </a:lnTo>
                <a:lnTo>
                  <a:pt x="605065" y="921834"/>
                </a:lnTo>
                <a:lnTo>
                  <a:pt x="584943" y="965976"/>
                </a:lnTo>
                <a:lnTo>
                  <a:pt x="566197" y="1010711"/>
                </a:lnTo>
                <a:lnTo>
                  <a:pt x="548853" y="1055982"/>
                </a:lnTo>
                <a:lnTo>
                  <a:pt x="530391" y="1106412"/>
                </a:lnTo>
                <a:lnTo>
                  <a:pt x="513624" y="1157459"/>
                </a:lnTo>
                <a:lnTo>
                  <a:pt x="498705" y="1208968"/>
                </a:lnTo>
                <a:lnTo>
                  <a:pt x="485790" y="1260785"/>
                </a:lnTo>
                <a:lnTo>
                  <a:pt x="475031" y="1312756"/>
                </a:lnTo>
                <a:lnTo>
                  <a:pt x="466739" y="1358167"/>
                </a:lnTo>
                <a:lnTo>
                  <a:pt x="458983" y="1404291"/>
                </a:lnTo>
                <a:lnTo>
                  <a:pt x="453366" y="1450772"/>
                </a:lnTo>
                <a:lnTo>
                  <a:pt x="451493" y="1497252"/>
                </a:lnTo>
                <a:lnTo>
                  <a:pt x="454970" y="1543377"/>
                </a:lnTo>
                <a:lnTo>
                  <a:pt x="465402" y="1588788"/>
                </a:lnTo>
                <a:lnTo>
                  <a:pt x="474981" y="1624646"/>
                </a:lnTo>
                <a:lnTo>
                  <a:pt x="477037" y="1661406"/>
                </a:lnTo>
                <a:lnTo>
                  <a:pt x="467659" y="1701176"/>
                </a:lnTo>
                <a:lnTo>
                  <a:pt x="442934" y="1746062"/>
                </a:lnTo>
                <a:lnTo>
                  <a:pt x="320164" y="1914971"/>
                </a:lnTo>
                <a:lnTo>
                  <a:pt x="259682" y="2000177"/>
                </a:lnTo>
                <a:lnTo>
                  <a:pt x="230456" y="2043100"/>
                </a:lnTo>
                <a:lnTo>
                  <a:pt x="202209" y="2086287"/>
                </a:lnTo>
                <a:lnTo>
                  <a:pt x="181496" y="2115374"/>
                </a:lnTo>
                <a:lnTo>
                  <a:pt x="149650" y="2162516"/>
                </a:lnTo>
                <a:lnTo>
                  <a:pt x="123221" y="2210862"/>
                </a:lnTo>
                <a:lnTo>
                  <a:pt x="118757" y="2243561"/>
                </a:lnTo>
                <a:lnTo>
                  <a:pt x="141426" y="2272046"/>
                </a:lnTo>
                <a:lnTo>
                  <a:pt x="182148" y="2307754"/>
                </a:lnTo>
                <a:lnTo>
                  <a:pt x="236111" y="2341054"/>
                </a:lnTo>
                <a:lnTo>
                  <a:pt x="318710" y="2369139"/>
                </a:lnTo>
                <a:lnTo>
                  <a:pt x="335009" y="2383181"/>
                </a:lnTo>
                <a:lnTo>
                  <a:pt x="345892" y="2402038"/>
                </a:lnTo>
                <a:lnTo>
                  <a:pt x="349854" y="2423302"/>
                </a:lnTo>
                <a:lnTo>
                  <a:pt x="350405" y="2465931"/>
                </a:lnTo>
                <a:lnTo>
                  <a:pt x="351860" y="2509161"/>
                </a:lnTo>
                <a:lnTo>
                  <a:pt x="353916" y="2548781"/>
                </a:lnTo>
                <a:lnTo>
                  <a:pt x="389577" y="2590513"/>
                </a:lnTo>
                <a:lnTo>
                  <a:pt x="433202" y="2600759"/>
                </a:lnTo>
                <a:lnTo>
                  <a:pt x="483607" y="2610850"/>
                </a:lnTo>
                <a:lnTo>
                  <a:pt x="537247" y="2620325"/>
                </a:lnTo>
                <a:lnTo>
                  <a:pt x="590579" y="2628721"/>
                </a:lnTo>
                <a:lnTo>
                  <a:pt x="625785" y="2646324"/>
                </a:lnTo>
                <a:lnTo>
                  <a:pt x="643539" y="2678070"/>
                </a:lnTo>
                <a:lnTo>
                  <a:pt x="642034" y="2714028"/>
                </a:lnTo>
                <a:lnTo>
                  <a:pt x="619466" y="2744270"/>
                </a:lnTo>
                <a:lnTo>
                  <a:pt x="420466" y="2888705"/>
                </a:lnTo>
                <a:lnTo>
                  <a:pt x="422623" y="2908966"/>
                </a:lnTo>
                <a:lnTo>
                  <a:pt x="438972" y="3002448"/>
                </a:lnTo>
                <a:lnTo>
                  <a:pt x="442934" y="3029930"/>
                </a:lnTo>
                <a:lnTo>
                  <a:pt x="441881" y="3058817"/>
                </a:lnTo>
                <a:lnTo>
                  <a:pt x="439323" y="3087705"/>
                </a:lnTo>
                <a:lnTo>
                  <a:pt x="428016" y="3192006"/>
                </a:lnTo>
                <a:lnTo>
                  <a:pt x="425653" y="3241152"/>
                </a:lnTo>
                <a:lnTo>
                  <a:pt x="429145" y="3290145"/>
                </a:lnTo>
                <a:lnTo>
                  <a:pt x="441419" y="3336210"/>
                </a:lnTo>
                <a:lnTo>
                  <a:pt x="465402" y="3376575"/>
                </a:lnTo>
                <a:lnTo>
                  <a:pt x="499254" y="3395081"/>
                </a:lnTo>
                <a:lnTo>
                  <a:pt x="561600" y="3400038"/>
                </a:lnTo>
                <a:lnTo>
                  <a:pt x="608622" y="3398919"/>
                </a:lnTo>
                <a:lnTo>
                  <a:pt x="659765" y="3395952"/>
                </a:lnTo>
                <a:lnTo>
                  <a:pt x="713762" y="3391399"/>
                </a:lnTo>
                <a:lnTo>
                  <a:pt x="769343" y="3385526"/>
                </a:lnTo>
                <a:lnTo>
                  <a:pt x="825242" y="3378596"/>
                </a:lnTo>
                <a:lnTo>
                  <a:pt x="880189" y="3370873"/>
                </a:lnTo>
                <a:lnTo>
                  <a:pt x="932918" y="3362622"/>
                </a:lnTo>
                <a:lnTo>
                  <a:pt x="982159" y="3354107"/>
                </a:lnTo>
                <a:lnTo>
                  <a:pt x="1028969" y="3355160"/>
                </a:lnTo>
                <a:lnTo>
                  <a:pt x="1070849" y="3371773"/>
                </a:lnTo>
                <a:lnTo>
                  <a:pt x="1104409" y="3401020"/>
                </a:lnTo>
                <a:lnTo>
                  <a:pt x="1126261" y="3439972"/>
                </a:lnTo>
                <a:lnTo>
                  <a:pt x="1133014" y="3485704"/>
                </a:lnTo>
                <a:lnTo>
                  <a:pt x="1129778" y="3555000"/>
                </a:lnTo>
                <a:lnTo>
                  <a:pt x="1126807" y="3596152"/>
                </a:lnTo>
                <a:lnTo>
                  <a:pt x="1122722" y="3640906"/>
                </a:lnTo>
                <a:lnTo>
                  <a:pt x="1117363" y="3688714"/>
                </a:lnTo>
                <a:lnTo>
                  <a:pt x="1110573" y="3739024"/>
                </a:lnTo>
                <a:lnTo>
                  <a:pt x="1102190" y="3791288"/>
                </a:lnTo>
                <a:lnTo>
                  <a:pt x="1092057" y="3844956"/>
                </a:lnTo>
                <a:lnTo>
                  <a:pt x="1080014" y="3899477"/>
                </a:lnTo>
                <a:lnTo>
                  <a:pt x="1065902" y="3954301"/>
                </a:lnTo>
                <a:lnTo>
                  <a:pt x="1049562" y="4008880"/>
                </a:lnTo>
                <a:lnTo>
                  <a:pt x="1017867" y="4045390"/>
                </a:lnTo>
                <a:lnTo>
                  <a:pt x="994045" y="4052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65020" y="7067698"/>
            <a:ext cx="835025" cy="128905"/>
          </a:xfrm>
          <a:custGeom>
            <a:avLst/>
            <a:gdLst/>
            <a:ahLst/>
            <a:cxnLst/>
            <a:rect l="l" t="t" r="r" b="b"/>
            <a:pathLst>
              <a:path w="835025" h="128904">
                <a:moveTo>
                  <a:pt x="770321" y="128386"/>
                </a:moveTo>
                <a:lnTo>
                  <a:pt x="64193" y="128386"/>
                </a:lnTo>
                <a:lnTo>
                  <a:pt x="39268" y="123321"/>
                </a:lnTo>
                <a:lnTo>
                  <a:pt x="18856" y="109530"/>
                </a:lnTo>
                <a:lnTo>
                  <a:pt x="5065" y="89118"/>
                </a:lnTo>
                <a:lnTo>
                  <a:pt x="0" y="64193"/>
                </a:lnTo>
                <a:lnTo>
                  <a:pt x="5065" y="39268"/>
                </a:lnTo>
                <a:lnTo>
                  <a:pt x="18856" y="18856"/>
                </a:lnTo>
                <a:lnTo>
                  <a:pt x="39268" y="5065"/>
                </a:lnTo>
                <a:lnTo>
                  <a:pt x="64193" y="0"/>
                </a:lnTo>
                <a:lnTo>
                  <a:pt x="770321" y="0"/>
                </a:lnTo>
                <a:lnTo>
                  <a:pt x="795246" y="5065"/>
                </a:lnTo>
                <a:lnTo>
                  <a:pt x="815657" y="18856"/>
                </a:lnTo>
                <a:lnTo>
                  <a:pt x="829449" y="39268"/>
                </a:lnTo>
                <a:lnTo>
                  <a:pt x="834514" y="64193"/>
                </a:lnTo>
                <a:lnTo>
                  <a:pt x="829449" y="89118"/>
                </a:lnTo>
                <a:lnTo>
                  <a:pt x="815657" y="109530"/>
                </a:lnTo>
                <a:lnTo>
                  <a:pt x="795246" y="123321"/>
                </a:lnTo>
                <a:lnTo>
                  <a:pt x="770321" y="128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73566" y="3151898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64193" y="256773"/>
                </a:moveTo>
                <a:lnTo>
                  <a:pt x="19258" y="237515"/>
                </a:lnTo>
                <a:lnTo>
                  <a:pt x="0" y="192580"/>
                </a:lnTo>
                <a:lnTo>
                  <a:pt x="4814" y="168909"/>
                </a:lnTo>
                <a:lnTo>
                  <a:pt x="19258" y="147644"/>
                </a:lnTo>
                <a:lnTo>
                  <a:pt x="147645" y="19258"/>
                </a:lnTo>
                <a:lnTo>
                  <a:pt x="168909" y="4814"/>
                </a:lnTo>
                <a:lnTo>
                  <a:pt x="192580" y="0"/>
                </a:lnTo>
                <a:lnTo>
                  <a:pt x="216251" y="4814"/>
                </a:lnTo>
                <a:lnTo>
                  <a:pt x="237515" y="19258"/>
                </a:lnTo>
                <a:lnTo>
                  <a:pt x="251959" y="40522"/>
                </a:lnTo>
                <a:lnTo>
                  <a:pt x="256774" y="64193"/>
                </a:lnTo>
                <a:lnTo>
                  <a:pt x="251959" y="87864"/>
                </a:lnTo>
                <a:lnTo>
                  <a:pt x="109129" y="237515"/>
                </a:lnTo>
                <a:lnTo>
                  <a:pt x="64193" y="2567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23623" y="4531405"/>
            <a:ext cx="320040" cy="193675"/>
          </a:xfrm>
          <a:custGeom>
            <a:avLst/>
            <a:gdLst/>
            <a:ahLst/>
            <a:cxnLst/>
            <a:rect l="l" t="t" r="r" b="b"/>
            <a:pathLst>
              <a:path w="320040" h="193675">
                <a:moveTo>
                  <a:pt x="256071" y="193232"/>
                </a:moveTo>
                <a:lnTo>
                  <a:pt x="243233" y="193232"/>
                </a:lnTo>
                <a:lnTo>
                  <a:pt x="236813" y="190022"/>
                </a:lnTo>
                <a:lnTo>
                  <a:pt x="44233" y="125829"/>
                </a:lnTo>
                <a:lnTo>
                  <a:pt x="21464" y="113742"/>
                </a:lnTo>
                <a:lnTo>
                  <a:pt x="6519" y="94133"/>
                </a:lnTo>
                <a:lnTo>
                  <a:pt x="0" y="70311"/>
                </a:lnTo>
                <a:lnTo>
                  <a:pt x="2507" y="45587"/>
                </a:lnTo>
                <a:lnTo>
                  <a:pt x="15948" y="22367"/>
                </a:lnTo>
                <a:lnTo>
                  <a:pt x="35406" y="6670"/>
                </a:lnTo>
                <a:lnTo>
                  <a:pt x="58476" y="0"/>
                </a:lnTo>
                <a:lnTo>
                  <a:pt x="82749" y="3861"/>
                </a:lnTo>
                <a:lnTo>
                  <a:pt x="275329" y="68055"/>
                </a:lnTo>
                <a:lnTo>
                  <a:pt x="298098" y="80141"/>
                </a:lnTo>
                <a:lnTo>
                  <a:pt x="313043" y="99750"/>
                </a:lnTo>
                <a:lnTo>
                  <a:pt x="319563" y="123572"/>
                </a:lnTo>
                <a:lnTo>
                  <a:pt x="317055" y="148296"/>
                </a:lnTo>
                <a:lnTo>
                  <a:pt x="307075" y="167504"/>
                </a:lnTo>
                <a:lnTo>
                  <a:pt x="292581" y="181597"/>
                </a:lnTo>
                <a:lnTo>
                  <a:pt x="275079" y="190273"/>
                </a:lnTo>
                <a:lnTo>
                  <a:pt x="256071" y="193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27783" y="3826631"/>
            <a:ext cx="318770" cy="192405"/>
          </a:xfrm>
          <a:custGeom>
            <a:avLst/>
            <a:gdLst/>
            <a:ahLst/>
            <a:cxnLst/>
            <a:rect l="l" t="t" r="r" b="b"/>
            <a:pathLst>
              <a:path w="318769" h="192404">
                <a:moveTo>
                  <a:pt x="75878" y="191878"/>
                </a:moveTo>
                <a:lnTo>
                  <a:pt x="63039" y="191878"/>
                </a:lnTo>
                <a:lnTo>
                  <a:pt x="44032" y="188467"/>
                </a:lnTo>
                <a:lnTo>
                  <a:pt x="26529" y="179039"/>
                </a:lnTo>
                <a:lnTo>
                  <a:pt x="12036" y="164796"/>
                </a:lnTo>
                <a:lnTo>
                  <a:pt x="2056" y="146942"/>
                </a:lnTo>
                <a:lnTo>
                  <a:pt x="0" y="122218"/>
                </a:lnTo>
                <a:lnTo>
                  <a:pt x="7271" y="98396"/>
                </a:lnTo>
                <a:lnTo>
                  <a:pt x="22367" y="78787"/>
                </a:lnTo>
                <a:lnTo>
                  <a:pt x="43781" y="66701"/>
                </a:lnTo>
                <a:lnTo>
                  <a:pt x="236362" y="2507"/>
                </a:lnTo>
                <a:lnTo>
                  <a:pt x="260635" y="0"/>
                </a:lnTo>
                <a:lnTo>
                  <a:pt x="283704" y="6519"/>
                </a:lnTo>
                <a:lnTo>
                  <a:pt x="303163" y="21464"/>
                </a:lnTo>
                <a:lnTo>
                  <a:pt x="316604" y="44233"/>
                </a:lnTo>
                <a:lnTo>
                  <a:pt x="318660" y="68957"/>
                </a:lnTo>
                <a:lnTo>
                  <a:pt x="311388" y="92779"/>
                </a:lnTo>
                <a:lnTo>
                  <a:pt x="296292" y="112388"/>
                </a:lnTo>
                <a:lnTo>
                  <a:pt x="274878" y="124475"/>
                </a:lnTo>
                <a:lnTo>
                  <a:pt x="82297" y="188668"/>
                </a:lnTo>
                <a:lnTo>
                  <a:pt x="75878" y="191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03108" y="3087704"/>
            <a:ext cx="2765425" cy="3848100"/>
          </a:xfrm>
          <a:custGeom>
            <a:avLst/>
            <a:gdLst/>
            <a:ahLst/>
            <a:cxnLst/>
            <a:rect l="l" t="t" r="r" b="b"/>
            <a:pathLst>
              <a:path w="2765425" h="3848100">
                <a:moveTo>
                  <a:pt x="1642363" y="3848100"/>
                </a:moveTo>
                <a:lnTo>
                  <a:pt x="1135234" y="3848100"/>
                </a:lnTo>
                <a:lnTo>
                  <a:pt x="1084414" y="3835400"/>
                </a:lnTo>
                <a:lnTo>
                  <a:pt x="1038944" y="3822700"/>
                </a:lnTo>
                <a:lnTo>
                  <a:pt x="1000428" y="3784600"/>
                </a:lnTo>
                <a:lnTo>
                  <a:pt x="970471" y="3759200"/>
                </a:lnTo>
                <a:lnTo>
                  <a:pt x="950678" y="3708400"/>
                </a:lnTo>
                <a:lnTo>
                  <a:pt x="942654" y="3657600"/>
                </a:lnTo>
                <a:lnTo>
                  <a:pt x="941087" y="3619500"/>
                </a:lnTo>
                <a:lnTo>
                  <a:pt x="938436" y="3568700"/>
                </a:lnTo>
                <a:lnTo>
                  <a:pt x="934570" y="3517900"/>
                </a:lnTo>
                <a:lnTo>
                  <a:pt x="929357" y="3467100"/>
                </a:lnTo>
                <a:lnTo>
                  <a:pt x="922665" y="3416300"/>
                </a:lnTo>
                <a:lnTo>
                  <a:pt x="914361" y="3365500"/>
                </a:lnTo>
                <a:lnTo>
                  <a:pt x="904314" y="3314700"/>
                </a:lnTo>
                <a:lnTo>
                  <a:pt x="892391" y="3263900"/>
                </a:lnTo>
                <a:lnTo>
                  <a:pt x="878460" y="3213100"/>
                </a:lnTo>
                <a:lnTo>
                  <a:pt x="860454" y="3162300"/>
                </a:lnTo>
                <a:lnTo>
                  <a:pt x="841380" y="3111500"/>
                </a:lnTo>
                <a:lnTo>
                  <a:pt x="821300" y="3060700"/>
                </a:lnTo>
                <a:lnTo>
                  <a:pt x="800275" y="3022600"/>
                </a:lnTo>
                <a:lnTo>
                  <a:pt x="778366" y="2971800"/>
                </a:lnTo>
                <a:lnTo>
                  <a:pt x="755634" y="2921000"/>
                </a:lnTo>
                <a:lnTo>
                  <a:pt x="732141" y="2882900"/>
                </a:lnTo>
                <a:lnTo>
                  <a:pt x="707947" y="2832100"/>
                </a:lnTo>
                <a:lnTo>
                  <a:pt x="683113" y="2794000"/>
                </a:lnTo>
                <a:lnTo>
                  <a:pt x="657701" y="2743200"/>
                </a:lnTo>
                <a:lnTo>
                  <a:pt x="631772" y="2705100"/>
                </a:lnTo>
                <a:lnTo>
                  <a:pt x="605387" y="2654300"/>
                </a:lnTo>
                <a:lnTo>
                  <a:pt x="578608" y="2616200"/>
                </a:lnTo>
                <a:lnTo>
                  <a:pt x="551494" y="2578100"/>
                </a:lnTo>
                <a:lnTo>
                  <a:pt x="524107" y="2527300"/>
                </a:lnTo>
                <a:lnTo>
                  <a:pt x="496509" y="2489200"/>
                </a:lnTo>
                <a:lnTo>
                  <a:pt x="472938" y="2451100"/>
                </a:lnTo>
                <a:lnTo>
                  <a:pt x="427000" y="2387600"/>
                </a:lnTo>
                <a:lnTo>
                  <a:pt x="403429" y="2349500"/>
                </a:lnTo>
                <a:lnTo>
                  <a:pt x="353898" y="2273300"/>
                </a:lnTo>
                <a:lnTo>
                  <a:pt x="329131" y="2222500"/>
                </a:lnTo>
                <a:lnTo>
                  <a:pt x="304481" y="2184400"/>
                </a:lnTo>
                <a:lnTo>
                  <a:pt x="280038" y="2146300"/>
                </a:lnTo>
                <a:lnTo>
                  <a:pt x="255891" y="2108200"/>
                </a:lnTo>
                <a:lnTo>
                  <a:pt x="232129" y="2070100"/>
                </a:lnTo>
                <a:lnTo>
                  <a:pt x="208843" y="2019300"/>
                </a:lnTo>
                <a:lnTo>
                  <a:pt x="186120" y="1981200"/>
                </a:lnTo>
                <a:lnTo>
                  <a:pt x="164051" y="1930400"/>
                </a:lnTo>
                <a:lnTo>
                  <a:pt x="142725" y="1892300"/>
                </a:lnTo>
                <a:lnTo>
                  <a:pt x="122232" y="1841500"/>
                </a:lnTo>
                <a:lnTo>
                  <a:pt x="102659" y="1790700"/>
                </a:lnTo>
                <a:lnTo>
                  <a:pt x="84098" y="1752600"/>
                </a:lnTo>
                <a:lnTo>
                  <a:pt x="66637" y="1701800"/>
                </a:lnTo>
                <a:lnTo>
                  <a:pt x="50365" y="1651000"/>
                </a:lnTo>
                <a:lnTo>
                  <a:pt x="37308" y="1600200"/>
                </a:lnTo>
                <a:lnTo>
                  <a:pt x="26216" y="1549400"/>
                </a:lnTo>
                <a:lnTo>
                  <a:pt x="17083" y="1511300"/>
                </a:lnTo>
                <a:lnTo>
                  <a:pt x="9902" y="1460500"/>
                </a:lnTo>
                <a:lnTo>
                  <a:pt x="4666" y="1409700"/>
                </a:lnTo>
                <a:lnTo>
                  <a:pt x="1367" y="1358900"/>
                </a:lnTo>
                <a:lnTo>
                  <a:pt x="0" y="1320800"/>
                </a:lnTo>
                <a:lnTo>
                  <a:pt x="556" y="1270000"/>
                </a:lnTo>
                <a:lnTo>
                  <a:pt x="3029" y="1219200"/>
                </a:lnTo>
                <a:lnTo>
                  <a:pt x="7411" y="1168400"/>
                </a:lnTo>
                <a:lnTo>
                  <a:pt x="13697" y="1130300"/>
                </a:lnTo>
                <a:lnTo>
                  <a:pt x="21879" y="1079500"/>
                </a:lnTo>
                <a:lnTo>
                  <a:pt x="31950" y="1028700"/>
                </a:lnTo>
                <a:lnTo>
                  <a:pt x="43903" y="977900"/>
                </a:lnTo>
                <a:lnTo>
                  <a:pt x="57731" y="939800"/>
                </a:lnTo>
                <a:lnTo>
                  <a:pt x="73427" y="889000"/>
                </a:lnTo>
                <a:lnTo>
                  <a:pt x="90984" y="838200"/>
                </a:lnTo>
                <a:lnTo>
                  <a:pt x="110396" y="800100"/>
                </a:lnTo>
                <a:lnTo>
                  <a:pt x="131655" y="749300"/>
                </a:lnTo>
                <a:lnTo>
                  <a:pt x="154754" y="711200"/>
                </a:lnTo>
                <a:lnTo>
                  <a:pt x="179686" y="660400"/>
                </a:lnTo>
                <a:lnTo>
                  <a:pt x="206445" y="622300"/>
                </a:lnTo>
                <a:lnTo>
                  <a:pt x="235023" y="584200"/>
                </a:lnTo>
                <a:lnTo>
                  <a:pt x="265413" y="533400"/>
                </a:lnTo>
                <a:lnTo>
                  <a:pt x="297383" y="495300"/>
                </a:lnTo>
                <a:lnTo>
                  <a:pt x="330669" y="457200"/>
                </a:lnTo>
                <a:lnTo>
                  <a:pt x="365214" y="419100"/>
                </a:lnTo>
                <a:lnTo>
                  <a:pt x="400962" y="381000"/>
                </a:lnTo>
                <a:lnTo>
                  <a:pt x="437859" y="342900"/>
                </a:lnTo>
                <a:lnTo>
                  <a:pt x="475847" y="304800"/>
                </a:lnTo>
                <a:lnTo>
                  <a:pt x="514872" y="279400"/>
                </a:lnTo>
                <a:lnTo>
                  <a:pt x="554878" y="241300"/>
                </a:lnTo>
                <a:lnTo>
                  <a:pt x="595809" y="215900"/>
                </a:lnTo>
                <a:lnTo>
                  <a:pt x="637609" y="190500"/>
                </a:lnTo>
                <a:lnTo>
                  <a:pt x="680222" y="165100"/>
                </a:lnTo>
                <a:lnTo>
                  <a:pt x="723594" y="139700"/>
                </a:lnTo>
                <a:lnTo>
                  <a:pt x="812387" y="88900"/>
                </a:lnTo>
                <a:lnTo>
                  <a:pt x="903543" y="63500"/>
                </a:lnTo>
                <a:lnTo>
                  <a:pt x="949868" y="38100"/>
                </a:lnTo>
                <a:lnTo>
                  <a:pt x="996616" y="25400"/>
                </a:lnTo>
                <a:lnTo>
                  <a:pt x="1043733" y="25400"/>
                </a:lnTo>
                <a:lnTo>
                  <a:pt x="1138845" y="0"/>
                </a:lnTo>
                <a:lnTo>
                  <a:pt x="1532261" y="0"/>
                </a:lnTo>
                <a:lnTo>
                  <a:pt x="1579997" y="12700"/>
                </a:lnTo>
                <a:lnTo>
                  <a:pt x="1627599" y="12700"/>
                </a:lnTo>
                <a:lnTo>
                  <a:pt x="1815576" y="63500"/>
                </a:lnTo>
                <a:lnTo>
                  <a:pt x="1861688" y="88900"/>
                </a:lnTo>
                <a:lnTo>
                  <a:pt x="1907338" y="101600"/>
                </a:lnTo>
                <a:lnTo>
                  <a:pt x="1952471" y="127000"/>
                </a:lnTo>
                <a:lnTo>
                  <a:pt x="1997031" y="139700"/>
                </a:lnTo>
                <a:lnTo>
                  <a:pt x="2084218" y="190500"/>
                </a:lnTo>
                <a:lnTo>
                  <a:pt x="2126734" y="215900"/>
                </a:lnTo>
                <a:lnTo>
                  <a:pt x="2168459" y="241300"/>
                </a:lnTo>
                <a:lnTo>
                  <a:pt x="2209338" y="279400"/>
                </a:lnTo>
                <a:lnTo>
                  <a:pt x="2249316" y="304800"/>
                </a:lnTo>
                <a:lnTo>
                  <a:pt x="2288339" y="342900"/>
                </a:lnTo>
                <a:lnTo>
                  <a:pt x="2326352" y="368300"/>
                </a:lnTo>
                <a:lnTo>
                  <a:pt x="2363300" y="406400"/>
                </a:lnTo>
                <a:lnTo>
                  <a:pt x="2399128" y="444500"/>
                </a:lnTo>
                <a:lnTo>
                  <a:pt x="2433781" y="482600"/>
                </a:lnTo>
                <a:lnTo>
                  <a:pt x="2467205" y="520700"/>
                </a:lnTo>
                <a:lnTo>
                  <a:pt x="2499345" y="558800"/>
                </a:lnTo>
                <a:lnTo>
                  <a:pt x="2531175" y="596900"/>
                </a:lnTo>
                <a:lnTo>
                  <a:pt x="2561009" y="647700"/>
                </a:lnTo>
                <a:lnTo>
                  <a:pt x="2588839" y="685800"/>
                </a:lnTo>
                <a:lnTo>
                  <a:pt x="2614657" y="736600"/>
                </a:lnTo>
                <a:lnTo>
                  <a:pt x="2638457" y="774700"/>
                </a:lnTo>
                <a:lnTo>
                  <a:pt x="2660231" y="825500"/>
                </a:lnTo>
                <a:lnTo>
                  <a:pt x="2679973" y="863600"/>
                </a:lnTo>
                <a:lnTo>
                  <a:pt x="2697674" y="914400"/>
                </a:lnTo>
                <a:lnTo>
                  <a:pt x="2713328" y="965200"/>
                </a:lnTo>
                <a:lnTo>
                  <a:pt x="2726928" y="1003300"/>
                </a:lnTo>
                <a:lnTo>
                  <a:pt x="2738466" y="1054100"/>
                </a:lnTo>
                <a:lnTo>
                  <a:pt x="2747934" y="1104900"/>
                </a:lnTo>
                <a:lnTo>
                  <a:pt x="2755327" y="1155700"/>
                </a:lnTo>
                <a:lnTo>
                  <a:pt x="2760636" y="1193800"/>
                </a:lnTo>
                <a:lnTo>
                  <a:pt x="2763854" y="1244600"/>
                </a:lnTo>
                <a:lnTo>
                  <a:pt x="2764974" y="1295400"/>
                </a:lnTo>
                <a:lnTo>
                  <a:pt x="2763989" y="1346200"/>
                </a:lnTo>
                <a:lnTo>
                  <a:pt x="2760891" y="1384300"/>
                </a:lnTo>
                <a:lnTo>
                  <a:pt x="2755674" y="1435100"/>
                </a:lnTo>
                <a:lnTo>
                  <a:pt x="2750166" y="1473200"/>
                </a:lnTo>
                <a:lnTo>
                  <a:pt x="807446" y="1473200"/>
                </a:lnTo>
                <a:lnTo>
                  <a:pt x="784226" y="1485900"/>
                </a:lnTo>
                <a:lnTo>
                  <a:pt x="766122" y="1498600"/>
                </a:lnTo>
                <a:lnTo>
                  <a:pt x="756443" y="1524000"/>
                </a:lnTo>
                <a:lnTo>
                  <a:pt x="756092" y="1549400"/>
                </a:lnTo>
                <a:lnTo>
                  <a:pt x="764768" y="1574800"/>
                </a:lnTo>
                <a:lnTo>
                  <a:pt x="782170" y="1587500"/>
                </a:lnTo>
                <a:lnTo>
                  <a:pt x="1061412" y="1778000"/>
                </a:lnTo>
                <a:lnTo>
                  <a:pt x="1079266" y="1790700"/>
                </a:lnTo>
                <a:lnTo>
                  <a:pt x="1314976" y="1790700"/>
                </a:lnTo>
                <a:lnTo>
                  <a:pt x="1314976" y="3302000"/>
                </a:lnTo>
                <a:lnTo>
                  <a:pt x="1877750" y="3302000"/>
                </a:lnTo>
                <a:lnTo>
                  <a:pt x="1874947" y="3314700"/>
                </a:lnTo>
                <a:lnTo>
                  <a:pt x="1865375" y="3365500"/>
                </a:lnTo>
                <a:lnTo>
                  <a:pt x="1857309" y="3416300"/>
                </a:lnTo>
                <a:lnTo>
                  <a:pt x="1855636" y="3429000"/>
                </a:lnTo>
                <a:lnTo>
                  <a:pt x="1048573" y="3429000"/>
                </a:lnTo>
                <a:lnTo>
                  <a:pt x="1055198" y="3479800"/>
                </a:lnTo>
                <a:lnTo>
                  <a:pt x="1059974" y="3530600"/>
                </a:lnTo>
                <a:lnTo>
                  <a:pt x="1063363" y="3568700"/>
                </a:lnTo>
                <a:lnTo>
                  <a:pt x="1065828" y="3619500"/>
                </a:lnTo>
                <a:lnTo>
                  <a:pt x="1067831" y="3657600"/>
                </a:lnTo>
                <a:lnTo>
                  <a:pt x="1072896" y="3683000"/>
                </a:lnTo>
                <a:lnTo>
                  <a:pt x="1086688" y="3695700"/>
                </a:lnTo>
                <a:lnTo>
                  <a:pt x="1107099" y="3708400"/>
                </a:lnTo>
                <a:lnTo>
                  <a:pt x="1132025" y="3721100"/>
                </a:lnTo>
                <a:lnTo>
                  <a:pt x="1820433" y="3721100"/>
                </a:lnTo>
                <a:lnTo>
                  <a:pt x="1804986" y="3759200"/>
                </a:lnTo>
                <a:lnTo>
                  <a:pt x="1774762" y="3797300"/>
                </a:lnTo>
                <a:lnTo>
                  <a:pt x="1736513" y="3822700"/>
                </a:lnTo>
                <a:lnTo>
                  <a:pt x="1691845" y="3835400"/>
                </a:lnTo>
                <a:lnTo>
                  <a:pt x="1642363" y="3848100"/>
                </a:lnTo>
                <a:close/>
              </a:path>
              <a:path w="2765425" h="3848100">
                <a:moveTo>
                  <a:pt x="1099928" y="1651000"/>
                </a:moveTo>
                <a:lnTo>
                  <a:pt x="855993" y="1485900"/>
                </a:lnTo>
                <a:lnTo>
                  <a:pt x="832472" y="1473200"/>
                </a:lnTo>
                <a:lnTo>
                  <a:pt x="1361717" y="1473200"/>
                </a:lnTo>
                <a:lnTo>
                  <a:pt x="1343863" y="1485900"/>
                </a:lnTo>
                <a:lnTo>
                  <a:pt x="1099928" y="1651000"/>
                </a:lnTo>
                <a:close/>
              </a:path>
              <a:path w="2765425" h="3848100">
                <a:moveTo>
                  <a:pt x="1661621" y="1651000"/>
                </a:moveTo>
                <a:lnTo>
                  <a:pt x="1417686" y="1485900"/>
                </a:lnTo>
                <a:lnTo>
                  <a:pt x="1399832" y="1473200"/>
                </a:lnTo>
                <a:lnTo>
                  <a:pt x="1929077" y="1473200"/>
                </a:lnTo>
                <a:lnTo>
                  <a:pt x="1905556" y="1485900"/>
                </a:lnTo>
                <a:lnTo>
                  <a:pt x="1661621" y="1651000"/>
                </a:lnTo>
                <a:close/>
              </a:path>
              <a:path w="2765425" h="3848100">
                <a:moveTo>
                  <a:pt x="2646402" y="1790700"/>
                </a:moveTo>
                <a:lnTo>
                  <a:pt x="1677268" y="1790700"/>
                </a:lnTo>
                <a:lnTo>
                  <a:pt x="1685944" y="1778000"/>
                </a:lnTo>
                <a:lnTo>
                  <a:pt x="1693717" y="1778000"/>
                </a:lnTo>
                <a:lnTo>
                  <a:pt x="1976168" y="1587500"/>
                </a:lnTo>
                <a:lnTo>
                  <a:pt x="1994072" y="1562100"/>
                </a:lnTo>
                <a:lnTo>
                  <a:pt x="2003852" y="1549400"/>
                </a:lnTo>
                <a:lnTo>
                  <a:pt x="2004604" y="1524000"/>
                </a:lnTo>
                <a:lnTo>
                  <a:pt x="1995427" y="1498600"/>
                </a:lnTo>
                <a:lnTo>
                  <a:pt x="1977322" y="1485900"/>
                </a:lnTo>
                <a:lnTo>
                  <a:pt x="1954102" y="1473200"/>
                </a:lnTo>
                <a:lnTo>
                  <a:pt x="2750166" y="1473200"/>
                </a:lnTo>
                <a:lnTo>
                  <a:pt x="2748330" y="1485900"/>
                </a:lnTo>
                <a:lnTo>
                  <a:pt x="2738851" y="1536700"/>
                </a:lnTo>
                <a:lnTo>
                  <a:pt x="2727232" y="1574800"/>
                </a:lnTo>
                <a:lnTo>
                  <a:pt x="2713313" y="1625600"/>
                </a:lnTo>
                <a:lnTo>
                  <a:pt x="2696906" y="1676400"/>
                </a:lnTo>
                <a:lnTo>
                  <a:pt x="2678254" y="1714500"/>
                </a:lnTo>
                <a:lnTo>
                  <a:pt x="2657604" y="1765300"/>
                </a:lnTo>
                <a:lnTo>
                  <a:pt x="2646402" y="1790700"/>
                </a:lnTo>
                <a:close/>
              </a:path>
              <a:path w="2765425" h="3848100">
                <a:moveTo>
                  <a:pt x="1314976" y="1790700"/>
                </a:moveTo>
                <a:lnTo>
                  <a:pt x="1117380" y="1790700"/>
                </a:lnTo>
                <a:lnTo>
                  <a:pt x="1314976" y="1651000"/>
                </a:lnTo>
                <a:lnTo>
                  <a:pt x="1314976" y="1790700"/>
                </a:lnTo>
                <a:close/>
              </a:path>
              <a:path w="2765425" h="3848100">
                <a:moveTo>
                  <a:pt x="1877750" y="3302000"/>
                </a:moveTo>
                <a:lnTo>
                  <a:pt x="1443363" y="3302000"/>
                </a:lnTo>
                <a:lnTo>
                  <a:pt x="1443363" y="1651000"/>
                </a:lnTo>
                <a:lnTo>
                  <a:pt x="1623104" y="1778000"/>
                </a:lnTo>
                <a:lnTo>
                  <a:pt x="1630878" y="1778000"/>
                </a:lnTo>
                <a:lnTo>
                  <a:pt x="1639554" y="1790700"/>
                </a:lnTo>
                <a:lnTo>
                  <a:pt x="2646402" y="1790700"/>
                </a:lnTo>
                <a:lnTo>
                  <a:pt x="2635200" y="1816100"/>
                </a:lnTo>
                <a:lnTo>
                  <a:pt x="2611289" y="1854200"/>
                </a:lnTo>
                <a:lnTo>
                  <a:pt x="2586116" y="1905000"/>
                </a:lnTo>
                <a:lnTo>
                  <a:pt x="2559926" y="1943100"/>
                </a:lnTo>
                <a:lnTo>
                  <a:pt x="2532964" y="1993900"/>
                </a:lnTo>
                <a:lnTo>
                  <a:pt x="2505477" y="2032000"/>
                </a:lnTo>
                <a:lnTo>
                  <a:pt x="2477709" y="2082800"/>
                </a:lnTo>
                <a:lnTo>
                  <a:pt x="2449906" y="2120900"/>
                </a:lnTo>
                <a:lnTo>
                  <a:pt x="2422313" y="2159000"/>
                </a:lnTo>
                <a:lnTo>
                  <a:pt x="2391620" y="2209800"/>
                </a:lnTo>
                <a:lnTo>
                  <a:pt x="2362132" y="2260600"/>
                </a:lnTo>
                <a:lnTo>
                  <a:pt x="2333846" y="2298700"/>
                </a:lnTo>
                <a:lnTo>
                  <a:pt x="2306765" y="2349500"/>
                </a:lnTo>
                <a:lnTo>
                  <a:pt x="2280173" y="2387600"/>
                </a:lnTo>
                <a:lnTo>
                  <a:pt x="2254119" y="2438400"/>
                </a:lnTo>
                <a:lnTo>
                  <a:pt x="2228611" y="2476500"/>
                </a:lnTo>
                <a:lnTo>
                  <a:pt x="2203653" y="2527300"/>
                </a:lnTo>
                <a:lnTo>
                  <a:pt x="2179251" y="2565400"/>
                </a:lnTo>
                <a:lnTo>
                  <a:pt x="2155410" y="2603500"/>
                </a:lnTo>
                <a:lnTo>
                  <a:pt x="2132136" y="2654300"/>
                </a:lnTo>
                <a:lnTo>
                  <a:pt x="2109436" y="2692400"/>
                </a:lnTo>
                <a:lnTo>
                  <a:pt x="2087313" y="2743200"/>
                </a:lnTo>
                <a:lnTo>
                  <a:pt x="2065775" y="2781300"/>
                </a:lnTo>
                <a:lnTo>
                  <a:pt x="2044826" y="2832100"/>
                </a:lnTo>
                <a:lnTo>
                  <a:pt x="2024473" y="2870200"/>
                </a:lnTo>
                <a:lnTo>
                  <a:pt x="2004720" y="2921000"/>
                </a:lnTo>
                <a:lnTo>
                  <a:pt x="1985574" y="2971800"/>
                </a:lnTo>
                <a:lnTo>
                  <a:pt x="1967040" y="3009900"/>
                </a:lnTo>
                <a:lnTo>
                  <a:pt x="1949123" y="3060700"/>
                </a:lnTo>
                <a:lnTo>
                  <a:pt x="1931830" y="3111500"/>
                </a:lnTo>
                <a:lnTo>
                  <a:pt x="1915166" y="3162300"/>
                </a:lnTo>
                <a:lnTo>
                  <a:pt x="1899136" y="3213100"/>
                </a:lnTo>
                <a:lnTo>
                  <a:pt x="1886157" y="3263900"/>
                </a:lnTo>
                <a:lnTo>
                  <a:pt x="1877750" y="3302000"/>
                </a:lnTo>
                <a:close/>
              </a:path>
              <a:path w="2765425" h="3848100">
                <a:moveTo>
                  <a:pt x="1820433" y="3721100"/>
                </a:moveTo>
                <a:lnTo>
                  <a:pt x="1639153" y="3721100"/>
                </a:lnTo>
                <a:lnTo>
                  <a:pt x="1663626" y="3708400"/>
                </a:lnTo>
                <a:lnTo>
                  <a:pt x="1683286" y="3695700"/>
                </a:lnTo>
                <a:lnTo>
                  <a:pt x="1696927" y="3683000"/>
                </a:lnTo>
                <a:lnTo>
                  <a:pt x="1703346" y="3657600"/>
                </a:lnTo>
                <a:lnTo>
                  <a:pt x="1708738" y="3568700"/>
                </a:lnTo>
                <a:lnTo>
                  <a:pt x="1712590" y="3530600"/>
                </a:lnTo>
                <a:lnTo>
                  <a:pt x="1717212" y="3479800"/>
                </a:lnTo>
                <a:lnTo>
                  <a:pt x="1722604" y="3429000"/>
                </a:lnTo>
                <a:lnTo>
                  <a:pt x="1855636" y="3429000"/>
                </a:lnTo>
                <a:lnTo>
                  <a:pt x="1850617" y="3467100"/>
                </a:lnTo>
                <a:lnTo>
                  <a:pt x="1845166" y="3517900"/>
                </a:lnTo>
                <a:lnTo>
                  <a:pt x="1840825" y="3568700"/>
                </a:lnTo>
                <a:lnTo>
                  <a:pt x="1834943" y="3657600"/>
                </a:lnTo>
                <a:lnTo>
                  <a:pt x="1825581" y="3708400"/>
                </a:lnTo>
                <a:lnTo>
                  <a:pt x="1820433" y="3721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8994" y="4425949"/>
            <a:ext cx="78251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"/>
            <a:ext cx="3210560" cy="3209925"/>
            <a:chOff x="0" y="2"/>
            <a:chExt cx="3210560" cy="3209925"/>
          </a:xfrm>
        </p:grpSpPr>
        <p:sp>
          <p:nvSpPr>
            <p:cNvPr id="3" name="object 3"/>
            <p:cNvSpPr/>
            <p:nvPr/>
          </p:nvSpPr>
          <p:spPr>
            <a:xfrm>
              <a:off x="0" y="2"/>
              <a:ext cx="3210560" cy="3209925"/>
            </a:xfrm>
            <a:custGeom>
              <a:avLst/>
              <a:gdLst/>
              <a:ahLst/>
              <a:cxnLst/>
              <a:rect l="l" t="t" r="r" b="b"/>
              <a:pathLst>
                <a:path w="3210560" h="3209925">
                  <a:moveTo>
                    <a:pt x="0" y="3209833"/>
                  </a:moveTo>
                  <a:lnTo>
                    <a:pt x="0" y="1843287"/>
                  </a:lnTo>
                  <a:lnTo>
                    <a:pt x="1843695" y="0"/>
                  </a:lnTo>
                  <a:lnTo>
                    <a:pt x="3210492" y="0"/>
                  </a:lnTo>
                  <a:lnTo>
                    <a:pt x="0" y="3209833"/>
                  </a:lnTo>
                  <a:close/>
                </a:path>
              </a:pathLst>
            </a:custGeom>
            <a:solidFill>
              <a:srgbClr val="C61F89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"/>
              <a:ext cx="1844039" cy="1843405"/>
            </a:xfrm>
            <a:custGeom>
              <a:avLst/>
              <a:gdLst/>
              <a:ahLst/>
              <a:cxnLst/>
              <a:rect l="l" t="t" r="r" b="b"/>
              <a:pathLst>
                <a:path w="1844039" h="1843405">
                  <a:moveTo>
                    <a:pt x="0" y="1843287"/>
                  </a:moveTo>
                  <a:lnTo>
                    <a:pt x="0" y="476755"/>
                  </a:lnTo>
                  <a:lnTo>
                    <a:pt x="476859" y="0"/>
                  </a:lnTo>
                  <a:lnTo>
                    <a:pt x="1843695" y="0"/>
                  </a:lnTo>
                  <a:lnTo>
                    <a:pt x="0" y="1843287"/>
                  </a:lnTo>
                  <a:close/>
                </a:path>
              </a:pathLst>
            </a:custGeom>
            <a:solidFill>
              <a:srgbClr val="C61F89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"/>
              <a:ext cx="476884" cy="476884"/>
            </a:xfrm>
            <a:custGeom>
              <a:avLst/>
              <a:gdLst/>
              <a:ahLst/>
              <a:cxnLst/>
              <a:rect l="l" t="t" r="r" b="b"/>
              <a:pathLst>
                <a:path w="476884" h="476884">
                  <a:moveTo>
                    <a:pt x="0" y="476755"/>
                  </a:moveTo>
                  <a:lnTo>
                    <a:pt x="0" y="0"/>
                  </a:lnTo>
                  <a:lnTo>
                    <a:pt x="476859" y="0"/>
                  </a:lnTo>
                  <a:lnTo>
                    <a:pt x="0" y="476755"/>
                  </a:lnTo>
                  <a:close/>
                </a:path>
              </a:pathLst>
            </a:custGeom>
            <a:solidFill>
              <a:srgbClr val="C61F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983797" y="7077038"/>
            <a:ext cx="4304665" cy="3210560"/>
            <a:chOff x="13983797" y="7077038"/>
            <a:chExt cx="4304665" cy="3210560"/>
          </a:xfrm>
        </p:grpSpPr>
        <p:sp>
          <p:nvSpPr>
            <p:cNvPr id="7" name="object 7"/>
            <p:cNvSpPr/>
            <p:nvPr/>
          </p:nvSpPr>
          <p:spPr>
            <a:xfrm>
              <a:off x="15077379" y="7077038"/>
              <a:ext cx="3211195" cy="3210560"/>
            </a:xfrm>
            <a:custGeom>
              <a:avLst/>
              <a:gdLst/>
              <a:ahLst/>
              <a:cxnLst/>
              <a:rect l="l" t="t" r="r" b="b"/>
              <a:pathLst>
                <a:path w="3211194" h="3210559">
                  <a:moveTo>
                    <a:pt x="3210620" y="0"/>
                  </a:moveTo>
                  <a:lnTo>
                    <a:pt x="3210620" y="1366545"/>
                  </a:lnTo>
                  <a:lnTo>
                    <a:pt x="1366797" y="3209961"/>
                  </a:lnTo>
                  <a:lnTo>
                    <a:pt x="0" y="3209961"/>
                  </a:lnTo>
                  <a:lnTo>
                    <a:pt x="3210620" y="0"/>
                  </a:lnTo>
                  <a:close/>
                </a:path>
              </a:pathLst>
            </a:custGeom>
            <a:solidFill>
              <a:srgbClr val="C61F89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444176" y="8443584"/>
              <a:ext cx="1844039" cy="1844039"/>
            </a:xfrm>
            <a:custGeom>
              <a:avLst/>
              <a:gdLst/>
              <a:ahLst/>
              <a:cxnLst/>
              <a:rect l="l" t="t" r="r" b="b"/>
              <a:pathLst>
                <a:path w="1844040" h="1844040">
                  <a:moveTo>
                    <a:pt x="1843823" y="0"/>
                  </a:moveTo>
                  <a:lnTo>
                    <a:pt x="1843823" y="1366531"/>
                  </a:lnTo>
                  <a:lnTo>
                    <a:pt x="1366836" y="1843415"/>
                  </a:lnTo>
                  <a:lnTo>
                    <a:pt x="0" y="1843415"/>
                  </a:lnTo>
                  <a:lnTo>
                    <a:pt x="1843823" y="0"/>
                  </a:lnTo>
                  <a:close/>
                </a:path>
              </a:pathLst>
            </a:custGeom>
            <a:solidFill>
              <a:srgbClr val="C61F89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11012" y="9810116"/>
              <a:ext cx="477520" cy="476884"/>
            </a:xfrm>
            <a:custGeom>
              <a:avLst/>
              <a:gdLst/>
              <a:ahLst/>
              <a:cxnLst/>
              <a:rect l="l" t="t" r="r" b="b"/>
              <a:pathLst>
                <a:path w="477519" h="476884">
                  <a:moveTo>
                    <a:pt x="476987" y="0"/>
                  </a:moveTo>
                  <a:lnTo>
                    <a:pt x="476987" y="476883"/>
                  </a:lnTo>
                  <a:lnTo>
                    <a:pt x="0" y="476883"/>
                  </a:lnTo>
                  <a:lnTo>
                    <a:pt x="476987" y="0"/>
                  </a:lnTo>
                  <a:close/>
                </a:path>
              </a:pathLst>
            </a:custGeom>
            <a:solidFill>
              <a:srgbClr val="C61F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995080" y="7289818"/>
              <a:ext cx="447040" cy="261620"/>
            </a:xfrm>
            <a:custGeom>
              <a:avLst/>
              <a:gdLst/>
              <a:ahLst/>
              <a:cxnLst/>
              <a:rect l="l" t="t" r="r" b="b"/>
              <a:pathLst>
                <a:path w="447040" h="261620">
                  <a:moveTo>
                    <a:pt x="148664" y="48183"/>
                  </a:moveTo>
                  <a:lnTo>
                    <a:pt x="143866" y="40153"/>
                  </a:lnTo>
                  <a:lnTo>
                    <a:pt x="138823" y="35158"/>
                  </a:lnTo>
                  <a:lnTo>
                    <a:pt x="133534" y="33199"/>
                  </a:lnTo>
                  <a:lnTo>
                    <a:pt x="128344" y="31143"/>
                  </a:lnTo>
                  <a:lnTo>
                    <a:pt x="122321" y="30114"/>
                  </a:lnTo>
                  <a:lnTo>
                    <a:pt x="115464" y="30114"/>
                  </a:lnTo>
                  <a:lnTo>
                    <a:pt x="111058" y="30114"/>
                  </a:lnTo>
                  <a:lnTo>
                    <a:pt x="106356" y="31143"/>
                  </a:lnTo>
                  <a:lnTo>
                    <a:pt x="101362" y="33199"/>
                  </a:lnTo>
                  <a:lnTo>
                    <a:pt x="96368" y="35158"/>
                  </a:lnTo>
                  <a:lnTo>
                    <a:pt x="91470" y="37753"/>
                  </a:lnTo>
                  <a:lnTo>
                    <a:pt x="86672" y="40985"/>
                  </a:lnTo>
                  <a:lnTo>
                    <a:pt x="81874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29" y="250908"/>
                  </a:lnTo>
                  <a:lnTo>
                    <a:pt x="80062" y="250908"/>
                  </a:lnTo>
                  <a:lnTo>
                    <a:pt x="80062" y="256931"/>
                  </a:lnTo>
                  <a:lnTo>
                    <a:pt x="1762" y="256931"/>
                  </a:lnTo>
                  <a:lnTo>
                    <a:pt x="1762" y="250908"/>
                  </a:lnTo>
                  <a:lnTo>
                    <a:pt x="4603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3" y="242584"/>
                  </a:lnTo>
                  <a:lnTo>
                    <a:pt x="15866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1" y="228726"/>
                  </a:lnTo>
                  <a:lnTo>
                    <a:pt x="20615" y="225102"/>
                  </a:lnTo>
                  <a:lnTo>
                    <a:pt x="21007" y="221675"/>
                  </a:lnTo>
                  <a:lnTo>
                    <a:pt x="21007" y="218443"/>
                  </a:lnTo>
                  <a:lnTo>
                    <a:pt x="21007" y="50534"/>
                  </a:lnTo>
                  <a:lnTo>
                    <a:pt x="21007" y="44951"/>
                  </a:lnTo>
                  <a:lnTo>
                    <a:pt x="19195" y="39369"/>
                  </a:lnTo>
                  <a:lnTo>
                    <a:pt x="15572" y="33787"/>
                  </a:lnTo>
                  <a:lnTo>
                    <a:pt x="12046" y="28107"/>
                  </a:lnTo>
                  <a:lnTo>
                    <a:pt x="6856" y="24483"/>
                  </a:lnTo>
                  <a:lnTo>
                    <a:pt x="0" y="22916"/>
                  </a:lnTo>
                  <a:lnTo>
                    <a:pt x="0" y="18068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68260" y="27421"/>
                  </a:lnTo>
                  <a:lnTo>
                    <a:pt x="72276" y="23210"/>
                  </a:lnTo>
                  <a:lnTo>
                    <a:pt x="76291" y="18999"/>
                  </a:lnTo>
                  <a:lnTo>
                    <a:pt x="102244" y="3378"/>
                  </a:lnTo>
                  <a:lnTo>
                    <a:pt x="108317" y="1126"/>
                  </a:lnTo>
                  <a:lnTo>
                    <a:pt x="115368" y="0"/>
                  </a:lnTo>
                  <a:lnTo>
                    <a:pt x="123397" y="0"/>
                  </a:lnTo>
                  <a:lnTo>
                    <a:pt x="128980" y="0"/>
                  </a:lnTo>
                  <a:lnTo>
                    <a:pt x="136178" y="1224"/>
                  </a:lnTo>
                  <a:lnTo>
                    <a:pt x="144992" y="3672"/>
                  </a:lnTo>
                  <a:lnTo>
                    <a:pt x="153806" y="6022"/>
                  </a:lnTo>
                  <a:lnTo>
                    <a:pt x="161053" y="8617"/>
                  </a:lnTo>
                  <a:lnTo>
                    <a:pt x="166733" y="11458"/>
                  </a:lnTo>
                  <a:lnTo>
                    <a:pt x="148664" y="48183"/>
                  </a:lnTo>
                  <a:close/>
                </a:path>
                <a:path w="447040" h="261620">
                  <a:moveTo>
                    <a:pt x="237716" y="135443"/>
                  </a:moveTo>
                  <a:lnTo>
                    <a:pt x="247853" y="175400"/>
                  </a:lnTo>
                  <a:lnTo>
                    <a:pt x="268565" y="208894"/>
                  </a:lnTo>
                  <a:lnTo>
                    <a:pt x="300297" y="231958"/>
                  </a:lnTo>
                  <a:lnTo>
                    <a:pt x="343486" y="240625"/>
                  </a:lnTo>
                  <a:lnTo>
                    <a:pt x="350253" y="240386"/>
                  </a:lnTo>
                  <a:lnTo>
                    <a:pt x="392422" y="229038"/>
                  </a:lnTo>
                  <a:lnTo>
                    <a:pt x="426082" y="202412"/>
                  </a:lnTo>
                  <a:lnTo>
                    <a:pt x="435006" y="184067"/>
                  </a:lnTo>
                  <a:lnTo>
                    <a:pt x="440441" y="184067"/>
                  </a:lnTo>
                  <a:lnTo>
                    <a:pt x="440441" y="229313"/>
                  </a:lnTo>
                  <a:lnTo>
                    <a:pt x="437993" y="229313"/>
                  </a:lnTo>
                  <a:lnTo>
                    <a:pt x="435251" y="230097"/>
                  </a:lnTo>
                  <a:lnTo>
                    <a:pt x="432214" y="231664"/>
                  </a:lnTo>
                  <a:lnTo>
                    <a:pt x="429277" y="233231"/>
                  </a:lnTo>
                  <a:lnTo>
                    <a:pt x="425800" y="235239"/>
                  </a:lnTo>
                  <a:lnTo>
                    <a:pt x="421785" y="237687"/>
                  </a:lnTo>
                  <a:lnTo>
                    <a:pt x="415239" y="241350"/>
                  </a:lnTo>
                  <a:lnTo>
                    <a:pt x="378274" y="256646"/>
                  </a:lnTo>
                  <a:lnTo>
                    <a:pt x="335112" y="261191"/>
                  </a:lnTo>
                  <a:lnTo>
                    <a:pt x="321763" y="260704"/>
                  </a:lnTo>
                  <a:lnTo>
                    <a:pt x="283697" y="253405"/>
                  </a:lnTo>
                  <a:lnTo>
                    <a:pt x="240655" y="229313"/>
                  </a:lnTo>
                  <a:lnTo>
                    <a:pt x="210834" y="187740"/>
                  </a:lnTo>
                  <a:lnTo>
                    <a:pt x="200504" y="144386"/>
                  </a:lnTo>
                  <a:lnTo>
                    <a:pt x="199816" y="127510"/>
                  </a:lnTo>
                  <a:lnTo>
                    <a:pt x="200284" y="116382"/>
                  </a:lnTo>
                  <a:lnTo>
                    <a:pt x="211540" y="71385"/>
                  </a:lnTo>
                  <a:lnTo>
                    <a:pt x="238332" y="32529"/>
                  </a:lnTo>
                  <a:lnTo>
                    <a:pt x="282237" y="6445"/>
                  </a:lnTo>
                  <a:lnTo>
                    <a:pt x="327326" y="0"/>
                  </a:lnTo>
                  <a:lnTo>
                    <a:pt x="341906" y="642"/>
                  </a:lnTo>
                  <a:lnTo>
                    <a:pt x="379918" y="10283"/>
                  </a:lnTo>
                  <a:lnTo>
                    <a:pt x="417230" y="38488"/>
                  </a:lnTo>
                  <a:lnTo>
                    <a:pt x="439265" y="81236"/>
                  </a:lnTo>
                  <a:lnTo>
                    <a:pt x="446015" y="120982"/>
                  </a:lnTo>
                  <a:lnTo>
                    <a:pt x="446465" y="135443"/>
                  </a:lnTo>
                  <a:lnTo>
                    <a:pt x="237716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1514" y="7298367"/>
              <a:ext cx="194001" cy="1164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485958" y="7286880"/>
              <a:ext cx="354965" cy="264160"/>
            </a:xfrm>
            <a:custGeom>
              <a:avLst/>
              <a:gdLst/>
              <a:ahLst/>
              <a:cxnLst/>
              <a:rect l="l" t="t" r="r" b="b"/>
              <a:pathLst>
                <a:path w="354965" h="264159">
                  <a:moveTo>
                    <a:pt x="227551" y="238275"/>
                  </a:moveTo>
                  <a:lnTo>
                    <a:pt x="224319" y="238275"/>
                  </a:lnTo>
                  <a:lnTo>
                    <a:pt x="221283" y="238960"/>
                  </a:lnTo>
                  <a:lnTo>
                    <a:pt x="218443" y="240331"/>
                  </a:lnTo>
                  <a:lnTo>
                    <a:pt x="215701" y="241702"/>
                  </a:lnTo>
                  <a:lnTo>
                    <a:pt x="212519" y="243416"/>
                  </a:lnTo>
                  <a:lnTo>
                    <a:pt x="208894" y="245473"/>
                  </a:lnTo>
                  <a:lnTo>
                    <a:pt x="203413" y="248503"/>
                  </a:lnTo>
                  <a:lnTo>
                    <a:pt x="164897" y="262550"/>
                  </a:lnTo>
                  <a:lnTo>
                    <a:pt x="142054" y="264129"/>
                  </a:lnTo>
                  <a:lnTo>
                    <a:pt x="126987" y="263514"/>
                  </a:lnTo>
                  <a:lnTo>
                    <a:pt x="85203" y="254287"/>
                  </a:lnTo>
                  <a:lnTo>
                    <a:pt x="50029" y="234923"/>
                  </a:lnTo>
                  <a:lnTo>
                    <a:pt x="23247" y="207242"/>
                  </a:lnTo>
                  <a:lnTo>
                    <a:pt x="5949" y="172812"/>
                  </a:lnTo>
                  <a:lnTo>
                    <a:pt x="0" y="133534"/>
                  </a:lnTo>
                  <a:lnTo>
                    <a:pt x="578" y="120753"/>
                  </a:lnTo>
                  <a:lnTo>
                    <a:pt x="14460" y="72762"/>
                  </a:lnTo>
                  <a:lnTo>
                    <a:pt x="45383" y="34026"/>
                  </a:lnTo>
                  <a:lnTo>
                    <a:pt x="79180" y="13808"/>
                  </a:lnTo>
                  <a:lnTo>
                    <a:pt x="121405" y="3617"/>
                  </a:lnTo>
                  <a:lnTo>
                    <a:pt x="137207" y="2938"/>
                  </a:lnTo>
                  <a:lnTo>
                    <a:pt x="147838" y="3259"/>
                  </a:lnTo>
                  <a:lnTo>
                    <a:pt x="186124" y="13111"/>
                  </a:lnTo>
                  <a:lnTo>
                    <a:pt x="200472" y="19978"/>
                  </a:lnTo>
                  <a:lnTo>
                    <a:pt x="203948" y="21594"/>
                  </a:lnTo>
                  <a:lnTo>
                    <a:pt x="207278" y="22769"/>
                  </a:lnTo>
                  <a:lnTo>
                    <a:pt x="210707" y="23945"/>
                  </a:lnTo>
                  <a:lnTo>
                    <a:pt x="214232" y="24532"/>
                  </a:lnTo>
                  <a:lnTo>
                    <a:pt x="217856" y="24532"/>
                  </a:lnTo>
                  <a:lnTo>
                    <a:pt x="217856" y="70365"/>
                  </a:lnTo>
                  <a:lnTo>
                    <a:pt x="211833" y="70365"/>
                  </a:lnTo>
                  <a:lnTo>
                    <a:pt x="209874" y="62727"/>
                  </a:lnTo>
                  <a:lnTo>
                    <a:pt x="206250" y="56018"/>
                  </a:lnTo>
                  <a:lnTo>
                    <a:pt x="200962" y="50240"/>
                  </a:lnTo>
                  <a:lnTo>
                    <a:pt x="195772" y="44364"/>
                  </a:lnTo>
                  <a:lnTo>
                    <a:pt x="189748" y="39418"/>
                  </a:lnTo>
                  <a:lnTo>
                    <a:pt x="182893" y="35403"/>
                  </a:lnTo>
                  <a:lnTo>
                    <a:pt x="176135" y="31388"/>
                  </a:lnTo>
                  <a:lnTo>
                    <a:pt x="168741" y="28401"/>
                  </a:lnTo>
                  <a:lnTo>
                    <a:pt x="160711" y="26442"/>
                  </a:lnTo>
                  <a:lnTo>
                    <a:pt x="152680" y="24386"/>
                  </a:lnTo>
                  <a:lnTo>
                    <a:pt x="144845" y="23357"/>
                  </a:lnTo>
                  <a:lnTo>
                    <a:pt x="137207" y="23357"/>
                  </a:lnTo>
                  <a:lnTo>
                    <a:pt x="125243" y="23908"/>
                  </a:lnTo>
                  <a:lnTo>
                    <a:pt x="84955" y="36854"/>
                  </a:lnTo>
                  <a:lnTo>
                    <a:pt x="52737" y="70182"/>
                  </a:lnTo>
                  <a:lnTo>
                    <a:pt x="39599" y="114886"/>
                  </a:lnTo>
                  <a:lnTo>
                    <a:pt x="39223" y="124426"/>
                  </a:lnTo>
                  <a:lnTo>
                    <a:pt x="39673" y="135535"/>
                  </a:lnTo>
                  <a:lnTo>
                    <a:pt x="50415" y="178577"/>
                  </a:lnTo>
                  <a:lnTo>
                    <a:pt x="74250" y="214366"/>
                  </a:lnTo>
                  <a:lnTo>
                    <a:pt x="109818" y="237862"/>
                  </a:lnTo>
                  <a:lnTo>
                    <a:pt x="143229" y="243563"/>
                  </a:lnTo>
                  <a:lnTo>
                    <a:pt x="151501" y="243269"/>
                  </a:lnTo>
                  <a:lnTo>
                    <a:pt x="193121" y="229938"/>
                  </a:lnTo>
                  <a:lnTo>
                    <a:pt x="220744" y="196848"/>
                  </a:lnTo>
                  <a:lnTo>
                    <a:pt x="221528" y="191266"/>
                  </a:lnTo>
                  <a:lnTo>
                    <a:pt x="227551" y="191266"/>
                  </a:lnTo>
                  <a:lnTo>
                    <a:pt x="227551" y="238275"/>
                  </a:lnTo>
                  <a:close/>
                </a:path>
                <a:path w="354965" h="264159">
                  <a:moveTo>
                    <a:pt x="276272" y="259869"/>
                  </a:moveTo>
                  <a:lnTo>
                    <a:pt x="276272" y="253846"/>
                  </a:lnTo>
                  <a:lnTo>
                    <a:pt x="279406" y="253846"/>
                  </a:lnTo>
                  <a:lnTo>
                    <a:pt x="282197" y="252671"/>
                  </a:lnTo>
                  <a:lnTo>
                    <a:pt x="294194" y="231370"/>
                  </a:lnTo>
                  <a:lnTo>
                    <a:pt x="295075" y="227551"/>
                  </a:lnTo>
                  <a:lnTo>
                    <a:pt x="295516" y="224025"/>
                  </a:lnTo>
                  <a:lnTo>
                    <a:pt x="295516" y="220794"/>
                  </a:lnTo>
                  <a:lnTo>
                    <a:pt x="295516" y="54059"/>
                  </a:lnTo>
                  <a:lnTo>
                    <a:pt x="295516" y="47302"/>
                  </a:lnTo>
                  <a:lnTo>
                    <a:pt x="294488" y="40838"/>
                  </a:lnTo>
                  <a:lnTo>
                    <a:pt x="292432" y="34668"/>
                  </a:lnTo>
                  <a:lnTo>
                    <a:pt x="290473" y="28401"/>
                  </a:lnTo>
                  <a:lnTo>
                    <a:pt x="284645" y="25022"/>
                  </a:lnTo>
                  <a:lnTo>
                    <a:pt x="274950" y="24532"/>
                  </a:lnTo>
                  <a:lnTo>
                    <a:pt x="274950" y="19244"/>
                  </a:lnTo>
                  <a:lnTo>
                    <a:pt x="335180" y="0"/>
                  </a:lnTo>
                  <a:lnTo>
                    <a:pt x="335180" y="220794"/>
                  </a:lnTo>
                  <a:lnTo>
                    <a:pt x="335180" y="224025"/>
                  </a:lnTo>
                  <a:lnTo>
                    <a:pt x="351192" y="253846"/>
                  </a:lnTo>
                  <a:lnTo>
                    <a:pt x="354424" y="253846"/>
                  </a:lnTo>
                  <a:lnTo>
                    <a:pt x="354424" y="259869"/>
                  </a:lnTo>
                  <a:lnTo>
                    <a:pt x="276272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3885" y="7188924"/>
              <a:ext cx="79711" cy="7912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905310" y="7289818"/>
              <a:ext cx="255270" cy="383540"/>
            </a:xfrm>
            <a:custGeom>
              <a:avLst/>
              <a:gdLst/>
              <a:ahLst/>
              <a:cxnLst/>
              <a:rect l="l" t="t" r="r" b="b"/>
              <a:pathLst>
                <a:path w="255269" h="383540">
                  <a:moveTo>
                    <a:pt x="127657" y="0"/>
                  </a:moveTo>
                  <a:lnTo>
                    <a:pt x="171480" y="6280"/>
                  </a:lnTo>
                  <a:lnTo>
                    <a:pt x="205736" y="24055"/>
                  </a:lnTo>
                  <a:lnTo>
                    <a:pt x="237540" y="59715"/>
                  </a:lnTo>
                  <a:lnTo>
                    <a:pt x="253222" y="105622"/>
                  </a:lnTo>
                  <a:lnTo>
                    <a:pt x="255168" y="130008"/>
                  </a:lnTo>
                  <a:lnTo>
                    <a:pt x="254700" y="142017"/>
                  </a:lnTo>
                  <a:lnTo>
                    <a:pt x="243435" y="188989"/>
                  </a:lnTo>
                  <a:lnTo>
                    <a:pt x="216643" y="228496"/>
                  </a:lnTo>
                  <a:lnTo>
                    <a:pt x="174648" y="254746"/>
                  </a:lnTo>
                  <a:lnTo>
                    <a:pt x="132505" y="261191"/>
                  </a:lnTo>
                  <a:lnTo>
                    <a:pt x="123113" y="260576"/>
                  </a:lnTo>
                  <a:lnTo>
                    <a:pt x="84643" y="246033"/>
                  </a:lnTo>
                  <a:lnTo>
                    <a:pt x="59054" y="226228"/>
                  </a:lnTo>
                  <a:lnTo>
                    <a:pt x="59054" y="344191"/>
                  </a:lnTo>
                  <a:lnTo>
                    <a:pt x="59054" y="347423"/>
                  </a:lnTo>
                  <a:lnTo>
                    <a:pt x="59446" y="350949"/>
                  </a:lnTo>
                  <a:lnTo>
                    <a:pt x="75066" y="377244"/>
                  </a:lnTo>
                  <a:lnTo>
                    <a:pt x="78298" y="377244"/>
                  </a:lnTo>
                  <a:lnTo>
                    <a:pt x="78298" y="383266"/>
                  </a:lnTo>
                  <a:lnTo>
                    <a:pt x="0" y="383266"/>
                  </a:lnTo>
                  <a:lnTo>
                    <a:pt x="0" y="377244"/>
                  </a:lnTo>
                  <a:lnTo>
                    <a:pt x="2840" y="377244"/>
                  </a:lnTo>
                  <a:lnTo>
                    <a:pt x="5435" y="376019"/>
                  </a:lnTo>
                  <a:lnTo>
                    <a:pt x="7786" y="373571"/>
                  </a:lnTo>
                  <a:lnTo>
                    <a:pt x="10234" y="371221"/>
                  </a:lnTo>
                  <a:lnTo>
                    <a:pt x="12339" y="368430"/>
                  </a:lnTo>
                  <a:lnTo>
                    <a:pt x="14102" y="365198"/>
                  </a:lnTo>
                  <a:lnTo>
                    <a:pt x="15963" y="362064"/>
                  </a:lnTo>
                  <a:lnTo>
                    <a:pt x="17286" y="358587"/>
                  </a:lnTo>
                  <a:lnTo>
                    <a:pt x="18068" y="354768"/>
                  </a:lnTo>
                  <a:lnTo>
                    <a:pt x="18851" y="350949"/>
                  </a:lnTo>
                  <a:lnTo>
                    <a:pt x="19243" y="347423"/>
                  </a:lnTo>
                  <a:lnTo>
                    <a:pt x="19243" y="344191"/>
                  </a:lnTo>
                  <a:lnTo>
                    <a:pt x="19243" y="39663"/>
                  </a:lnTo>
                  <a:lnTo>
                    <a:pt x="19243" y="36040"/>
                  </a:lnTo>
                  <a:lnTo>
                    <a:pt x="19145" y="32563"/>
                  </a:lnTo>
                  <a:lnTo>
                    <a:pt x="18950" y="29233"/>
                  </a:lnTo>
                  <a:lnTo>
                    <a:pt x="18754" y="25805"/>
                  </a:lnTo>
                  <a:lnTo>
                    <a:pt x="18068" y="22818"/>
                  </a:lnTo>
                  <a:lnTo>
                    <a:pt x="16894" y="20272"/>
                  </a:lnTo>
                  <a:lnTo>
                    <a:pt x="15719" y="17628"/>
                  </a:lnTo>
                  <a:lnTo>
                    <a:pt x="13809" y="15424"/>
                  </a:lnTo>
                  <a:lnTo>
                    <a:pt x="11164" y="13661"/>
                  </a:lnTo>
                  <a:lnTo>
                    <a:pt x="8617" y="11801"/>
                  </a:lnTo>
                  <a:lnTo>
                    <a:pt x="4896" y="10674"/>
                  </a:lnTo>
                  <a:lnTo>
                    <a:pt x="0" y="10283"/>
                  </a:lnTo>
                  <a:lnTo>
                    <a:pt x="0" y="4259"/>
                  </a:lnTo>
                  <a:lnTo>
                    <a:pt x="59054" y="4259"/>
                  </a:lnTo>
                  <a:lnTo>
                    <a:pt x="59054" y="30702"/>
                  </a:lnTo>
                  <a:lnTo>
                    <a:pt x="65389" y="23898"/>
                  </a:lnTo>
                  <a:lnTo>
                    <a:pt x="106614" y="2056"/>
                  </a:lnTo>
                  <a:lnTo>
                    <a:pt x="116814" y="514"/>
                  </a:lnTo>
                  <a:lnTo>
                    <a:pt x="127657" y="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53081" y="7298955"/>
              <a:ext cx="179017" cy="2427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221766" y="7286880"/>
              <a:ext cx="80010" cy="260350"/>
            </a:xfrm>
            <a:custGeom>
              <a:avLst/>
              <a:gdLst/>
              <a:ahLst/>
              <a:cxnLst/>
              <a:rect l="l" t="t" r="r" b="b"/>
              <a:pathLst>
                <a:path w="80009" h="260350">
                  <a:moveTo>
                    <a:pt x="1322" y="259869"/>
                  </a:moveTo>
                  <a:lnTo>
                    <a:pt x="1322" y="253846"/>
                  </a:lnTo>
                  <a:lnTo>
                    <a:pt x="4456" y="253846"/>
                  </a:lnTo>
                  <a:lnTo>
                    <a:pt x="7247" y="252671"/>
                  </a:lnTo>
                  <a:lnTo>
                    <a:pt x="19244" y="231370"/>
                  </a:lnTo>
                  <a:lnTo>
                    <a:pt x="20125" y="227551"/>
                  </a:lnTo>
                  <a:lnTo>
                    <a:pt x="20566" y="224025"/>
                  </a:lnTo>
                  <a:lnTo>
                    <a:pt x="20566" y="220794"/>
                  </a:lnTo>
                  <a:lnTo>
                    <a:pt x="20566" y="54059"/>
                  </a:lnTo>
                  <a:lnTo>
                    <a:pt x="20566" y="47302"/>
                  </a:lnTo>
                  <a:lnTo>
                    <a:pt x="19538" y="40838"/>
                  </a:lnTo>
                  <a:lnTo>
                    <a:pt x="17481" y="34668"/>
                  </a:lnTo>
                  <a:lnTo>
                    <a:pt x="15523" y="28401"/>
                  </a:lnTo>
                  <a:lnTo>
                    <a:pt x="9695" y="25022"/>
                  </a:lnTo>
                  <a:lnTo>
                    <a:pt x="0" y="24532"/>
                  </a:lnTo>
                  <a:lnTo>
                    <a:pt x="0" y="19244"/>
                  </a:lnTo>
                  <a:lnTo>
                    <a:pt x="60230" y="0"/>
                  </a:lnTo>
                  <a:lnTo>
                    <a:pt x="60230" y="220794"/>
                  </a:lnTo>
                  <a:lnTo>
                    <a:pt x="60230" y="224025"/>
                  </a:lnTo>
                  <a:lnTo>
                    <a:pt x="76242" y="253846"/>
                  </a:lnTo>
                  <a:lnTo>
                    <a:pt x="79474" y="253846"/>
                  </a:lnTo>
                  <a:lnTo>
                    <a:pt x="79474" y="259869"/>
                  </a:lnTo>
                  <a:lnTo>
                    <a:pt x="1322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14743" y="7188924"/>
              <a:ext cx="79711" cy="7912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360879" y="7289818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5" h="261620">
                  <a:moveTo>
                    <a:pt x="37900" y="135443"/>
                  </a:moveTo>
                  <a:lnTo>
                    <a:pt x="48037" y="175400"/>
                  </a:lnTo>
                  <a:lnTo>
                    <a:pt x="68749" y="208894"/>
                  </a:lnTo>
                  <a:lnTo>
                    <a:pt x="100480" y="231958"/>
                  </a:lnTo>
                  <a:lnTo>
                    <a:pt x="143670" y="240625"/>
                  </a:lnTo>
                  <a:lnTo>
                    <a:pt x="150436" y="240386"/>
                  </a:lnTo>
                  <a:lnTo>
                    <a:pt x="192606" y="229038"/>
                  </a:lnTo>
                  <a:lnTo>
                    <a:pt x="226265" y="202412"/>
                  </a:lnTo>
                  <a:lnTo>
                    <a:pt x="235190" y="184067"/>
                  </a:lnTo>
                  <a:lnTo>
                    <a:pt x="240625" y="184067"/>
                  </a:lnTo>
                  <a:lnTo>
                    <a:pt x="240625" y="229313"/>
                  </a:lnTo>
                  <a:lnTo>
                    <a:pt x="238176" y="229313"/>
                  </a:lnTo>
                  <a:lnTo>
                    <a:pt x="235435" y="230097"/>
                  </a:lnTo>
                  <a:lnTo>
                    <a:pt x="232398" y="231664"/>
                  </a:lnTo>
                  <a:lnTo>
                    <a:pt x="229460" y="233231"/>
                  </a:lnTo>
                  <a:lnTo>
                    <a:pt x="225984" y="235239"/>
                  </a:lnTo>
                  <a:lnTo>
                    <a:pt x="221968" y="237687"/>
                  </a:lnTo>
                  <a:lnTo>
                    <a:pt x="215422" y="241350"/>
                  </a:lnTo>
                  <a:lnTo>
                    <a:pt x="178458" y="256646"/>
                  </a:lnTo>
                  <a:lnTo>
                    <a:pt x="135296" y="261191"/>
                  </a:lnTo>
                  <a:lnTo>
                    <a:pt x="121946" y="260704"/>
                  </a:lnTo>
                  <a:lnTo>
                    <a:pt x="83880" y="253405"/>
                  </a:lnTo>
                  <a:lnTo>
                    <a:pt x="40839" y="229313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0"/>
                  </a:lnTo>
                  <a:lnTo>
                    <a:pt x="468" y="116382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0" y="0"/>
                  </a:lnTo>
                  <a:lnTo>
                    <a:pt x="142090" y="642"/>
                  </a:lnTo>
                  <a:lnTo>
                    <a:pt x="180101" y="10283"/>
                  </a:lnTo>
                  <a:lnTo>
                    <a:pt x="217414" y="38488"/>
                  </a:lnTo>
                  <a:lnTo>
                    <a:pt x="239449" y="81236"/>
                  </a:lnTo>
                  <a:lnTo>
                    <a:pt x="246198" y="120982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87496" y="7298367"/>
              <a:ext cx="194001" cy="11643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656789" y="7186987"/>
              <a:ext cx="688340" cy="365125"/>
            </a:xfrm>
            <a:custGeom>
              <a:avLst/>
              <a:gdLst/>
              <a:ahLst/>
              <a:cxnLst/>
              <a:rect l="l" t="t" r="r" b="b"/>
              <a:pathLst>
                <a:path w="688340" h="365125">
                  <a:moveTo>
                    <a:pt x="242535" y="320687"/>
                  </a:moveTo>
                  <a:lnTo>
                    <a:pt x="242535" y="323918"/>
                  </a:lnTo>
                  <a:lnTo>
                    <a:pt x="242927" y="327444"/>
                  </a:lnTo>
                  <a:lnTo>
                    <a:pt x="258547" y="353740"/>
                  </a:lnTo>
                  <a:lnTo>
                    <a:pt x="261778" y="353740"/>
                  </a:lnTo>
                  <a:lnTo>
                    <a:pt x="261778" y="359762"/>
                  </a:lnTo>
                  <a:lnTo>
                    <a:pt x="184214" y="359762"/>
                  </a:lnTo>
                  <a:lnTo>
                    <a:pt x="184214" y="353740"/>
                  </a:lnTo>
                  <a:lnTo>
                    <a:pt x="186957" y="353740"/>
                  </a:lnTo>
                  <a:lnTo>
                    <a:pt x="189502" y="352564"/>
                  </a:lnTo>
                  <a:lnTo>
                    <a:pt x="191853" y="350214"/>
                  </a:lnTo>
                  <a:lnTo>
                    <a:pt x="194302" y="347765"/>
                  </a:lnTo>
                  <a:lnTo>
                    <a:pt x="196407" y="344925"/>
                  </a:lnTo>
                  <a:lnTo>
                    <a:pt x="198170" y="341694"/>
                  </a:lnTo>
                  <a:lnTo>
                    <a:pt x="200031" y="338462"/>
                  </a:lnTo>
                  <a:lnTo>
                    <a:pt x="201353" y="334985"/>
                  </a:lnTo>
                  <a:lnTo>
                    <a:pt x="202137" y="331263"/>
                  </a:lnTo>
                  <a:lnTo>
                    <a:pt x="203018" y="327444"/>
                  </a:lnTo>
                  <a:lnTo>
                    <a:pt x="203459" y="323918"/>
                  </a:lnTo>
                  <a:lnTo>
                    <a:pt x="203459" y="320687"/>
                  </a:lnTo>
                  <a:lnTo>
                    <a:pt x="203459" y="208747"/>
                  </a:lnTo>
                  <a:lnTo>
                    <a:pt x="203082" y="198225"/>
                  </a:lnTo>
                  <a:lnTo>
                    <a:pt x="190347" y="155936"/>
                  </a:lnTo>
                  <a:lnTo>
                    <a:pt x="157919" y="127804"/>
                  </a:lnTo>
                  <a:lnTo>
                    <a:pt x="131770" y="122662"/>
                  </a:lnTo>
                  <a:lnTo>
                    <a:pt x="125178" y="123002"/>
                  </a:lnTo>
                  <a:lnTo>
                    <a:pt x="87883" y="138152"/>
                  </a:lnTo>
                  <a:lnTo>
                    <a:pt x="62335" y="170504"/>
                  </a:lnTo>
                  <a:lnTo>
                    <a:pt x="60229" y="178583"/>
                  </a:lnTo>
                  <a:lnTo>
                    <a:pt x="60229" y="187006"/>
                  </a:lnTo>
                  <a:lnTo>
                    <a:pt x="60229" y="320687"/>
                  </a:lnTo>
                  <a:lnTo>
                    <a:pt x="60229" y="323918"/>
                  </a:lnTo>
                  <a:lnTo>
                    <a:pt x="60621" y="327444"/>
                  </a:lnTo>
                  <a:lnTo>
                    <a:pt x="76241" y="353740"/>
                  </a:lnTo>
                  <a:lnTo>
                    <a:pt x="79473" y="353740"/>
                  </a:lnTo>
                  <a:lnTo>
                    <a:pt x="79473" y="359762"/>
                  </a:lnTo>
                  <a:lnTo>
                    <a:pt x="1174" y="359762"/>
                  </a:lnTo>
                  <a:lnTo>
                    <a:pt x="1174" y="353740"/>
                  </a:lnTo>
                  <a:lnTo>
                    <a:pt x="4015" y="353740"/>
                  </a:lnTo>
                  <a:lnTo>
                    <a:pt x="6610" y="352564"/>
                  </a:lnTo>
                  <a:lnTo>
                    <a:pt x="8960" y="350214"/>
                  </a:lnTo>
                  <a:lnTo>
                    <a:pt x="11409" y="347765"/>
                  </a:lnTo>
                  <a:lnTo>
                    <a:pt x="13514" y="344925"/>
                  </a:lnTo>
                  <a:lnTo>
                    <a:pt x="15277" y="341694"/>
                  </a:lnTo>
                  <a:lnTo>
                    <a:pt x="17137" y="338462"/>
                  </a:lnTo>
                  <a:lnTo>
                    <a:pt x="18460" y="334985"/>
                  </a:lnTo>
                  <a:lnTo>
                    <a:pt x="19243" y="331263"/>
                  </a:lnTo>
                  <a:lnTo>
                    <a:pt x="20026" y="327444"/>
                  </a:lnTo>
                  <a:lnTo>
                    <a:pt x="20418" y="323918"/>
                  </a:lnTo>
                  <a:lnTo>
                    <a:pt x="20418" y="320687"/>
                  </a:lnTo>
                  <a:lnTo>
                    <a:pt x="20418" y="154541"/>
                  </a:lnTo>
                  <a:lnTo>
                    <a:pt x="20418" y="147783"/>
                  </a:lnTo>
                  <a:lnTo>
                    <a:pt x="19439" y="141319"/>
                  </a:lnTo>
                  <a:lnTo>
                    <a:pt x="17480" y="135150"/>
                  </a:lnTo>
                  <a:lnTo>
                    <a:pt x="15521" y="128882"/>
                  </a:lnTo>
                  <a:lnTo>
                    <a:pt x="9695" y="125552"/>
                  </a:lnTo>
                  <a:lnTo>
                    <a:pt x="0" y="125160"/>
                  </a:lnTo>
                  <a:lnTo>
                    <a:pt x="0" y="119724"/>
                  </a:lnTo>
                  <a:lnTo>
                    <a:pt x="60229" y="100480"/>
                  </a:lnTo>
                  <a:lnTo>
                    <a:pt x="60229" y="133533"/>
                  </a:lnTo>
                  <a:lnTo>
                    <a:pt x="62972" y="130302"/>
                  </a:lnTo>
                  <a:lnTo>
                    <a:pt x="86965" y="112233"/>
                  </a:lnTo>
                  <a:lnTo>
                    <a:pt x="93233" y="108805"/>
                  </a:lnTo>
                  <a:lnTo>
                    <a:pt x="137794" y="100480"/>
                  </a:lnTo>
                  <a:lnTo>
                    <a:pt x="151437" y="101086"/>
                  </a:lnTo>
                  <a:lnTo>
                    <a:pt x="195443" y="115318"/>
                  </a:lnTo>
                  <a:lnTo>
                    <a:pt x="224328" y="142981"/>
                  </a:lnTo>
                  <a:lnTo>
                    <a:pt x="241102" y="186822"/>
                  </a:lnTo>
                  <a:lnTo>
                    <a:pt x="242535" y="204487"/>
                  </a:lnTo>
                  <a:lnTo>
                    <a:pt x="242535" y="320687"/>
                  </a:lnTo>
                  <a:close/>
                </a:path>
                <a:path w="688340" h="365125">
                  <a:moveTo>
                    <a:pt x="379716" y="127510"/>
                  </a:moveTo>
                  <a:lnTo>
                    <a:pt x="379716" y="272503"/>
                  </a:lnTo>
                  <a:lnTo>
                    <a:pt x="379753" y="280169"/>
                  </a:lnTo>
                  <a:lnTo>
                    <a:pt x="383241" y="321861"/>
                  </a:lnTo>
                  <a:lnTo>
                    <a:pt x="398128" y="339343"/>
                  </a:lnTo>
                  <a:lnTo>
                    <a:pt x="403808" y="339343"/>
                  </a:lnTo>
                  <a:lnTo>
                    <a:pt x="436604" y="314039"/>
                  </a:lnTo>
                  <a:lnTo>
                    <a:pt x="441708" y="298357"/>
                  </a:lnTo>
                  <a:lnTo>
                    <a:pt x="446997" y="298357"/>
                  </a:lnTo>
                  <a:lnTo>
                    <a:pt x="446997" y="342281"/>
                  </a:lnTo>
                  <a:lnTo>
                    <a:pt x="443471" y="342281"/>
                  </a:lnTo>
                  <a:lnTo>
                    <a:pt x="440484" y="343505"/>
                  </a:lnTo>
                  <a:lnTo>
                    <a:pt x="398373" y="359762"/>
                  </a:lnTo>
                  <a:lnTo>
                    <a:pt x="388108" y="359239"/>
                  </a:lnTo>
                  <a:lnTo>
                    <a:pt x="354192" y="341546"/>
                  </a:lnTo>
                  <a:lnTo>
                    <a:pt x="340787" y="298504"/>
                  </a:lnTo>
                  <a:lnTo>
                    <a:pt x="339906" y="264129"/>
                  </a:lnTo>
                  <a:lnTo>
                    <a:pt x="339906" y="127510"/>
                  </a:lnTo>
                  <a:lnTo>
                    <a:pt x="306265" y="127510"/>
                  </a:lnTo>
                  <a:lnTo>
                    <a:pt x="306265" y="107091"/>
                  </a:lnTo>
                  <a:lnTo>
                    <a:pt x="339906" y="107091"/>
                  </a:lnTo>
                  <a:lnTo>
                    <a:pt x="339906" y="53472"/>
                  </a:lnTo>
                  <a:lnTo>
                    <a:pt x="339906" y="46714"/>
                  </a:lnTo>
                  <a:lnTo>
                    <a:pt x="339024" y="40447"/>
                  </a:lnTo>
                  <a:lnTo>
                    <a:pt x="337261" y="34668"/>
                  </a:lnTo>
                  <a:lnTo>
                    <a:pt x="335498" y="28793"/>
                  </a:lnTo>
                  <a:lnTo>
                    <a:pt x="329574" y="25658"/>
                  </a:lnTo>
                  <a:lnTo>
                    <a:pt x="319486" y="25266"/>
                  </a:lnTo>
                  <a:lnTo>
                    <a:pt x="319486" y="19244"/>
                  </a:lnTo>
                  <a:lnTo>
                    <a:pt x="379716" y="0"/>
                  </a:lnTo>
                  <a:lnTo>
                    <a:pt x="379716" y="107091"/>
                  </a:lnTo>
                  <a:lnTo>
                    <a:pt x="446997" y="107091"/>
                  </a:lnTo>
                  <a:lnTo>
                    <a:pt x="446997" y="127510"/>
                  </a:lnTo>
                  <a:lnTo>
                    <a:pt x="379716" y="127510"/>
                  </a:lnTo>
                  <a:close/>
                </a:path>
                <a:path w="688340" h="365125">
                  <a:moveTo>
                    <a:pt x="687804" y="291159"/>
                  </a:moveTo>
                  <a:lnTo>
                    <a:pt x="670653" y="332512"/>
                  </a:lnTo>
                  <a:lnTo>
                    <a:pt x="635736" y="355759"/>
                  </a:lnTo>
                  <a:lnTo>
                    <a:pt x="598230" y="364252"/>
                  </a:lnTo>
                  <a:lnTo>
                    <a:pt x="587910" y="364610"/>
                  </a:lnTo>
                  <a:lnTo>
                    <a:pt x="575515" y="364179"/>
                  </a:lnTo>
                  <a:lnTo>
                    <a:pt x="537816" y="354226"/>
                  </a:lnTo>
                  <a:lnTo>
                    <a:pt x="517984" y="343456"/>
                  </a:lnTo>
                  <a:lnTo>
                    <a:pt x="512794" y="340322"/>
                  </a:lnTo>
                  <a:lnTo>
                    <a:pt x="507995" y="337678"/>
                  </a:lnTo>
                  <a:lnTo>
                    <a:pt x="503588" y="335523"/>
                  </a:lnTo>
                  <a:lnTo>
                    <a:pt x="499182" y="333271"/>
                  </a:lnTo>
                  <a:lnTo>
                    <a:pt x="494382" y="332145"/>
                  </a:lnTo>
                  <a:lnTo>
                    <a:pt x="489192" y="332145"/>
                  </a:lnTo>
                  <a:lnTo>
                    <a:pt x="489192" y="286311"/>
                  </a:lnTo>
                  <a:lnTo>
                    <a:pt x="495215" y="286311"/>
                  </a:lnTo>
                  <a:lnTo>
                    <a:pt x="496390" y="291992"/>
                  </a:lnTo>
                  <a:lnTo>
                    <a:pt x="499867" y="298161"/>
                  </a:lnTo>
                  <a:lnTo>
                    <a:pt x="533115" y="327058"/>
                  </a:lnTo>
                  <a:lnTo>
                    <a:pt x="568703" y="341436"/>
                  </a:lnTo>
                  <a:lnTo>
                    <a:pt x="583649" y="342868"/>
                  </a:lnTo>
                  <a:lnTo>
                    <a:pt x="590898" y="342868"/>
                  </a:lnTo>
                  <a:lnTo>
                    <a:pt x="598292" y="342085"/>
                  </a:lnTo>
                  <a:lnTo>
                    <a:pt x="605832" y="340518"/>
                  </a:lnTo>
                  <a:lnTo>
                    <a:pt x="613471" y="338952"/>
                  </a:lnTo>
                  <a:lnTo>
                    <a:pt x="620375" y="336356"/>
                  </a:lnTo>
                  <a:lnTo>
                    <a:pt x="626545" y="332732"/>
                  </a:lnTo>
                  <a:lnTo>
                    <a:pt x="632814" y="329109"/>
                  </a:lnTo>
                  <a:lnTo>
                    <a:pt x="638053" y="324604"/>
                  </a:lnTo>
                  <a:lnTo>
                    <a:pt x="642264" y="319217"/>
                  </a:lnTo>
                  <a:lnTo>
                    <a:pt x="646475" y="313733"/>
                  </a:lnTo>
                  <a:lnTo>
                    <a:pt x="648580" y="307171"/>
                  </a:lnTo>
                  <a:lnTo>
                    <a:pt x="648580" y="299533"/>
                  </a:lnTo>
                  <a:lnTo>
                    <a:pt x="648580" y="291992"/>
                  </a:lnTo>
                  <a:lnTo>
                    <a:pt x="646377" y="285430"/>
                  </a:lnTo>
                  <a:lnTo>
                    <a:pt x="641970" y="279848"/>
                  </a:lnTo>
                  <a:lnTo>
                    <a:pt x="637563" y="274167"/>
                  </a:lnTo>
                  <a:lnTo>
                    <a:pt x="601719" y="253846"/>
                  </a:lnTo>
                  <a:lnTo>
                    <a:pt x="567399" y="242387"/>
                  </a:lnTo>
                  <a:lnTo>
                    <a:pt x="559485" y="239743"/>
                  </a:lnTo>
                  <a:lnTo>
                    <a:pt x="521565" y="223823"/>
                  </a:lnTo>
                  <a:lnTo>
                    <a:pt x="491074" y="193919"/>
                  </a:lnTo>
                  <a:lnTo>
                    <a:pt x="486694" y="172021"/>
                  </a:lnTo>
                  <a:lnTo>
                    <a:pt x="487016" y="165191"/>
                  </a:lnTo>
                  <a:lnTo>
                    <a:pt x="503267" y="128529"/>
                  </a:lnTo>
                  <a:lnTo>
                    <a:pt x="539139" y="108560"/>
                  </a:lnTo>
                  <a:lnTo>
                    <a:pt x="584237" y="102831"/>
                  </a:lnTo>
                  <a:lnTo>
                    <a:pt x="595328" y="103079"/>
                  </a:lnTo>
                  <a:lnTo>
                    <a:pt x="636388" y="112037"/>
                  </a:lnTo>
                  <a:lnTo>
                    <a:pt x="645594" y="116836"/>
                  </a:lnTo>
                  <a:lnTo>
                    <a:pt x="649217" y="118354"/>
                  </a:lnTo>
                  <a:lnTo>
                    <a:pt x="652841" y="119431"/>
                  </a:lnTo>
                  <a:lnTo>
                    <a:pt x="656465" y="120410"/>
                  </a:lnTo>
                  <a:lnTo>
                    <a:pt x="660480" y="120900"/>
                  </a:lnTo>
                  <a:lnTo>
                    <a:pt x="664886" y="120900"/>
                  </a:lnTo>
                  <a:lnTo>
                    <a:pt x="664886" y="163061"/>
                  </a:lnTo>
                  <a:lnTo>
                    <a:pt x="660039" y="163061"/>
                  </a:lnTo>
                  <a:lnTo>
                    <a:pt x="653888" y="153686"/>
                  </a:lnTo>
                  <a:lnTo>
                    <a:pt x="646304" y="145543"/>
                  </a:lnTo>
                  <a:lnTo>
                    <a:pt x="604363" y="125233"/>
                  </a:lnTo>
                  <a:lnTo>
                    <a:pt x="581300" y="122662"/>
                  </a:lnTo>
                  <a:lnTo>
                    <a:pt x="574000" y="122910"/>
                  </a:lnTo>
                  <a:lnTo>
                    <a:pt x="537523" y="136178"/>
                  </a:lnTo>
                  <a:lnTo>
                    <a:pt x="524008" y="158850"/>
                  </a:lnTo>
                  <a:lnTo>
                    <a:pt x="524008" y="163649"/>
                  </a:lnTo>
                  <a:lnTo>
                    <a:pt x="524008" y="170406"/>
                  </a:lnTo>
                  <a:lnTo>
                    <a:pt x="551968" y="197289"/>
                  </a:lnTo>
                  <a:lnTo>
                    <a:pt x="593933" y="213007"/>
                  </a:lnTo>
                  <a:lnTo>
                    <a:pt x="602316" y="215716"/>
                  </a:lnTo>
                  <a:lnTo>
                    <a:pt x="643549" y="231627"/>
                  </a:lnTo>
                  <a:lnTo>
                    <a:pt x="674793" y="255379"/>
                  </a:lnTo>
                  <a:lnTo>
                    <a:pt x="687271" y="282740"/>
                  </a:lnTo>
                  <a:lnTo>
                    <a:pt x="687804" y="29115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467530" y="2122682"/>
            <a:ext cx="992505" cy="427990"/>
            <a:chOff x="5467530" y="2122682"/>
            <a:chExt cx="992505" cy="427990"/>
          </a:xfrm>
        </p:grpSpPr>
        <p:sp>
          <p:nvSpPr>
            <p:cNvPr id="22" name="object 22"/>
            <p:cNvSpPr/>
            <p:nvPr/>
          </p:nvSpPr>
          <p:spPr>
            <a:xfrm>
              <a:off x="5478813" y="2133965"/>
              <a:ext cx="709930" cy="400685"/>
            </a:xfrm>
            <a:custGeom>
              <a:avLst/>
              <a:gdLst/>
              <a:ahLst/>
              <a:cxnLst/>
              <a:rect l="l" t="t" r="r" b="b"/>
              <a:pathLst>
                <a:path w="709929" h="400685">
                  <a:moveTo>
                    <a:pt x="173932" y="394138"/>
                  </a:moveTo>
                  <a:lnTo>
                    <a:pt x="176869" y="394138"/>
                  </a:lnTo>
                  <a:lnTo>
                    <a:pt x="176869" y="400161"/>
                  </a:lnTo>
                  <a:lnTo>
                    <a:pt x="91373" y="400161"/>
                  </a:lnTo>
                  <a:lnTo>
                    <a:pt x="91373" y="394138"/>
                  </a:lnTo>
                  <a:lnTo>
                    <a:pt x="94457" y="394138"/>
                  </a:lnTo>
                  <a:lnTo>
                    <a:pt x="97690" y="394138"/>
                  </a:lnTo>
                  <a:lnTo>
                    <a:pt x="100481" y="392962"/>
                  </a:lnTo>
                  <a:lnTo>
                    <a:pt x="102831" y="390612"/>
                  </a:lnTo>
                  <a:lnTo>
                    <a:pt x="105279" y="388164"/>
                  </a:lnTo>
                  <a:lnTo>
                    <a:pt x="107385" y="385323"/>
                  </a:lnTo>
                  <a:lnTo>
                    <a:pt x="109148" y="382092"/>
                  </a:lnTo>
                  <a:lnTo>
                    <a:pt x="111008" y="378860"/>
                  </a:lnTo>
                  <a:lnTo>
                    <a:pt x="112331" y="375383"/>
                  </a:lnTo>
                  <a:lnTo>
                    <a:pt x="113114" y="371662"/>
                  </a:lnTo>
                  <a:lnTo>
                    <a:pt x="113897" y="367842"/>
                  </a:lnTo>
                  <a:lnTo>
                    <a:pt x="114289" y="364316"/>
                  </a:lnTo>
                  <a:lnTo>
                    <a:pt x="114289" y="361085"/>
                  </a:lnTo>
                  <a:lnTo>
                    <a:pt x="114289" y="25267"/>
                  </a:lnTo>
                  <a:lnTo>
                    <a:pt x="44511" y="25267"/>
                  </a:lnTo>
                  <a:lnTo>
                    <a:pt x="38047" y="25267"/>
                  </a:lnTo>
                  <a:lnTo>
                    <a:pt x="32416" y="26687"/>
                  </a:lnTo>
                  <a:lnTo>
                    <a:pt x="6806" y="58907"/>
                  </a:lnTo>
                  <a:lnTo>
                    <a:pt x="6023" y="63804"/>
                  </a:lnTo>
                  <a:lnTo>
                    <a:pt x="6023" y="68603"/>
                  </a:lnTo>
                  <a:lnTo>
                    <a:pt x="0" y="68603"/>
                  </a:lnTo>
                  <a:lnTo>
                    <a:pt x="0" y="3084"/>
                  </a:lnTo>
                  <a:lnTo>
                    <a:pt x="270152" y="3084"/>
                  </a:lnTo>
                  <a:lnTo>
                    <a:pt x="270152" y="68603"/>
                  </a:lnTo>
                  <a:lnTo>
                    <a:pt x="264129" y="68603"/>
                  </a:lnTo>
                  <a:lnTo>
                    <a:pt x="264129" y="63804"/>
                  </a:lnTo>
                  <a:lnTo>
                    <a:pt x="263297" y="58907"/>
                  </a:lnTo>
                  <a:lnTo>
                    <a:pt x="261632" y="53913"/>
                  </a:lnTo>
                  <a:lnTo>
                    <a:pt x="260065" y="48918"/>
                  </a:lnTo>
                  <a:lnTo>
                    <a:pt x="257666" y="44315"/>
                  </a:lnTo>
                  <a:lnTo>
                    <a:pt x="254434" y="40104"/>
                  </a:lnTo>
                  <a:lnTo>
                    <a:pt x="251300" y="35893"/>
                  </a:lnTo>
                  <a:lnTo>
                    <a:pt x="247285" y="32367"/>
                  </a:lnTo>
                  <a:lnTo>
                    <a:pt x="242388" y="29527"/>
                  </a:lnTo>
                  <a:lnTo>
                    <a:pt x="237589" y="26687"/>
                  </a:lnTo>
                  <a:lnTo>
                    <a:pt x="232007" y="25267"/>
                  </a:lnTo>
                  <a:lnTo>
                    <a:pt x="225641" y="25267"/>
                  </a:lnTo>
                  <a:lnTo>
                    <a:pt x="154688" y="25267"/>
                  </a:lnTo>
                  <a:lnTo>
                    <a:pt x="154688" y="361085"/>
                  </a:lnTo>
                  <a:lnTo>
                    <a:pt x="154688" y="364316"/>
                  </a:lnTo>
                  <a:lnTo>
                    <a:pt x="155079" y="367842"/>
                  </a:lnTo>
                  <a:lnTo>
                    <a:pt x="170699" y="394138"/>
                  </a:lnTo>
                  <a:lnTo>
                    <a:pt x="173932" y="394138"/>
                  </a:lnTo>
                  <a:close/>
                </a:path>
                <a:path w="709929" h="400685">
                  <a:moveTo>
                    <a:pt x="545111" y="361085"/>
                  </a:moveTo>
                  <a:lnTo>
                    <a:pt x="545111" y="364316"/>
                  </a:lnTo>
                  <a:lnTo>
                    <a:pt x="545503" y="367842"/>
                  </a:lnTo>
                  <a:lnTo>
                    <a:pt x="561123" y="394138"/>
                  </a:lnTo>
                  <a:lnTo>
                    <a:pt x="564355" y="394138"/>
                  </a:lnTo>
                  <a:lnTo>
                    <a:pt x="564355" y="400161"/>
                  </a:lnTo>
                  <a:lnTo>
                    <a:pt x="486791" y="400161"/>
                  </a:lnTo>
                  <a:lnTo>
                    <a:pt x="486791" y="394138"/>
                  </a:lnTo>
                  <a:lnTo>
                    <a:pt x="489533" y="394138"/>
                  </a:lnTo>
                  <a:lnTo>
                    <a:pt x="492079" y="392962"/>
                  </a:lnTo>
                  <a:lnTo>
                    <a:pt x="494429" y="390612"/>
                  </a:lnTo>
                  <a:lnTo>
                    <a:pt x="496878" y="388164"/>
                  </a:lnTo>
                  <a:lnTo>
                    <a:pt x="498983" y="385323"/>
                  </a:lnTo>
                  <a:lnTo>
                    <a:pt x="500746" y="382092"/>
                  </a:lnTo>
                  <a:lnTo>
                    <a:pt x="502607" y="378860"/>
                  </a:lnTo>
                  <a:lnTo>
                    <a:pt x="503929" y="375383"/>
                  </a:lnTo>
                  <a:lnTo>
                    <a:pt x="504713" y="371662"/>
                  </a:lnTo>
                  <a:lnTo>
                    <a:pt x="505594" y="367842"/>
                  </a:lnTo>
                  <a:lnTo>
                    <a:pt x="506035" y="364316"/>
                  </a:lnTo>
                  <a:lnTo>
                    <a:pt x="506035" y="361085"/>
                  </a:lnTo>
                  <a:lnTo>
                    <a:pt x="506035" y="249145"/>
                  </a:lnTo>
                  <a:lnTo>
                    <a:pt x="505659" y="238623"/>
                  </a:lnTo>
                  <a:lnTo>
                    <a:pt x="492924" y="196334"/>
                  </a:lnTo>
                  <a:lnTo>
                    <a:pt x="460495" y="168202"/>
                  </a:lnTo>
                  <a:lnTo>
                    <a:pt x="434347" y="163061"/>
                  </a:lnTo>
                  <a:lnTo>
                    <a:pt x="427755" y="163382"/>
                  </a:lnTo>
                  <a:lnTo>
                    <a:pt x="390460" y="178146"/>
                  </a:lnTo>
                  <a:lnTo>
                    <a:pt x="366359" y="210969"/>
                  </a:lnTo>
                  <a:lnTo>
                    <a:pt x="362806" y="232839"/>
                  </a:lnTo>
                  <a:lnTo>
                    <a:pt x="362806" y="361085"/>
                  </a:lnTo>
                  <a:lnTo>
                    <a:pt x="362806" y="364316"/>
                  </a:lnTo>
                  <a:lnTo>
                    <a:pt x="378818" y="394138"/>
                  </a:lnTo>
                  <a:lnTo>
                    <a:pt x="382050" y="394138"/>
                  </a:lnTo>
                  <a:lnTo>
                    <a:pt x="382050" y="400161"/>
                  </a:lnTo>
                  <a:lnTo>
                    <a:pt x="303751" y="400161"/>
                  </a:lnTo>
                  <a:lnTo>
                    <a:pt x="303751" y="394138"/>
                  </a:lnTo>
                  <a:lnTo>
                    <a:pt x="306591" y="394138"/>
                  </a:lnTo>
                  <a:lnTo>
                    <a:pt x="309186" y="392962"/>
                  </a:lnTo>
                  <a:lnTo>
                    <a:pt x="311536" y="390612"/>
                  </a:lnTo>
                  <a:lnTo>
                    <a:pt x="313985" y="388164"/>
                  </a:lnTo>
                  <a:lnTo>
                    <a:pt x="316090" y="385323"/>
                  </a:lnTo>
                  <a:lnTo>
                    <a:pt x="317854" y="382092"/>
                  </a:lnTo>
                  <a:lnTo>
                    <a:pt x="319714" y="378860"/>
                  </a:lnTo>
                  <a:lnTo>
                    <a:pt x="321036" y="375383"/>
                  </a:lnTo>
                  <a:lnTo>
                    <a:pt x="321820" y="371662"/>
                  </a:lnTo>
                  <a:lnTo>
                    <a:pt x="322603" y="367842"/>
                  </a:lnTo>
                  <a:lnTo>
                    <a:pt x="322995" y="364316"/>
                  </a:lnTo>
                  <a:lnTo>
                    <a:pt x="322995" y="361085"/>
                  </a:lnTo>
                  <a:lnTo>
                    <a:pt x="322995" y="53619"/>
                  </a:lnTo>
                  <a:lnTo>
                    <a:pt x="322995" y="46763"/>
                  </a:lnTo>
                  <a:lnTo>
                    <a:pt x="322016" y="40349"/>
                  </a:lnTo>
                  <a:lnTo>
                    <a:pt x="320057" y="34375"/>
                  </a:lnTo>
                  <a:lnTo>
                    <a:pt x="318098" y="28303"/>
                  </a:lnTo>
                  <a:lnTo>
                    <a:pt x="312271" y="25071"/>
                  </a:lnTo>
                  <a:lnTo>
                    <a:pt x="302576" y="24679"/>
                  </a:lnTo>
                  <a:lnTo>
                    <a:pt x="302576" y="18656"/>
                  </a:lnTo>
                  <a:lnTo>
                    <a:pt x="362806" y="0"/>
                  </a:lnTo>
                  <a:lnTo>
                    <a:pt x="362806" y="173931"/>
                  </a:lnTo>
                  <a:lnTo>
                    <a:pt x="365548" y="170700"/>
                  </a:lnTo>
                  <a:lnTo>
                    <a:pt x="389541" y="152631"/>
                  </a:lnTo>
                  <a:lnTo>
                    <a:pt x="395809" y="149203"/>
                  </a:lnTo>
                  <a:lnTo>
                    <a:pt x="440370" y="140878"/>
                  </a:lnTo>
                  <a:lnTo>
                    <a:pt x="454013" y="141484"/>
                  </a:lnTo>
                  <a:lnTo>
                    <a:pt x="498020" y="155716"/>
                  </a:lnTo>
                  <a:lnTo>
                    <a:pt x="526904" y="183379"/>
                  </a:lnTo>
                  <a:lnTo>
                    <a:pt x="543678" y="227220"/>
                  </a:lnTo>
                  <a:lnTo>
                    <a:pt x="545111" y="244885"/>
                  </a:lnTo>
                  <a:lnTo>
                    <a:pt x="545111" y="361085"/>
                  </a:lnTo>
                  <a:close/>
                </a:path>
                <a:path w="709929" h="400685">
                  <a:moveTo>
                    <a:pt x="631758" y="400161"/>
                  </a:moveTo>
                  <a:lnTo>
                    <a:pt x="631758" y="394138"/>
                  </a:lnTo>
                  <a:lnTo>
                    <a:pt x="634892" y="394138"/>
                  </a:lnTo>
                  <a:lnTo>
                    <a:pt x="637683" y="392962"/>
                  </a:lnTo>
                  <a:lnTo>
                    <a:pt x="649680" y="371662"/>
                  </a:lnTo>
                  <a:lnTo>
                    <a:pt x="650561" y="367842"/>
                  </a:lnTo>
                  <a:lnTo>
                    <a:pt x="651002" y="364316"/>
                  </a:lnTo>
                  <a:lnTo>
                    <a:pt x="651002" y="361085"/>
                  </a:lnTo>
                  <a:lnTo>
                    <a:pt x="651002" y="194351"/>
                  </a:lnTo>
                  <a:lnTo>
                    <a:pt x="651002" y="187593"/>
                  </a:lnTo>
                  <a:lnTo>
                    <a:pt x="649973" y="181130"/>
                  </a:lnTo>
                  <a:lnTo>
                    <a:pt x="647917" y="174960"/>
                  </a:lnTo>
                  <a:lnTo>
                    <a:pt x="645958" y="168692"/>
                  </a:lnTo>
                  <a:lnTo>
                    <a:pt x="640131" y="165313"/>
                  </a:lnTo>
                  <a:lnTo>
                    <a:pt x="630436" y="164824"/>
                  </a:lnTo>
                  <a:lnTo>
                    <a:pt x="630436" y="159535"/>
                  </a:lnTo>
                  <a:lnTo>
                    <a:pt x="690665" y="140291"/>
                  </a:lnTo>
                  <a:lnTo>
                    <a:pt x="690665" y="361085"/>
                  </a:lnTo>
                  <a:lnTo>
                    <a:pt x="690665" y="364316"/>
                  </a:lnTo>
                  <a:lnTo>
                    <a:pt x="706677" y="394138"/>
                  </a:lnTo>
                  <a:lnTo>
                    <a:pt x="709909" y="394138"/>
                  </a:lnTo>
                  <a:lnTo>
                    <a:pt x="709909" y="400161"/>
                  </a:lnTo>
                  <a:lnTo>
                    <a:pt x="631758" y="40016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2226" y="2176302"/>
              <a:ext cx="79711" cy="7912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247627" y="2277195"/>
              <a:ext cx="201295" cy="262255"/>
            </a:xfrm>
            <a:custGeom>
              <a:avLst/>
              <a:gdLst/>
              <a:ahLst/>
              <a:cxnLst/>
              <a:rect l="l" t="t" r="r" b="b"/>
              <a:pathLst>
                <a:path w="201295" h="262255">
                  <a:moveTo>
                    <a:pt x="201108" y="188328"/>
                  </a:moveTo>
                  <a:lnTo>
                    <a:pt x="183958" y="229681"/>
                  </a:lnTo>
                  <a:lnTo>
                    <a:pt x="149041" y="252928"/>
                  </a:lnTo>
                  <a:lnTo>
                    <a:pt x="111535" y="261421"/>
                  </a:lnTo>
                  <a:lnTo>
                    <a:pt x="101215" y="261779"/>
                  </a:lnTo>
                  <a:lnTo>
                    <a:pt x="88820" y="261347"/>
                  </a:lnTo>
                  <a:lnTo>
                    <a:pt x="51122" y="251395"/>
                  </a:lnTo>
                  <a:lnTo>
                    <a:pt x="31290" y="240625"/>
                  </a:lnTo>
                  <a:lnTo>
                    <a:pt x="26099" y="237491"/>
                  </a:lnTo>
                  <a:lnTo>
                    <a:pt x="21300" y="234847"/>
                  </a:lnTo>
                  <a:lnTo>
                    <a:pt x="16893" y="232692"/>
                  </a:lnTo>
                  <a:lnTo>
                    <a:pt x="12487" y="230440"/>
                  </a:lnTo>
                  <a:lnTo>
                    <a:pt x="7688" y="229314"/>
                  </a:lnTo>
                  <a:lnTo>
                    <a:pt x="2497" y="229314"/>
                  </a:lnTo>
                  <a:lnTo>
                    <a:pt x="2497" y="183480"/>
                  </a:lnTo>
                  <a:lnTo>
                    <a:pt x="8520" y="183480"/>
                  </a:lnTo>
                  <a:lnTo>
                    <a:pt x="9695" y="189160"/>
                  </a:lnTo>
                  <a:lnTo>
                    <a:pt x="13172" y="195330"/>
                  </a:lnTo>
                  <a:lnTo>
                    <a:pt x="46421" y="224227"/>
                  </a:lnTo>
                  <a:lnTo>
                    <a:pt x="82008" y="238605"/>
                  </a:lnTo>
                  <a:lnTo>
                    <a:pt x="96955" y="240037"/>
                  </a:lnTo>
                  <a:lnTo>
                    <a:pt x="104202" y="240037"/>
                  </a:lnTo>
                  <a:lnTo>
                    <a:pt x="111596" y="239254"/>
                  </a:lnTo>
                  <a:lnTo>
                    <a:pt x="119137" y="237687"/>
                  </a:lnTo>
                  <a:lnTo>
                    <a:pt x="126776" y="236120"/>
                  </a:lnTo>
                  <a:lnTo>
                    <a:pt x="133681" y="233525"/>
                  </a:lnTo>
                  <a:lnTo>
                    <a:pt x="139850" y="229901"/>
                  </a:lnTo>
                  <a:lnTo>
                    <a:pt x="146118" y="226278"/>
                  </a:lnTo>
                  <a:lnTo>
                    <a:pt x="151358" y="221773"/>
                  </a:lnTo>
                  <a:lnTo>
                    <a:pt x="155569" y="216386"/>
                  </a:lnTo>
                  <a:lnTo>
                    <a:pt x="159780" y="210902"/>
                  </a:lnTo>
                  <a:lnTo>
                    <a:pt x="161886" y="204340"/>
                  </a:lnTo>
                  <a:lnTo>
                    <a:pt x="161886" y="196701"/>
                  </a:lnTo>
                  <a:lnTo>
                    <a:pt x="161886" y="189160"/>
                  </a:lnTo>
                  <a:lnTo>
                    <a:pt x="159682" y="182599"/>
                  </a:lnTo>
                  <a:lnTo>
                    <a:pt x="155275" y="177016"/>
                  </a:lnTo>
                  <a:lnTo>
                    <a:pt x="150868" y="171336"/>
                  </a:lnTo>
                  <a:lnTo>
                    <a:pt x="115024" y="151015"/>
                  </a:lnTo>
                  <a:lnTo>
                    <a:pt x="80704" y="139556"/>
                  </a:lnTo>
                  <a:lnTo>
                    <a:pt x="72790" y="136912"/>
                  </a:lnTo>
                  <a:lnTo>
                    <a:pt x="34871" y="120992"/>
                  </a:lnTo>
                  <a:lnTo>
                    <a:pt x="4379" y="91088"/>
                  </a:lnTo>
                  <a:lnTo>
                    <a:pt x="0" y="69190"/>
                  </a:lnTo>
                  <a:lnTo>
                    <a:pt x="321" y="62359"/>
                  </a:lnTo>
                  <a:lnTo>
                    <a:pt x="16572" y="25698"/>
                  </a:lnTo>
                  <a:lnTo>
                    <a:pt x="52444" y="5729"/>
                  </a:lnTo>
                  <a:lnTo>
                    <a:pt x="97543" y="0"/>
                  </a:lnTo>
                  <a:lnTo>
                    <a:pt x="108634" y="247"/>
                  </a:lnTo>
                  <a:lnTo>
                    <a:pt x="149693" y="9205"/>
                  </a:lnTo>
                  <a:lnTo>
                    <a:pt x="158898" y="14004"/>
                  </a:lnTo>
                  <a:lnTo>
                    <a:pt x="162522" y="15522"/>
                  </a:lnTo>
                  <a:lnTo>
                    <a:pt x="166146" y="16599"/>
                  </a:lnTo>
                  <a:lnTo>
                    <a:pt x="169770" y="17579"/>
                  </a:lnTo>
                  <a:lnTo>
                    <a:pt x="173785" y="18068"/>
                  </a:lnTo>
                  <a:lnTo>
                    <a:pt x="178192" y="18068"/>
                  </a:lnTo>
                  <a:lnTo>
                    <a:pt x="178192" y="60229"/>
                  </a:lnTo>
                  <a:lnTo>
                    <a:pt x="173344" y="60229"/>
                  </a:lnTo>
                  <a:lnTo>
                    <a:pt x="167193" y="50855"/>
                  </a:lnTo>
                  <a:lnTo>
                    <a:pt x="159609" y="42711"/>
                  </a:lnTo>
                  <a:lnTo>
                    <a:pt x="117668" y="22402"/>
                  </a:lnTo>
                  <a:lnTo>
                    <a:pt x="94604" y="19831"/>
                  </a:lnTo>
                  <a:lnTo>
                    <a:pt x="87305" y="20079"/>
                  </a:lnTo>
                  <a:lnTo>
                    <a:pt x="50828" y="33346"/>
                  </a:lnTo>
                  <a:lnTo>
                    <a:pt x="37313" y="56018"/>
                  </a:lnTo>
                  <a:lnTo>
                    <a:pt x="37313" y="60817"/>
                  </a:lnTo>
                  <a:lnTo>
                    <a:pt x="37313" y="67574"/>
                  </a:lnTo>
                  <a:lnTo>
                    <a:pt x="65274" y="94457"/>
                  </a:lnTo>
                  <a:lnTo>
                    <a:pt x="107238" y="110176"/>
                  </a:lnTo>
                  <a:lnTo>
                    <a:pt x="115621" y="112885"/>
                  </a:lnTo>
                  <a:lnTo>
                    <a:pt x="156854" y="128796"/>
                  </a:lnTo>
                  <a:lnTo>
                    <a:pt x="188099" y="152548"/>
                  </a:lnTo>
                  <a:lnTo>
                    <a:pt x="200576" y="179909"/>
                  </a:lnTo>
                  <a:lnTo>
                    <a:pt x="201108" y="18832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646071" y="2163080"/>
            <a:ext cx="1655445" cy="509270"/>
            <a:chOff x="6646071" y="2163080"/>
            <a:chExt cx="1655445" cy="509270"/>
          </a:xfrm>
        </p:grpSpPr>
        <p:sp>
          <p:nvSpPr>
            <p:cNvPr id="26" name="object 26"/>
            <p:cNvSpPr/>
            <p:nvPr/>
          </p:nvSpPr>
          <p:spPr>
            <a:xfrm>
              <a:off x="6657354" y="2277195"/>
              <a:ext cx="255270" cy="383540"/>
            </a:xfrm>
            <a:custGeom>
              <a:avLst/>
              <a:gdLst/>
              <a:ahLst/>
              <a:cxnLst/>
              <a:rect l="l" t="t" r="r" b="b"/>
              <a:pathLst>
                <a:path w="255270" h="383539">
                  <a:moveTo>
                    <a:pt x="127657" y="0"/>
                  </a:moveTo>
                  <a:lnTo>
                    <a:pt x="171480" y="6280"/>
                  </a:lnTo>
                  <a:lnTo>
                    <a:pt x="205736" y="24055"/>
                  </a:lnTo>
                  <a:lnTo>
                    <a:pt x="237540" y="59715"/>
                  </a:lnTo>
                  <a:lnTo>
                    <a:pt x="253222" y="105622"/>
                  </a:lnTo>
                  <a:lnTo>
                    <a:pt x="255168" y="130008"/>
                  </a:lnTo>
                  <a:lnTo>
                    <a:pt x="254700" y="142017"/>
                  </a:lnTo>
                  <a:lnTo>
                    <a:pt x="243434" y="188989"/>
                  </a:lnTo>
                  <a:lnTo>
                    <a:pt x="216643" y="228496"/>
                  </a:lnTo>
                  <a:lnTo>
                    <a:pt x="174648" y="254746"/>
                  </a:lnTo>
                  <a:lnTo>
                    <a:pt x="132505" y="261191"/>
                  </a:lnTo>
                  <a:lnTo>
                    <a:pt x="123113" y="260576"/>
                  </a:lnTo>
                  <a:lnTo>
                    <a:pt x="84643" y="246033"/>
                  </a:lnTo>
                  <a:lnTo>
                    <a:pt x="59054" y="226229"/>
                  </a:lnTo>
                  <a:lnTo>
                    <a:pt x="59054" y="344191"/>
                  </a:lnTo>
                  <a:lnTo>
                    <a:pt x="59054" y="347423"/>
                  </a:lnTo>
                  <a:lnTo>
                    <a:pt x="59446" y="350948"/>
                  </a:lnTo>
                  <a:lnTo>
                    <a:pt x="60229" y="354768"/>
                  </a:lnTo>
                  <a:lnTo>
                    <a:pt x="61012" y="358587"/>
                  </a:lnTo>
                  <a:lnTo>
                    <a:pt x="75066" y="377244"/>
                  </a:lnTo>
                  <a:lnTo>
                    <a:pt x="78298" y="377244"/>
                  </a:lnTo>
                  <a:lnTo>
                    <a:pt x="78298" y="383267"/>
                  </a:lnTo>
                  <a:lnTo>
                    <a:pt x="0" y="383267"/>
                  </a:lnTo>
                  <a:lnTo>
                    <a:pt x="0" y="377244"/>
                  </a:lnTo>
                  <a:lnTo>
                    <a:pt x="2840" y="377244"/>
                  </a:lnTo>
                  <a:lnTo>
                    <a:pt x="5435" y="376020"/>
                  </a:lnTo>
                  <a:lnTo>
                    <a:pt x="7785" y="373571"/>
                  </a:lnTo>
                  <a:lnTo>
                    <a:pt x="10233" y="371221"/>
                  </a:lnTo>
                  <a:lnTo>
                    <a:pt x="12339" y="368430"/>
                  </a:lnTo>
                  <a:lnTo>
                    <a:pt x="14102" y="365198"/>
                  </a:lnTo>
                  <a:lnTo>
                    <a:pt x="15963" y="362064"/>
                  </a:lnTo>
                  <a:lnTo>
                    <a:pt x="17285" y="358587"/>
                  </a:lnTo>
                  <a:lnTo>
                    <a:pt x="18068" y="354768"/>
                  </a:lnTo>
                  <a:lnTo>
                    <a:pt x="18852" y="350948"/>
                  </a:lnTo>
                  <a:lnTo>
                    <a:pt x="19244" y="347423"/>
                  </a:lnTo>
                  <a:lnTo>
                    <a:pt x="19244" y="344191"/>
                  </a:lnTo>
                  <a:lnTo>
                    <a:pt x="19244" y="39663"/>
                  </a:lnTo>
                  <a:lnTo>
                    <a:pt x="19244" y="36039"/>
                  </a:lnTo>
                  <a:lnTo>
                    <a:pt x="19146" y="32563"/>
                  </a:lnTo>
                  <a:lnTo>
                    <a:pt x="18950" y="29233"/>
                  </a:lnTo>
                  <a:lnTo>
                    <a:pt x="18754" y="25805"/>
                  </a:lnTo>
                  <a:lnTo>
                    <a:pt x="18069" y="22818"/>
                  </a:lnTo>
                  <a:lnTo>
                    <a:pt x="16893" y="20272"/>
                  </a:lnTo>
                  <a:lnTo>
                    <a:pt x="15718" y="17628"/>
                  </a:lnTo>
                  <a:lnTo>
                    <a:pt x="13808" y="15424"/>
                  </a:lnTo>
                  <a:lnTo>
                    <a:pt x="11164" y="13661"/>
                  </a:lnTo>
                  <a:lnTo>
                    <a:pt x="8618" y="11801"/>
                  </a:lnTo>
                  <a:lnTo>
                    <a:pt x="4896" y="10674"/>
                  </a:lnTo>
                  <a:lnTo>
                    <a:pt x="0" y="10283"/>
                  </a:lnTo>
                  <a:lnTo>
                    <a:pt x="0" y="4260"/>
                  </a:lnTo>
                  <a:lnTo>
                    <a:pt x="59054" y="4260"/>
                  </a:lnTo>
                  <a:lnTo>
                    <a:pt x="59054" y="30702"/>
                  </a:lnTo>
                  <a:lnTo>
                    <a:pt x="65389" y="23899"/>
                  </a:lnTo>
                  <a:lnTo>
                    <a:pt x="106613" y="2056"/>
                  </a:lnTo>
                  <a:lnTo>
                    <a:pt x="116814" y="514"/>
                  </a:lnTo>
                  <a:lnTo>
                    <a:pt x="127657" y="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5125" y="2286331"/>
              <a:ext cx="179016" cy="24277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964849" y="2277195"/>
              <a:ext cx="466090" cy="261620"/>
            </a:xfrm>
            <a:custGeom>
              <a:avLst/>
              <a:gdLst/>
              <a:ahLst/>
              <a:cxnLst/>
              <a:rect l="l" t="t" r="r" b="b"/>
              <a:pathLst>
                <a:path w="466090" h="261619">
                  <a:moveTo>
                    <a:pt x="148665" y="48183"/>
                  </a:moveTo>
                  <a:lnTo>
                    <a:pt x="143866" y="40153"/>
                  </a:lnTo>
                  <a:lnTo>
                    <a:pt x="138822" y="35158"/>
                  </a:lnTo>
                  <a:lnTo>
                    <a:pt x="133534" y="33199"/>
                  </a:lnTo>
                  <a:lnTo>
                    <a:pt x="128343" y="31143"/>
                  </a:lnTo>
                  <a:lnTo>
                    <a:pt x="122321" y="30114"/>
                  </a:lnTo>
                  <a:lnTo>
                    <a:pt x="115465" y="30114"/>
                  </a:lnTo>
                  <a:lnTo>
                    <a:pt x="111058" y="30114"/>
                  </a:lnTo>
                  <a:lnTo>
                    <a:pt x="106357" y="31143"/>
                  </a:lnTo>
                  <a:lnTo>
                    <a:pt x="101362" y="33199"/>
                  </a:lnTo>
                  <a:lnTo>
                    <a:pt x="96367" y="35158"/>
                  </a:lnTo>
                  <a:lnTo>
                    <a:pt x="91471" y="37753"/>
                  </a:lnTo>
                  <a:lnTo>
                    <a:pt x="86672" y="40985"/>
                  </a:lnTo>
                  <a:lnTo>
                    <a:pt x="81873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30" y="250908"/>
                  </a:lnTo>
                  <a:lnTo>
                    <a:pt x="80061" y="250908"/>
                  </a:lnTo>
                  <a:lnTo>
                    <a:pt x="80061" y="256931"/>
                  </a:lnTo>
                  <a:lnTo>
                    <a:pt x="1763" y="256931"/>
                  </a:lnTo>
                  <a:lnTo>
                    <a:pt x="1763" y="250908"/>
                  </a:lnTo>
                  <a:lnTo>
                    <a:pt x="4603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2" y="242584"/>
                  </a:lnTo>
                  <a:lnTo>
                    <a:pt x="15865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2" y="228726"/>
                  </a:lnTo>
                  <a:lnTo>
                    <a:pt x="20615" y="225102"/>
                  </a:lnTo>
                  <a:lnTo>
                    <a:pt x="21007" y="221675"/>
                  </a:lnTo>
                  <a:lnTo>
                    <a:pt x="21007" y="218443"/>
                  </a:lnTo>
                  <a:lnTo>
                    <a:pt x="21007" y="50534"/>
                  </a:lnTo>
                  <a:lnTo>
                    <a:pt x="21007" y="44952"/>
                  </a:lnTo>
                  <a:lnTo>
                    <a:pt x="19195" y="39369"/>
                  </a:lnTo>
                  <a:lnTo>
                    <a:pt x="15572" y="33787"/>
                  </a:lnTo>
                  <a:lnTo>
                    <a:pt x="12046" y="28107"/>
                  </a:lnTo>
                  <a:lnTo>
                    <a:pt x="6855" y="24483"/>
                  </a:lnTo>
                  <a:lnTo>
                    <a:pt x="0" y="22916"/>
                  </a:lnTo>
                  <a:lnTo>
                    <a:pt x="0" y="18068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68260" y="27421"/>
                  </a:lnTo>
                  <a:lnTo>
                    <a:pt x="72276" y="23210"/>
                  </a:lnTo>
                  <a:lnTo>
                    <a:pt x="76291" y="18999"/>
                  </a:lnTo>
                  <a:lnTo>
                    <a:pt x="102244" y="3378"/>
                  </a:lnTo>
                  <a:lnTo>
                    <a:pt x="108315" y="1126"/>
                  </a:lnTo>
                  <a:lnTo>
                    <a:pt x="115367" y="0"/>
                  </a:lnTo>
                  <a:lnTo>
                    <a:pt x="123397" y="0"/>
                  </a:lnTo>
                  <a:lnTo>
                    <a:pt x="128980" y="0"/>
                  </a:lnTo>
                  <a:lnTo>
                    <a:pt x="136178" y="1224"/>
                  </a:lnTo>
                  <a:lnTo>
                    <a:pt x="144992" y="3672"/>
                  </a:lnTo>
                  <a:lnTo>
                    <a:pt x="153806" y="6022"/>
                  </a:lnTo>
                  <a:lnTo>
                    <a:pt x="161053" y="8618"/>
                  </a:lnTo>
                  <a:lnTo>
                    <a:pt x="166734" y="11458"/>
                  </a:lnTo>
                  <a:lnTo>
                    <a:pt x="148665" y="48183"/>
                  </a:lnTo>
                  <a:close/>
                </a:path>
                <a:path w="466090" h="261619">
                  <a:moveTo>
                    <a:pt x="330852" y="261191"/>
                  </a:moveTo>
                  <a:lnTo>
                    <a:pt x="289206" y="255655"/>
                  </a:lnTo>
                  <a:lnTo>
                    <a:pt x="254426" y="239560"/>
                  </a:lnTo>
                  <a:lnTo>
                    <a:pt x="220382" y="205442"/>
                  </a:lnTo>
                  <a:lnTo>
                    <a:pt x="202130" y="159058"/>
                  </a:lnTo>
                  <a:lnTo>
                    <a:pt x="199816" y="132358"/>
                  </a:lnTo>
                  <a:lnTo>
                    <a:pt x="200449" y="117925"/>
                  </a:lnTo>
                  <a:lnTo>
                    <a:pt x="209952" y="78592"/>
                  </a:lnTo>
                  <a:lnTo>
                    <a:pt x="229756" y="45897"/>
                  </a:lnTo>
                  <a:lnTo>
                    <a:pt x="269043" y="14965"/>
                  </a:lnTo>
                  <a:lnTo>
                    <a:pt x="306650" y="2423"/>
                  </a:lnTo>
                  <a:lnTo>
                    <a:pt x="334525" y="0"/>
                  </a:lnTo>
                  <a:lnTo>
                    <a:pt x="348682" y="587"/>
                  </a:lnTo>
                  <a:lnTo>
                    <a:pt x="387409" y="9401"/>
                  </a:lnTo>
                  <a:lnTo>
                    <a:pt x="428983" y="35550"/>
                  </a:lnTo>
                  <a:lnTo>
                    <a:pt x="456013" y="75507"/>
                  </a:lnTo>
                  <a:lnTo>
                    <a:pt x="465102" y="112802"/>
                  </a:lnTo>
                  <a:lnTo>
                    <a:pt x="465708" y="126335"/>
                  </a:lnTo>
                  <a:lnTo>
                    <a:pt x="465157" y="139171"/>
                  </a:lnTo>
                  <a:lnTo>
                    <a:pt x="456894" y="176576"/>
                  </a:lnTo>
                  <a:lnTo>
                    <a:pt x="431039" y="219618"/>
                  </a:lnTo>
                  <a:lnTo>
                    <a:pt x="401016" y="243554"/>
                  </a:lnTo>
                  <a:lnTo>
                    <a:pt x="361996" y="258327"/>
                  </a:lnTo>
                  <a:lnTo>
                    <a:pt x="330852" y="26119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92458" y="2285743"/>
              <a:ext cx="211482" cy="24409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443186" y="2274844"/>
              <a:ext cx="104775" cy="384810"/>
            </a:xfrm>
            <a:custGeom>
              <a:avLst/>
              <a:gdLst/>
              <a:ahLst/>
              <a:cxnLst/>
              <a:rect l="l" t="t" r="r" b="b"/>
              <a:pathLst>
                <a:path w="104775" h="384810">
                  <a:moveTo>
                    <a:pt x="104594" y="0"/>
                  </a:moveTo>
                  <a:lnTo>
                    <a:pt x="104594" y="246648"/>
                  </a:lnTo>
                  <a:lnTo>
                    <a:pt x="104309" y="255783"/>
                  </a:lnTo>
                  <a:lnTo>
                    <a:pt x="94935" y="295970"/>
                  </a:lnTo>
                  <a:lnTo>
                    <a:pt x="72128" y="333614"/>
                  </a:lnTo>
                  <a:lnTo>
                    <a:pt x="41738" y="361994"/>
                  </a:lnTo>
                  <a:lnTo>
                    <a:pt x="2350" y="384442"/>
                  </a:lnTo>
                  <a:lnTo>
                    <a:pt x="0" y="379007"/>
                  </a:lnTo>
                  <a:lnTo>
                    <a:pt x="8804" y="372864"/>
                  </a:lnTo>
                  <a:lnTo>
                    <a:pt x="17150" y="365896"/>
                  </a:lnTo>
                  <a:lnTo>
                    <a:pt x="44107" y="332439"/>
                  </a:lnTo>
                  <a:lnTo>
                    <a:pt x="62874" y="285834"/>
                  </a:lnTo>
                  <a:lnTo>
                    <a:pt x="65518" y="255609"/>
                  </a:lnTo>
                  <a:lnTo>
                    <a:pt x="65518" y="54059"/>
                  </a:lnTo>
                  <a:lnTo>
                    <a:pt x="65518" y="47302"/>
                  </a:lnTo>
                  <a:lnTo>
                    <a:pt x="64490" y="40838"/>
                  </a:lnTo>
                  <a:lnTo>
                    <a:pt x="62433" y="34668"/>
                  </a:lnTo>
                  <a:lnTo>
                    <a:pt x="60474" y="28401"/>
                  </a:lnTo>
                  <a:lnTo>
                    <a:pt x="54696" y="25071"/>
                  </a:lnTo>
                  <a:lnTo>
                    <a:pt x="45099" y="24679"/>
                  </a:lnTo>
                  <a:lnTo>
                    <a:pt x="45099" y="19244"/>
                  </a:lnTo>
                  <a:lnTo>
                    <a:pt x="104594" y="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83613" y="2176301"/>
              <a:ext cx="79710" cy="7912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605068" y="2277195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5" h="261619">
                  <a:moveTo>
                    <a:pt x="37900" y="135443"/>
                  </a:moveTo>
                  <a:lnTo>
                    <a:pt x="48036" y="175400"/>
                  </a:lnTo>
                  <a:lnTo>
                    <a:pt x="68750" y="208894"/>
                  </a:lnTo>
                  <a:lnTo>
                    <a:pt x="100480" y="231958"/>
                  </a:lnTo>
                  <a:lnTo>
                    <a:pt x="143669" y="240625"/>
                  </a:lnTo>
                  <a:lnTo>
                    <a:pt x="150436" y="240386"/>
                  </a:lnTo>
                  <a:lnTo>
                    <a:pt x="192606" y="229038"/>
                  </a:lnTo>
                  <a:lnTo>
                    <a:pt x="226265" y="202412"/>
                  </a:lnTo>
                  <a:lnTo>
                    <a:pt x="235190" y="184068"/>
                  </a:lnTo>
                  <a:lnTo>
                    <a:pt x="240625" y="184068"/>
                  </a:lnTo>
                  <a:lnTo>
                    <a:pt x="240625" y="229314"/>
                  </a:lnTo>
                  <a:lnTo>
                    <a:pt x="238177" y="229314"/>
                  </a:lnTo>
                  <a:lnTo>
                    <a:pt x="235435" y="230097"/>
                  </a:lnTo>
                  <a:lnTo>
                    <a:pt x="232399" y="231664"/>
                  </a:lnTo>
                  <a:lnTo>
                    <a:pt x="229460" y="233231"/>
                  </a:lnTo>
                  <a:lnTo>
                    <a:pt x="225983" y="235239"/>
                  </a:lnTo>
                  <a:lnTo>
                    <a:pt x="221968" y="237687"/>
                  </a:lnTo>
                  <a:lnTo>
                    <a:pt x="215422" y="241350"/>
                  </a:lnTo>
                  <a:lnTo>
                    <a:pt x="178458" y="256646"/>
                  </a:lnTo>
                  <a:lnTo>
                    <a:pt x="135296" y="261191"/>
                  </a:lnTo>
                  <a:lnTo>
                    <a:pt x="121946" y="260705"/>
                  </a:lnTo>
                  <a:lnTo>
                    <a:pt x="83880" y="253405"/>
                  </a:lnTo>
                  <a:lnTo>
                    <a:pt x="40838" y="229314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0"/>
                  </a:lnTo>
                  <a:lnTo>
                    <a:pt x="468" y="116383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0" y="0"/>
                  </a:lnTo>
                  <a:lnTo>
                    <a:pt x="142090" y="642"/>
                  </a:lnTo>
                  <a:lnTo>
                    <a:pt x="180101" y="10283"/>
                  </a:lnTo>
                  <a:lnTo>
                    <a:pt x="217414" y="38488"/>
                  </a:lnTo>
                  <a:lnTo>
                    <a:pt x="239450" y="81236"/>
                  </a:lnTo>
                  <a:lnTo>
                    <a:pt x="246198" y="120982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31685" y="2285743"/>
              <a:ext cx="194001" cy="11643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896129" y="2174363"/>
              <a:ext cx="394335" cy="364490"/>
            </a:xfrm>
            <a:custGeom>
              <a:avLst/>
              <a:gdLst/>
              <a:ahLst/>
              <a:cxnLst/>
              <a:rect l="l" t="t" r="r" b="b"/>
              <a:pathLst>
                <a:path w="394334" h="364489">
                  <a:moveTo>
                    <a:pt x="227551" y="338168"/>
                  </a:moveTo>
                  <a:lnTo>
                    <a:pt x="224319" y="338168"/>
                  </a:lnTo>
                  <a:lnTo>
                    <a:pt x="221283" y="338853"/>
                  </a:lnTo>
                  <a:lnTo>
                    <a:pt x="218443" y="340224"/>
                  </a:lnTo>
                  <a:lnTo>
                    <a:pt x="215701" y="341596"/>
                  </a:lnTo>
                  <a:lnTo>
                    <a:pt x="212518" y="343309"/>
                  </a:lnTo>
                  <a:lnTo>
                    <a:pt x="208894" y="345366"/>
                  </a:lnTo>
                  <a:lnTo>
                    <a:pt x="203413" y="348396"/>
                  </a:lnTo>
                  <a:lnTo>
                    <a:pt x="164897" y="362443"/>
                  </a:lnTo>
                  <a:lnTo>
                    <a:pt x="142054" y="364023"/>
                  </a:lnTo>
                  <a:lnTo>
                    <a:pt x="126987" y="363407"/>
                  </a:lnTo>
                  <a:lnTo>
                    <a:pt x="85203" y="354180"/>
                  </a:lnTo>
                  <a:lnTo>
                    <a:pt x="50029" y="334817"/>
                  </a:lnTo>
                  <a:lnTo>
                    <a:pt x="23247" y="307135"/>
                  </a:lnTo>
                  <a:lnTo>
                    <a:pt x="5949" y="272705"/>
                  </a:lnTo>
                  <a:lnTo>
                    <a:pt x="0" y="233427"/>
                  </a:lnTo>
                  <a:lnTo>
                    <a:pt x="578" y="220646"/>
                  </a:lnTo>
                  <a:lnTo>
                    <a:pt x="14460" y="172655"/>
                  </a:lnTo>
                  <a:lnTo>
                    <a:pt x="45383" y="133919"/>
                  </a:lnTo>
                  <a:lnTo>
                    <a:pt x="79180" y="113702"/>
                  </a:lnTo>
                  <a:lnTo>
                    <a:pt x="121405" y="103510"/>
                  </a:lnTo>
                  <a:lnTo>
                    <a:pt x="137206" y="102831"/>
                  </a:lnTo>
                  <a:lnTo>
                    <a:pt x="147838" y="103152"/>
                  </a:lnTo>
                  <a:lnTo>
                    <a:pt x="186125" y="113004"/>
                  </a:lnTo>
                  <a:lnTo>
                    <a:pt x="200472" y="119872"/>
                  </a:lnTo>
                  <a:lnTo>
                    <a:pt x="203948" y="121487"/>
                  </a:lnTo>
                  <a:lnTo>
                    <a:pt x="207279" y="122663"/>
                  </a:lnTo>
                  <a:lnTo>
                    <a:pt x="210706" y="123838"/>
                  </a:lnTo>
                  <a:lnTo>
                    <a:pt x="214232" y="124425"/>
                  </a:lnTo>
                  <a:lnTo>
                    <a:pt x="217855" y="124425"/>
                  </a:lnTo>
                  <a:lnTo>
                    <a:pt x="217855" y="170259"/>
                  </a:lnTo>
                  <a:lnTo>
                    <a:pt x="211833" y="170259"/>
                  </a:lnTo>
                  <a:lnTo>
                    <a:pt x="209874" y="162620"/>
                  </a:lnTo>
                  <a:lnTo>
                    <a:pt x="206250" y="155911"/>
                  </a:lnTo>
                  <a:lnTo>
                    <a:pt x="200962" y="150133"/>
                  </a:lnTo>
                  <a:lnTo>
                    <a:pt x="195771" y="144257"/>
                  </a:lnTo>
                  <a:lnTo>
                    <a:pt x="189748" y="139312"/>
                  </a:lnTo>
                  <a:lnTo>
                    <a:pt x="182893" y="135296"/>
                  </a:lnTo>
                  <a:lnTo>
                    <a:pt x="176135" y="131281"/>
                  </a:lnTo>
                  <a:lnTo>
                    <a:pt x="168741" y="128294"/>
                  </a:lnTo>
                  <a:lnTo>
                    <a:pt x="160710" y="126335"/>
                  </a:lnTo>
                  <a:lnTo>
                    <a:pt x="152680" y="124279"/>
                  </a:lnTo>
                  <a:lnTo>
                    <a:pt x="144845" y="123250"/>
                  </a:lnTo>
                  <a:lnTo>
                    <a:pt x="137206" y="123250"/>
                  </a:lnTo>
                  <a:lnTo>
                    <a:pt x="125243" y="123801"/>
                  </a:lnTo>
                  <a:lnTo>
                    <a:pt x="84955" y="136747"/>
                  </a:lnTo>
                  <a:lnTo>
                    <a:pt x="52738" y="170075"/>
                  </a:lnTo>
                  <a:lnTo>
                    <a:pt x="39599" y="214779"/>
                  </a:lnTo>
                  <a:lnTo>
                    <a:pt x="39223" y="224319"/>
                  </a:lnTo>
                  <a:lnTo>
                    <a:pt x="39673" y="235428"/>
                  </a:lnTo>
                  <a:lnTo>
                    <a:pt x="50415" y="278471"/>
                  </a:lnTo>
                  <a:lnTo>
                    <a:pt x="74250" y="314260"/>
                  </a:lnTo>
                  <a:lnTo>
                    <a:pt x="109818" y="337755"/>
                  </a:lnTo>
                  <a:lnTo>
                    <a:pt x="143229" y="343456"/>
                  </a:lnTo>
                  <a:lnTo>
                    <a:pt x="151501" y="343163"/>
                  </a:lnTo>
                  <a:lnTo>
                    <a:pt x="193120" y="329831"/>
                  </a:lnTo>
                  <a:lnTo>
                    <a:pt x="220744" y="296742"/>
                  </a:lnTo>
                  <a:lnTo>
                    <a:pt x="221528" y="291159"/>
                  </a:lnTo>
                  <a:lnTo>
                    <a:pt x="227551" y="291159"/>
                  </a:lnTo>
                  <a:lnTo>
                    <a:pt x="227551" y="338168"/>
                  </a:lnTo>
                  <a:close/>
                </a:path>
                <a:path w="394334" h="364489">
                  <a:moveTo>
                    <a:pt x="326806" y="127510"/>
                  </a:moveTo>
                  <a:lnTo>
                    <a:pt x="326806" y="272503"/>
                  </a:lnTo>
                  <a:lnTo>
                    <a:pt x="326843" y="280169"/>
                  </a:lnTo>
                  <a:lnTo>
                    <a:pt x="330332" y="321862"/>
                  </a:lnTo>
                  <a:lnTo>
                    <a:pt x="345218" y="339343"/>
                  </a:lnTo>
                  <a:lnTo>
                    <a:pt x="350898" y="339343"/>
                  </a:lnTo>
                  <a:lnTo>
                    <a:pt x="383694" y="314039"/>
                  </a:lnTo>
                  <a:lnTo>
                    <a:pt x="388799" y="298357"/>
                  </a:lnTo>
                  <a:lnTo>
                    <a:pt x="394088" y="298357"/>
                  </a:lnTo>
                  <a:lnTo>
                    <a:pt x="394088" y="342281"/>
                  </a:lnTo>
                  <a:lnTo>
                    <a:pt x="390562" y="342281"/>
                  </a:lnTo>
                  <a:lnTo>
                    <a:pt x="387575" y="343505"/>
                  </a:lnTo>
                  <a:lnTo>
                    <a:pt x="345463" y="359762"/>
                  </a:lnTo>
                  <a:lnTo>
                    <a:pt x="335198" y="359239"/>
                  </a:lnTo>
                  <a:lnTo>
                    <a:pt x="301282" y="341547"/>
                  </a:lnTo>
                  <a:lnTo>
                    <a:pt x="287878" y="298504"/>
                  </a:lnTo>
                  <a:lnTo>
                    <a:pt x="286996" y="264129"/>
                  </a:lnTo>
                  <a:lnTo>
                    <a:pt x="286996" y="127510"/>
                  </a:lnTo>
                  <a:lnTo>
                    <a:pt x="253355" y="127510"/>
                  </a:lnTo>
                  <a:lnTo>
                    <a:pt x="253355" y="107091"/>
                  </a:lnTo>
                  <a:lnTo>
                    <a:pt x="286996" y="107091"/>
                  </a:lnTo>
                  <a:lnTo>
                    <a:pt x="286996" y="53472"/>
                  </a:lnTo>
                  <a:lnTo>
                    <a:pt x="286996" y="46714"/>
                  </a:lnTo>
                  <a:lnTo>
                    <a:pt x="286115" y="40446"/>
                  </a:lnTo>
                  <a:lnTo>
                    <a:pt x="284351" y="34668"/>
                  </a:lnTo>
                  <a:lnTo>
                    <a:pt x="282589" y="28792"/>
                  </a:lnTo>
                  <a:lnTo>
                    <a:pt x="276664" y="25658"/>
                  </a:lnTo>
                  <a:lnTo>
                    <a:pt x="266577" y="25267"/>
                  </a:lnTo>
                  <a:lnTo>
                    <a:pt x="266577" y="19244"/>
                  </a:lnTo>
                  <a:lnTo>
                    <a:pt x="326806" y="0"/>
                  </a:lnTo>
                  <a:lnTo>
                    <a:pt x="326806" y="107091"/>
                  </a:lnTo>
                  <a:lnTo>
                    <a:pt x="394088" y="107091"/>
                  </a:lnTo>
                  <a:lnTo>
                    <a:pt x="394088" y="127510"/>
                  </a:lnTo>
                  <a:lnTo>
                    <a:pt x="326806" y="12751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487692" y="2176302"/>
            <a:ext cx="362585" cy="374015"/>
            <a:chOff x="8487692" y="2176302"/>
            <a:chExt cx="362585" cy="374015"/>
          </a:xfrm>
        </p:grpSpPr>
        <p:sp>
          <p:nvSpPr>
            <p:cNvPr id="36" name="object 36"/>
            <p:cNvSpPr/>
            <p:nvPr/>
          </p:nvSpPr>
          <p:spPr>
            <a:xfrm>
              <a:off x="8498975" y="2274257"/>
              <a:ext cx="80010" cy="260350"/>
            </a:xfrm>
            <a:custGeom>
              <a:avLst/>
              <a:gdLst/>
              <a:ahLst/>
              <a:cxnLst/>
              <a:rect l="l" t="t" r="r" b="b"/>
              <a:pathLst>
                <a:path w="80009" h="260350">
                  <a:moveTo>
                    <a:pt x="1321" y="259869"/>
                  </a:moveTo>
                  <a:lnTo>
                    <a:pt x="1321" y="253846"/>
                  </a:lnTo>
                  <a:lnTo>
                    <a:pt x="4455" y="253846"/>
                  </a:lnTo>
                  <a:lnTo>
                    <a:pt x="7247" y="252671"/>
                  </a:lnTo>
                  <a:lnTo>
                    <a:pt x="19244" y="231370"/>
                  </a:lnTo>
                  <a:lnTo>
                    <a:pt x="20125" y="227551"/>
                  </a:lnTo>
                  <a:lnTo>
                    <a:pt x="20565" y="224025"/>
                  </a:lnTo>
                  <a:lnTo>
                    <a:pt x="20565" y="220793"/>
                  </a:lnTo>
                  <a:lnTo>
                    <a:pt x="20565" y="54059"/>
                  </a:lnTo>
                  <a:lnTo>
                    <a:pt x="20565" y="47302"/>
                  </a:lnTo>
                  <a:lnTo>
                    <a:pt x="19537" y="40838"/>
                  </a:lnTo>
                  <a:lnTo>
                    <a:pt x="17481" y="34668"/>
                  </a:lnTo>
                  <a:lnTo>
                    <a:pt x="15522" y="28401"/>
                  </a:lnTo>
                  <a:lnTo>
                    <a:pt x="9695" y="25022"/>
                  </a:lnTo>
                  <a:lnTo>
                    <a:pt x="0" y="24532"/>
                  </a:lnTo>
                  <a:lnTo>
                    <a:pt x="0" y="19244"/>
                  </a:lnTo>
                  <a:lnTo>
                    <a:pt x="60229" y="0"/>
                  </a:lnTo>
                  <a:lnTo>
                    <a:pt x="60229" y="220793"/>
                  </a:lnTo>
                  <a:lnTo>
                    <a:pt x="60229" y="224025"/>
                  </a:lnTo>
                  <a:lnTo>
                    <a:pt x="76241" y="253846"/>
                  </a:lnTo>
                  <a:lnTo>
                    <a:pt x="79473" y="253846"/>
                  </a:lnTo>
                  <a:lnTo>
                    <a:pt x="79473" y="259869"/>
                  </a:lnTo>
                  <a:lnTo>
                    <a:pt x="1321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91952" y="2176302"/>
              <a:ext cx="79711" cy="7912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637354" y="2277195"/>
              <a:ext cx="201295" cy="262255"/>
            </a:xfrm>
            <a:custGeom>
              <a:avLst/>
              <a:gdLst/>
              <a:ahLst/>
              <a:cxnLst/>
              <a:rect l="l" t="t" r="r" b="b"/>
              <a:pathLst>
                <a:path w="201295" h="262255">
                  <a:moveTo>
                    <a:pt x="201108" y="188328"/>
                  </a:moveTo>
                  <a:lnTo>
                    <a:pt x="183958" y="229681"/>
                  </a:lnTo>
                  <a:lnTo>
                    <a:pt x="149041" y="252928"/>
                  </a:lnTo>
                  <a:lnTo>
                    <a:pt x="111535" y="261421"/>
                  </a:lnTo>
                  <a:lnTo>
                    <a:pt x="101215" y="261779"/>
                  </a:lnTo>
                  <a:lnTo>
                    <a:pt x="88820" y="261347"/>
                  </a:lnTo>
                  <a:lnTo>
                    <a:pt x="51122" y="251395"/>
                  </a:lnTo>
                  <a:lnTo>
                    <a:pt x="31290" y="240625"/>
                  </a:lnTo>
                  <a:lnTo>
                    <a:pt x="26099" y="237491"/>
                  </a:lnTo>
                  <a:lnTo>
                    <a:pt x="21300" y="234847"/>
                  </a:lnTo>
                  <a:lnTo>
                    <a:pt x="16894" y="232692"/>
                  </a:lnTo>
                  <a:lnTo>
                    <a:pt x="12487" y="230440"/>
                  </a:lnTo>
                  <a:lnTo>
                    <a:pt x="7688" y="229314"/>
                  </a:lnTo>
                  <a:lnTo>
                    <a:pt x="2497" y="229314"/>
                  </a:lnTo>
                  <a:lnTo>
                    <a:pt x="2497" y="183480"/>
                  </a:lnTo>
                  <a:lnTo>
                    <a:pt x="8520" y="183480"/>
                  </a:lnTo>
                  <a:lnTo>
                    <a:pt x="9695" y="189160"/>
                  </a:lnTo>
                  <a:lnTo>
                    <a:pt x="13172" y="195330"/>
                  </a:lnTo>
                  <a:lnTo>
                    <a:pt x="46421" y="224227"/>
                  </a:lnTo>
                  <a:lnTo>
                    <a:pt x="82008" y="238605"/>
                  </a:lnTo>
                  <a:lnTo>
                    <a:pt x="96955" y="240037"/>
                  </a:lnTo>
                  <a:lnTo>
                    <a:pt x="104202" y="240037"/>
                  </a:lnTo>
                  <a:lnTo>
                    <a:pt x="111596" y="239254"/>
                  </a:lnTo>
                  <a:lnTo>
                    <a:pt x="119138" y="237687"/>
                  </a:lnTo>
                  <a:lnTo>
                    <a:pt x="126776" y="236120"/>
                  </a:lnTo>
                  <a:lnTo>
                    <a:pt x="133681" y="233525"/>
                  </a:lnTo>
                  <a:lnTo>
                    <a:pt x="139850" y="229901"/>
                  </a:lnTo>
                  <a:lnTo>
                    <a:pt x="146118" y="226278"/>
                  </a:lnTo>
                  <a:lnTo>
                    <a:pt x="151358" y="221773"/>
                  </a:lnTo>
                  <a:lnTo>
                    <a:pt x="155569" y="216386"/>
                  </a:lnTo>
                  <a:lnTo>
                    <a:pt x="159780" y="210902"/>
                  </a:lnTo>
                  <a:lnTo>
                    <a:pt x="161886" y="204340"/>
                  </a:lnTo>
                  <a:lnTo>
                    <a:pt x="161886" y="196701"/>
                  </a:lnTo>
                  <a:lnTo>
                    <a:pt x="161886" y="189160"/>
                  </a:lnTo>
                  <a:lnTo>
                    <a:pt x="159682" y="182599"/>
                  </a:lnTo>
                  <a:lnTo>
                    <a:pt x="155275" y="177016"/>
                  </a:lnTo>
                  <a:lnTo>
                    <a:pt x="150868" y="171336"/>
                  </a:lnTo>
                  <a:lnTo>
                    <a:pt x="115024" y="151015"/>
                  </a:lnTo>
                  <a:lnTo>
                    <a:pt x="80704" y="139556"/>
                  </a:lnTo>
                  <a:lnTo>
                    <a:pt x="72790" y="136912"/>
                  </a:lnTo>
                  <a:lnTo>
                    <a:pt x="34871" y="120992"/>
                  </a:lnTo>
                  <a:lnTo>
                    <a:pt x="4379" y="91088"/>
                  </a:lnTo>
                  <a:lnTo>
                    <a:pt x="0" y="69190"/>
                  </a:lnTo>
                  <a:lnTo>
                    <a:pt x="321" y="62359"/>
                  </a:lnTo>
                  <a:lnTo>
                    <a:pt x="16572" y="25698"/>
                  </a:lnTo>
                  <a:lnTo>
                    <a:pt x="52444" y="5729"/>
                  </a:lnTo>
                  <a:lnTo>
                    <a:pt x="97543" y="0"/>
                  </a:lnTo>
                  <a:lnTo>
                    <a:pt x="108634" y="247"/>
                  </a:lnTo>
                  <a:lnTo>
                    <a:pt x="149693" y="9205"/>
                  </a:lnTo>
                  <a:lnTo>
                    <a:pt x="158899" y="14004"/>
                  </a:lnTo>
                  <a:lnTo>
                    <a:pt x="162522" y="15522"/>
                  </a:lnTo>
                  <a:lnTo>
                    <a:pt x="166146" y="16599"/>
                  </a:lnTo>
                  <a:lnTo>
                    <a:pt x="169770" y="17579"/>
                  </a:lnTo>
                  <a:lnTo>
                    <a:pt x="173785" y="18068"/>
                  </a:lnTo>
                  <a:lnTo>
                    <a:pt x="178192" y="18068"/>
                  </a:lnTo>
                  <a:lnTo>
                    <a:pt x="178192" y="60229"/>
                  </a:lnTo>
                  <a:lnTo>
                    <a:pt x="173344" y="60229"/>
                  </a:lnTo>
                  <a:lnTo>
                    <a:pt x="167193" y="50855"/>
                  </a:lnTo>
                  <a:lnTo>
                    <a:pt x="159609" y="42711"/>
                  </a:lnTo>
                  <a:lnTo>
                    <a:pt x="117668" y="22402"/>
                  </a:lnTo>
                  <a:lnTo>
                    <a:pt x="94604" y="19831"/>
                  </a:lnTo>
                  <a:lnTo>
                    <a:pt x="87305" y="20079"/>
                  </a:lnTo>
                  <a:lnTo>
                    <a:pt x="50828" y="33346"/>
                  </a:lnTo>
                  <a:lnTo>
                    <a:pt x="37313" y="56018"/>
                  </a:lnTo>
                  <a:lnTo>
                    <a:pt x="37313" y="60817"/>
                  </a:lnTo>
                  <a:lnTo>
                    <a:pt x="37313" y="67574"/>
                  </a:lnTo>
                  <a:lnTo>
                    <a:pt x="65274" y="94457"/>
                  </a:lnTo>
                  <a:lnTo>
                    <a:pt x="107239" y="110176"/>
                  </a:lnTo>
                  <a:lnTo>
                    <a:pt x="115621" y="112885"/>
                  </a:lnTo>
                  <a:lnTo>
                    <a:pt x="156854" y="128796"/>
                  </a:lnTo>
                  <a:lnTo>
                    <a:pt x="188099" y="152548"/>
                  </a:lnTo>
                  <a:lnTo>
                    <a:pt x="200576" y="179909"/>
                  </a:lnTo>
                  <a:lnTo>
                    <a:pt x="201108" y="18832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030509" y="2122095"/>
            <a:ext cx="2186305" cy="558165"/>
            <a:chOff x="9030509" y="2122095"/>
            <a:chExt cx="2186305" cy="558165"/>
          </a:xfrm>
        </p:grpSpPr>
        <p:sp>
          <p:nvSpPr>
            <p:cNvPr id="40" name="object 40"/>
            <p:cNvSpPr/>
            <p:nvPr/>
          </p:nvSpPr>
          <p:spPr>
            <a:xfrm>
              <a:off x="9041792" y="2133378"/>
              <a:ext cx="255270" cy="405130"/>
            </a:xfrm>
            <a:custGeom>
              <a:avLst/>
              <a:gdLst/>
              <a:ahLst/>
              <a:cxnLst/>
              <a:rect l="l" t="t" r="r" b="b"/>
              <a:pathLst>
                <a:path w="255270" h="405130">
                  <a:moveTo>
                    <a:pt x="196113" y="400748"/>
                  </a:moveTo>
                  <a:lnTo>
                    <a:pt x="196113" y="374306"/>
                  </a:lnTo>
                  <a:lnTo>
                    <a:pt x="190540" y="379925"/>
                  </a:lnTo>
                  <a:lnTo>
                    <a:pt x="184104" y="385323"/>
                  </a:lnTo>
                  <a:lnTo>
                    <a:pt x="149399" y="402621"/>
                  </a:lnTo>
                  <a:lnTo>
                    <a:pt x="125748" y="405008"/>
                  </a:lnTo>
                  <a:lnTo>
                    <a:pt x="110314" y="404311"/>
                  </a:lnTo>
                  <a:lnTo>
                    <a:pt x="70071" y="393844"/>
                  </a:lnTo>
                  <a:lnTo>
                    <a:pt x="30555" y="364610"/>
                  </a:lnTo>
                  <a:lnTo>
                    <a:pt x="7492" y="323478"/>
                  </a:lnTo>
                  <a:lnTo>
                    <a:pt x="0" y="275588"/>
                  </a:lnTo>
                  <a:lnTo>
                    <a:pt x="486" y="263569"/>
                  </a:lnTo>
                  <a:lnTo>
                    <a:pt x="12165" y="216267"/>
                  </a:lnTo>
                  <a:lnTo>
                    <a:pt x="39489" y="176511"/>
                  </a:lnTo>
                  <a:lnTo>
                    <a:pt x="82558" y="150262"/>
                  </a:lnTo>
                  <a:lnTo>
                    <a:pt x="124425" y="143817"/>
                  </a:lnTo>
                  <a:lnTo>
                    <a:pt x="134662" y="144285"/>
                  </a:lnTo>
                  <a:lnTo>
                    <a:pt x="174216" y="155339"/>
                  </a:lnTo>
                  <a:lnTo>
                    <a:pt x="196113" y="170847"/>
                  </a:lnTo>
                  <a:lnTo>
                    <a:pt x="196113" y="53619"/>
                  </a:lnTo>
                  <a:lnTo>
                    <a:pt x="196113" y="46763"/>
                  </a:lnTo>
                  <a:lnTo>
                    <a:pt x="195085" y="40349"/>
                  </a:lnTo>
                  <a:lnTo>
                    <a:pt x="193028" y="34375"/>
                  </a:lnTo>
                  <a:lnTo>
                    <a:pt x="191070" y="28303"/>
                  </a:lnTo>
                  <a:lnTo>
                    <a:pt x="185292" y="25071"/>
                  </a:lnTo>
                  <a:lnTo>
                    <a:pt x="175694" y="24679"/>
                  </a:lnTo>
                  <a:lnTo>
                    <a:pt x="175694" y="18656"/>
                  </a:lnTo>
                  <a:lnTo>
                    <a:pt x="235777" y="0"/>
                  </a:lnTo>
                  <a:lnTo>
                    <a:pt x="235777" y="361672"/>
                  </a:lnTo>
                  <a:lnTo>
                    <a:pt x="235777" y="364904"/>
                  </a:lnTo>
                  <a:lnTo>
                    <a:pt x="240625" y="382679"/>
                  </a:lnTo>
                  <a:lnTo>
                    <a:pt x="242192" y="385911"/>
                  </a:lnTo>
                  <a:lnTo>
                    <a:pt x="244151" y="388751"/>
                  </a:lnTo>
                  <a:lnTo>
                    <a:pt x="246501" y="391199"/>
                  </a:lnTo>
                  <a:lnTo>
                    <a:pt x="248949" y="393550"/>
                  </a:lnTo>
                  <a:lnTo>
                    <a:pt x="251789" y="394725"/>
                  </a:lnTo>
                  <a:lnTo>
                    <a:pt x="255021" y="394725"/>
                  </a:lnTo>
                  <a:lnTo>
                    <a:pt x="255021" y="400748"/>
                  </a:lnTo>
                  <a:lnTo>
                    <a:pt x="196113" y="40074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68997" y="2286331"/>
              <a:ext cx="180191" cy="24350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9350435" y="2277195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5" h="261619">
                  <a:moveTo>
                    <a:pt x="37900" y="135443"/>
                  </a:moveTo>
                  <a:lnTo>
                    <a:pt x="48036" y="175400"/>
                  </a:lnTo>
                  <a:lnTo>
                    <a:pt x="68750" y="208894"/>
                  </a:lnTo>
                  <a:lnTo>
                    <a:pt x="100480" y="231958"/>
                  </a:lnTo>
                  <a:lnTo>
                    <a:pt x="143669" y="240625"/>
                  </a:lnTo>
                  <a:lnTo>
                    <a:pt x="150436" y="240386"/>
                  </a:lnTo>
                  <a:lnTo>
                    <a:pt x="192606" y="229038"/>
                  </a:lnTo>
                  <a:lnTo>
                    <a:pt x="226265" y="202412"/>
                  </a:lnTo>
                  <a:lnTo>
                    <a:pt x="235190" y="184068"/>
                  </a:lnTo>
                  <a:lnTo>
                    <a:pt x="240625" y="184068"/>
                  </a:lnTo>
                  <a:lnTo>
                    <a:pt x="240625" y="229314"/>
                  </a:lnTo>
                  <a:lnTo>
                    <a:pt x="238177" y="229314"/>
                  </a:lnTo>
                  <a:lnTo>
                    <a:pt x="235435" y="230097"/>
                  </a:lnTo>
                  <a:lnTo>
                    <a:pt x="232399" y="231664"/>
                  </a:lnTo>
                  <a:lnTo>
                    <a:pt x="229460" y="233231"/>
                  </a:lnTo>
                  <a:lnTo>
                    <a:pt x="225983" y="235239"/>
                  </a:lnTo>
                  <a:lnTo>
                    <a:pt x="221968" y="237687"/>
                  </a:lnTo>
                  <a:lnTo>
                    <a:pt x="215422" y="241350"/>
                  </a:lnTo>
                  <a:lnTo>
                    <a:pt x="178458" y="256646"/>
                  </a:lnTo>
                  <a:lnTo>
                    <a:pt x="135296" y="261191"/>
                  </a:lnTo>
                  <a:lnTo>
                    <a:pt x="121946" y="260705"/>
                  </a:lnTo>
                  <a:lnTo>
                    <a:pt x="83880" y="253405"/>
                  </a:lnTo>
                  <a:lnTo>
                    <a:pt x="40838" y="229314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0"/>
                  </a:lnTo>
                  <a:lnTo>
                    <a:pt x="468" y="116383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0" y="0"/>
                  </a:lnTo>
                  <a:lnTo>
                    <a:pt x="142090" y="642"/>
                  </a:lnTo>
                  <a:lnTo>
                    <a:pt x="180101" y="10283"/>
                  </a:lnTo>
                  <a:lnTo>
                    <a:pt x="217414" y="38488"/>
                  </a:lnTo>
                  <a:lnTo>
                    <a:pt x="239450" y="81236"/>
                  </a:lnTo>
                  <a:lnTo>
                    <a:pt x="246198" y="120982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77052" y="2285743"/>
              <a:ext cx="194001" cy="11643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9641497" y="2274257"/>
              <a:ext cx="339725" cy="264795"/>
            </a:xfrm>
            <a:custGeom>
              <a:avLst/>
              <a:gdLst/>
              <a:ahLst/>
              <a:cxnLst/>
              <a:rect l="l" t="t" r="r" b="b"/>
              <a:pathLst>
                <a:path w="339725" h="264794">
                  <a:moveTo>
                    <a:pt x="201108" y="191266"/>
                  </a:moveTo>
                  <a:lnTo>
                    <a:pt x="183958" y="232619"/>
                  </a:lnTo>
                  <a:lnTo>
                    <a:pt x="149041" y="255866"/>
                  </a:lnTo>
                  <a:lnTo>
                    <a:pt x="111535" y="264359"/>
                  </a:lnTo>
                  <a:lnTo>
                    <a:pt x="101215" y="264717"/>
                  </a:lnTo>
                  <a:lnTo>
                    <a:pt x="88820" y="264285"/>
                  </a:lnTo>
                  <a:lnTo>
                    <a:pt x="51122" y="254333"/>
                  </a:lnTo>
                  <a:lnTo>
                    <a:pt x="31290" y="243563"/>
                  </a:lnTo>
                  <a:lnTo>
                    <a:pt x="26099" y="240429"/>
                  </a:lnTo>
                  <a:lnTo>
                    <a:pt x="21300" y="237785"/>
                  </a:lnTo>
                  <a:lnTo>
                    <a:pt x="16894" y="235630"/>
                  </a:lnTo>
                  <a:lnTo>
                    <a:pt x="12487" y="233378"/>
                  </a:lnTo>
                  <a:lnTo>
                    <a:pt x="7688" y="232252"/>
                  </a:lnTo>
                  <a:lnTo>
                    <a:pt x="2497" y="232252"/>
                  </a:lnTo>
                  <a:lnTo>
                    <a:pt x="2497" y="186418"/>
                  </a:lnTo>
                  <a:lnTo>
                    <a:pt x="8520" y="186418"/>
                  </a:lnTo>
                  <a:lnTo>
                    <a:pt x="9695" y="192098"/>
                  </a:lnTo>
                  <a:lnTo>
                    <a:pt x="13172" y="198268"/>
                  </a:lnTo>
                  <a:lnTo>
                    <a:pt x="46421" y="227165"/>
                  </a:lnTo>
                  <a:lnTo>
                    <a:pt x="82008" y="241543"/>
                  </a:lnTo>
                  <a:lnTo>
                    <a:pt x="96955" y="242975"/>
                  </a:lnTo>
                  <a:lnTo>
                    <a:pt x="104202" y="242975"/>
                  </a:lnTo>
                  <a:lnTo>
                    <a:pt x="111596" y="242192"/>
                  </a:lnTo>
                  <a:lnTo>
                    <a:pt x="119138" y="240625"/>
                  </a:lnTo>
                  <a:lnTo>
                    <a:pt x="126776" y="239058"/>
                  </a:lnTo>
                  <a:lnTo>
                    <a:pt x="133681" y="236463"/>
                  </a:lnTo>
                  <a:lnTo>
                    <a:pt x="139850" y="232839"/>
                  </a:lnTo>
                  <a:lnTo>
                    <a:pt x="146118" y="229216"/>
                  </a:lnTo>
                  <a:lnTo>
                    <a:pt x="151358" y="224711"/>
                  </a:lnTo>
                  <a:lnTo>
                    <a:pt x="155569" y="219324"/>
                  </a:lnTo>
                  <a:lnTo>
                    <a:pt x="159780" y="213840"/>
                  </a:lnTo>
                  <a:lnTo>
                    <a:pt x="161886" y="207278"/>
                  </a:lnTo>
                  <a:lnTo>
                    <a:pt x="161886" y="199639"/>
                  </a:lnTo>
                  <a:lnTo>
                    <a:pt x="161886" y="192098"/>
                  </a:lnTo>
                  <a:lnTo>
                    <a:pt x="159682" y="185537"/>
                  </a:lnTo>
                  <a:lnTo>
                    <a:pt x="155275" y="179954"/>
                  </a:lnTo>
                  <a:lnTo>
                    <a:pt x="150868" y="174274"/>
                  </a:lnTo>
                  <a:lnTo>
                    <a:pt x="115024" y="153953"/>
                  </a:lnTo>
                  <a:lnTo>
                    <a:pt x="80704" y="142494"/>
                  </a:lnTo>
                  <a:lnTo>
                    <a:pt x="72790" y="139850"/>
                  </a:lnTo>
                  <a:lnTo>
                    <a:pt x="34871" y="123930"/>
                  </a:lnTo>
                  <a:lnTo>
                    <a:pt x="4379" y="94026"/>
                  </a:lnTo>
                  <a:lnTo>
                    <a:pt x="0" y="72128"/>
                  </a:lnTo>
                  <a:lnTo>
                    <a:pt x="321" y="65297"/>
                  </a:lnTo>
                  <a:lnTo>
                    <a:pt x="16572" y="28636"/>
                  </a:lnTo>
                  <a:lnTo>
                    <a:pt x="52444" y="8667"/>
                  </a:lnTo>
                  <a:lnTo>
                    <a:pt x="97543" y="2938"/>
                  </a:lnTo>
                  <a:lnTo>
                    <a:pt x="108634" y="3185"/>
                  </a:lnTo>
                  <a:lnTo>
                    <a:pt x="149693" y="12143"/>
                  </a:lnTo>
                  <a:lnTo>
                    <a:pt x="158899" y="16942"/>
                  </a:lnTo>
                  <a:lnTo>
                    <a:pt x="162522" y="18460"/>
                  </a:lnTo>
                  <a:lnTo>
                    <a:pt x="166146" y="19537"/>
                  </a:lnTo>
                  <a:lnTo>
                    <a:pt x="169770" y="20517"/>
                  </a:lnTo>
                  <a:lnTo>
                    <a:pt x="173785" y="21006"/>
                  </a:lnTo>
                  <a:lnTo>
                    <a:pt x="178192" y="21006"/>
                  </a:lnTo>
                  <a:lnTo>
                    <a:pt x="178192" y="63167"/>
                  </a:lnTo>
                  <a:lnTo>
                    <a:pt x="173344" y="63167"/>
                  </a:lnTo>
                  <a:lnTo>
                    <a:pt x="167192" y="53793"/>
                  </a:lnTo>
                  <a:lnTo>
                    <a:pt x="159609" y="45649"/>
                  </a:lnTo>
                  <a:lnTo>
                    <a:pt x="117668" y="25340"/>
                  </a:lnTo>
                  <a:lnTo>
                    <a:pt x="94604" y="22769"/>
                  </a:lnTo>
                  <a:lnTo>
                    <a:pt x="87305" y="23017"/>
                  </a:lnTo>
                  <a:lnTo>
                    <a:pt x="50828" y="36284"/>
                  </a:lnTo>
                  <a:lnTo>
                    <a:pt x="37313" y="58956"/>
                  </a:lnTo>
                  <a:lnTo>
                    <a:pt x="37313" y="63755"/>
                  </a:lnTo>
                  <a:lnTo>
                    <a:pt x="37313" y="70512"/>
                  </a:lnTo>
                  <a:lnTo>
                    <a:pt x="65274" y="97396"/>
                  </a:lnTo>
                  <a:lnTo>
                    <a:pt x="107238" y="113114"/>
                  </a:lnTo>
                  <a:lnTo>
                    <a:pt x="115621" y="115823"/>
                  </a:lnTo>
                  <a:lnTo>
                    <a:pt x="156854" y="131734"/>
                  </a:lnTo>
                  <a:lnTo>
                    <a:pt x="188099" y="155486"/>
                  </a:lnTo>
                  <a:lnTo>
                    <a:pt x="200576" y="182847"/>
                  </a:lnTo>
                  <a:lnTo>
                    <a:pt x="201108" y="191266"/>
                  </a:lnTo>
                  <a:close/>
                </a:path>
                <a:path w="339725" h="264794">
                  <a:moveTo>
                    <a:pt x="261231" y="259869"/>
                  </a:moveTo>
                  <a:lnTo>
                    <a:pt x="261231" y="253846"/>
                  </a:lnTo>
                  <a:lnTo>
                    <a:pt x="264365" y="253846"/>
                  </a:lnTo>
                  <a:lnTo>
                    <a:pt x="267156" y="252671"/>
                  </a:lnTo>
                  <a:lnTo>
                    <a:pt x="279153" y="231370"/>
                  </a:lnTo>
                  <a:lnTo>
                    <a:pt x="280035" y="227551"/>
                  </a:lnTo>
                  <a:lnTo>
                    <a:pt x="280475" y="224025"/>
                  </a:lnTo>
                  <a:lnTo>
                    <a:pt x="280475" y="220793"/>
                  </a:lnTo>
                  <a:lnTo>
                    <a:pt x="280475" y="54059"/>
                  </a:lnTo>
                  <a:lnTo>
                    <a:pt x="280475" y="47302"/>
                  </a:lnTo>
                  <a:lnTo>
                    <a:pt x="279447" y="40838"/>
                  </a:lnTo>
                  <a:lnTo>
                    <a:pt x="277391" y="34668"/>
                  </a:lnTo>
                  <a:lnTo>
                    <a:pt x="275432" y="28401"/>
                  </a:lnTo>
                  <a:lnTo>
                    <a:pt x="269604" y="25022"/>
                  </a:lnTo>
                  <a:lnTo>
                    <a:pt x="259909" y="24532"/>
                  </a:lnTo>
                  <a:lnTo>
                    <a:pt x="259909" y="19244"/>
                  </a:lnTo>
                  <a:lnTo>
                    <a:pt x="320139" y="0"/>
                  </a:lnTo>
                  <a:lnTo>
                    <a:pt x="320139" y="220793"/>
                  </a:lnTo>
                  <a:lnTo>
                    <a:pt x="320139" y="224025"/>
                  </a:lnTo>
                  <a:lnTo>
                    <a:pt x="336151" y="253846"/>
                  </a:lnTo>
                  <a:lnTo>
                    <a:pt x="339383" y="253846"/>
                  </a:lnTo>
                  <a:lnTo>
                    <a:pt x="339383" y="259869"/>
                  </a:lnTo>
                  <a:lnTo>
                    <a:pt x="261231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94383" y="2176301"/>
              <a:ext cx="79711" cy="791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71250" y="2536652"/>
              <a:ext cx="200170" cy="12069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040519" y="2277195"/>
              <a:ext cx="250190" cy="391795"/>
            </a:xfrm>
            <a:custGeom>
              <a:avLst/>
              <a:gdLst/>
              <a:ahLst/>
              <a:cxnLst/>
              <a:rect l="l" t="t" r="r" b="b"/>
              <a:pathLst>
                <a:path w="250190" h="391794">
                  <a:moveTo>
                    <a:pt x="163060" y="248558"/>
                  </a:moveTo>
                  <a:lnTo>
                    <a:pt x="202871" y="258106"/>
                  </a:lnTo>
                  <a:lnTo>
                    <a:pt x="239449" y="283716"/>
                  </a:lnTo>
                  <a:lnTo>
                    <a:pt x="241800" y="290278"/>
                  </a:lnTo>
                  <a:lnTo>
                    <a:pt x="244249" y="296937"/>
                  </a:lnTo>
                  <a:lnTo>
                    <a:pt x="245472" y="304087"/>
                  </a:lnTo>
                  <a:lnTo>
                    <a:pt x="245472" y="311726"/>
                  </a:lnTo>
                  <a:lnTo>
                    <a:pt x="228312" y="354364"/>
                  </a:lnTo>
                  <a:lnTo>
                    <a:pt x="196242" y="376776"/>
                  </a:lnTo>
                  <a:lnTo>
                    <a:pt x="153760" y="389060"/>
                  </a:lnTo>
                  <a:lnTo>
                    <a:pt x="119137" y="391787"/>
                  </a:lnTo>
                  <a:lnTo>
                    <a:pt x="107788" y="391503"/>
                  </a:lnTo>
                  <a:lnTo>
                    <a:pt x="64856" y="384672"/>
                  </a:lnTo>
                  <a:lnTo>
                    <a:pt x="30077" y="368806"/>
                  </a:lnTo>
                  <a:lnTo>
                    <a:pt x="4737" y="336589"/>
                  </a:lnTo>
                  <a:lnTo>
                    <a:pt x="2350" y="320099"/>
                  </a:lnTo>
                  <a:lnTo>
                    <a:pt x="2947" y="312396"/>
                  </a:lnTo>
                  <a:lnTo>
                    <a:pt x="24569" y="276249"/>
                  </a:lnTo>
                  <a:lnTo>
                    <a:pt x="43188" y="262366"/>
                  </a:lnTo>
                  <a:lnTo>
                    <a:pt x="33300" y="256463"/>
                  </a:lnTo>
                  <a:lnTo>
                    <a:pt x="6197" y="223897"/>
                  </a:lnTo>
                  <a:lnTo>
                    <a:pt x="0" y="195526"/>
                  </a:lnTo>
                  <a:lnTo>
                    <a:pt x="0" y="187887"/>
                  </a:lnTo>
                  <a:lnTo>
                    <a:pt x="22769" y="152190"/>
                  </a:lnTo>
                  <a:lnTo>
                    <a:pt x="18068" y="146176"/>
                  </a:lnTo>
                  <a:lnTo>
                    <a:pt x="4379" y="109102"/>
                  </a:lnTo>
                  <a:lnTo>
                    <a:pt x="4113" y="102243"/>
                  </a:lnTo>
                  <a:lnTo>
                    <a:pt x="4673" y="91630"/>
                  </a:lnTo>
                  <a:lnTo>
                    <a:pt x="18032" y="52967"/>
                  </a:lnTo>
                  <a:lnTo>
                    <a:pt x="45943" y="22999"/>
                  </a:lnTo>
                  <a:lnTo>
                    <a:pt x="85239" y="4462"/>
                  </a:lnTo>
                  <a:lnTo>
                    <a:pt x="119725" y="0"/>
                  </a:lnTo>
                  <a:lnTo>
                    <a:pt x="132202" y="550"/>
                  </a:lnTo>
                  <a:lnTo>
                    <a:pt x="178760" y="13469"/>
                  </a:lnTo>
                  <a:lnTo>
                    <a:pt x="206250" y="31290"/>
                  </a:lnTo>
                  <a:lnTo>
                    <a:pt x="249586" y="31290"/>
                  </a:lnTo>
                  <a:lnTo>
                    <a:pt x="249586" y="52884"/>
                  </a:lnTo>
                  <a:lnTo>
                    <a:pt x="221968" y="52884"/>
                  </a:lnTo>
                  <a:lnTo>
                    <a:pt x="224809" y="58956"/>
                  </a:lnTo>
                  <a:lnTo>
                    <a:pt x="234602" y="99893"/>
                  </a:lnTo>
                  <a:lnTo>
                    <a:pt x="234033" y="109386"/>
                  </a:lnTo>
                  <a:lnTo>
                    <a:pt x="214770" y="152374"/>
                  </a:lnTo>
                  <a:lnTo>
                    <a:pt x="183259" y="178008"/>
                  </a:lnTo>
                  <a:lnTo>
                    <a:pt x="141209" y="192478"/>
                  </a:lnTo>
                  <a:lnTo>
                    <a:pt x="117815" y="194351"/>
                  </a:lnTo>
                  <a:lnTo>
                    <a:pt x="106788" y="193938"/>
                  </a:lnTo>
                  <a:lnTo>
                    <a:pt x="64278" y="184059"/>
                  </a:lnTo>
                  <a:lnTo>
                    <a:pt x="37313" y="168496"/>
                  </a:lnTo>
                  <a:lnTo>
                    <a:pt x="32807" y="171336"/>
                  </a:lnTo>
                  <a:lnTo>
                    <a:pt x="29771" y="174862"/>
                  </a:lnTo>
                  <a:lnTo>
                    <a:pt x="28204" y="179073"/>
                  </a:lnTo>
                  <a:lnTo>
                    <a:pt x="26637" y="183284"/>
                  </a:lnTo>
                  <a:lnTo>
                    <a:pt x="25854" y="187593"/>
                  </a:lnTo>
                  <a:lnTo>
                    <a:pt x="25854" y="192000"/>
                  </a:lnTo>
                  <a:lnTo>
                    <a:pt x="52535" y="226651"/>
                  </a:lnTo>
                  <a:lnTo>
                    <a:pt x="87847" y="236512"/>
                  </a:lnTo>
                  <a:lnTo>
                    <a:pt x="163060" y="24855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71250" y="2286919"/>
              <a:ext cx="176078" cy="17549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342447" y="2274844"/>
              <a:ext cx="562610" cy="264160"/>
            </a:xfrm>
            <a:custGeom>
              <a:avLst/>
              <a:gdLst/>
              <a:ahLst/>
              <a:cxnLst/>
              <a:rect l="l" t="t" r="r" b="b"/>
              <a:pathLst>
                <a:path w="562609" h="264160">
                  <a:moveTo>
                    <a:pt x="242535" y="220206"/>
                  </a:moveTo>
                  <a:lnTo>
                    <a:pt x="242535" y="223437"/>
                  </a:lnTo>
                  <a:lnTo>
                    <a:pt x="242927" y="226963"/>
                  </a:lnTo>
                  <a:lnTo>
                    <a:pt x="258547" y="253259"/>
                  </a:lnTo>
                  <a:lnTo>
                    <a:pt x="261778" y="253259"/>
                  </a:lnTo>
                  <a:lnTo>
                    <a:pt x="261778" y="259282"/>
                  </a:lnTo>
                  <a:lnTo>
                    <a:pt x="184214" y="259282"/>
                  </a:lnTo>
                  <a:lnTo>
                    <a:pt x="184214" y="253259"/>
                  </a:lnTo>
                  <a:lnTo>
                    <a:pt x="186957" y="253259"/>
                  </a:lnTo>
                  <a:lnTo>
                    <a:pt x="189502" y="252083"/>
                  </a:lnTo>
                  <a:lnTo>
                    <a:pt x="191853" y="249733"/>
                  </a:lnTo>
                  <a:lnTo>
                    <a:pt x="194302" y="247285"/>
                  </a:lnTo>
                  <a:lnTo>
                    <a:pt x="196407" y="244444"/>
                  </a:lnTo>
                  <a:lnTo>
                    <a:pt x="198170" y="241213"/>
                  </a:lnTo>
                  <a:lnTo>
                    <a:pt x="200031" y="237981"/>
                  </a:lnTo>
                  <a:lnTo>
                    <a:pt x="201353" y="234504"/>
                  </a:lnTo>
                  <a:lnTo>
                    <a:pt x="202137" y="230783"/>
                  </a:lnTo>
                  <a:lnTo>
                    <a:pt x="203017" y="226963"/>
                  </a:lnTo>
                  <a:lnTo>
                    <a:pt x="203458" y="223437"/>
                  </a:lnTo>
                  <a:lnTo>
                    <a:pt x="203458" y="220206"/>
                  </a:lnTo>
                  <a:lnTo>
                    <a:pt x="203458" y="108266"/>
                  </a:lnTo>
                  <a:lnTo>
                    <a:pt x="203082" y="97744"/>
                  </a:lnTo>
                  <a:lnTo>
                    <a:pt x="190347" y="55455"/>
                  </a:lnTo>
                  <a:lnTo>
                    <a:pt x="157919" y="27323"/>
                  </a:lnTo>
                  <a:lnTo>
                    <a:pt x="131770" y="22182"/>
                  </a:lnTo>
                  <a:lnTo>
                    <a:pt x="125178" y="22521"/>
                  </a:lnTo>
                  <a:lnTo>
                    <a:pt x="87883" y="37671"/>
                  </a:lnTo>
                  <a:lnTo>
                    <a:pt x="62335" y="70023"/>
                  </a:lnTo>
                  <a:lnTo>
                    <a:pt x="60229" y="78102"/>
                  </a:lnTo>
                  <a:lnTo>
                    <a:pt x="60229" y="86525"/>
                  </a:lnTo>
                  <a:lnTo>
                    <a:pt x="60229" y="220206"/>
                  </a:lnTo>
                  <a:lnTo>
                    <a:pt x="60229" y="223437"/>
                  </a:lnTo>
                  <a:lnTo>
                    <a:pt x="60621" y="226963"/>
                  </a:lnTo>
                  <a:lnTo>
                    <a:pt x="76241" y="253259"/>
                  </a:lnTo>
                  <a:lnTo>
                    <a:pt x="79473" y="253259"/>
                  </a:lnTo>
                  <a:lnTo>
                    <a:pt x="79473" y="259282"/>
                  </a:lnTo>
                  <a:lnTo>
                    <a:pt x="1174" y="259282"/>
                  </a:lnTo>
                  <a:lnTo>
                    <a:pt x="1174" y="253259"/>
                  </a:lnTo>
                  <a:lnTo>
                    <a:pt x="4015" y="253259"/>
                  </a:lnTo>
                  <a:lnTo>
                    <a:pt x="6610" y="252083"/>
                  </a:lnTo>
                  <a:lnTo>
                    <a:pt x="8960" y="249733"/>
                  </a:lnTo>
                  <a:lnTo>
                    <a:pt x="11409" y="247285"/>
                  </a:lnTo>
                  <a:lnTo>
                    <a:pt x="13514" y="244444"/>
                  </a:lnTo>
                  <a:lnTo>
                    <a:pt x="15276" y="241213"/>
                  </a:lnTo>
                  <a:lnTo>
                    <a:pt x="17137" y="237981"/>
                  </a:lnTo>
                  <a:lnTo>
                    <a:pt x="18460" y="234504"/>
                  </a:lnTo>
                  <a:lnTo>
                    <a:pt x="19243" y="230783"/>
                  </a:lnTo>
                  <a:lnTo>
                    <a:pt x="20026" y="226963"/>
                  </a:lnTo>
                  <a:lnTo>
                    <a:pt x="20418" y="223437"/>
                  </a:lnTo>
                  <a:lnTo>
                    <a:pt x="20418" y="220206"/>
                  </a:lnTo>
                  <a:lnTo>
                    <a:pt x="20418" y="54059"/>
                  </a:lnTo>
                  <a:lnTo>
                    <a:pt x="20418" y="47302"/>
                  </a:lnTo>
                  <a:lnTo>
                    <a:pt x="19439" y="40838"/>
                  </a:lnTo>
                  <a:lnTo>
                    <a:pt x="17480" y="34668"/>
                  </a:lnTo>
                  <a:lnTo>
                    <a:pt x="15521" y="28401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9244"/>
                  </a:lnTo>
                  <a:lnTo>
                    <a:pt x="60229" y="0"/>
                  </a:lnTo>
                  <a:lnTo>
                    <a:pt x="60229" y="33052"/>
                  </a:lnTo>
                  <a:lnTo>
                    <a:pt x="62972" y="29821"/>
                  </a:lnTo>
                  <a:lnTo>
                    <a:pt x="86965" y="11752"/>
                  </a:lnTo>
                  <a:lnTo>
                    <a:pt x="93233" y="8324"/>
                  </a:lnTo>
                  <a:lnTo>
                    <a:pt x="137794" y="0"/>
                  </a:lnTo>
                  <a:lnTo>
                    <a:pt x="151437" y="605"/>
                  </a:lnTo>
                  <a:lnTo>
                    <a:pt x="195443" y="14837"/>
                  </a:lnTo>
                  <a:lnTo>
                    <a:pt x="224328" y="42500"/>
                  </a:lnTo>
                  <a:lnTo>
                    <a:pt x="241102" y="86341"/>
                  </a:lnTo>
                  <a:lnTo>
                    <a:pt x="242535" y="104006"/>
                  </a:lnTo>
                  <a:lnTo>
                    <a:pt x="242535" y="220206"/>
                  </a:lnTo>
                  <a:close/>
                </a:path>
                <a:path w="562609" h="264160">
                  <a:moveTo>
                    <a:pt x="353860" y="137794"/>
                  </a:moveTo>
                  <a:lnTo>
                    <a:pt x="363997" y="177751"/>
                  </a:lnTo>
                  <a:lnTo>
                    <a:pt x="384709" y="211245"/>
                  </a:lnTo>
                  <a:lnTo>
                    <a:pt x="416440" y="234308"/>
                  </a:lnTo>
                  <a:lnTo>
                    <a:pt x="459630" y="242975"/>
                  </a:lnTo>
                  <a:lnTo>
                    <a:pt x="466396" y="242737"/>
                  </a:lnTo>
                  <a:lnTo>
                    <a:pt x="508566" y="231389"/>
                  </a:lnTo>
                  <a:lnTo>
                    <a:pt x="542225" y="204763"/>
                  </a:lnTo>
                  <a:lnTo>
                    <a:pt x="551150" y="186418"/>
                  </a:lnTo>
                  <a:lnTo>
                    <a:pt x="556585" y="186418"/>
                  </a:lnTo>
                  <a:lnTo>
                    <a:pt x="556585" y="231664"/>
                  </a:lnTo>
                  <a:lnTo>
                    <a:pt x="554136" y="231664"/>
                  </a:lnTo>
                  <a:lnTo>
                    <a:pt x="551395" y="232447"/>
                  </a:lnTo>
                  <a:lnTo>
                    <a:pt x="548358" y="234014"/>
                  </a:lnTo>
                  <a:lnTo>
                    <a:pt x="545420" y="235581"/>
                  </a:lnTo>
                  <a:lnTo>
                    <a:pt x="541944" y="237589"/>
                  </a:lnTo>
                  <a:lnTo>
                    <a:pt x="537928" y="240037"/>
                  </a:lnTo>
                  <a:lnTo>
                    <a:pt x="531382" y="243701"/>
                  </a:lnTo>
                  <a:lnTo>
                    <a:pt x="494418" y="258997"/>
                  </a:lnTo>
                  <a:lnTo>
                    <a:pt x="451256" y="263542"/>
                  </a:lnTo>
                  <a:lnTo>
                    <a:pt x="437906" y="263055"/>
                  </a:lnTo>
                  <a:lnTo>
                    <a:pt x="399840" y="255756"/>
                  </a:lnTo>
                  <a:lnTo>
                    <a:pt x="356799" y="231664"/>
                  </a:lnTo>
                  <a:lnTo>
                    <a:pt x="326977" y="190091"/>
                  </a:lnTo>
                  <a:lnTo>
                    <a:pt x="316648" y="146736"/>
                  </a:lnTo>
                  <a:lnTo>
                    <a:pt x="315959" y="129861"/>
                  </a:lnTo>
                  <a:lnTo>
                    <a:pt x="316428" y="118733"/>
                  </a:lnTo>
                  <a:lnTo>
                    <a:pt x="327684" y="73735"/>
                  </a:lnTo>
                  <a:lnTo>
                    <a:pt x="354475" y="34880"/>
                  </a:lnTo>
                  <a:lnTo>
                    <a:pt x="398381" y="8795"/>
                  </a:lnTo>
                  <a:lnTo>
                    <a:pt x="443470" y="2350"/>
                  </a:lnTo>
                  <a:lnTo>
                    <a:pt x="458050" y="2993"/>
                  </a:lnTo>
                  <a:lnTo>
                    <a:pt x="496061" y="12633"/>
                  </a:lnTo>
                  <a:lnTo>
                    <a:pt x="533374" y="40838"/>
                  </a:lnTo>
                  <a:lnTo>
                    <a:pt x="555409" y="83587"/>
                  </a:lnTo>
                  <a:lnTo>
                    <a:pt x="562158" y="123333"/>
                  </a:lnTo>
                  <a:lnTo>
                    <a:pt x="562608" y="137794"/>
                  </a:lnTo>
                  <a:lnTo>
                    <a:pt x="353860" y="137794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85024" y="2285743"/>
              <a:ext cx="194001" cy="11643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0950203" y="2133378"/>
              <a:ext cx="255270" cy="405130"/>
            </a:xfrm>
            <a:custGeom>
              <a:avLst/>
              <a:gdLst/>
              <a:ahLst/>
              <a:cxnLst/>
              <a:rect l="l" t="t" r="r" b="b"/>
              <a:pathLst>
                <a:path w="255270" h="405130">
                  <a:moveTo>
                    <a:pt x="196113" y="400748"/>
                  </a:moveTo>
                  <a:lnTo>
                    <a:pt x="196113" y="374306"/>
                  </a:lnTo>
                  <a:lnTo>
                    <a:pt x="190541" y="379925"/>
                  </a:lnTo>
                  <a:lnTo>
                    <a:pt x="184104" y="385323"/>
                  </a:lnTo>
                  <a:lnTo>
                    <a:pt x="149399" y="402621"/>
                  </a:lnTo>
                  <a:lnTo>
                    <a:pt x="125747" y="405008"/>
                  </a:lnTo>
                  <a:lnTo>
                    <a:pt x="110313" y="404311"/>
                  </a:lnTo>
                  <a:lnTo>
                    <a:pt x="70072" y="393844"/>
                  </a:lnTo>
                  <a:lnTo>
                    <a:pt x="30555" y="364610"/>
                  </a:lnTo>
                  <a:lnTo>
                    <a:pt x="7492" y="323478"/>
                  </a:lnTo>
                  <a:lnTo>
                    <a:pt x="0" y="275588"/>
                  </a:lnTo>
                  <a:lnTo>
                    <a:pt x="486" y="263569"/>
                  </a:lnTo>
                  <a:lnTo>
                    <a:pt x="12165" y="216267"/>
                  </a:lnTo>
                  <a:lnTo>
                    <a:pt x="39488" y="176511"/>
                  </a:lnTo>
                  <a:lnTo>
                    <a:pt x="82558" y="150262"/>
                  </a:lnTo>
                  <a:lnTo>
                    <a:pt x="124425" y="143817"/>
                  </a:lnTo>
                  <a:lnTo>
                    <a:pt x="134663" y="144285"/>
                  </a:lnTo>
                  <a:lnTo>
                    <a:pt x="174216" y="155339"/>
                  </a:lnTo>
                  <a:lnTo>
                    <a:pt x="196113" y="170847"/>
                  </a:lnTo>
                  <a:lnTo>
                    <a:pt x="196113" y="53619"/>
                  </a:lnTo>
                  <a:lnTo>
                    <a:pt x="196113" y="46763"/>
                  </a:lnTo>
                  <a:lnTo>
                    <a:pt x="195086" y="40349"/>
                  </a:lnTo>
                  <a:lnTo>
                    <a:pt x="193029" y="34375"/>
                  </a:lnTo>
                  <a:lnTo>
                    <a:pt x="191070" y="28303"/>
                  </a:lnTo>
                  <a:lnTo>
                    <a:pt x="185292" y="25071"/>
                  </a:lnTo>
                  <a:lnTo>
                    <a:pt x="175694" y="24679"/>
                  </a:lnTo>
                  <a:lnTo>
                    <a:pt x="175694" y="18656"/>
                  </a:lnTo>
                  <a:lnTo>
                    <a:pt x="235776" y="0"/>
                  </a:lnTo>
                  <a:lnTo>
                    <a:pt x="235776" y="361672"/>
                  </a:lnTo>
                  <a:lnTo>
                    <a:pt x="235776" y="364904"/>
                  </a:lnTo>
                  <a:lnTo>
                    <a:pt x="251790" y="394725"/>
                  </a:lnTo>
                  <a:lnTo>
                    <a:pt x="255021" y="394725"/>
                  </a:lnTo>
                  <a:lnTo>
                    <a:pt x="255021" y="400748"/>
                  </a:lnTo>
                  <a:lnTo>
                    <a:pt x="196113" y="40074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77408" y="2286331"/>
              <a:ext cx="180191" cy="243506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11394882" y="2123270"/>
            <a:ext cx="684530" cy="426720"/>
            <a:chOff x="11394882" y="2123270"/>
            <a:chExt cx="684530" cy="426720"/>
          </a:xfrm>
        </p:grpSpPr>
        <p:sp>
          <p:nvSpPr>
            <p:cNvPr id="54" name="object 54"/>
            <p:cNvSpPr/>
            <p:nvPr/>
          </p:nvSpPr>
          <p:spPr>
            <a:xfrm>
              <a:off x="11406165" y="2134553"/>
              <a:ext cx="443865" cy="403860"/>
            </a:xfrm>
            <a:custGeom>
              <a:avLst/>
              <a:gdLst/>
              <a:ahLst/>
              <a:cxnLst/>
              <a:rect l="l" t="t" r="r" b="b"/>
              <a:pathLst>
                <a:path w="443865" h="403860">
                  <a:moveTo>
                    <a:pt x="69778" y="167321"/>
                  </a:moveTo>
                  <a:lnTo>
                    <a:pt x="69778" y="360497"/>
                  </a:lnTo>
                  <a:lnTo>
                    <a:pt x="69778" y="363729"/>
                  </a:lnTo>
                  <a:lnTo>
                    <a:pt x="70170" y="367254"/>
                  </a:lnTo>
                  <a:lnTo>
                    <a:pt x="85888" y="393550"/>
                  </a:lnTo>
                  <a:lnTo>
                    <a:pt x="89021" y="393550"/>
                  </a:lnTo>
                  <a:lnTo>
                    <a:pt x="89021" y="399573"/>
                  </a:lnTo>
                  <a:lnTo>
                    <a:pt x="10870" y="399573"/>
                  </a:lnTo>
                  <a:lnTo>
                    <a:pt x="10870" y="393550"/>
                  </a:lnTo>
                  <a:lnTo>
                    <a:pt x="13711" y="393550"/>
                  </a:lnTo>
                  <a:lnTo>
                    <a:pt x="16306" y="392375"/>
                  </a:lnTo>
                  <a:lnTo>
                    <a:pt x="18656" y="390024"/>
                  </a:lnTo>
                  <a:lnTo>
                    <a:pt x="21105" y="387576"/>
                  </a:lnTo>
                  <a:lnTo>
                    <a:pt x="23210" y="384736"/>
                  </a:lnTo>
                  <a:lnTo>
                    <a:pt x="24972" y="381504"/>
                  </a:lnTo>
                  <a:lnTo>
                    <a:pt x="26833" y="378272"/>
                  </a:lnTo>
                  <a:lnTo>
                    <a:pt x="28156" y="374795"/>
                  </a:lnTo>
                  <a:lnTo>
                    <a:pt x="28939" y="371074"/>
                  </a:lnTo>
                  <a:lnTo>
                    <a:pt x="29722" y="367254"/>
                  </a:lnTo>
                  <a:lnTo>
                    <a:pt x="30114" y="363729"/>
                  </a:lnTo>
                  <a:lnTo>
                    <a:pt x="30114" y="360497"/>
                  </a:lnTo>
                  <a:lnTo>
                    <a:pt x="30114" y="167321"/>
                  </a:lnTo>
                  <a:lnTo>
                    <a:pt x="0" y="167321"/>
                  </a:lnTo>
                  <a:lnTo>
                    <a:pt x="0" y="146902"/>
                  </a:lnTo>
                  <a:lnTo>
                    <a:pt x="30114" y="146902"/>
                  </a:lnTo>
                  <a:lnTo>
                    <a:pt x="30114" y="98130"/>
                  </a:lnTo>
                  <a:lnTo>
                    <a:pt x="32180" y="53481"/>
                  </a:lnTo>
                  <a:lnTo>
                    <a:pt x="51076" y="13046"/>
                  </a:lnTo>
                  <a:lnTo>
                    <a:pt x="90931" y="0"/>
                  </a:lnTo>
                  <a:lnTo>
                    <a:pt x="98962" y="0"/>
                  </a:lnTo>
                  <a:lnTo>
                    <a:pt x="105866" y="930"/>
                  </a:lnTo>
                  <a:lnTo>
                    <a:pt x="111645" y="2791"/>
                  </a:lnTo>
                  <a:lnTo>
                    <a:pt x="117423" y="4553"/>
                  </a:lnTo>
                  <a:lnTo>
                    <a:pt x="122417" y="6561"/>
                  </a:lnTo>
                  <a:lnTo>
                    <a:pt x="126629" y="8814"/>
                  </a:lnTo>
                  <a:lnTo>
                    <a:pt x="130839" y="10968"/>
                  </a:lnTo>
                  <a:lnTo>
                    <a:pt x="134365" y="12976"/>
                  </a:lnTo>
                  <a:lnTo>
                    <a:pt x="137206" y="14837"/>
                  </a:lnTo>
                  <a:lnTo>
                    <a:pt x="140046" y="16599"/>
                  </a:lnTo>
                  <a:lnTo>
                    <a:pt x="142445" y="17481"/>
                  </a:lnTo>
                  <a:lnTo>
                    <a:pt x="144404" y="17481"/>
                  </a:lnTo>
                  <a:lnTo>
                    <a:pt x="144404" y="61405"/>
                  </a:lnTo>
                  <a:lnTo>
                    <a:pt x="138968" y="61405"/>
                  </a:lnTo>
                  <a:lnTo>
                    <a:pt x="136893" y="53031"/>
                  </a:lnTo>
                  <a:lnTo>
                    <a:pt x="133607" y="45392"/>
                  </a:lnTo>
                  <a:lnTo>
                    <a:pt x="98129" y="20566"/>
                  </a:lnTo>
                  <a:lnTo>
                    <a:pt x="90142" y="21713"/>
                  </a:lnTo>
                  <a:lnTo>
                    <a:pt x="71137" y="60743"/>
                  </a:lnTo>
                  <a:lnTo>
                    <a:pt x="69778" y="89757"/>
                  </a:lnTo>
                  <a:lnTo>
                    <a:pt x="69778" y="146902"/>
                  </a:lnTo>
                  <a:lnTo>
                    <a:pt x="137794" y="146902"/>
                  </a:lnTo>
                  <a:lnTo>
                    <a:pt x="137794" y="167321"/>
                  </a:lnTo>
                  <a:lnTo>
                    <a:pt x="69778" y="167321"/>
                  </a:lnTo>
                  <a:close/>
                </a:path>
                <a:path w="443865" h="403860">
                  <a:moveTo>
                    <a:pt x="308604" y="403833"/>
                  </a:moveTo>
                  <a:lnTo>
                    <a:pt x="266957" y="398297"/>
                  </a:lnTo>
                  <a:lnTo>
                    <a:pt x="232178" y="382202"/>
                  </a:lnTo>
                  <a:lnTo>
                    <a:pt x="198134" y="348084"/>
                  </a:lnTo>
                  <a:lnTo>
                    <a:pt x="179881" y="301699"/>
                  </a:lnTo>
                  <a:lnTo>
                    <a:pt x="177568" y="275000"/>
                  </a:lnTo>
                  <a:lnTo>
                    <a:pt x="178201" y="260567"/>
                  </a:lnTo>
                  <a:lnTo>
                    <a:pt x="187703" y="221234"/>
                  </a:lnTo>
                  <a:lnTo>
                    <a:pt x="207508" y="188539"/>
                  </a:lnTo>
                  <a:lnTo>
                    <a:pt x="246796" y="157607"/>
                  </a:lnTo>
                  <a:lnTo>
                    <a:pt x="284402" y="145065"/>
                  </a:lnTo>
                  <a:lnTo>
                    <a:pt x="312276" y="142641"/>
                  </a:lnTo>
                  <a:lnTo>
                    <a:pt x="326434" y="143229"/>
                  </a:lnTo>
                  <a:lnTo>
                    <a:pt x="365162" y="152043"/>
                  </a:lnTo>
                  <a:lnTo>
                    <a:pt x="406735" y="178192"/>
                  </a:lnTo>
                  <a:lnTo>
                    <a:pt x="433764" y="218149"/>
                  </a:lnTo>
                  <a:lnTo>
                    <a:pt x="442854" y="255444"/>
                  </a:lnTo>
                  <a:lnTo>
                    <a:pt x="443460" y="268977"/>
                  </a:lnTo>
                  <a:lnTo>
                    <a:pt x="442909" y="281813"/>
                  </a:lnTo>
                  <a:lnTo>
                    <a:pt x="434646" y="319218"/>
                  </a:lnTo>
                  <a:lnTo>
                    <a:pt x="408791" y="362260"/>
                  </a:lnTo>
                  <a:lnTo>
                    <a:pt x="378768" y="386196"/>
                  </a:lnTo>
                  <a:lnTo>
                    <a:pt x="339747" y="400969"/>
                  </a:lnTo>
                  <a:lnTo>
                    <a:pt x="308604" y="40383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611527" y="2285744"/>
              <a:ext cx="211482" cy="24409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1901330" y="2277195"/>
              <a:ext cx="167005" cy="257175"/>
            </a:xfrm>
            <a:custGeom>
              <a:avLst/>
              <a:gdLst/>
              <a:ahLst/>
              <a:cxnLst/>
              <a:rect l="l" t="t" r="r" b="b"/>
              <a:pathLst>
                <a:path w="167004" h="257175">
                  <a:moveTo>
                    <a:pt x="148664" y="48183"/>
                  </a:moveTo>
                  <a:lnTo>
                    <a:pt x="143866" y="40153"/>
                  </a:lnTo>
                  <a:lnTo>
                    <a:pt x="138823" y="35158"/>
                  </a:lnTo>
                  <a:lnTo>
                    <a:pt x="133534" y="33199"/>
                  </a:lnTo>
                  <a:lnTo>
                    <a:pt x="128344" y="31143"/>
                  </a:lnTo>
                  <a:lnTo>
                    <a:pt x="122321" y="30114"/>
                  </a:lnTo>
                  <a:lnTo>
                    <a:pt x="115464" y="30114"/>
                  </a:lnTo>
                  <a:lnTo>
                    <a:pt x="111058" y="30114"/>
                  </a:lnTo>
                  <a:lnTo>
                    <a:pt x="106356" y="31143"/>
                  </a:lnTo>
                  <a:lnTo>
                    <a:pt x="101362" y="33199"/>
                  </a:lnTo>
                  <a:lnTo>
                    <a:pt x="96368" y="35158"/>
                  </a:lnTo>
                  <a:lnTo>
                    <a:pt x="91470" y="37753"/>
                  </a:lnTo>
                  <a:lnTo>
                    <a:pt x="86672" y="40985"/>
                  </a:lnTo>
                  <a:lnTo>
                    <a:pt x="81874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29" y="250908"/>
                  </a:lnTo>
                  <a:lnTo>
                    <a:pt x="80062" y="250908"/>
                  </a:lnTo>
                  <a:lnTo>
                    <a:pt x="80062" y="256931"/>
                  </a:lnTo>
                  <a:lnTo>
                    <a:pt x="1762" y="256931"/>
                  </a:lnTo>
                  <a:lnTo>
                    <a:pt x="1762" y="250908"/>
                  </a:lnTo>
                  <a:lnTo>
                    <a:pt x="4603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3" y="242584"/>
                  </a:lnTo>
                  <a:lnTo>
                    <a:pt x="15866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1" y="228726"/>
                  </a:lnTo>
                  <a:lnTo>
                    <a:pt x="20615" y="225102"/>
                  </a:lnTo>
                  <a:lnTo>
                    <a:pt x="21007" y="221675"/>
                  </a:lnTo>
                  <a:lnTo>
                    <a:pt x="21007" y="218443"/>
                  </a:lnTo>
                  <a:lnTo>
                    <a:pt x="21007" y="50534"/>
                  </a:lnTo>
                  <a:lnTo>
                    <a:pt x="21007" y="44952"/>
                  </a:lnTo>
                  <a:lnTo>
                    <a:pt x="19195" y="39369"/>
                  </a:lnTo>
                  <a:lnTo>
                    <a:pt x="15572" y="33787"/>
                  </a:lnTo>
                  <a:lnTo>
                    <a:pt x="12046" y="28107"/>
                  </a:lnTo>
                  <a:lnTo>
                    <a:pt x="6856" y="24483"/>
                  </a:lnTo>
                  <a:lnTo>
                    <a:pt x="0" y="22916"/>
                  </a:lnTo>
                  <a:lnTo>
                    <a:pt x="0" y="18068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85791" y="11752"/>
                  </a:lnTo>
                  <a:lnTo>
                    <a:pt x="90785" y="8324"/>
                  </a:lnTo>
                  <a:lnTo>
                    <a:pt x="96270" y="5533"/>
                  </a:lnTo>
                  <a:lnTo>
                    <a:pt x="102244" y="3378"/>
                  </a:lnTo>
                  <a:lnTo>
                    <a:pt x="108316" y="1126"/>
                  </a:lnTo>
                  <a:lnTo>
                    <a:pt x="115367" y="0"/>
                  </a:lnTo>
                  <a:lnTo>
                    <a:pt x="123397" y="0"/>
                  </a:lnTo>
                  <a:lnTo>
                    <a:pt x="128980" y="0"/>
                  </a:lnTo>
                  <a:lnTo>
                    <a:pt x="136178" y="1224"/>
                  </a:lnTo>
                  <a:lnTo>
                    <a:pt x="144992" y="3672"/>
                  </a:lnTo>
                  <a:lnTo>
                    <a:pt x="153806" y="6022"/>
                  </a:lnTo>
                  <a:lnTo>
                    <a:pt x="161053" y="8618"/>
                  </a:lnTo>
                  <a:lnTo>
                    <a:pt x="166733" y="11458"/>
                  </a:lnTo>
                  <a:lnTo>
                    <a:pt x="148664" y="4818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1149148" y="2748673"/>
            <a:ext cx="1800225" cy="558165"/>
            <a:chOff x="1149148" y="2748673"/>
            <a:chExt cx="1800225" cy="558165"/>
          </a:xfrm>
        </p:grpSpPr>
        <p:sp>
          <p:nvSpPr>
            <p:cNvPr id="58" name="object 58"/>
            <p:cNvSpPr/>
            <p:nvPr/>
          </p:nvSpPr>
          <p:spPr>
            <a:xfrm>
              <a:off x="1160432" y="2760543"/>
              <a:ext cx="562610" cy="404495"/>
            </a:xfrm>
            <a:custGeom>
              <a:avLst/>
              <a:gdLst/>
              <a:ahLst/>
              <a:cxnLst/>
              <a:rect l="l" t="t" r="r" b="b"/>
              <a:pathLst>
                <a:path w="562610" h="404494">
                  <a:moveTo>
                    <a:pt x="242535" y="361085"/>
                  </a:moveTo>
                  <a:lnTo>
                    <a:pt x="242535" y="364316"/>
                  </a:lnTo>
                  <a:lnTo>
                    <a:pt x="242926" y="367842"/>
                  </a:lnTo>
                  <a:lnTo>
                    <a:pt x="258547" y="394138"/>
                  </a:lnTo>
                  <a:lnTo>
                    <a:pt x="261779" y="394138"/>
                  </a:lnTo>
                  <a:lnTo>
                    <a:pt x="261779" y="400161"/>
                  </a:lnTo>
                  <a:lnTo>
                    <a:pt x="184215" y="400161"/>
                  </a:lnTo>
                  <a:lnTo>
                    <a:pt x="184215" y="394138"/>
                  </a:lnTo>
                  <a:lnTo>
                    <a:pt x="186957" y="394138"/>
                  </a:lnTo>
                  <a:lnTo>
                    <a:pt x="189503" y="392962"/>
                  </a:lnTo>
                  <a:lnTo>
                    <a:pt x="191853" y="390612"/>
                  </a:lnTo>
                  <a:lnTo>
                    <a:pt x="194302" y="388163"/>
                  </a:lnTo>
                  <a:lnTo>
                    <a:pt x="196407" y="385323"/>
                  </a:lnTo>
                  <a:lnTo>
                    <a:pt x="198170" y="382092"/>
                  </a:lnTo>
                  <a:lnTo>
                    <a:pt x="200031" y="378860"/>
                  </a:lnTo>
                  <a:lnTo>
                    <a:pt x="201353" y="375383"/>
                  </a:lnTo>
                  <a:lnTo>
                    <a:pt x="202137" y="371662"/>
                  </a:lnTo>
                  <a:lnTo>
                    <a:pt x="203018" y="367842"/>
                  </a:lnTo>
                  <a:lnTo>
                    <a:pt x="203459" y="364316"/>
                  </a:lnTo>
                  <a:lnTo>
                    <a:pt x="203459" y="361085"/>
                  </a:lnTo>
                  <a:lnTo>
                    <a:pt x="203459" y="249145"/>
                  </a:lnTo>
                  <a:lnTo>
                    <a:pt x="197436" y="211245"/>
                  </a:lnTo>
                  <a:lnTo>
                    <a:pt x="175823" y="179137"/>
                  </a:lnTo>
                  <a:lnTo>
                    <a:pt x="138363" y="163382"/>
                  </a:lnTo>
                  <a:lnTo>
                    <a:pt x="131771" y="163061"/>
                  </a:lnTo>
                  <a:lnTo>
                    <a:pt x="125178" y="163382"/>
                  </a:lnTo>
                  <a:lnTo>
                    <a:pt x="87884" y="178146"/>
                  </a:lnTo>
                  <a:lnTo>
                    <a:pt x="63783" y="210969"/>
                  </a:lnTo>
                  <a:lnTo>
                    <a:pt x="60229" y="232839"/>
                  </a:lnTo>
                  <a:lnTo>
                    <a:pt x="60229" y="361085"/>
                  </a:lnTo>
                  <a:lnTo>
                    <a:pt x="60229" y="364316"/>
                  </a:lnTo>
                  <a:lnTo>
                    <a:pt x="76242" y="394138"/>
                  </a:lnTo>
                  <a:lnTo>
                    <a:pt x="79473" y="394138"/>
                  </a:lnTo>
                  <a:lnTo>
                    <a:pt x="79473" y="400161"/>
                  </a:lnTo>
                  <a:lnTo>
                    <a:pt x="1175" y="400161"/>
                  </a:lnTo>
                  <a:lnTo>
                    <a:pt x="1175" y="394138"/>
                  </a:lnTo>
                  <a:lnTo>
                    <a:pt x="4015" y="394138"/>
                  </a:lnTo>
                  <a:lnTo>
                    <a:pt x="6610" y="392962"/>
                  </a:lnTo>
                  <a:lnTo>
                    <a:pt x="8961" y="390612"/>
                  </a:lnTo>
                  <a:lnTo>
                    <a:pt x="11409" y="388163"/>
                  </a:lnTo>
                  <a:lnTo>
                    <a:pt x="13514" y="385323"/>
                  </a:lnTo>
                  <a:lnTo>
                    <a:pt x="15277" y="382092"/>
                  </a:lnTo>
                  <a:lnTo>
                    <a:pt x="17138" y="378860"/>
                  </a:lnTo>
                  <a:lnTo>
                    <a:pt x="18460" y="375383"/>
                  </a:lnTo>
                  <a:lnTo>
                    <a:pt x="19244" y="371662"/>
                  </a:lnTo>
                  <a:lnTo>
                    <a:pt x="20027" y="367842"/>
                  </a:lnTo>
                  <a:lnTo>
                    <a:pt x="20419" y="364316"/>
                  </a:lnTo>
                  <a:lnTo>
                    <a:pt x="20419" y="361085"/>
                  </a:lnTo>
                  <a:lnTo>
                    <a:pt x="20419" y="53619"/>
                  </a:lnTo>
                  <a:lnTo>
                    <a:pt x="20419" y="46763"/>
                  </a:lnTo>
                  <a:lnTo>
                    <a:pt x="19439" y="40349"/>
                  </a:lnTo>
                  <a:lnTo>
                    <a:pt x="17481" y="34375"/>
                  </a:lnTo>
                  <a:lnTo>
                    <a:pt x="15522" y="28303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229" y="0"/>
                  </a:lnTo>
                  <a:lnTo>
                    <a:pt x="60229" y="173931"/>
                  </a:lnTo>
                  <a:lnTo>
                    <a:pt x="62971" y="170700"/>
                  </a:lnTo>
                  <a:lnTo>
                    <a:pt x="86965" y="152631"/>
                  </a:lnTo>
                  <a:lnTo>
                    <a:pt x="93233" y="149203"/>
                  </a:lnTo>
                  <a:lnTo>
                    <a:pt x="137793" y="140878"/>
                  </a:lnTo>
                  <a:lnTo>
                    <a:pt x="151437" y="141484"/>
                  </a:lnTo>
                  <a:lnTo>
                    <a:pt x="195443" y="155716"/>
                  </a:lnTo>
                  <a:lnTo>
                    <a:pt x="224328" y="183379"/>
                  </a:lnTo>
                  <a:lnTo>
                    <a:pt x="241102" y="227220"/>
                  </a:lnTo>
                  <a:lnTo>
                    <a:pt x="242535" y="244885"/>
                  </a:lnTo>
                  <a:lnTo>
                    <a:pt x="242535" y="361085"/>
                  </a:lnTo>
                  <a:close/>
                </a:path>
                <a:path w="562610" h="404494">
                  <a:moveTo>
                    <a:pt x="353861" y="278673"/>
                  </a:moveTo>
                  <a:lnTo>
                    <a:pt x="363997" y="318630"/>
                  </a:lnTo>
                  <a:lnTo>
                    <a:pt x="384710" y="352124"/>
                  </a:lnTo>
                  <a:lnTo>
                    <a:pt x="416441" y="375187"/>
                  </a:lnTo>
                  <a:lnTo>
                    <a:pt x="459631" y="383854"/>
                  </a:lnTo>
                  <a:lnTo>
                    <a:pt x="466397" y="383616"/>
                  </a:lnTo>
                  <a:lnTo>
                    <a:pt x="508567" y="372268"/>
                  </a:lnTo>
                  <a:lnTo>
                    <a:pt x="542226" y="345642"/>
                  </a:lnTo>
                  <a:lnTo>
                    <a:pt x="551150" y="327297"/>
                  </a:lnTo>
                  <a:lnTo>
                    <a:pt x="556586" y="327297"/>
                  </a:lnTo>
                  <a:lnTo>
                    <a:pt x="556586" y="372543"/>
                  </a:lnTo>
                  <a:lnTo>
                    <a:pt x="554137" y="372543"/>
                  </a:lnTo>
                  <a:lnTo>
                    <a:pt x="551395" y="373326"/>
                  </a:lnTo>
                  <a:lnTo>
                    <a:pt x="548359" y="374893"/>
                  </a:lnTo>
                  <a:lnTo>
                    <a:pt x="545421" y="376460"/>
                  </a:lnTo>
                  <a:lnTo>
                    <a:pt x="541945" y="378468"/>
                  </a:lnTo>
                  <a:lnTo>
                    <a:pt x="537929" y="380916"/>
                  </a:lnTo>
                  <a:lnTo>
                    <a:pt x="531383" y="384580"/>
                  </a:lnTo>
                  <a:lnTo>
                    <a:pt x="494419" y="399876"/>
                  </a:lnTo>
                  <a:lnTo>
                    <a:pt x="451257" y="404421"/>
                  </a:lnTo>
                  <a:lnTo>
                    <a:pt x="437907" y="403934"/>
                  </a:lnTo>
                  <a:lnTo>
                    <a:pt x="399841" y="396635"/>
                  </a:lnTo>
                  <a:lnTo>
                    <a:pt x="356799" y="372543"/>
                  </a:lnTo>
                  <a:lnTo>
                    <a:pt x="326978" y="330970"/>
                  </a:lnTo>
                  <a:lnTo>
                    <a:pt x="316649" y="287615"/>
                  </a:lnTo>
                  <a:lnTo>
                    <a:pt x="315960" y="270740"/>
                  </a:lnTo>
                  <a:lnTo>
                    <a:pt x="316429" y="259612"/>
                  </a:lnTo>
                  <a:lnTo>
                    <a:pt x="327685" y="214614"/>
                  </a:lnTo>
                  <a:lnTo>
                    <a:pt x="354476" y="175759"/>
                  </a:lnTo>
                  <a:lnTo>
                    <a:pt x="398382" y="149674"/>
                  </a:lnTo>
                  <a:lnTo>
                    <a:pt x="443471" y="143229"/>
                  </a:lnTo>
                  <a:lnTo>
                    <a:pt x="458051" y="143872"/>
                  </a:lnTo>
                  <a:lnTo>
                    <a:pt x="496062" y="153512"/>
                  </a:lnTo>
                  <a:lnTo>
                    <a:pt x="533375" y="181717"/>
                  </a:lnTo>
                  <a:lnTo>
                    <a:pt x="555411" y="224466"/>
                  </a:lnTo>
                  <a:lnTo>
                    <a:pt x="562159" y="264212"/>
                  </a:lnTo>
                  <a:lnTo>
                    <a:pt x="562609" y="278673"/>
                  </a:lnTo>
                  <a:lnTo>
                    <a:pt x="353861" y="27867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03010" y="2912321"/>
              <a:ext cx="194000" cy="116436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774212" y="2759956"/>
              <a:ext cx="393700" cy="527685"/>
            </a:xfrm>
            <a:custGeom>
              <a:avLst/>
              <a:gdLst/>
              <a:ahLst/>
              <a:cxnLst/>
              <a:rect l="l" t="t" r="r" b="b"/>
              <a:pathLst>
                <a:path w="393700" h="527685">
                  <a:moveTo>
                    <a:pt x="1175" y="400748"/>
                  </a:moveTo>
                  <a:lnTo>
                    <a:pt x="1175" y="394725"/>
                  </a:lnTo>
                  <a:lnTo>
                    <a:pt x="4309" y="394725"/>
                  </a:lnTo>
                  <a:lnTo>
                    <a:pt x="7100" y="393550"/>
                  </a:lnTo>
                  <a:lnTo>
                    <a:pt x="9548" y="391199"/>
                  </a:lnTo>
                  <a:lnTo>
                    <a:pt x="11997" y="388751"/>
                  </a:lnTo>
                  <a:lnTo>
                    <a:pt x="14102" y="385911"/>
                  </a:lnTo>
                  <a:lnTo>
                    <a:pt x="15865" y="382679"/>
                  </a:lnTo>
                  <a:lnTo>
                    <a:pt x="17628" y="379447"/>
                  </a:lnTo>
                  <a:lnTo>
                    <a:pt x="18901" y="375971"/>
                  </a:lnTo>
                  <a:lnTo>
                    <a:pt x="19685" y="372249"/>
                  </a:lnTo>
                  <a:lnTo>
                    <a:pt x="20566" y="368430"/>
                  </a:lnTo>
                  <a:lnTo>
                    <a:pt x="21007" y="364904"/>
                  </a:lnTo>
                  <a:lnTo>
                    <a:pt x="21007" y="361672"/>
                  </a:lnTo>
                  <a:lnTo>
                    <a:pt x="21007" y="53619"/>
                  </a:lnTo>
                  <a:lnTo>
                    <a:pt x="21007" y="46763"/>
                  </a:lnTo>
                  <a:lnTo>
                    <a:pt x="19978" y="40349"/>
                  </a:lnTo>
                  <a:lnTo>
                    <a:pt x="17922" y="34375"/>
                  </a:lnTo>
                  <a:lnTo>
                    <a:pt x="15963" y="28303"/>
                  </a:lnTo>
                  <a:lnTo>
                    <a:pt x="9989" y="25071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670" y="0"/>
                  </a:lnTo>
                  <a:lnTo>
                    <a:pt x="60670" y="361672"/>
                  </a:lnTo>
                  <a:lnTo>
                    <a:pt x="60670" y="364904"/>
                  </a:lnTo>
                  <a:lnTo>
                    <a:pt x="65812" y="382679"/>
                  </a:lnTo>
                  <a:lnTo>
                    <a:pt x="67574" y="385911"/>
                  </a:lnTo>
                  <a:lnTo>
                    <a:pt x="69582" y="388751"/>
                  </a:lnTo>
                  <a:lnTo>
                    <a:pt x="71835" y="391199"/>
                  </a:lnTo>
                  <a:lnTo>
                    <a:pt x="74087" y="393550"/>
                  </a:lnTo>
                  <a:lnTo>
                    <a:pt x="76780" y="394725"/>
                  </a:lnTo>
                  <a:lnTo>
                    <a:pt x="79914" y="394725"/>
                  </a:lnTo>
                  <a:lnTo>
                    <a:pt x="79914" y="400748"/>
                  </a:lnTo>
                  <a:lnTo>
                    <a:pt x="1175" y="400748"/>
                  </a:lnTo>
                  <a:close/>
                </a:path>
                <a:path w="393700" h="527685">
                  <a:moveTo>
                    <a:pt x="265902" y="143817"/>
                  </a:moveTo>
                  <a:lnTo>
                    <a:pt x="309725" y="150097"/>
                  </a:lnTo>
                  <a:lnTo>
                    <a:pt x="343981" y="167872"/>
                  </a:lnTo>
                  <a:lnTo>
                    <a:pt x="375785" y="203532"/>
                  </a:lnTo>
                  <a:lnTo>
                    <a:pt x="391467" y="249439"/>
                  </a:lnTo>
                  <a:lnTo>
                    <a:pt x="393413" y="273825"/>
                  </a:lnTo>
                  <a:lnTo>
                    <a:pt x="392945" y="285834"/>
                  </a:lnTo>
                  <a:lnTo>
                    <a:pt x="381680" y="332806"/>
                  </a:lnTo>
                  <a:lnTo>
                    <a:pt x="354888" y="372313"/>
                  </a:lnTo>
                  <a:lnTo>
                    <a:pt x="312893" y="398563"/>
                  </a:lnTo>
                  <a:lnTo>
                    <a:pt x="270750" y="405008"/>
                  </a:lnTo>
                  <a:lnTo>
                    <a:pt x="261358" y="404393"/>
                  </a:lnTo>
                  <a:lnTo>
                    <a:pt x="222888" y="389850"/>
                  </a:lnTo>
                  <a:lnTo>
                    <a:pt x="197299" y="370046"/>
                  </a:lnTo>
                  <a:lnTo>
                    <a:pt x="197299" y="488008"/>
                  </a:lnTo>
                  <a:lnTo>
                    <a:pt x="197299" y="491240"/>
                  </a:lnTo>
                  <a:lnTo>
                    <a:pt x="197691" y="494765"/>
                  </a:lnTo>
                  <a:lnTo>
                    <a:pt x="198474" y="498585"/>
                  </a:lnTo>
                  <a:lnTo>
                    <a:pt x="199258" y="502404"/>
                  </a:lnTo>
                  <a:lnTo>
                    <a:pt x="213312" y="521061"/>
                  </a:lnTo>
                  <a:lnTo>
                    <a:pt x="216543" y="521061"/>
                  </a:lnTo>
                  <a:lnTo>
                    <a:pt x="216543" y="527084"/>
                  </a:lnTo>
                  <a:lnTo>
                    <a:pt x="138245" y="527084"/>
                  </a:lnTo>
                  <a:lnTo>
                    <a:pt x="138245" y="521061"/>
                  </a:lnTo>
                  <a:lnTo>
                    <a:pt x="141085" y="521061"/>
                  </a:lnTo>
                  <a:lnTo>
                    <a:pt x="143680" y="519837"/>
                  </a:lnTo>
                  <a:lnTo>
                    <a:pt x="146030" y="517388"/>
                  </a:lnTo>
                  <a:lnTo>
                    <a:pt x="148479" y="515038"/>
                  </a:lnTo>
                  <a:lnTo>
                    <a:pt x="150584" y="512247"/>
                  </a:lnTo>
                  <a:lnTo>
                    <a:pt x="152347" y="509015"/>
                  </a:lnTo>
                  <a:lnTo>
                    <a:pt x="154208" y="505881"/>
                  </a:lnTo>
                  <a:lnTo>
                    <a:pt x="155530" y="502404"/>
                  </a:lnTo>
                  <a:lnTo>
                    <a:pt x="156314" y="498585"/>
                  </a:lnTo>
                  <a:lnTo>
                    <a:pt x="157097" y="494765"/>
                  </a:lnTo>
                  <a:lnTo>
                    <a:pt x="157489" y="491240"/>
                  </a:lnTo>
                  <a:lnTo>
                    <a:pt x="157489" y="488008"/>
                  </a:lnTo>
                  <a:lnTo>
                    <a:pt x="157489" y="183480"/>
                  </a:lnTo>
                  <a:lnTo>
                    <a:pt x="157489" y="179856"/>
                  </a:lnTo>
                  <a:lnTo>
                    <a:pt x="157391" y="176380"/>
                  </a:lnTo>
                  <a:lnTo>
                    <a:pt x="157195" y="173050"/>
                  </a:lnTo>
                  <a:lnTo>
                    <a:pt x="156999" y="169622"/>
                  </a:lnTo>
                  <a:lnTo>
                    <a:pt x="156314" y="166635"/>
                  </a:lnTo>
                  <a:lnTo>
                    <a:pt x="155138" y="164089"/>
                  </a:lnTo>
                  <a:lnTo>
                    <a:pt x="153963" y="161445"/>
                  </a:lnTo>
                  <a:lnTo>
                    <a:pt x="152054" y="159241"/>
                  </a:lnTo>
                  <a:lnTo>
                    <a:pt x="149409" y="157478"/>
                  </a:lnTo>
                  <a:lnTo>
                    <a:pt x="146863" y="155618"/>
                  </a:lnTo>
                  <a:lnTo>
                    <a:pt x="143141" y="154491"/>
                  </a:lnTo>
                  <a:lnTo>
                    <a:pt x="138245" y="154100"/>
                  </a:lnTo>
                  <a:lnTo>
                    <a:pt x="138245" y="148077"/>
                  </a:lnTo>
                  <a:lnTo>
                    <a:pt x="197299" y="148077"/>
                  </a:lnTo>
                  <a:lnTo>
                    <a:pt x="197299" y="174519"/>
                  </a:lnTo>
                  <a:lnTo>
                    <a:pt x="203634" y="167716"/>
                  </a:lnTo>
                  <a:lnTo>
                    <a:pt x="244859" y="145873"/>
                  </a:lnTo>
                  <a:lnTo>
                    <a:pt x="255059" y="144331"/>
                  </a:lnTo>
                  <a:lnTo>
                    <a:pt x="265902" y="143817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60229" y="2912909"/>
              <a:ext cx="179017" cy="242772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228914" y="2900835"/>
              <a:ext cx="80010" cy="260350"/>
            </a:xfrm>
            <a:custGeom>
              <a:avLst/>
              <a:gdLst/>
              <a:ahLst/>
              <a:cxnLst/>
              <a:rect l="l" t="t" r="r" b="b"/>
              <a:pathLst>
                <a:path w="80010" h="260350">
                  <a:moveTo>
                    <a:pt x="1322" y="259869"/>
                  </a:moveTo>
                  <a:lnTo>
                    <a:pt x="1322" y="253846"/>
                  </a:lnTo>
                  <a:lnTo>
                    <a:pt x="4456" y="253846"/>
                  </a:lnTo>
                  <a:lnTo>
                    <a:pt x="7247" y="252671"/>
                  </a:lnTo>
                  <a:lnTo>
                    <a:pt x="9695" y="250321"/>
                  </a:lnTo>
                  <a:lnTo>
                    <a:pt x="12143" y="247872"/>
                  </a:lnTo>
                  <a:lnTo>
                    <a:pt x="14151" y="245032"/>
                  </a:lnTo>
                  <a:lnTo>
                    <a:pt x="15718" y="241800"/>
                  </a:lnTo>
                  <a:lnTo>
                    <a:pt x="17285" y="238568"/>
                  </a:lnTo>
                  <a:lnTo>
                    <a:pt x="18460" y="235092"/>
                  </a:lnTo>
                  <a:lnTo>
                    <a:pt x="19244" y="231370"/>
                  </a:lnTo>
                  <a:lnTo>
                    <a:pt x="20125" y="227551"/>
                  </a:lnTo>
                  <a:lnTo>
                    <a:pt x="20566" y="224025"/>
                  </a:lnTo>
                  <a:lnTo>
                    <a:pt x="20566" y="220793"/>
                  </a:lnTo>
                  <a:lnTo>
                    <a:pt x="20566" y="54059"/>
                  </a:lnTo>
                  <a:lnTo>
                    <a:pt x="20566" y="47302"/>
                  </a:lnTo>
                  <a:lnTo>
                    <a:pt x="19537" y="40838"/>
                  </a:lnTo>
                  <a:lnTo>
                    <a:pt x="17481" y="34668"/>
                  </a:lnTo>
                  <a:lnTo>
                    <a:pt x="15522" y="28401"/>
                  </a:lnTo>
                  <a:lnTo>
                    <a:pt x="9695" y="25022"/>
                  </a:lnTo>
                  <a:lnTo>
                    <a:pt x="0" y="24532"/>
                  </a:lnTo>
                  <a:lnTo>
                    <a:pt x="0" y="19244"/>
                  </a:lnTo>
                  <a:lnTo>
                    <a:pt x="60229" y="0"/>
                  </a:lnTo>
                  <a:lnTo>
                    <a:pt x="60229" y="220793"/>
                  </a:lnTo>
                  <a:lnTo>
                    <a:pt x="60229" y="224025"/>
                  </a:lnTo>
                  <a:lnTo>
                    <a:pt x="76242" y="253846"/>
                  </a:lnTo>
                  <a:lnTo>
                    <a:pt x="79473" y="253846"/>
                  </a:lnTo>
                  <a:lnTo>
                    <a:pt x="79473" y="259869"/>
                  </a:lnTo>
                  <a:lnTo>
                    <a:pt x="1322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21891" y="2802879"/>
              <a:ext cx="79711" cy="79123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2372141" y="2901422"/>
              <a:ext cx="262255" cy="259715"/>
            </a:xfrm>
            <a:custGeom>
              <a:avLst/>
              <a:gdLst/>
              <a:ahLst/>
              <a:cxnLst/>
              <a:rect l="l" t="t" r="r" b="b"/>
              <a:pathLst>
                <a:path w="262255" h="259714">
                  <a:moveTo>
                    <a:pt x="242535" y="220206"/>
                  </a:moveTo>
                  <a:lnTo>
                    <a:pt x="242535" y="223437"/>
                  </a:lnTo>
                  <a:lnTo>
                    <a:pt x="242926" y="226963"/>
                  </a:lnTo>
                  <a:lnTo>
                    <a:pt x="258547" y="253259"/>
                  </a:lnTo>
                  <a:lnTo>
                    <a:pt x="261779" y="253259"/>
                  </a:lnTo>
                  <a:lnTo>
                    <a:pt x="261779" y="259282"/>
                  </a:lnTo>
                  <a:lnTo>
                    <a:pt x="184214" y="259282"/>
                  </a:lnTo>
                  <a:lnTo>
                    <a:pt x="184214" y="253259"/>
                  </a:lnTo>
                  <a:lnTo>
                    <a:pt x="186957" y="253259"/>
                  </a:lnTo>
                  <a:lnTo>
                    <a:pt x="189503" y="252083"/>
                  </a:lnTo>
                  <a:lnTo>
                    <a:pt x="191853" y="249733"/>
                  </a:lnTo>
                  <a:lnTo>
                    <a:pt x="194302" y="247285"/>
                  </a:lnTo>
                  <a:lnTo>
                    <a:pt x="196407" y="244444"/>
                  </a:lnTo>
                  <a:lnTo>
                    <a:pt x="198170" y="241213"/>
                  </a:lnTo>
                  <a:lnTo>
                    <a:pt x="200031" y="237981"/>
                  </a:lnTo>
                  <a:lnTo>
                    <a:pt x="201353" y="234504"/>
                  </a:lnTo>
                  <a:lnTo>
                    <a:pt x="202137" y="230783"/>
                  </a:lnTo>
                  <a:lnTo>
                    <a:pt x="203018" y="226963"/>
                  </a:lnTo>
                  <a:lnTo>
                    <a:pt x="203459" y="223437"/>
                  </a:lnTo>
                  <a:lnTo>
                    <a:pt x="203459" y="220206"/>
                  </a:lnTo>
                  <a:lnTo>
                    <a:pt x="203459" y="108266"/>
                  </a:lnTo>
                  <a:lnTo>
                    <a:pt x="197436" y="70366"/>
                  </a:lnTo>
                  <a:lnTo>
                    <a:pt x="175823" y="38258"/>
                  </a:lnTo>
                  <a:lnTo>
                    <a:pt x="138363" y="22503"/>
                  </a:lnTo>
                  <a:lnTo>
                    <a:pt x="131771" y="22182"/>
                  </a:lnTo>
                  <a:lnTo>
                    <a:pt x="125178" y="22521"/>
                  </a:lnTo>
                  <a:lnTo>
                    <a:pt x="87884" y="37671"/>
                  </a:lnTo>
                  <a:lnTo>
                    <a:pt x="62335" y="70023"/>
                  </a:lnTo>
                  <a:lnTo>
                    <a:pt x="60229" y="78102"/>
                  </a:lnTo>
                  <a:lnTo>
                    <a:pt x="60229" y="86525"/>
                  </a:lnTo>
                  <a:lnTo>
                    <a:pt x="60229" y="220206"/>
                  </a:lnTo>
                  <a:lnTo>
                    <a:pt x="60229" y="223437"/>
                  </a:lnTo>
                  <a:lnTo>
                    <a:pt x="60621" y="226963"/>
                  </a:lnTo>
                  <a:lnTo>
                    <a:pt x="76242" y="253259"/>
                  </a:lnTo>
                  <a:lnTo>
                    <a:pt x="79473" y="253259"/>
                  </a:lnTo>
                  <a:lnTo>
                    <a:pt x="79473" y="259282"/>
                  </a:lnTo>
                  <a:lnTo>
                    <a:pt x="1175" y="259282"/>
                  </a:lnTo>
                  <a:lnTo>
                    <a:pt x="1175" y="253259"/>
                  </a:lnTo>
                  <a:lnTo>
                    <a:pt x="4015" y="253259"/>
                  </a:lnTo>
                  <a:lnTo>
                    <a:pt x="6610" y="252083"/>
                  </a:lnTo>
                  <a:lnTo>
                    <a:pt x="8961" y="249733"/>
                  </a:lnTo>
                  <a:lnTo>
                    <a:pt x="11409" y="247285"/>
                  </a:lnTo>
                  <a:lnTo>
                    <a:pt x="13514" y="244444"/>
                  </a:lnTo>
                  <a:lnTo>
                    <a:pt x="15277" y="241213"/>
                  </a:lnTo>
                  <a:lnTo>
                    <a:pt x="17138" y="237981"/>
                  </a:lnTo>
                  <a:lnTo>
                    <a:pt x="18460" y="234504"/>
                  </a:lnTo>
                  <a:lnTo>
                    <a:pt x="19244" y="230783"/>
                  </a:lnTo>
                  <a:lnTo>
                    <a:pt x="20027" y="226963"/>
                  </a:lnTo>
                  <a:lnTo>
                    <a:pt x="20419" y="223437"/>
                  </a:lnTo>
                  <a:lnTo>
                    <a:pt x="20419" y="220206"/>
                  </a:lnTo>
                  <a:lnTo>
                    <a:pt x="20419" y="54059"/>
                  </a:lnTo>
                  <a:lnTo>
                    <a:pt x="20419" y="47302"/>
                  </a:lnTo>
                  <a:lnTo>
                    <a:pt x="19439" y="40838"/>
                  </a:lnTo>
                  <a:lnTo>
                    <a:pt x="17481" y="34668"/>
                  </a:lnTo>
                  <a:lnTo>
                    <a:pt x="15522" y="28401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9244"/>
                  </a:lnTo>
                  <a:lnTo>
                    <a:pt x="60229" y="0"/>
                  </a:lnTo>
                  <a:lnTo>
                    <a:pt x="60229" y="33052"/>
                  </a:lnTo>
                  <a:lnTo>
                    <a:pt x="62971" y="29821"/>
                  </a:lnTo>
                  <a:lnTo>
                    <a:pt x="86965" y="11752"/>
                  </a:lnTo>
                  <a:lnTo>
                    <a:pt x="93233" y="8324"/>
                  </a:lnTo>
                  <a:lnTo>
                    <a:pt x="137793" y="0"/>
                  </a:lnTo>
                  <a:lnTo>
                    <a:pt x="151437" y="605"/>
                  </a:lnTo>
                  <a:lnTo>
                    <a:pt x="195443" y="14837"/>
                  </a:lnTo>
                  <a:lnTo>
                    <a:pt x="224328" y="42500"/>
                  </a:lnTo>
                  <a:lnTo>
                    <a:pt x="241102" y="86341"/>
                  </a:lnTo>
                  <a:lnTo>
                    <a:pt x="242535" y="104006"/>
                  </a:lnTo>
                  <a:lnTo>
                    <a:pt x="242535" y="220206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18832" y="3163230"/>
              <a:ext cx="200170" cy="120696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688101" y="2903773"/>
              <a:ext cx="250190" cy="391795"/>
            </a:xfrm>
            <a:custGeom>
              <a:avLst/>
              <a:gdLst/>
              <a:ahLst/>
              <a:cxnLst/>
              <a:rect l="l" t="t" r="r" b="b"/>
              <a:pathLst>
                <a:path w="250189" h="391795">
                  <a:moveTo>
                    <a:pt x="163061" y="248558"/>
                  </a:moveTo>
                  <a:lnTo>
                    <a:pt x="202871" y="258106"/>
                  </a:lnTo>
                  <a:lnTo>
                    <a:pt x="239450" y="283716"/>
                  </a:lnTo>
                  <a:lnTo>
                    <a:pt x="241800" y="290278"/>
                  </a:lnTo>
                  <a:lnTo>
                    <a:pt x="244249" y="296937"/>
                  </a:lnTo>
                  <a:lnTo>
                    <a:pt x="245473" y="304087"/>
                  </a:lnTo>
                  <a:lnTo>
                    <a:pt x="245473" y="311726"/>
                  </a:lnTo>
                  <a:lnTo>
                    <a:pt x="228313" y="354364"/>
                  </a:lnTo>
                  <a:lnTo>
                    <a:pt x="196242" y="376776"/>
                  </a:lnTo>
                  <a:lnTo>
                    <a:pt x="153760" y="389060"/>
                  </a:lnTo>
                  <a:lnTo>
                    <a:pt x="119137" y="391787"/>
                  </a:lnTo>
                  <a:lnTo>
                    <a:pt x="107789" y="391502"/>
                  </a:lnTo>
                  <a:lnTo>
                    <a:pt x="64857" y="384672"/>
                  </a:lnTo>
                  <a:lnTo>
                    <a:pt x="30078" y="368806"/>
                  </a:lnTo>
                  <a:lnTo>
                    <a:pt x="4737" y="336589"/>
                  </a:lnTo>
                  <a:lnTo>
                    <a:pt x="2350" y="320099"/>
                  </a:lnTo>
                  <a:lnTo>
                    <a:pt x="2947" y="312396"/>
                  </a:lnTo>
                  <a:lnTo>
                    <a:pt x="24569" y="276249"/>
                  </a:lnTo>
                  <a:lnTo>
                    <a:pt x="43189" y="262366"/>
                  </a:lnTo>
                  <a:lnTo>
                    <a:pt x="33300" y="256463"/>
                  </a:lnTo>
                  <a:lnTo>
                    <a:pt x="6197" y="223896"/>
                  </a:lnTo>
                  <a:lnTo>
                    <a:pt x="0" y="195526"/>
                  </a:lnTo>
                  <a:lnTo>
                    <a:pt x="0" y="187887"/>
                  </a:lnTo>
                  <a:lnTo>
                    <a:pt x="22770" y="152190"/>
                  </a:lnTo>
                  <a:lnTo>
                    <a:pt x="18069" y="146176"/>
                  </a:lnTo>
                  <a:lnTo>
                    <a:pt x="4379" y="109102"/>
                  </a:lnTo>
                  <a:lnTo>
                    <a:pt x="4113" y="102243"/>
                  </a:lnTo>
                  <a:lnTo>
                    <a:pt x="4673" y="91630"/>
                  </a:lnTo>
                  <a:lnTo>
                    <a:pt x="18032" y="52967"/>
                  </a:lnTo>
                  <a:lnTo>
                    <a:pt x="45943" y="22999"/>
                  </a:lnTo>
                  <a:lnTo>
                    <a:pt x="85239" y="4462"/>
                  </a:lnTo>
                  <a:lnTo>
                    <a:pt x="119725" y="0"/>
                  </a:lnTo>
                  <a:lnTo>
                    <a:pt x="132202" y="550"/>
                  </a:lnTo>
                  <a:lnTo>
                    <a:pt x="178761" y="13469"/>
                  </a:lnTo>
                  <a:lnTo>
                    <a:pt x="206250" y="31290"/>
                  </a:lnTo>
                  <a:lnTo>
                    <a:pt x="249586" y="31290"/>
                  </a:lnTo>
                  <a:lnTo>
                    <a:pt x="249586" y="52884"/>
                  </a:lnTo>
                  <a:lnTo>
                    <a:pt x="221969" y="52884"/>
                  </a:lnTo>
                  <a:lnTo>
                    <a:pt x="224809" y="58956"/>
                  </a:lnTo>
                  <a:lnTo>
                    <a:pt x="234602" y="99893"/>
                  </a:lnTo>
                  <a:lnTo>
                    <a:pt x="234033" y="109386"/>
                  </a:lnTo>
                  <a:lnTo>
                    <a:pt x="214770" y="152374"/>
                  </a:lnTo>
                  <a:lnTo>
                    <a:pt x="183260" y="178008"/>
                  </a:lnTo>
                  <a:lnTo>
                    <a:pt x="141209" y="192478"/>
                  </a:lnTo>
                  <a:lnTo>
                    <a:pt x="117815" y="194351"/>
                  </a:lnTo>
                  <a:lnTo>
                    <a:pt x="106788" y="193938"/>
                  </a:lnTo>
                  <a:lnTo>
                    <a:pt x="64278" y="184058"/>
                  </a:lnTo>
                  <a:lnTo>
                    <a:pt x="37313" y="168496"/>
                  </a:lnTo>
                  <a:lnTo>
                    <a:pt x="32808" y="171336"/>
                  </a:lnTo>
                  <a:lnTo>
                    <a:pt x="29772" y="174862"/>
                  </a:lnTo>
                  <a:lnTo>
                    <a:pt x="28205" y="179073"/>
                  </a:lnTo>
                  <a:lnTo>
                    <a:pt x="26638" y="183284"/>
                  </a:lnTo>
                  <a:lnTo>
                    <a:pt x="25854" y="187593"/>
                  </a:lnTo>
                  <a:lnTo>
                    <a:pt x="25854" y="192000"/>
                  </a:lnTo>
                  <a:lnTo>
                    <a:pt x="52535" y="226651"/>
                  </a:lnTo>
                  <a:lnTo>
                    <a:pt x="87847" y="236512"/>
                  </a:lnTo>
                  <a:lnTo>
                    <a:pt x="163061" y="24855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18832" y="2913497"/>
              <a:ext cx="176078" cy="175491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3133997" y="2789658"/>
            <a:ext cx="2372360" cy="509270"/>
            <a:chOff x="3133997" y="2789658"/>
            <a:chExt cx="2372360" cy="509270"/>
          </a:xfrm>
        </p:grpSpPr>
        <p:sp>
          <p:nvSpPr>
            <p:cNvPr id="69" name="object 69"/>
            <p:cNvSpPr/>
            <p:nvPr/>
          </p:nvSpPr>
          <p:spPr>
            <a:xfrm>
              <a:off x="3145280" y="2903773"/>
              <a:ext cx="447040" cy="261620"/>
            </a:xfrm>
            <a:custGeom>
              <a:avLst/>
              <a:gdLst/>
              <a:ahLst/>
              <a:cxnLst/>
              <a:rect l="l" t="t" r="r" b="b"/>
              <a:pathLst>
                <a:path w="447039" h="261619">
                  <a:moveTo>
                    <a:pt x="148664" y="48183"/>
                  </a:moveTo>
                  <a:lnTo>
                    <a:pt x="143866" y="40153"/>
                  </a:lnTo>
                  <a:lnTo>
                    <a:pt x="138822" y="35158"/>
                  </a:lnTo>
                  <a:lnTo>
                    <a:pt x="133533" y="33199"/>
                  </a:lnTo>
                  <a:lnTo>
                    <a:pt x="128343" y="31143"/>
                  </a:lnTo>
                  <a:lnTo>
                    <a:pt x="122320" y="30114"/>
                  </a:lnTo>
                  <a:lnTo>
                    <a:pt x="115464" y="30114"/>
                  </a:lnTo>
                  <a:lnTo>
                    <a:pt x="111057" y="30114"/>
                  </a:lnTo>
                  <a:lnTo>
                    <a:pt x="106356" y="31143"/>
                  </a:lnTo>
                  <a:lnTo>
                    <a:pt x="101362" y="33199"/>
                  </a:lnTo>
                  <a:lnTo>
                    <a:pt x="96367" y="35158"/>
                  </a:lnTo>
                  <a:lnTo>
                    <a:pt x="91470" y="37753"/>
                  </a:lnTo>
                  <a:lnTo>
                    <a:pt x="86672" y="40985"/>
                  </a:lnTo>
                  <a:lnTo>
                    <a:pt x="81873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29" y="250908"/>
                  </a:lnTo>
                  <a:lnTo>
                    <a:pt x="80061" y="250908"/>
                  </a:lnTo>
                  <a:lnTo>
                    <a:pt x="80061" y="256931"/>
                  </a:lnTo>
                  <a:lnTo>
                    <a:pt x="1762" y="256931"/>
                  </a:lnTo>
                  <a:lnTo>
                    <a:pt x="1762" y="250908"/>
                  </a:lnTo>
                  <a:lnTo>
                    <a:pt x="4602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2" y="242584"/>
                  </a:lnTo>
                  <a:lnTo>
                    <a:pt x="15865" y="239156"/>
                  </a:lnTo>
                  <a:lnTo>
                    <a:pt x="17725" y="235728"/>
                  </a:lnTo>
                  <a:lnTo>
                    <a:pt x="19048" y="232252"/>
                  </a:lnTo>
                  <a:lnTo>
                    <a:pt x="19831" y="228726"/>
                  </a:lnTo>
                  <a:lnTo>
                    <a:pt x="20615" y="225102"/>
                  </a:lnTo>
                  <a:lnTo>
                    <a:pt x="21006" y="221675"/>
                  </a:lnTo>
                  <a:lnTo>
                    <a:pt x="21006" y="218443"/>
                  </a:lnTo>
                  <a:lnTo>
                    <a:pt x="21006" y="50534"/>
                  </a:lnTo>
                  <a:lnTo>
                    <a:pt x="21006" y="44951"/>
                  </a:lnTo>
                  <a:lnTo>
                    <a:pt x="19195" y="39369"/>
                  </a:lnTo>
                  <a:lnTo>
                    <a:pt x="15571" y="33787"/>
                  </a:lnTo>
                  <a:lnTo>
                    <a:pt x="12045" y="28107"/>
                  </a:lnTo>
                  <a:lnTo>
                    <a:pt x="6855" y="24483"/>
                  </a:lnTo>
                  <a:lnTo>
                    <a:pt x="0" y="22916"/>
                  </a:lnTo>
                  <a:lnTo>
                    <a:pt x="0" y="18068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96269" y="5533"/>
                  </a:lnTo>
                  <a:lnTo>
                    <a:pt x="102243" y="3378"/>
                  </a:lnTo>
                  <a:lnTo>
                    <a:pt x="108315" y="1126"/>
                  </a:lnTo>
                  <a:lnTo>
                    <a:pt x="115366" y="0"/>
                  </a:lnTo>
                  <a:lnTo>
                    <a:pt x="123397" y="0"/>
                  </a:lnTo>
                  <a:lnTo>
                    <a:pt x="128979" y="0"/>
                  </a:lnTo>
                  <a:lnTo>
                    <a:pt x="136177" y="1224"/>
                  </a:lnTo>
                  <a:lnTo>
                    <a:pt x="144992" y="3672"/>
                  </a:lnTo>
                  <a:lnTo>
                    <a:pt x="153806" y="6022"/>
                  </a:lnTo>
                  <a:lnTo>
                    <a:pt x="161053" y="8618"/>
                  </a:lnTo>
                  <a:lnTo>
                    <a:pt x="166733" y="11458"/>
                  </a:lnTo>
                  <a:lnTo>
                    <a:pt x="148664" y="48183"/>
                  </a:lnTo>
                  <a:close/>
                </a:path>
                <a:path w="447039" h="261619">
                  <a:moveTo>
                    <a:pt x="237716" y="135443"/>
                  </a:moveTo>
                  <a:lnTo>
                    <a:pt x="247852" y="175400"/>
                  </a:lnTo>
                  <a:lnTo>
                    <a:pt x="268566" y="208894"/>
                  </a:lnTo>
                  <a:lnTo>
                    <a:pt x="300296" y="231958"/>
                  </a:lnTo>
                  <a:lnTo>
                    <a:pt x="343485" y="240625"/>
                  </a:lnTo>
                  <a:lnTo>
                    <a:pt x="350252" y="240386"/>
                  </a:lnTo>
                  <a:lnTo>
                    <a:pt x="392422" y="229038"/>
                  </a:lnTo>
                  <a:lnTo>
                    <a:pt x="426081" y="202412"/>
                  </a:lnTo>
                  <a:lnTo>
                    <a:pt x="435005" y="184068"/>
                  </a:lnTo>
                  <a:lnTo>
                    <a:pt x="440441" y="184068"/>
                  </a:lnTo>
                  <a:lnTo>
                    <a:pt x="440441" y="229314"/>
                  </a:lnTo>
                  <a:lnTo>
                    <a:pt x="437992" y="229314"/>
                  </a:lnTo>
                  <a:lnTo>
                    <a:pt x="435250" y="230097"/>
                  </a:lnTo>
                  <a:lnTo>
                    <a:pt x="432214" y="231664"/>
                  </a:lnTo>
                  <a:lnTo>
                    <a:pt x="429276" y="233231"/>
                  </a:lnTo>
                  <a:lnTo>
                    <a:pt x="425800" y="235239"/>
                  </a:lnTo>
                  <a:lnTo>
                    <a:pt x="421784" y="237687"/>
                  </a:lnTo>
                  <a:lnTo>
                    <a:pt x="415238" y="241350"/>
                  </a:lnTo>
                  <a:lnTo>
                    <a:pt x="378274" y="256646"/>
                  </a:lnTo>
                  <a:lnTo>
                    <a:pt x="335112" y="261191"/>
                  </a:lnTo>
                  <a:lnTo>
                    <a:pt x="321762" y="260705"/>
                  </a:lnTo>
                  <a:lnTo>
                    <a:pt x="283696" y="253405"/>
                  </a:lnTo>
                  <a:lnTo>
                    <a:pt x="240654" y="229314"/>
                  </a:lnTo>
                  <a:lnTo>
                    <a:pt x="210833" y="187740"/>
                  </a:lnTo>
                  <a:lnTo>
                    <a:pt x="200504" y="144386"/>
                  </a:lnTo>
                  <a:lnTo>
                    <a:pt x="199815" y="127510"/>
                  </a:lnTo>
                  <a:lnTo>
                    <a:pt x="200283" y="116383"/>
                  </a:lnTo>
                  <a:lnTo>
                    <a:pt x="211540" y="71385"/>
                  </a:lnTo>
                  <a:lnTo>
                    <a:pt x="238331" y="32529"/>
                  </a:lnTo>
                  <a:lnTo>
                    <a:pt x="282236" y="6445"/>
                  </a:lnTo>
                  <a:lnTo>
                    <a:pt x="327326" y="0"/>
                  </a:lnTo>
                  <a:lnTo>
                    <a:pt x="341906" y="642"/>
                  </a:lnTo>
                  <a:lnTo>
                    <a:pt x="379917" y="10283"/>
                  </a:lnTo>
                  <a:lnTo>
                    <a:pt x="417230" y="38488"/>
                  </a:lnTo>
                  <a:lnTo>
                    <a:pt x="439266" y="81236"/>
                  </a:lnTo>
                  <a:lnTo>
                    <a:pt x="446014" y="120982"/>
                  </a:lnTo>
                  <a:lnTo>
                    <a:pt x="446464" y="135443"/>
                  </a:lnTo>
                  <a:lnTo>
                    <a:pt x="237716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71714" y="2912321"/>
              <a:ext cx="194000" cy="116436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3636158" y="2900835"/>
              <a:ext cx="354965" cy="264160"/>
            </a:xfrm>
            <a:custGeom>
              <a:avLst/>
              <a:gdLst/>
              <a:ahLst/>
              <a:cxnLst/>
              <a:rect l="l" t="t" r="r" b="b"/>
              <a:pathLst>
                <a:path w="354964" h="264160">
                  <a:moveTo>
                    <a:pt x="227551" y="238275"/>
                  </a:moveTo>
                  <a:lnTo>
                    <a:pt x="224319" y="238275"/>
                  </a:lnTo>
                  <a:lnTo>
                    <a:pt x="221283" y="238960"/>
                  </a:lnTo>
                  <a:lnTo>
                    <a:pt x="218443" y="240331"/>
                  </a:lnTo>
                  <a:lnTo>
                    <a:pt x="215701" y="241702"/>
                  </a:lnTo>
                  <a:lnTo>
                    <a:pt x="212518" y="243416"/>
                  </a:lnTo>
                  <a:lnTo>
                    <a:pt x="208894" y="245473"/>
                  </a:lnTo>
                  <a:lnTo>
                    <a:pt x="203413" y="248503"/>
                  </a:lnTo>
                  <a:lnTo>
                    <a:pt x="164897" y="262550"/>
                  </a:lnTo>
                  <a:lnTo>
                    <a:pt x="142054" y="264129"/>
                  </a:lnTo>
                  <a:lnTo>
                    <a:pt x="126987" y="263514"/>
                  </a:lnTo>
                  <a:lnTo>
                    <a:pt x="85203" y="254287"/>
                  </a:lnTo>
                  <a:lnTo>
                    <a:pt x="50029" y="234923"/>
                  </a:lnTo>
                  <a:lnTo>
                    <a:pt x="23247" y="207242"/>
                  </a:lnTo>
                  <a:lnTo>
                    <a:pt x="5949" y="172811"/>
                  </a:lnTo>
                  <a:lnTo>
                    <a:pt x="0" y="133533"/>
                  </a:lnTo>
                  <a:lnTo>
                    <a:pt x="578" y="120753"/>
                  </a:lnTo>
                  <a:lnTo>
                    <a:pt x="14460" y="72762"/>
                  </a:lnTo>
                  <a:lnTo>
                    <a:pt x="45383" y="34026"/>
                  </a:lnTo>
                  <a:lnTo>
                    <a:pt x="79179" y="13808"/>
                  </a:lnTo>
                  <a:lnTo>
                    <a:pt x="121405" y="3617"/>
                  </a:lnTo>
                  <a:lnTo>
                    <a:pt x="137206" y="2938"/>
                  </a:lnTo>
                  <a:lnTo>
                    <a:pt x="147838" y="3259"/>
                  </a:lnTo>
                  <a:lnTo>
                    <a:pt x="186124" y="13111"/>
                  </a:lnTo>
                  <a:lnTo>
                    <a:pt x="200472" y="19978"/>
                  </a:lnTo>
                  <a:lnTo>
                    <a:pt x="203948" y="21594"/>
                  </a:lnTo>
                  <a:lnTo>
                    <a:pt x="207278" y="22769"/>
                  </a:lnTo>
                  <a:lnTo>
                    <a:pt x="210706" y="23944"/>
                  </a:lnTo>
                  <a:lnTo>
                    <a:pt x="214231" y="24532"/>
                  </a:lnTo>
                  <a:lnTo>
                    <a:pt x="217855" y="24532"/>
                  </a:lnTo>
                  <a:lnTo>
                    <a:pt x="217855" y="70366"/>
                  </a:lnTo>
                  <a:lnTo>
                    <a:pt x="211832" y="70366"/>
                  </a:lnTo>
                  <a:lnTo>
                    <a:pt x="209874" y="62727"/>
                  </a:lnTo>
                  <a:lnTo>
                    <a:pt x="206250" y="56018"/>
                  </a:lnTo>
                  <a:lnTo>
                    <a:pt x="200961" y="50240"/>
                  </a:lnTo>
                  <a:lnTo>
                    <a:pt x="195771" y="44364"/>
                  </a:lnTo>
                  <a:lnTo>
                    <a:pt x="189748" y="39418"/>
                  </a:lnTo>
                  <a:lnTo>
                    <a:pt x="182893" y="35403"/>
                  </a:lnTo>
                  <a:lnTo>
                    <a:pt x="176135" y="31388"/>
                  </a:lnTo>
                  <a:lnTo>
                    <a:pt x="168741" y="28401"/>
                  </a:lnTo>
                  <a:lnTo>
                    <a:pt x="160710" y="26442"/>
                  </a:lnTo>
                  <a:lnTo>
                    <a:pt x="152679" y="24385"/>
                  </a:lnTo>
                  <a:lnTo>
                    <a:pt x="144845" y="23357"/>
                  </a:lnTo>
                  <a:lnTo>
                    <a:pt x="137206" y="23357"/>
                  </a:lnTo>
                  <a:lnTo>
                    <a:pt x="125243" y="23908"/>
                  </a:lnTo>
                  <a:lnTo>
                    <a:pt x="84955" y="36854"/>
                  </a:lnTo>
                  <a:lnTo>
                    <a:pt x="52737" y="70182"/>
                  </a:lnTo>
                  <a:lnTo>
                    <a:pt x="39599" y="114886"/>
                  </a:lnTo>
                  <a:lnTo>
                    <a:pt x="39222" y="124426"/>
                  </a:lnTo>
                  <a:lnTo>
                    <a:pt x="39672" y="135535"/>
                  </a:lnTo>
                  <a:lnTo>
                    <a:pt x="50414" y="178577"/>
                  </a:lnTo>
                  <a:lnTo>
                    <a:pt x="74249" y="214366"/>
                  </a:lnTo>
                  <a:lnTo>
                    <a:pt x="109818" y="237861"/>
                  </a:lnTo>
                  <a:lnTo>
                    <a:pt x="143229" y="243563"/>
                  </a:lnTo>
                  <a:lnTo>
                    <a:pt x="151501" y="243269"/>
                  </a:lnTo>
                  <a:lnTo>
                    <a:pt x="193120" y="229938"/>
                  </a:lnTo>
                  <a:lnTo>
                    <a:pt x="220744" y="196848"/>
                  </a:lnTo>
                  <a:lnTo>
                    <a:pt x="221528" y="191266"/>
                  </a:lnTo>
                  <a:lnTo>
                    <a:pt x="227551" y="191266"/>
                  </a:lnTo>
                  <a:lnTo>
                    <a:pt x="227551" y="238275"/>
                  </a:lnTo>
                  <a:close/>
                </a:path>
                <a:path w="354964" h="264160">
                  <a:moveTo>
                    <a:pt x="276271" y="259869"/>
                  </a:moveTo>
                  <a:lnTo>
                    <a:pt x="276271" y="253846"/>
                  </a:lnTo>
                  <a:lnTo>
                    <a:pt x="279405" y="253846"/>
                  </a:lnTo>
                  <a:lnTo>
                    <a:pt x="282196" y="252671"/>
                  </a:lnTo>
                  <a:lnTo>
                    <a:pt x="284645" y="250321"/>
                  </a:lnTo>
                  <a:lnTo>
                    <a:pt x="287093" y="247872"/>
                  </a:lnTo>
                  <a:lnTo>
                    <a:pt x="289100" y="245032"/>
                  </a:lnTo>
                  <a:lnTo>
                    <a:pt x="290668" y="241800"/>
                  </a:lnTo>
                  <a:lnTo>
                    <a:pt x="292235" y="238568"/>
                  </a:lnTo>
                  <a:lnTo>
                    <a:pt x="293410" y="235092"/>
                  </a:lnTo>
                  <a:lnTo>
                    <a:pt x="294193" y="231370"/>
                  </a:lnTo>
                  <a:lnTo>
                    <a:pt x="295075" y="227551"/>
                  </a:lnTo>
                  <a:lnTo>
                    <a:pt x="295515" y="224025"/>
                  </a:lnTo>
                  <a:lnTo>
                    <a:pt x="295515" y="220793"/>
                  </a:lnTo>
                  <a:lnTo>
                    <a:pt x="295515" y="54059"/>
                  </a:lnTo>
                  <a:lnTo>
                    <a:pt x="295515" y="47302"/>
                  </a:lnTo>
                  <a:lnTo>
                    <a:pt x="294487" y="40838"/>
                  </a:lnTo>
                  <a:lnTo>
                    <a:pt x="292430" y="34668"/>
                  </a:lnTo>
                  <a:lnTo>
                    <a:pt x="290472" y="28401"/>
                  </a:lnTo>
                  <a:lnTo>
                    <a:pt x="284645" y="25022"/>
                  </a:lnTo>
                  <a:lnTo>
                    <a:pt x="274949" y="24532"/>
                  </a:lnTo>
                  <a:lnTo>
                    <a:pt x="274949" y="19244"/>
                  </a:lnTo>
                  <a:lnTo>
                    <a:pt x="335179" y="0"/>
                  </a:lnTo>
                  <a:lnTo>
                    <a:pt x="335179" y="220793"/>
                  </a:lnTo>
                  <a:lnTo>
                    <a:pt x="335179" y="224025"/>
                  </a:lnTo>
                  <a:lnTo>
                    <a:pt x="351191" y="253846"/>
                  </a:lnTo>
                  <a:lnTo>
                    <a:pt x="354423" y="253846"/>
                  </a:lnTo>
                  <a:lnTo>
                    <a:pt x="354423" y="259869"/>
                  </a:lnTo>
                  <a:lnTo>
                    <a:pt x="276271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04085" y="2802879"/>
              <a:ext cx="79711" cy="79123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4055510" y="2903773"/>
              <a:ext cx="255270" cy="383540"/>
            </a:xfrm>
            <a:custGeom>
              <a:avLst/>
              <a:gdLst/>
              <a:ahLst/>
              <a:cxnLst/>
              <a:rect l="l" t="t" r="r" b="b"/>
              <a:pathLst>
                <a:path w="255270" h="383539">
                  <a:moveTo>
                    <a:pt x="127657" y="0"/>
                  </a:moveTo>
                  <a:lnTo>
                    <a:pt x="171480" y="6280"/>
                  </a:lnTo>
                  <a:lnTo>
                    <a:pt x="205736" y="24055"/>
                  </a:lnTo>
                  <a:lnTo>
                    <a:pt x="237540" y="59715"/>
                  </a:lnTo>
                  <a:lnTo>
                    <a:pt x="253222" y="105622"/>
                  </a:lnTo>
                  <a:lnTo>
                    <a:pt x="255168" y="130008"/>
                  </a:lnTo>
                  <a:lnTo>
                    <a:pt x="254700" y="142017"/>
                  </a:lnTo>
                  <a:lnTo>
                    <a:pt x="243434" y="188989"/>
                  </a:lnTo>
                  <a:lnTo>
                    <a:pt x="216643" y="228496"/>
                  </a:lnTo>
                  <a:lnTo>
                    <a:pt x="174647" y="254746"/>
                  </a:lnTo>
                  <a:lnTo>
                    <a:pt x="132505" y="261191"/>
                  </a:lnTo>
                  <a:lnTo>
                    <a:pt x="123112" y="260576"/>
                  </a:lnTo>
                  <a:lnTo>
                    <a:pt x="84643" y="246033"/>
                  </a:lnTo>
                  <a:lnTo>
                    <a:pt x="59054" y="226229"/>
                  </a:lnTo>
                  <a:lnTo>
                    <a:pt x="59054" y="344191"/>
                  </a:lnTo>
                  <a:lnTo>
                    <a:pt x="59054" y="347423"/>
                  </a:lnTo>
                  <a:lnTo>
                    <a:pt x="59446" y="350948"/>
                  </a:lnTo>
                  <a:lnTo>
                    <a:pt x="60229" y="354768"/>
                  </a:lnTo>
                  <a:lnTo>
                    <a:pt x="61013" y="358587"/>
                  </a:lnTo>
                  <a:lnTo>
                    <a:pt x="75066" y="377244"/>
                  </a:lnTo>
                  <a:lnTo>
                    <a:pt x="78298" y="377244"/>
                  </a:lnTo>
                  <a:lnTo>
                    <a:pt x="78298" y="383267"/>
                  </a:lnTo>
                  <a:lnTo>
                    <a:pt x="0" y="383267"/>
                  </a:lnTo>
                  <a:lnTo>
                    <a:pt x="0" y="377244"/>
                  </a:lnTo>
                  <a:lnTo>
                    <a:pt x="2840" y="377244"/>
                  </a:lnTo>
                  <a:lnTo>
                    <a:pt x="5435" y="376020"/>
                  </a:lnTo>
                  <a:lnTo>
                    <a:pt x="7785" y="373571"/>
                  </a:lnTo>
                  <a:lnTo>
                    <a:pt x="10234" y="371221"/>
                  </a:lnTo>
                  <a:lnTo>
                    <a:pt x="12339" y="368430"/>
                  </a:lnTo>
                  <a:lnTo>
                    <a:pt x="14102" y="365198"/>
                  </a:lnTo>
                  <a:lnTo>
                    <a:pt x="15963" y="362064"/>
                  </a:lnTo>
                  <a:lnTo>
                    <a:pt x="17285" y="358587"/>
                  </a:lnTo>
                  <a:lnTo>
                    <a:pt x="18068" y="354768"/>
                  </a:lnTo>
                  <a:lnTo>
                    <a:pt x="18852" y="350948"/>
                  </a:lnTo>
                  <a:lnTo>
                    <a:pt x="19244" y="347423"/>
                  </a:lnTo>
                  <a:lnTo>
                    <a:pt x="19244" y="344191"/>
                  </a:lnTo>
                  <a:lnTo>
                    <a:pt x="19244" y="39663"/>
                  </a:lnTo>
                  <a:lnTo>
                    <a:pt x="19244" y="36039"/>
                  </a:lnTo>
                  <a:lnTo>
                    <a:pt x="19146" y="32563"/>
                  </a:lnTo>
                  <a:lnTo>
                    <a:pt x="18950" y="29233"/>
                  </a:lnTo>
                  <a:lnTo>
                    <a:pt x="18754" y="25805"/>
                  </a:lnTo>
                  <a:lnTo>
                    <a:pt x="18068" y="22818"/>
                  </a:lnTo>
                  <a:lnTo>
                    <a:pt x="16893" y="20272"/>
                  </a:lnTo>
                  <a:lnTo>
                    <a:pt x="15718" y="17628"/>
                  </a:lnTo>
                  <a:lnTo>
                    <a:pt x="13808" y="15424"/>
                  </a:lnTo>
                  <a:lnTo>
                    <a:pt x="11164" y="13661"/>
                  </a:lnTo>
                  <a:lnTo>
                    <a:pt x="8618" y="11801"/>
                  </a:lnTo>
                  <a:lnTo>
                    <a:pt x="4896" y="10674"/>
                  </a:lnTo>
                  <a:lnTo>
                    <a:pt x="0" y="10283"/>
                  </a:lnTo>
                  <a:lnTo>
                    <a:pt x="0" y="4260"/>
                  </a:lnTo>
                  <a:lnTo>
                    <a:pt x="59054" y="4260"/>
                  </a:lnTo>
                  <a:lnTo>
                    <a:pt x="59054" y="30702"/>
                  </a:lnTo>
                  <a:lnTo>
                    <a:pt x="65389" y="23899"/>
                  </a:lnTo>
                  <a:lnTo>
                    <a:pt x="106614" y="2056"/>
                  </a:lnTo>
                  <a:lnTo>
                    <a:pt x="116814" y="514"/>
                  </a:lnTo>
                  <a:lnTo>
                    <a:pt x="127657" y="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03281" y="2912909"/>
              <a:ext cx="179016" cy="242772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4371966" y="2900835"/>
              <a:ext cx="80010" cy="260350"/>
            </a:xfrm>
            <a:custGeom>
              <a:avLst/>
              <a:gdLst/>
              <a:ahLst/>
              <a:cxnLst/>
              <a:rect l="l" t="t" r="r" b="b"/>
              <a:pathLst>
                <a:path w="80010" h="260350">
                  <a:moveTo>
                    <a:pt x="1322" y="259869"/>
                  </a:moveTo>
                  <a:lnTo>
                    <a:pt x="1322" y="253846"/>
                  </a:lnTo>
                  <a:lnTo>
                    <a:pt x="4456" y="253846"/>
                  </a:lnTo>
                  <a:lnTo>
                    <a:pt x="7247" y="252671"/>
                  </a:lnTo>
                  <a:lnTo>
                    <a:pt x="9695" y="250321"/>
                  </a:lnTo>
                  <a:lnTo>
                    <a:pt x="12144" y="247872"/>
                  </a:lnTo>
                  <a:lnTo>
                    <a:pt x="14151" y="245032"/>
                  </a:lnTo>
                  <a:lnTo>
                    <a:pt x="15718" y="241800"/>
                  </a:lnTo>
                  <a:lnTo>
                    <a:pt x="17285" y="238568"/>
                  </a:lnTo>
                  <a:lnTo>
                    <a:pt x="18460" y="235092"/>
                  </a:lnTo>
                  <a:lnTo>
                    <a:pt x="19244" y="231370"/>
                  </a:lnTo>
                  <a:lnTo>
                    <a:pt x="20125" y="227551"/>
                  </a:lnTo>
                  <a:lnTo>
                    <a:pt x="20566" y="224025"/>
                  </a:lnTo>
                  <a:lnTo>
                    <a:pt x="20566" y="220793"/>
                  </a:lnTo>
                  <a:lnTo>
                    <a:pt x="20566" y="54059"/>
                  </a:lnTo>
                  <a:lnTo>
                    <a:pt x="20566" y="47302"/>
                  </a:lnTo>
                  <a:lnTo>
                    <a:pt x="19538" y="40838"/>
                  </a:lnTo>
                  <a:lnTo>
                    <a:pt x="17481" y="34668"/>
                  </a:lnTo>
                  <a:lnTo>
                    <a:pt x="15522" y="28401"/>
                  </a:lnTo>
                  <a:lnTo>
                    <a:pt x="9695" y="25022"/>
                  </a:lnTo>
                  <a:lnTo>
                    <a:pt x="0" y="24532"/>
                  </a:lnTo>
                  <a:lnTo>
                    <a:pt x="0" y="19244"/>
                  </a:lnTo>
                  <a:lnTo>
                    <a:pt x="60229" y="0"/>
                  </a:lnTo>
                  <a:lnTo>
                    <a:pt x="60229" y="220793"/>
                  </a:lnTo>
                  <a:lnTo>
                    <a:pt x="60229" y="224025"/>
                  </a:lnTo>
                  <a:lnTo>
                    <a:pt x="76242" y="253846"/>
                  </a:lnTo>
                  <a:lnTo>
                    <a:pt x="79474" y="253846"/>
                  </a:lnTo>
                  <a:lnTo>
                    <a:pt x="79474" y="259869"/>
                  </a:lnTo>
                  <a:lnTo>
                    <a:pt x="1322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64944" y="2802879"/>
              <a:ext cx="79711" cy="79123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4511080" y="2903773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4" h="261619">
                  <a:moveTo>
                    <a:pt x="37900" y="135443"/>
                  </a:moveTo>
                  <a:lnTo>
                    <a:pt x="48037" y="175400"/>
                  </a:lnTo>
                  <a:lnTo>
                    <a:pt x="68750" y="208894"/>
                  </a:lnTo>
                  <a:lnTo>
                    <a:pt x="100480" y="231958"/>
                  </a:lnTo>
                  <a:lnTo>
                    <a:pt x="143670" y="240625"/>
                  </a:lnTo>
                  <a:lnTo>
                    <a:pt x="150436" y="240386"/>
                  </a:lnTo>
                  <a:lnTo>
                    <a:pt x="192607" y="229038"/>
                  </a:lnTo>
                  <a:lnTo>
                    <a:pt x="226265" y="202412"/>
                  </a:lnTo>
                  <a:lnTo>
                    <a:pt x="235190" y="184068"/>
                  </a:lnTo>
                  <a:lnTo>
                    <a:pt x="240625" y="184068"/>
                  </a:lnTo>
                  <a:lnTo>
                    <a:pt x="240625" y="229314"/>
                  </a:lnTo>
                  <a:lnTo>
                    <a:pt x="238177" y="229314"/>
                  </a:lnTo>
                  <a:lnTo>
                    <a:pt x="235434" y="230097"/>
                  </a:lnTo>
                  <a:lnTo>
                    <a:pt x="232399" y="231664"/>
                  </a:lnTo>
                  <a:lnTo>
                    <a:pt x="229461" y="233231"/>
                  </a:lnTo>
                  <a:lnTo>
                    <a:pt x="225984" y="235239"/>
                  </a:lnTo>
                  <a:lnTo>
                    <a:pt x="221969" y="237687"/>
                  </a:lnTo>
                  <a:lnTo>
                    <a:pt x="215422" y="241350"/>
                  </a:lnTo>
                  <a:lnTo>
                    <a:pt x="178458" y="256646"/>
                  </a:lnTo>
                  <a:lnTo>
                    <a:pt x="135296" y="261191"/>
                  </a:lnTo>
                  <a:lnTo>
                    <a:pt x="121947" y="260705"/>
                  </a:lnTo>
                  <a:lnTo>
                    <a:pt x="83881" y="253405"/>
                  </a:lnTo>
                  <a:lnTo>
                    <a:pt x="40838" y="229314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0"/>
                  </a:lnTo>
                  <a:lnTo>
                    <a:pt x="468" y="116383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1" y="0"/>
                  </a:lnTo>
                  <a:lnTo>
                    <a:pt x="142091" y="642"/>
                  </a:lnTo>
                  <a:lnTo>
                    <a:pt x="180101" y="10283"/>
                  </a:lnTo>
                  <a:lnTo>
                    <a:pt x="217415" y="38488"/>
                  </a:lnTo>
                  <a:lnTo>
                    <a:pt x="239450" y="81236"/>
                  </a:lnTo>
                  <a:lnTo>
                    <a:pt x="246198" y="120982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37697" y="2912321"/>
              <a:ext cx="194000" cy="116436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4806990" y="2800941"/>
              <a:ext cx="688340" cy="365125"/>
            </a:xfrm>
            <a:custGeom>
              <a:avLst/>
              <a:gdLst/>
              <a:ahLst/>
              <a:cxnLst/>
              <a:rect l="l" t="t" r="r" b="b"/>
              <a:pathLst>
                <a:path w="688339" h="365125">
                  <a:moveTo>
                    <a:pt x="242535" y="320687"/>
                  </a:moveTo>
                  <a:lnTo>
                    <a:pt x="242535" y="323918"/>
                  </a:lnTo>
                  <a:lnTo>
                    <a:pt x="242927" y="327444"/>
                  </a:lnTo>
                  <a:lnTo>
                    <a:pt x="258547" y="353739"/>
                  </a:lnTo>
                  <a:lnTo>
                    <a:pt x="261779" y="353739"/>
                  </a:lnTo>
                  <a:lnTo>
                    <a:pt x="261779" y="359762"/>
                  </a:lnTo>
                  <a:lnTo>
                    <a:pt x="184215" y="359762"/>
                  </a:lnTo>
                  <a:lnTo>
                    <a:pt x="184215" y="353739"/>
                  </a:lnTo>
                  <a:lnTo>
                    <a:pt x="186957" y="353739"/>
                  </a:lnTo>
                  <a:lnTo>
                    <a:pt x="189503" y="352564"/>
                  </a:lnTo>
                  <a:lnTo>
                    <a:pt x="191853" y="350214"/>
                  </a:lnTo>
                  <a:lnTo>
                    <a:pt x="194302" y="347765"/>
                  </a:lnTo>
                  <a:lnTo>
                    <a:pt x="196407" y="344925"/>
                  </a:lnTo>
                  <a:lnTo>
                    <a:pt x="198170" y="341693"/>
                  </a:lnTo>
                  <a:lnTo>
                    <a:pt x="200031" y="338462"/>
                  </a:lnTo>
                  <a:lnTo>
                    <a:pt x="201353" y="334985"/>
                  </a:lnTo>
                  <a:lnTo>
                    <a:pt x="202137" y="331263"/>
                  </a:lnTo>
                  <a:lnTo>
                    <a:pt x="203018" y="327444"/>
                  </a:lnTo>
                  <a:lnTo>
                    <a:pt x="203459" y="323918"/>
                  </a:lnTo>
                  <a:lnTo>
                    <a:pt x="203459" y="320687"/>
                  </a:lnTo>
                  <a:lnTo>
                    <a:pt x="203459" y="208747"/>
                  </a:lnTo>
                  <a:lnTo>
                    <a:pt x="197436" y="170846"/>
                  </a:lnTo>
                  <a:lnTo>
                    <a:pt x="175823" y="138739"/>
                  </a:lnTo>
                  <a:lnTo>
                    <a:pt x="138363" y="122984"/>
                  </a:lnTo>
                  <a:lnTo>
                    <a:pt x="131771" y="122663"/>
                  </a:lnTo>
                  <a:lnTo>
                    <a:pt x="125178" y="123002"/>
                  </a:lnTo>
                  <a:lnTo>
                    <a:pt x="87884" y="138152"/>
                  </a:lnTo>
                  <a:lnTo>
                    <a:pt x="62335" y="170504"/>
                  </a:lnTo>
                  <a:lnTo>
                    <a:pt x="60229" y="178583"/>
                  </a:lnTo>
                  <a:lnTo>
                    <a:pt x="60229" y="187006"/>
                  </a:lnTo>
                  <a:lnTo>
                    <a:pt x="60229" y="320687"/>
                  </a:lnTo>
                  <a:lnTo>
                    <a:pt x="60229" y="323918"/>
                  </a:lnTo>
                  <a:lnTo>
                    <a:pt x="60621" y="327444"/>
                  </a:lnTo>
                  <a:lnTo>
                    <a:pt x="76242" y="353739"/>
                  </a:lnTo>
                  <a:lnTo>
                    <a:pt x="79473" y="353739"/>
                  </a:lnTo>
                  <a:lnTo>
                    <a:pt x="79473" y="359762"/>
                  </a:lnTo>
                  <a:lnTo>
                    <a:pt x="1175" y="359762"/>
                  </a:lnTo>
                  <a:lnTo>
                    <a:pt x="1175" y="353739"/>
                  </a:lnTo>
                  <a:lnTo>
                    <a:pt x="4015" y="353739"/>
                  </a:lnTo>
                  <a:lnTo>
                    <a:pt x="6610" y="352564"/>
                  </a:lnTo>
                  <a:lnTo>
                    <a:pt x="8961" y="350214"/>
                  </a:lnTo>
                  <a:lnTo>
                    <a:pt x="11409" y="347765"/>
                  </a:lnTo>
                  <a:lnTo>
                    <a:pt x="13515" y="344925"/>
                  </a:lnTo>
                  <a:lnTo>
                    <a:pt x="15277" y="341693"/>
                  </a:lnTo>
                  <a:lnTo>
                    <a:pt x="17138" y="338462"/>
                  </a:lnTo>
                  <a:lnTo>
                    <a:pt x="18460" y="334985"/>
                  </a:lnTo>
                  <a:lnTo>
                    <a:pt x="19244" y="331263"/>
                  </a:lnTo>
                  <a:lnTo>
                    <a:pt x="20027" y="327444"/>
                  </a:lnTo>
                  <a:lnTo>
                    <a:pt x="20419" y="323918"/>
                  </a:lnTo>
                  <a:lnTo>
                    <a:pt x="20419" y="320687"/>
                  </a:lnTo>
                  <a:lnTo>
                    <a:pt x="20419" y="154540"/>
                  </a:lnTo>
                  <a:lnTo>
                    <a:pt x="20419" y="147783"/>
                  </a:lnTo>
                  <a:lnTo>
                    <a:pt x="19440" y="141319"/>
                  </a:lnTo>
                  <a:lnTo>
                    <a:pt x="17481" y="135149"/>
                  </a:lnTo>
                  <a:lnTo>
                    <a:pt x="15522" y="128882"/>
                  </a:lnTo>
                  <a:lnTo>
                    <a:pt x="9695" y="125552"/>
                  </a:lnTo>
                  <a:lnTo>
                    <a:pt x="0" y="125160"/>
                  </a:lnTo>
                  <a:lnTo>
                    <a:pt x="0" y="119725"/>
                  </a:lnTo>
                  <a:lnTo>
                    <a:pt x="60229" y="100480"/>
                  </a:lnTo>
                  <a:lnTo>
                    <a:pt x="60229" y="133533"/>
                  </a:lnTo>
                  <a:lnTo>
                    <a:pt x="62971" y="130302"/>
                  </a:lnTo>
                  <a:lnTo>
                    <a:pt x="86966" y="112233"/>
                  </a:lnTo>
                  <a:lnTo>
                    <a:pt x="93233" y="108805"/>
                  </a:lnTo>
                  <a:lnTo>
                    <a:pt x="137794" y="100480"/>
                  </a:lnTo>
                  <a:lnTo>
                    <a:pt x="151437" y="101086"/>
                  </a:lnTo>
                  <a:lnTo>
                    <a:pt x="195443" y="115318"/>
                  </a:lnTo>
                  <a:lnTo>
                    <a:pt x="224328" y="142981"/>
                  </a:lnTo>
                  <a:lnTo>
                    <a:pt x="241102" y="186822"/>
                  </a:lnTo>
                  <a:lnTo>
                    <a:pt x="242535" y="204487"/>
                  </a:lnTo>
                  <a:lnTo>
                    <a:pt x="242535" y="320687"/>
                  </a:lnTo>
                  <a:close/>
                </a:path>
                <a:path w="688339" h="365125">
                  <a:moveTo>
                    <a:pt x="379716" y="127510"/>
                  </a:moveTo>
                  <a:lnTo>
                    <a:pt x="379716" y="272503"/>
                  </a:lnTo>
                  <a:lnTo>
                    <a:pt x="379753" y="280169"/>
                  </a:lnTo>
                  <a:lnTo>
                    <a:pt x="383241" y="321862"/>
                  </a:lnTo>
                  <a:lnTo>
                    <a:pt x="398128" y="339343"/>
                  </a:lnTo>
                  <a:lnTo>
                    <a:pt x="403808" y="339343"/>
                  </a:lnTo>
                  <a:lnTo>
                    <a:pt x="436604" y="314039"/>
                  </a:lnTo>
                  <a:lnTo>
                    <a:pt x="441709" y="298357"/>
                  </a:lnTo>
                  <a:lnTo>
                    <a:pt x="446997" y="298357"/>
                  </a:lnTo>
                  <a:lnTo>
                    <a:pt x="446997" y="342281"/>
                  </a:lnTo>
                  <a:lnTo>
                    <a:pt x="443472" y="342281"/>
                  </a:lnTo>
                  <a:lnTo>
                    <a:pt x="440484" y="343505"/>
                  </a:lnTo>
                  <a:lnTo>
                    <a:pt x="398373" y="359762"/>
                  </a:lnTo>
                  <a:lnTo>
                    <a:pt x="388108" y="359239"/>
                  </a:lnTo>
                  <a:lnTo>
                    <a:pt x="354192" y="341547"/>
                  </a:lnTo>
                  <a:lnTo>
                    <a:pt x="340787" y="298504"/>
                  </a:lnTo>
                  <a:lnTo>
                    <a:pt x="339906" y="264129"/>
                  </a:lnTo>
                  <a:lnTo>
                    <a:pt x="339906" y="127510"/>
                  </a:lnTo>
                  <a:lnTo>
                    <a:pt x="306265" y="127510"/>
                  </a:lnTo>
                  <a:lnTo>
                    <a:pt x="306265" y="107091"/>
                  </a:lnTo>
                  <a:lnTo>
                    <a:pt x="339906" y="107091"/>
                  </a:lnTo>
                  <a:lnTo>
                    <a:pt x="339906" y="53472"/>
                  </a:lnTo>
                  <a:lnTo>
                    <a:pt x="339906" y="46714"/>
                  </a:lnTo>
                  <a:lnTo>
                    <a:pt x="339024" y="40446"/>
                  </a:lnTo>
                  <a:lnTo>
                    <a:pt x="337261" y="34668"/>
                  </a:lnTo>
                  <a:lnTo>
                    <a:pt x="335498" y="28792"/>
                  </a:lnTo>
                  <a:lnTo>
                    <a:pt x="329573" y="25658"/>
                  </a:lnTo>
                  <a:lnTo>
                    <a:pt x="319486" y="25267"/>
                  </a:lnTo>
                  <a:lnTo>
                    <a:pt x="319486" y="19244"/>
                  </a:lnTo>
                  <a:lnTo>
                    <a:pt x="379716" y="0"/>
                  </a:lnTo>
                  <a:lnTo>
                    <a:pt x="379716" y="107091"/>
                  </a:lnTo>
                  <a:lnTo>
                    <a:pt x="446997" y="107091"/>
                  </a:lnTo>
                  <a:lnTo>
                    <a:pt x="446997" y="127510"/>
                  </a:lnTo>
                  <a:lnTo>
                    <a:pt x="379716" y="127510"/>
                  </a:lnTo>
                  <a:close/>
                </a:path>
                <a:path w="688339" h="365125">
                  <a:moveTo>
                    <a:pt x="687803" y="291159"/>
                  </a:moveTo>
                  <a:lnTo>
                    <a:pt x="670653" y="332512"/>
                  </a:lnTo>
                  <a:lnTo>
                    <a:pt x="635736" y="355759"/>
                  </a:lnTo>
                  <a:lnTo>
                    <a:pt x="598230" y="364252"/>
                  </a:lnTo>
                  <a:lnTo>
                    <a:pt x="587910" y="364610"/>
                  </a:lnTo>
                  <a:lnTo>
                    <a:pt x="575515" y="364179"/>
                  </a:lnTo>
                  <a:lnTo>
                    <a:pt x="537816" y="354226"/>
                  </a:lnTo>
                  <a:lnTo>
                    <a:pt x="517984" y="343456"/>
                  </a:lnTo>
                  <a:lnTo>
                    <a:pt x="512794" y="340322"/>
                  </a:lnTo>
                  <a:lnTo>
                    <a:pt x="507995" y="337678"/>
                  </a:lnTo>
                  <a:lnTo>
                    <a:pt x="503588" y="335524"/>
                  </a:lnTo>
                  <a:lnTo>
                    <a:pt x="499181" y="333271"/>
                  </a:lnTo>
                  <a:lnTo>
                    <a:pt x="494382" y="332145"/>
                  </a:lnTo>
                  <a:lnTo>
                    <a:pt x="489192" y="332145"/>
                  </a:lnTo>
                  <a:lnTo>
                    <a:pt x="489192" y="286311"/>
                  </a:lnTo>
                  <a:lnTo>
                    <a:pt x="495215" y="286311"/>
                  </a:lnTo>
                  <a:lnTo>
                    <a:pt x="496390" y="291992"/>
                  </a:lnTo>
                  <a:lnTo>
                    <a:pt x="499867" y="298162"/>
                  </a:lnTo>
                  <a:lnTo>
                    <a:pt x="533116" y="327058"/>
                  </a:lnTo>
                  <a:lnTo>
                    <a:pt x="568702" y="341436"/>
                  </a:lnTo>
                  <a:lnTo>
                    <a:pt x="583650" y="342869"/>
                  </a:lnTo>
                  <a:lnTo>
                    <a:pt x="590897" y="342869"/>
                  </a:lnTo>
                  <a:lnTo>
                    <a:pt x="598291" y="342085"/>
                  </a:lnTo>
                  <a:lnTo>
                    <a:pt x="605832" y="340518"/>
                  </a:lnTo>
                  <a:lnTo>
                    <a:pt x="613471" y="338951"/>
                  </a:lnTo>
                  <a:lnTo>
                    <a:pt x="620375" y="336356"/>
                  </a:lnTo>
                  <a:lnTo>
                    <a:pt x="626545" y="332733"/>
                  </a:lnTo>
                  <a:lnTo>
                    <a:pt x="632813" y="329109"/>
                  </a:lnTo>
                  <a:lnTo>
                    <a:pt x="638053" y="324604"/>
                  </a:lnTo>
                  <a:lnTo>
                    <a:pt x="642264" y="319217"/>
                  </a:lnTo>
                  <a:lnTo>
                    <a:pt x="646475" y="313733"/>
                  </a:lnTo>
                  <a:lnTo>
                    <a:pt x="648580" y="307172"/>
                  </a:lnTo>
                  <a:lnTo>
                    <a:pt x="648580" y="299533"/>
                  </a:lnTo>
                  <a:lnTo>
                    <a:pt x="648580" y="291992"/>
                  </a:lnTo>
                  <a:lnTo>
                    <a:pt x="646377" y="285430"/>
                  </a:lnTo>
                  <a:lnTo>
                    <a:pt x="641970" y="279848"/>
                  </a:lnTo>
                  <a:lnTo>
                    <a:pt x="637563" y="274168"/>
                  </a:lnTo>
                  <a:lnTo>
                    <a:pt x="601719" y="253846"/>
                  </a:lnTo>
                  <a:lnTo>
                    <a:pt x="567399" y="242388"/>
                  </a:lnTo>
                  <a:lnTo>
                    <a:pt x="559484" y="239744"/>
                  </a:lnTo>
                  <a:lnTo>
                    <a:pt x="521566" y="223823"/>
                  </a:lnTo>
                  <a:lnTo>
                    <a:pt x="491074" y="193919"/>
                  </a:lnTo>
                  <a:lnTo>
                    <a:pt x="486694" y="172022"/>
                  </a:lnTo>
                  <a:lnTo>
                    <a:pt x="487016" y="165191"/>
                  </a:lnTo>
                  <a:lnTo>
                    <a:pt x="503267" y="128530"/>
                  </a:lnTo>
                  <a:lnTo>
                    <a:pt x="539138" y="108560"/>
                  </a:lnTo>
                  <a:lnTo>
                    <a:pt x="584237" y="102831"/>
                  </a:lnTo>
                  <a:lnTo>
                    <a:pt x="595328" y="103079"/>
                  </a:lnTo>
                  <a:lnTo>
                    <a:pt x="636387" y="112037"/>
                  </a:lnTo>
                  <a:lnTo>
                    <a:pt x="645593" y="116836"/>
                  </a:lnTo>
                  <a:lnTo>
                    <a:pt x="649217" y="118353"/>
                  </a:lnTo>
                  <a:lnTo>
                    <a:pt x="652841" y="119431"/>
                  </a:lnTo>
                  <a:lnTo>
                    <a:pt x="656464" y="120410"/>
                  </a:lnTo>
                  <a:lnTo>
                    <a:pt x="660479" y="120900"/>
                  </a:lnTo>
                  <a:lnTo>
                    <a:pt x="664886" y="120900"/>
                  </a:lnTo>
                  <a:lnTo>
                    <a:pt x="664886" y="163061"/>
                  </a:lnTo>
                  <a:lnTo>
                    <a:pt x="660039" y="163061"/>
                  </a:lnTo>
                  <a:lnTo>
                    <a:pt x="653888" y="153687"/>
                  </a:lnTo>
                  <a:lnTo>
                    <a:pt x="646304" y="145543"/>
                  </a:lnTo>
                  <a:lnTo>
                    <a:pt x="604363" y="125233"/>
                  </a:lnTo>
                  <a:lnTo>
                    <a:pt x="581299" y="122663"/>
                  </a:lnTo>
                  <a:lnTo>
                    <a:pt x="574000" y="122911"/>
                  </a:lnTo>
                  <a:lnTo>
                    <a:pt x="537522" y="136178"/>
                  </a:lnTo>
                  <a:lnTo>
                    <a:pt x="524008" y="158850"/>
                  </a:lnTo>
                  <a:lnTo>
                    <a:pt x="524008" y="163648"/>
                  </a:lnTo>
                  <a:lnTo>
                    <a:pt x="524008" y="170406"/>
                  </a:lnTo>
                  <a:lnTo>
                    <a:pt x="551968" y="197289"/>
                  </a:lnTo>
                  <a:lnTo>
                    <a:pt x="593933" y="213007"/>
                  </a:lnTo>
                  <a:lnTo>
                    <a:pt x="602315" y="215716"/>
                  </a:lnTo>
                  <a:lnTo>
                    <a:pt x="643549" y="231627"/>
                  </a:lnTo>
                  <a:lnTo>
                    <a:pt x="674793" y="255379"/>
                  </a:lnTo>
                  <a:lnTo>
                    <a:pt x="687271" y="282740"/>
                  </a:lnTo>
                  <a:lnTo>
                    <a:pt x="687803" y="29115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5686103" y="2748673"/>
            <a:ext cx="873760" cy="427990"/>
            <a:chOff x="5686103" y="2748673"/>
            <a:chExt cx="873760" cy="427990"/>
          </a:xfrm>
        </p:grpSpPr>
        <p:sp>
          <p:nvSpPr>
            <p:cNvPr id="81" name="object 81"/>
            <p:cNvSpPr/>
            <p:nvPr/>
          </p:nvSpPr>
          <p:spPr>
            <a:xfrm>
              <a:off x="5697386" y="2903773"/>
              <a:ext cx="222885" cy="261620"/>
            </a:xfrm>
            <a:custGeom>
              <a:avLst/>
              <a:gdLst/>
              <a:ahLst/>
              <a:cxnLst/>
              <a:rect l="l" t="t" r="r" b="b"/>
              <a:pathLst>
                <a:path w="222885" h="261619">
                  <a:moveTo>
                    <a:pt x="164383" y="256931"/>
                  </a:moveTo>
                  <a:lnTo>
                    <a:pt x="164383" y="226229"/>
                  </a:lnTo>
                  <a:lnTo>
                    <a:pt x="161298" y="229314"/>
                  </a:lnTo>
                  <a:lnTo>
                    <a:pt x="153522" y="236402"/>
                  </a:lnTo>
                  <a:lnTo>
                    <a:pt x="116493" y="256481"/>
                  </a:lnTo>
                  <a:lnTo>
                    <a:pt x="79474" y="261191"/>
                  </a:lnTo>
                  <a:lnTo>
                    <a:pt x="69337" y="260888"/>
                  </a:lnTo>
                  <a:lnTo>
                    <a:pt x="29674" y="250541"/>
                  </a:lnTo>
                  <a:lnTo>
                    <a:pt x="1518" y="215064"/>
                  </a:lnTo>
                  <a:lnTo>
                    <a:pt x="0" y="207033"/>
                  </a:lnTo>
                  <a:lnTo>
                    <a:pt x="0" y="198611"/>
                  </a:lnTo>
                  <a:lnTo>
                    <a:pt x="17362" y="154853"/>
                  </a:lnTo>
                  <a:lnTo>
                    <a:pt x="54482" y="128961"/>
                  </a:lnTo>
                  <a:lnTo>
                    <a:pt x="94751" y="112820"/>
                  </a:lnTo>
                  <a:lnTo>
                    <a:pt x="145322" y="98084"/>
                  </a:lnTo>
                  <a:lnTo>
                    <a:pt x="164383" y="93282"/>
                  </a:lnTo>
                  <a:lnTo>
                    <a:pt x="163281" y="82099"/>
                  </a:lnTo>
                  <a:lnTo>
                    <a:pt x="145543" y="42564"/>
                  </a:lnTo>
                  <a:lnTo>
                    <a:pt x="110764" y="22035"/>
                  </a:lnTo>
                  <a:lnTo>
                    <a:pt x="95143" y="19244"/>
                  </a:lnTo>
                  <a:lnTo>
                    <a:pt x="89169" y="19244"/>
                  </a:lnTo>
                  <a:lnTo>
                    <a:pt x="47057" y="31436"/>
                  </a:lnTo>
                  <a:lnTo>
                    <a:pt x="41280" y="36431"/>
                  </a:lnTo>
                  <a:lnTo>
                    <a:pt x="35501" y="41426"/>
                  </a:lnTo>
                  <a:lnTo>
                    <a:pt x="30604" y="46861"/>
                  </a:lnTo>
                  <a:lnTo>
                    <a:pt x="26589" y="52737"/>
                  </a:lnTo>
                  <a:lnTo>
                    <a:pt x="22574" y="58515"/>
                  </a:lnTo>
                  <a:lnTo>
                    <a:pt x="19342" y="64000"/>
                  </a:lnTo>
                  <a:lnTo>
                    <a:pt x="16893" y="69190"/>
                  </a:lnTo>
                  <a:lnTo>
                    <a:pt x="11458" y="69190"/>
                  </a:lnTo>
                  <a:lnTo>
                    <a:pt x="11458" y="25267"/>
                  </a:lnTo>
                  <a:lnTo>
                    <a:pt x="14690" y="24875"/>
                  </a:lnTo>
                  <a:lnTo>
                    <a:pt x="17677" y="23896"/>
                  </a:lnTo>
                  <a:lnTo>
                    <a:pt x="20419" y="22329"/>
                  </a:lnTo>
                  <a:lnTo>
                    <a:pt x="23259" y="20664"/>
                  </a:lnTo>
                  <a:lnTo>
                    <a:pt x="26687" y="19048"/>
                  </a:lnTo>
                  <a:lnTo>
                    <a:pt x="55382" y="6904"/>
                  </a:lnTo>
                  <a:lnTo>
                    <a:pt x="64022" y="3883"/>
                  </a:lnTo>
                  <a:lnTo>
                    <a:pt x="74222" y="1726"/>
                  </a:lnTo>
                  <a:lnTo>
                    <a:pt x="85983" y="431"/>
                  </a:lnTo>
                  <a:lnTo>
                    <a:pt x="99305" y="0"/>
                  </a:lnTo>
                  <a:lnTo>
                    <a:pt x="115107" y="532"/>
                  </a:lnTo>
                  <a:lnTo>
                    <a:pt x="152925" y="8520"/>
                  </a:lnTo>
                  <a:lnTo>
                    <a:pt x="184509" y="30702"/>
                  </a:lnTo>
                  <a:lnTo>
                    <a:pt x="200806" y="71229"/>
                  </a:lnTo>
                  <a:lnTo>
                    <a:pt x="202872" y="98718"/>
                  </a:lnTo>
                  <a:lnTo>
                    <a:pt x="202872" y="217855"/>
                  </a:lnTo>
                  <a:lnTo>
                    <a:pt x="202872" y="225886"/>
                  </a:lnTo>
                  <a:lnTo>
                    <a:pt x="204684" y="233427"/>
                  </a:lnTo>
                  <a:lnTo>
                    <a:pt x="208307" y="240478"/>
                  </a:lnTo>
                  <a:lnTo>
                    <a:pt x="211931" y="247431"/>
                  </a:lnTo>
                  <a:lnTo>
                    <a:pt x="216730" y="250908"/>
                  </a:lnTo>
                  <a:lnTo>
                    <a:pt x="222703" y="250908"/>
                  </a:lnTo>
                  <a:lnTo>
                    <a:pt x="222703" y="256931"/>
                  </a:lnTo>
                  <a:lnTo>
                    <a:pt x="164383" y="25693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24738" y="3006192"/>
              <a:ext cx="148314" cy="147139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977186" y="2759956"/>
              <a:ext cx="571500" cy="405130"/>
            </a:xfrm>
            <a:custGeom>
              <a:avLst/>
              <a:gdLst/>
              <a:ahLst/>
              <a:cxnLst/>
              <a:rect l="l" t="t" r="r" b="b"/>
              <a:pathLst>
                <a:path w="571500" h="405130">
                  <a:moveTo>
                    <a:pt x="242535" y="361672"/>
                  </a:moveTo>
                  <a:lnTo>
                    <a:pt x="242535" y="364904"/>
                  </a:lnTo>
                  <a:lnTo>
                    <a:pt x="242927" y="368430"/>
                  </a:lnTo>
                  <a:lnTo>
                    <a:pt x="258547" y="394725"/>
                  </a:lnTo>
                  <a:lnTo>
                    <a:pt x="261779" y="394725"/>
                  </a:lnTo>
                  <a:lnTo>
                    <a:pt x="261779" y="400748"/>
                  </a:lnTo>
                  <a:lnTo>
                    <a:pt x="184215" y="400748"/>
                  </a:lnTo>
                  <a:lnTo>
                    <a:pt x="184215" y="394725"/>
                  </a:lnTo>
                  <a:lnTo>
                    <a:pt x="186957" y="394725"/>
                  </a:lnTo>
                  <a:lnTo>
                    <a:pt x="189503" y="393550"/>
                  </a:lnTo>
                  <a:lnTo>
                    <a:pt x="191854" y="391199"/>
                  </a:lnTo>
                  <a:lnTo>
                    <a:pt x="194302" y="388751"/>
                  </a:lnTo>
                  <a:lnTo>
                    <a:pt x="196407" y="385911"/>
                  </a:lnTo>
                  <a:lnTo>
                    <a:pt x="198170" y="382679"/>
                  </a:lnTo>
                  <a:lnTo>
                    <a:pt x="200031" y="379447"/>
                  </a:lnTo>
                  <a:lnTo>
                    <a:pt x="201353" y="375971"/>
                  </a:lnTo>
                  <a:lnTo>
                    <a:pt x="202137" y="372249"/>
                  </a:lnTo>
                  <a:lnTo>
                    <a:pt x="203018" y="368430"/>
                  </a:lnTo>
                  <a:lnTo>
                    <a:pt x="203459" y="364904"/>
                  </a:lnTo>
                  <a:lnTo>
                    <a:pt x="203459" y="361672"/>
                  </a:lnTo>
                  <a:lnTo>
                    <a:pt x="203459" y="249733"/>
                  </a:lnTo>
                  <a:lnTo>
                    <a:pt x="203083" y="239211"/>
                  </a:lnTo>
                  <a:lnTo>
                    <a:pt x="190348" y="196922"/>
                  </a:lnTo>
                  <a:lnTo>
                    <a:pt x="157919" y="168790"/>
                  </a:lnTo>
                  <a:lnTo>
                    <a:pt x="131771" y="163648"/>
                  </a:lnTo>
                  <a:lnTo>
                    <a:pt x="125179" y="163988"/>
                  </a:lnTo>
                  <a:lnTo>
                    <a:pt x="87884" y="179137"/>
                  </a:lnTo>
                  <a:lnTo>
                    <a:pt x="62335" y="211489"/>
                  </a:lnTo>
                  <a:lnTo>
                    <a:pt x="60230" y="219569"/>
                  </a:lnTo>
                  <a:lnTo>
                    <a:pt x="60230" y="227991"/>
                  </a:lnTo>
                  <a:lnTo>
                    <a:pt x="60230" y="361672"/>
                  </a:lnTo>
                  <a:lnTo>
                    <a:pt x="60230" y="364904"/>
                  </a:lnTo>
                  <a:lnTo>
                    <a:pt x="60621" y="368430"/>
                  </a:lnTo>
                  <a:lnTo>
                    <a:pt x="76242" y="394725"/>
                  </a:lnTo>
                  <a:lnTo>
                    <a:pt x="79474" y="394725"/>
                  </a:lnTo>
                  <a:lnTo>
                    <a:pt x="79474" y="400748"/>
                  </a:lnTo>
                  <a:lnTo>
                    <a:pt x="1175" y="400748"/>
                  </a:lnTo>
                  <a:lnTo>
                    <a:pt x="1175" y="394725"/>
                  </a:lnTo>
                  <a:lnTo>
                    <a:pt x="4015" y="394725"/>
                  </a:lnTo>
                  <a:lnTo>
                    <a:pt x="6610" y="393550"/>
                  </a:lnTo>
                  <a:lnTo>
                    <a:pt x="8960" y="391199"/>
                  </a:lnTo>
                  <a:lnTo>
                    <a:pt x="11409" y="388751"/>
                  </a:lnTo>
                  <a:lnTo>
                    <a:pt x="13514" y="385911"/>
                  </a:lnTo>
                  <a:lnTo>
                    <a:pt x="15278" y="382679"/>
                  </a:lnTo>
                  <a:lnTo>
                    <a:pt x="17138" y="379447"/>
                  </a:lnTo>
                  <a:lnTo>
                    <a:pt x="18460" y="375971"/>
                  </a:lnTo>
                  <a:lnTo>
                    <a:pt x="19244" y="372249"/>
                  </a:lnTo>
                  <a:lnTo>
                    <a:pt x="20027" y="368430"/>
                  </a:lnTo>
                  <a:lnTo>
                    <a:pt x="20419" y="364904"/>
                  </a:lnTo>
                  <a:lnTo>
                    <a:pt x="20419" y="361672"/>
                  </a:lnTo>
                  <a:lnTo>
                    <a:pt x="20419" y="195526"/>
                  </a:lnTo>
                  <a:lnTo>
                    <a:pt x="20419" y="188769"/>
                  </a:lnTo>
                  <a:lnTo>
                    <a:pt x="19440" y="182305"/>
                  </a:lnTo>
                  <a:lnTo>
                    <a:pt x="17481" y="176135"/>
                  </a:lnTo>
                  <a:lnTo>
                    <a:pt x="15522" y="169867"/>
                  </a:lnTo>
                  <a:lnTo>
                    <a:pt x="9695" y="166537"/>
                  </a:lnTo>
                  <a:lnTo>
                    <a:pt x="0" y="166146"/>
                  </a:lnTo>
                  <a:lnTo>
                    <a:pt x="0" y="160710"/>
                  </a:lnTo>
                  <a:lnTo>
                    <a:pt x="60230" y="141466"/>
                  </a:lnTo>
                  <a:lnTo>
                    <a:pt x="60230" y="174519"/>
                  </a:lnTo>
                  <a:lnTo>
                    <a:pt x="62972" y="171287"/>
                  </a:lnTo>
                  <a:lnTo>
                    <a:pt x="86965" y="153218"/>
                  </a:lnTo>
                  <a:lnTo>
                    <a:pt x="93233" y="149791"/>
                  </a:lnTo>
                  <a:lnTo>
                    <a:pt x="137794" y="141466"/>
                  </a:lnTo>
                  <a:lnTo>
                    <a:pt x="151437" y="142072"/>
                  </a:lnTo>
                  <a:lnTo>
                    <a:pt x="195444" y="156303"/>
                  </a:lnTo>
                  <a:lnTo>
                    <a:pt x="224328" y="183967"/>
                  </a:lnTo>
                  <a:lnTo>
                    <a:pt x="241102" y="227808"/>
                  </a:lnTo>
                  <a:lnTo>
                    <a:pt x="242535" y="245473"/>
                  </a:lnTo>
                  <a:lnTo>
                    <a:pt x="242535" y="361672"/>
                  </a:lnTo>
                  <a:close/>
                </a:path>
                <a:path w="571500" h="405130">
                  <a:moveTo>
                    <a:pt x="512075" y="400748"/>
                  </a:moveTo>
                  <a:lnTo>
                    <a:pt x="512075" y="374306"/>
                  </a:lnTo>
                  <a:lnTo>
                    <a:pt x="506501" y="379925"/>
                  </a:lnTo>
                  <a:lnTo>
                    <a:pt x="500065" y="385323"/>
                  </a:lnTo>
                  <a:lnTo>
                    <a:pt x="465360" y="402621"/>
                  </a:lnTo>
                  <a:lnTo>
                    <a:pt x="441709" y="405008"/>
                  </a:lnTo>
                  <a:lnTo>
                    <a:pt x="426275" y="404311"/>
                  </a:lnTo>
                  <a:lnTo>
                    <a:pt x="386033" y="393844"/>
                  </a:lnTo>
                  <a:lnTo>
                    <a:pt x="346516" y="364610"/>
                  </a:lnTo>
                  <a:lnTo>
                    <a:pt x="323453" y="323478"/>
                  </a:lnTo>
                  <a:lnTo>
                    <a:pt x="315961" y="275588"/>
                  </a:lnTo>
                  <a:lnTo>
                    <a:pt x="316447" y="263569"/>
                  </a:lnTo>
                  <a:lnTo>
                    <a:pt x="328126" y="216267"/>
                  </a:lnTo>
                  <a:lnTo>
                    <a:pt x="355450" y="176511"/>
                  </a:lnTo>
                  <a:lnTo>
                    <a:pt x="398519" y="150262"/>
                  </a:lnTo>
                  <a:lnTo>
                    <a:pt x="440386" y="143817"/>
                  </a:lnTo>
                  <a:lnTo>
                    <a:pt x="450624" y="144285"/>
                  </a:lnTo>
                  <a:lnTo>
                    <a:pt x="490177" y="155339"/>
                  </a:lnTo>
                  <a:lnTo>
                    <a:pt x="512075" y="170846"/>
                  </a:lnTo>
                  <a:lnTo>
                    <a:pt x="512075" y="53619"/>
                  </a:lnTo>
                  <a:lnTo>
                    <a:pt x="512075" y="46763"/>
                  </a:lnTo>
                  <a:lnTo>
                    <a:pt x="511046" y="40349"/>
                  </a:lnTo>
                  <a:lnTo>
                    <a:pt x="508989" y="34375"/>
                  </a:lnTo>
                  <a:lnTo>
                    <a:pt x="507031" y="28303"/>
                  </a:lnTo>
                  <a:lnTo>
                    <a:pt x="501253" y="25071"/>
                  </a:lnTo>
                  <a:lnTo>
                    <a:pt x="491655" y="24679"/>
                  </a:lnTo>
                  <a:lnTo>
                    <a:pt x="491655" y="18656"/>
                  </a:lnTo>
                  <a:lnTo>
                    <a:pt x="551738" y="0"/>
                  </a:lnTo>
                  <a:lnTo>
                    <a:pt x="551738" y="361672"/>
                  </a:lnTo>
                  <a:lnTo>
                    <a:pt x="551738" y="364904"/>
                  </a:lnTo>
                  <a:lnTo>
                    <a:pt x="556586" y="382679"/>
                  </a:lnTo>
                  <a:lnTo>
                    <a:pt x="558153" y="385911"/>
                  </a:lnTo>
                  <a:lnTo>
                    <a:pt x="560112" y="388751"/>
                  </a:lnTo>
                  <a:lnTo>
                    <a:pt x="562462" y="391199"/>
                  </a:lnTo>
                  <a:lnTo>
                    <a:pt x="564910" y="393550"/>
                  </a:lnTo>
                  <a:lnTo>
                    <a:pt x="567750" y="394725"/>
                  </a:lnTo>
                  <a:lnTo>
                    <a:pt x="570982" y="394725"/>
                  </a:lnTo>
                  <a:lnTo>
                    <a:pt x="570982" y="400748"/>
                  </a:lnTo>
                  <a:lnTo>
                    <a:pt x="512075" y="40074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20352" y="2912909"/>
              <a:ext cx="180191" cy="243506"/>
            </a:xfrm>
            <a:prstGeom prst="rect">
              <a:avLst/>
            </a:prstGeom>
          </p:spPr>
        </p:pic>
      </p:grpSp>
      <p:grpSp>
        <p:nvGrpSpPr>
          <p:cNvPr id="85" name="object 85"/>
          <p:cNvGrpSpPr/>
          <p:nvPr/>
        </p:nvGrpSpPr>
        <p:grpSpPr>
          <a:xfrm>
            <a:off x="6751046" y="2748673"/>
            <a:ext cx="1774189" cy="549910"/>
            <a:chOff x="6751046" y="2748673"/>
            <a:chExt cx="1774189" cy="549910"/>
          </a:xfrm>
        </p:grpSpPr>
        <p:sp>
          <p:nvSpPr>
            <p:cNvPr id="86" name="object 86"/>
            <p:cNvSpPr/>
            <p:nvPr/>
          </p:nvSpPr>
          <p:spPr>
            <a:xfrm>
              <a:off x="6762329" y="2760543"/>
              <a:ext cx="562610" cy="404495"/>
            </a:xfrm>
            <a:custGeom>
              <a:avLst/>
              <a:gdLst/>
              <a:ahLst/>
              <a:cxnLst/>
              <a:rect l="l" t="t" r="r" b="b"/>
              <a:pathLst>
                <a:path w="562609" h="404494">
                  <a:moveTo>
                    <a:pt x="242535" y="361085"/>
                  </a:moveTo>
                  <a:lnTo>
                    <a:pt x="242535" y="364316"/>
                  </a:lnTo>
                  <a:lnTo>
                    <a:pt x="242927" y="367842"/>
                  </a:lnTo>
                  <a:lnTo>
                    <a:pt x="258547" y="394138"/>
                  </a:lnTo>
                  <a:lnTo>
                    <a:pt x="261779" y="394138"/>
                  </a:lnTo>
                  <a:lnTo>
                    <a:pt x="261779" y="400161"/>
                  </a:lnTo>
                  <a:lnTo>
                    <a:pt x="184215" y="400161"/>
                  </a:lnTo>
                  <a:lnTo>
                    <a:pt x="184215" y="394138"/>
                  </a:lnTo>
                  <a:lnTo>
                    <a:pt x="186957" y="394138"/>
                  </a:lnTo>
                  <a:lnTo>
                    <a:pt x="189503" y="392962"/>
                  </a:lnTo>
                  <a:lnTo>
                    <a:pt x="191854" y="390612"/>
                  </a:lnTo>
                  <a:lnTo>
                    <a:pt x="194302" y="388163"/>
                  </a:lnTo>
                  <a:lnTo>
                    <a:pt x="196407" y="385323"/>
                  </a:lnTo>
                  <a:lnTo>
                    <a:pt x="198170" y="382092"/>
                  </a:lnTo>
                  <a:lnTo>
                    <a:pt x="200031" y="378860"/>
                  </a:lnTo>
                  <a:lnTo>
                    <a:pt x="201353" y="375383"/>
                  </a:lnTo>
                  <a:lnTo>
                    <a:pt x="202137" y="371662"/>
                  </a:lnTo>
                  <a:lnTo>
                    <a:pt x="203018" y="367842"/>
                  </a:lnTo>
                  <a:lnTo>
                    <a:pt x="203459" y="364316"/>
                  </a:lnTo>
                  <a:lnTo>
                    <a:pt x="203459" y="361085"/>
                  </a:lnTo>
                  <a:lnTo>
                    <a:pt x="203459" y="249145"/>
                  </a:lnTo>
                  <a:lnTo>
                    <a:pt x="197436" y="211245"/>
                  </a:lnTo>
                  <a:lnTo>
                    <a:pt x="175823" y="179137"/>
                  </a:lnTo>
                  <a:lnTo>
                    <a:pt x="138363" y="163382"/>
                  </a:lnTo>
                  <a:lnTo>
                    <a:pt x="131771" y="163061"/>
                  </a:lnTo>
                  <a:lnTo>
                    <a:pt x="125178" y="163382"/>
                  </a:lnTo>
                  <a:lnTo>
                    <a:pt x="87884" y="178146"/>
                  </a:lnTo>
                  <a:lnTo>
                    <a:pt x="63783" y="210969"/>
                  </a:lnTo>
                  <a:lnTo>
                    <a:pt x="60230" y="232839"/>
                  </a:lnTo>
                  <a:lnTo>
                    <a:pt x="60230" y="361085"/>
                  </a:lnTo>
                  <a:lnTo>
                    <a:pt x="60230" y="364316"/>
                  </a:lnTo>
                  <a:lnTo>
                    <a:pt x="76242" y="394138"/>
                  </a:lnTo>
                  <a:lnTo>
                    <a:pt x="79474" y="394138"/>
                  </a:lnTo>
                  <a:lnTo>
                    <a:pt x="79474" y="400161"/>
                  </a:lnTo>
                  <a:lnTo>
                    <a:pt x="1175" y="400161"/>
                  </a:lnTo>
                  <a:lnTo>
                    <a:pt x="1175" y="394138"/>
                  </a:lnTo>
                  <a:lnTo>
                    <a:pt x="4015" y="394138"/>
                  </a:lnTo>
                  <a:lnTo>
                    <a:pt x="6610" y="392962"/>
                  </a:lnTo>
                  <a:lnTo>
                    <a:pt x="8960" y="390612"/>
                  </a:lnTo>
                  <a:lnTo>
                    <a:pt x="11409" y="388163"/>
                  </a:lnTo>
                  <a:lnTo>
                    <a:pt x="13514" y="385323"/>
                  </a:lnTo>
                  <a:lnTo>
                    <a:pt x="15278" y="382092"/>
                  </a:lnTo>
                  <a:lnTo>
                    <a:pt x="17138" y="378860"/>
                  </a:lnTo>
                  <a:lnTo>
                    <a:pt x="18460" y="375383"/>
                  </a:lnTo>
                  <a:lnTo>
                    <a:pt x="19244" y="371662"/>
                  </a:lnTo>
                  <a:lnTo>
                    <a:pt x="20027" y="367842"/>
                  </a:lnTo>
                  <a:lnTo>
                    <a:pt x="20419" y="364316"/>
                  </a:lnTo>
                  <a:lnTo>
                    <a:pt x="20419" y="361085"/>
                  </a:lnTo>
                  <a:lnTo>
                    <a:pt x="20419" y="53619"/>
                  </a:lnTo>
                  <a:lnTo>
                    <a:pt x="20419" y="46763"/>
                  </a:lnTo>
                  <a:lnTo>
                    <a:pt x="19440" y="40349"/>
                  </a:lnTo>
                  <a:lnTo>
                    <a:pt x="17481" y="34375"/>
                  </a:lnTo>
                  <a:lnTo>
                    <a:pt x="15522" y="28303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230" y="0"/>
                  </a:lnTo>
                  <a:lnTo>
                    <a:pt x="60230" y="173931"/>
                  </a:lnTo>
                  <a:lnTo>
                    <a:pt x="62972" y="170700"/>
                  </a:lnTo>
                  <a:lnTo>
                    <a:pt x="86965" y="152631"/>
                  </a:lnTo>
                  <a:lnTo>
                    <a:pt x="93233" y="149203"/>
                  </a:lnTo>
                  <a:lnTo>
                    <a:pt x="137794" y="140878"/>
                  </a:lnTo>
                  <a:lnTo>
                    <a:pt x="151437" y="141484"/>
                  </a:lnTo>
                  <a:lnTo>
                    <a:pt x="195444" y="155716"/>
                  </a:lnTo>
                  <a:lnTo>
                    <a:pt x="224328" y="183379"/>
                  </a:lnTo>
                  <a:lnTo>
                    <a:pt x="241102" y="227220"/>
                  </a:lnTo>
                  <a:lnTo>
                    <a:pt x="242535" y="244885"/>
                  </a:lnTo>
                  <a:lnTo>
                    <a:pt x="242535" y="361085"/>
                  </a:lnTo>
                  <a:close/>
                </a:path>
                <a:path w="562609" h="404494">
                  <a:moveTo>
                    <a:pt x="353861" y="278673"/>
                  </a:moveTo>
                  <a:lnTo>
                    <a:pt x="363997" y="318630"/>
                  </a:lnTo>
                  <a:lnTo>
                    <a:pt x="384711" y="352124"/>
                  </a:lnTo>
                  <a:lnTo>
                    <a:pt x="416441" y="375187"/>
                  </a:lnTo>
                  <a:lnTo>
                    <a:pt x="459631" y="383854"/>
                  </a:lnTo>
                  <a:lnTo>
                    <a:pt x="466397" y="383616"/>
                  </a:lnTo>
                  <a:lnTo>
                    <a:pt x="508567" y="372268"/>
                  </a:lnTo>
                  <a:lnTo>
                    <a:pt x="542226" y="345642"/>
                  </a:lnTo>
                  <a:lnTo>
                    <a:pt x="551150" y="327297"/>
                  </a:lnTo>
                  <a:lnTo>
                    <a:pt x="556586" y="327297"/>
                  </a:lnTo>
                  <a:lnTo>
                    <a:pt x="556586" y="372543"/>
                  </a:lnTo>
                  <a:lnTo>
                    <a:pt x="554138" y="372543"/>
                  </a:lnTo>
                  <a:lnTo>
                    <a:pt x="551396" y="373326"/>
                  </a:lnTo>
                  <a:lnTo>
                    <a:pt x="548360" y="374893"/>
                  </a:lnTo>
                  <a:lnTo>
                    <a:pt x="545422" y="376460"/>
                  </a:lnTo>
                  <a:lnTo>
                    <a:pt x="541944" y="378468"/>
                  </a:lnTo>
                  <a:lnTo>
                    <a:pt x="537929" y="380916"/>
                  </a:lnTo>
                  <a:lnTo>
                    <a:pt x="531383" y="384580"/>
                  </a:lnTo>
                  <a:lnTo>
                    <a:pt x="494419" y="399876"/>
                  </a:lnTo>
                  <a:lnTo>
                    <a:pt x="451257" y="404421"/>
                  </a:lnTo>
                  <a:lnTo>
                    <a:pt x="437907" y="403934"/>
                  </a:lnTo>
                  <a:lnTo>
                    <a:pt x="399841" y="396635"/>
                  </a:lnTo>
                  <a:lnTo>
                    <a:pt x="356799" y="372543"/>
                  </a:lnTo>
                  <a:lnTo>
                    <a:pt x="326978" y="330970"/>
                  </a:lnTo>
                  <a:lnTo>
                    <a:pt x="316649" y="287615"/>
                  </a:lnTo>
                  <a:lnTo>
                    <a:pt x="315961" y="270740"/>
                  </a:lnTo>
                  <a:lnTo>
                    <a:pt x="316429" y="259612"/>
                  </a:lnTo>
                  <a:lnTo>
                    <a:pt x="327685" y="214614"/>
                  </a:lnTo>
                  <a:lnTo>
                    <a:pt x="354477" y="175759"/>
                  </a:lnTo>
                  <a:lnTo>
                    <a:pt x="398382" y="149674"/>
                  </a:lnTo>
                  <a:lnTo>
                    <a:pt x="443472" y="143229"/>
                  </a:lnTo>
                  <a:lnTo>
                    <a:pt x="458052" y="143872"/>
                  </a:lnTo>
                  <a:lnTo>
                    <a:pt x="496062" y="153512"/>
                  </a:lnTo>
                  <a:lnTo>
                    <a:pt x="533375" y="181717"/>
                  </a:lnTo>
                  <a:lnTo>
                    <a:pt x="555411" y="224466"/>
                  </a:lnTo>
                  <a:lnTo>
                    <a:pt x="562159" y="264212"/>
                  </a:lnTo>
                  <a:lnTo>
                    <a:pt x="562609" y="278673"/>
                  </a:lnTo>
                  <a:lnTo>
                    <a:pt x="353861" y="27867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04908" y="2912321"/>
              <a:ext cx="194001" cy="116436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7376110" y="2759956"/>
              <a:ext cx="393700" cy="527685"/>
            </a:xfrm>
            <a:custGeom>
              <a:avLst/>
              <a:gdLst/>
              <a:ahLst/>
              <a:cxnLst/>
              <a:rect l="l" t="t" r="r" b="b"/>
              <a:pathLst>
                <a:path w="393700" h="527685">
                  <a:moveTo>
                    <a:pt x="1175" y="400748"/>
                  </a:moveTo>
                  <a:lnTo>
                    <a:pt x="1175" y="394725"/>
                  </a:lnTo>
                  <a:lnTo>
                    <a:pt x="4309" y="394725"/>
                  </a:lnTo>
                  <a:lnTo>
                    <a:pt x="7100" y="393550"/>
                  </a:lnTo>
                  <a:lnTo>
                    <a:pt x="19685" y="372249"/>
                  </a:lnTo>
                  <a:lnTo>
                    <a:pt x="20566" y="368430"/>
                  </a:lnTo>
                  <a:lnTo>
                    <a:pt x="21006" y="364904"/>
                  </a:lnTo>
                  <a:lnTo>
                    <a:pt x="21006" y="361672"/>
                  </a:lnTo>
                  <a:lnTo>
                    <a:pt x="21006" y="53619"/>
                  </a:lnTo>
                  <a:lnTo>
                    <a:pt x="21006" y="46763"/>
                  </a:lnTo>
                  <a:lnTo>
                    <a:pt x="19978" y="40349"/>
                  </a:lnTo>
                  <a:lnTo>
                    <a:pt x="17922" y="34375"/>
                  </a:lnTo>
                  <a:lnTo>
                    <a:pt x="15963" y="28303"/>
                  </a:lnTo>
                  <a:lnTo>
                    <a:pt x="9989" y="25071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670" y="0"/>
                  </a:lnTo>
                  <a:lnTo>
                    <a:pt x="60670" y="361672"/>
                  </a:lnTo>
                  <a:lnTo>
                    <a:pt x="60670" y="364904"/>
                  </a:lnTo>
                  <a:lnTo>
                    <a:pt x="76780" y="394725"/>
                  </a:lnTo>
                  <a:lnTo>
                    <a:pt x="79914" y="394725"/>
                  </a:lnTo>
                  <a:lnTo>
                    <a:pt x="79914" y="400748"/>
                  </a:lnTo>
                  <a:lnTo>
                    <a:pt x="1175" y="400748"/>
                  </a:lnTo>
                  <a:close/>
                </a:path>
                <a:path w="393700" h="527685">
                  <a:moveTo>
                    <a:pt x="265903" y="143817"/>
                  </a:moveTo>
                  <a:lnTo>
                    <a:pt x="309725" y="150097"/>
                  </a:lnTo>
                  <a:lnTo>
                    <a:pt x="343981" y="167872"/>
                  </a:lnTo>
                  <a:lnTo>
                    <a:pt x="375785" y="203532"/>
                  </a:lnTo>
                  <a:lnTo>
                    <a:pt x="391467" y="249439"/>
                  </a:lnTo>
                  <a:lnTo>
                    <a:pt x="393414" y="273825"/>
                  </a:lnTo>
                  <a:lnTo>
                    <a:pt x="392945" y="285834"/>
                  </a:lnTo>
                  <a:lnTo>
                    <a:pt x="381680" y="332806"/>
                  </a:lnTo>
                  <a:lnTo>
                    <a:pt x="354888" y="372313"/>
                  </a:lnTo>
                  <a:lnTo>
                    <a:pt x="312893" y="398563"/>
                  </a:lnTo>
                  <a:lnTo>
                    <a:pt x="270751" y="405008"/>
                  </a:lnTo>
                  <a:lnTo>
                    <a:pt x="261358" y="404393"/>
                  </a:lnTo>
                  <a:lnTo>
                    <a:pt x="222888" y="389850"/>
                  </a:lnTo>
                  <a:lnTo>
                    <a:pt x="197300" y="370046"/>
                  </a:lnTo>
                  <a:lnTo>
                    <a:pt x="197300" y="488008"/>
                  </a:lnTo>
                  <a:lnTo>
                    <a:pt x="197300" y="491240"/>
                  </a:lnTo>
                  <a:lnTo>
                    <a:pt x="197691" y="494765"/>
                  </a:lnTo>
                  <a:lnTo>
                    <a:pt x="198474" y="498585"/>
                  </a:lnTo>
                  <a:lnTo>
                    <a:pt x="199258" y="502404"/>
                  </a:lnTo>
                  <a:lnTo>
                    <a:pt x="213312" y="521061"/>
                  </a:lnTo>
                  <a:lnTo>
                    <a:pt x="216544" y="521061"/>
                  </a:lnTo>
                  <a:lnTo>
                    <a:pt x="216544" y="527084"/>
                  </a:lnTo>
                  <a:lnTo>
                    <a:pt x="138245" y="527084"/>
                  </a:lnTo>
                  <a:lnTo>
                    <a:pt x="138245" y="521061"/>
                  </a:lnTo>
                  <a:lnTo>
                    <a:pt x="141085" y="521061"/>
                  </a:lnTo>
                  <a:lnTo>
                    <a:pt x="143680" y="519837"/>
                  </a:lnTo>
                  <a:lnTo>
                    <a:pt x="146030" y="517388"/>
                  </a:lnTo>
                  <a:lnTo>
                    <a:pt x="148478" y="515038"/>
                  </a:lnTo>
                  <a:lnTo>
                    <a:pt x="150584" y="512247"/>
                  </a:lnTo>
                  <a:lnTo>
                    <a:pt x="152348" y="509015"/>
                  </a:lnTo>
                  <a:lnTo>
                    <a:pt x="154208" y="505881"/>
                  </a:lnTo>
                  <a:lnTo>
                    <a:pt x="155530" y="502404"/>
                  </a:lnTo>
                  <a:lnTo>
                    <a:pt x="156314" y="498585"/>
                  </a:lnTo>
                  <a:lnTo>
                    <a:pt x="157097" y="494765"/>
                  </a:lnTo>
                  <a:lnTo>
                    <a:pt x="157489" y="491240"/>
                  </a:lnTo>
                  <a:lnTo>
                    <a:pt x="157489" y="488008"/>
                  </a:lnTo>
                  <a:lnTo>
                    <a:pt x="157489" y="183480"/>
                  </a:lnTo>
                  <a:lnTo>
                    <a:pt x="157489" y="179856"/>
                  </a:lnTo>
                  <a:lnTo>
                    <a:pt x="157391" y="176380"/>
                  </a:lnTo>
                  <a:lnTo>
                    <a:pt x="157195" y="173050"/>
                  </a:lnTo>
                  <a:lnTo>
                    <a:pt x="157000" y="169622"/>
                  </a:lnTo>
                  <a:lnTo>
                    <a:pt x="156314" y="166635"/>
                  </a:lnTo>
                  <a:lnTo>
                    <a:pt x="155139" y="164089"/>
                  </a:lnTo>
                  <a:lnTo>
                    <a:pt x="153963" y="161445"/>
                  </a:lnTo>
                  <a:lnTo>
                    <a:pt x="152054" y="159241"/>
                  </a:lnTo>
                  <a:lnTo>
                    <a:pt x="149409" y="157478"/>
                  </a:lnTo>
                  <a:lnTo>
                    <a:pt x="146863" y="155618"/>
                  </a:lnTo>
                  <a:lnTo>
                    <a:pt x="143142" y="154491"/>
                  </a:lnTo>
                  <a:lnTo>
                    <a:pt x="138245" y="154100"/>
                  </a:lnTo>
                  <a:lnTo>
                    <a:pt x="138245" y="148077"/>
                  </a:lnTo>
                  <a:lnTo>
                    <a:pt x="197300" y="148077"/>
                  </a:lnTo>
                  <a:lnTo>
                    <a:pt x="197300" y="174519"/>
                  </a:lnTo>
                  <a:lnTo>
                    <a:pt x="203635" y="167716"/>
                  </a:lnTo>
                  <a:lnTo>
                    <a:pt x="244859" y="145873"/>
                  </a:lnTo>
                  <a:lnTo>
                    <a:pt x="255059" y="144331"/>
                  </a:lnTo>
                  <a:lnTo>
                    <a:pt x="265903" y="143817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562127" y="2912909"/>
              <a:ext cx="179016" cy="242772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7818913" y="2903773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5" h="261619">
                  <a:moveTo>
                    <a:pt x="37900" y="135443"/>
                  </a:moveTo>
                  <a:lnTo>
                    <a:pt x="48036" y="175400"/>
                  </a:lnTo>
                  <a:lnTo>
                    <a:pt x="68750" y="208894"/>
                  </a:lnTo>
                  <a:lnTo>
                    <a:pt x="100480" y="231958"/>
                  </a:lnTo>
                  <a:lnTo>
                    <a:pt x="143669" y="240625"/>
                  </a:lnTo>
                  <a:lnTo>
                    <a:pt x="150436" y="240386"/>
                  </a:lnTo>
                  <a:lnTo>
                    <a:pt x="192606" y="229038"/>
                  </a:lnTo>
                  <a:lnTo>
                    <a:pt x="226265" y="202412"/>
                  </a:lnTo>
                  <a:lnTo>
                    <a:pt x="235190" y="184068"/>
                  </a:lnTo>
                  <a:lnTo>
                    <a:pt x="240625" y="184068"/>
                  </a:lnTo>
                  <a:lnTo>
                    <a:pt x="240625" y="229314"/>
                  </a:lnTo>
                  <a:lnTo>
                    <a:pt x="238177" y="229314"/>
                  </a:lnTo>
                  <a:lnTo>
                    <a:pt x="235435" y="230097"/>
                  </a:lnTo>
                  <a:lnTo>
                    <a:pt x="232399" y="231664"/>
                  </a:lnTo>
                  <a:lnTo>
                    <a:pt x="229460" y="233231"/>
                  </a:lnTo>
                  <a:lnTo>
                    <a:pt x="225983" y="235239"/>
                  </a:lnTo>
                  <a:lnTo>
                    <a:pt x="221968" y="237687"/>
                  </a:lnTo>
                  <a:lnTo>
                    <a:pt x="215422" y="241350"/>
                  </a:lnTo>
                  <a:lnTo>
                    <a:pt x="178458" y="256646"/>
                  </a:lnTo>
                  <a:lnTo>
                    <a:pt x="135296" y="261191"/>
                  </a:lnTo>
                  <a:lnTo>
                    <a:pt x="121946" y="260705"/>
                  </a:lnTo>
                  <a:lnTo>
                    <a:pt x="83880" y="253405"/>
                  </a:lnTo>
                  <a:lnTo>
                    <a:pt x="40838" y="229314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0"/>
                  </a:lnTo>
                  <a:lnTo>
                    <a:pt x="468" y="116383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0" y="0"/>
                  </a:lnTo>
                  <a:lnTo>
                    <a:pt x="142090" y="642"/>
                  </a:lnTo>
                  <a:lnTo>
                    <a:pt x="180101" y="10283"/>
                  </a:lnTo>
                  <a:lnTo>
                    <a:pt x="217414" y="38488"/>
                  </a:lnTo>
                  <a:lnTo>
                    <a:pt x="239450" y="81236"/>
                  </a:lnTo>
                  <a:lnTo>
                    <a:pt x="246198" y="120982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845530" y="2912321"/>
              <a:ext cx="194001" cy="116436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8113647" y="2903773"/>
              <a:ext cx="400685" cy="262255"/>
            </a:xfrm>
            <a:custGeom>
              <a:avLst/>
              <a:gdLst/>
              <a:ahLst/>
              <a:cxnLst/>
              <a:rect l="l" t="t" r="r" b="b"/>
              <a:pathLst>
                <a:path w="400684" h="262255">
                  <a:moveTo>
                    <a:pt x="148665" y="48183"/>
                  </a:moveTo>
                  <a:lnTo>
                    <a:pt x="143866" y="40153"/>
                  </a:lnTo>
                  <a:lnTo>
                    <a:pt x="138822" y="35158"/>
                  </a:lnTo>
                  <a:lnTo>
                    <a:pt x="133534" y="33199"/>
                  </a:lnTo>
                  <a:lnTo>
                    <a:pt x="128343" y="31143"/>
                  </a:lnTo>
                  <a:lnTo>
                    <a:pt x="122321" y="30114"/>
                  </a:lnTo>
                  <a:lnTo>
                    <a:pt x="115465" y="30114"/>
                  </a:lnTo>
                  <a:lnTo>
                    <a:pt x="111058" y="30114"/>
                  </a:lnTo>
                  <a:lnTo>
                    <a:pt x="106357" y="31143"/>
                  </a:lnTo>
                  <a:lnTo>
                    <a:pt x="101362" y="33199"/>
                  </a:lnTo>
                  <a:lnTo>
                    <a:pt x="96367" y="35158"/>
                  </a:lnTo>
                  <a:lnTo>
                    <a:pt x="91471" y="37753"/>
                  </a:lnTo>
                  <a:lnTo>
                    <a:pt x="86672" y="40985"/>
                  </a:lnTo>
                  <a:lnTo>
                    <a:pt x="81873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30" y="250908"/>
                  </a:lnTo>
                  <a:lnTo>
                    <a:pt x="80061" y="250908"/>
                  </a:lnTo>
                  <a:lnTo>
                    <a:pt x="80061" y="256931"/>
                  </a:lnTo>
                  <a:lnTo>
                    <a:pt x="1763" y="256931"/>
                  </a:lnTo>
                  <a:lnTo>
                    <a:pt x="1763" y="250908"/>
                  </a:lnTo>
                  <a:lnTo>
                    <a:pt x="4603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2" y="242584"/>
                  </a:lnTo>
                  <a:lnTo>
                    <a:pt x="15865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2" y="228726"/>
                  </a:lnTo>
                  <a:lnTo>
                    <a:pt x="20615" y="225102"/>
                  </a:lnTo>
                  <a:lnTo>
                    <a:pt x="21007" y="221675"/>
                  </a:lnTo>
                  <a:lnTo>
                    <a:pt x="21007" y="218443"/>
                  </a:lnTo>
                  <a:lnTo>
                    <a:pt x="21007" y="50534"/>
                  </a:lnTo>
                  <a:lnTo>
                    <a:pt x="21007" y="44951"/>
                  </a:lnTo>
                  <a:lnTo>
                    <a:pt x="19195" y="39369"/>
                  </a:lnTo>
                  <a:lnTo>
                    <a:pt x="15572" y="33787"/>
                  </a:lnTo>
                  <a:lnTo>
                    <a:pt x="12046" y="28107"/>
                  </a:lnTo>
                  <a:lnTo>
                    <a:pt x="6855" y="24483"/>
                  </a:lnTo>
                  <a:lnTo>
                    <a:pt x="0" y="22916"/>
                  </a:lnTo>
                  <a:lnTo>
                    <a:pt x="0" y="18068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68260" y="27421"/>
                  </a:lnTo>
                  <a:lnTo>
                    <a:pt x="72276" y="23210"/>
                  </a:lnTo>
                  <a:lnTo>
                    <a:pt x="76291" y="18999"/>
                  </a:lnTo>
                  <a:lnTo>
                    <a:pt x="102244" y="3378"/>
                  </a:lnTo>
                  <a:lnTo>
                    <a:pt x="108315" y="1126"/>
                  </a:lnTo>
                  <a:lnTo>
                    <a:pt x="115367" y="0"/>
                  </a:lnTo>
                  <a:lnTo>
                    <a:pt x="123397" y="0"/>
                  </a:lnTo>
                  <a:lnTo>
                    <a:pt x="128980" y="0"/>
                  </a:lnTo>
                  <a:lnTo>
                    <a:pt x="136178" y="1224"/>
                  </a:lnTo>
                  <a:lnTo>
                    <a:pt x="144992" y="3672"/>
                  </a:lnTo>
                  <a:lnTo>
                    <a:pt x="153806" y="6022"/>
                  </a:lnTo>
                  <a:lnTo>
                    <a:pt x="161053" y="8618"/>
                  </a:lnTo>
                  <a:lnTo>
                    <a:pt x="166734" y="11458"/>
                  </a:lnTo>
                  <a:lnTo>
                    <a:pt x="148665" y="48183"/>
                  </a:lnTo>
                  <a:close/>
                </a:path>
                <a:path w="400684" h="262255">
                  <a:moveTo>
                    <a:pt x="400190" y="188328"/>
                  </a:moveTo>
                  <a:lnTo>
                    <a:pt x="383039" y="229681"/>
                  </a:lnTo>
                  <a:lnTo>
                    <a:pt x="348123" y="252928"/>
                  </a:lnTo>
                  <a:lnTo>
                    <a:pt x="310616" y="261421"/>
                  </a:lnTo>
                  <a:lnTo>
                    <a:pt x="300296" y="261779"/>
                  </a:lnTo>
                  <a:lnTo>
                    <a:pt x="287902" y="261347"/>
                  </a:lnTo>
                  <a:lnTo>
                    <a:pt x="250203" y="251395"/>
                  </a:lnTo>
                  <a:lnTo>
                    <a:pt x="230371" y="240625"/>
                  </a:lnTo>
                  <a:lnTo>
                    <a:pt x="225181" y="237491"/>
                  </a:lnTo>
                  <a:lnTo>
                    <a:pt x="220382" y="234847"/>
                  </a:lnTo>
                  <a:lnTo>
                    <a:pt x="215975" y="232692"/>
                  </a:lnTo>
                  <a:lnTo>
                    <a:pt x="211568" y="230440"/>
                  </a:lnTo>
                  <a:lnTo>
                    <a:pt x="206769" y="229314"/>
                  </a:lnTo>
                  <a:lnTo>
                    <a:pt x="201579" y="229314"/>
                  </a:lnTo>
                  <a:lnTo>
                    <a:pt x="201579" y="183480"/>
                  </a:lnTo>
                  <a:lnTo>
                    <a:pt x="207601" y="183480"/>
                  </a:lnTo>
                  <a:lnTo>
                    <a:pt x="208777" y="189160"/>
                  </a:lnTo>
                  <a:lnTo>
                    <a:pt x="212253" y="195330"/>
                  </a:lnTo>
                  <a:lnTo>
                    <a:pt x="245502" y="224227"/>
                  </a:lnTo>
                  <a:lnTo>
                    <a:pt x="281089" y="238605"/>
                  </a:lnTo>
                  <a:lnTo>
                    <a:pt x="296037" y="240037"/>
                  </a:lnTo>
                  <a:lnTo>
                    <a:pt x="303284" y="240037"/>
                  </a:lnTo>
                  <a:lnTo>
                    <a:pt x="310678" y="239254"/>
                  </a:lnTo>
                  <a:lnTo>
                    <a:pt x="318219" y="237687"/>
                  </a:lnTo>
                  <a:lnTo>
                    <a:pt x="325857" y="236120"/>
                  </a:lnTo>
                  <a:lnTo>
                    <a:pt x="332762" y="233525"/>
                  </a:lnTo>
                  <a:lnTo>
                    <a:pt x="338932" y="229901"/>
                  </a:lnTo>
                  <a:lnTo>
                    <a:pt x="345199" y="226278"/>
                  </a:lnTo>
                  <a:lnTo>
                    <a:pt x="350439" y="221773"/>
                  </a:lnTo>
                  <a:lnTo>
                    <a:pt x="354650" y="216386"/>
                  </a:lnTo>
                  <a:lnTo>
                    <a:pt x="358861" y="210902"/>
                  </a:lnTo>
                  <a:lnTo>
                    <a:pt x="360967" y="204340"/>
                  </a:lnTo>
                  <a:lnTo>
                    <a:pt x="360967" y="196701"/>
                  </a:lnTo>
                  <a:lnTo>
                    <a:pt x="360967" y="189160"/>
                  </a:lnTo>
                  <a:lnTo>
                    <a:pt x="358763" y="182599"/>
                  </a:lnTo>
                  <a:lnTo>
                    <a:pt x="354356" y="177016"/>
                  </a:lnTo>
                  <a:lnTo>
                    <a:pt x="349949" y="171336"/>
                  </a:lnTo>
                  <a:lnTo>
                    <a:pt x="314105" y="151015"/>
                  </a:lnTo>
                  <a:lnTo>
                    <a:pt x="279785" y="139556"/>
                  </a:lnTo>
                  <a:lnTo>
                    <a:pt x="271871" y="136912"/>
                  </a:lnTo>
                  <a:lnTo>
                    <a:pt x="233952" y="120992"/>
                  </a:lnTo>
                  <a:lnTo>
                    <a:pt x="203460" y="91088"/>
                  </a:lnTo>
                  <a:lnTo>
                    <a:pt x="199081" y="69190"/>
                  </a:lnTo>
                  <a:lnTo>
                    <a:pt x="199402" y="62359"/>
                  </a:lnTo>
                  <a:lnTo>
                    <a:pt x="215653" y="25698"/>
                  </a:lnTo>
                  <a:lnTo>
                    <a:pt x="251525" y="5729"/>
                  </a:lnTo>
                  <a:lnTo>
                    <a:pt x="296624" y="0"/>
                  </a:lnTo>
                  <a:lnTo>
                    <a:pt x="307715" y="247"/>
                  </a:lnTo>
                  <a:lnTo>
                    <a:pt x="348774" y="9205"/>
                  </a:lnTo>
                  <a:lnTo>
                    <a:pt x="357980" y="14004"/>
                  </a:lnTo>
                  <a:lnTo>
                    <a:pt x="361603" y="15522"/>
                  </a:lnTo>
                  <a:lnTo>
                    <a:pt x="365227" y="16599"/>
                  </a:lnTo>
                  <a:lnTo>
                    <a:pt x="368851" y="17579"/>
                  </a:lnTo>
                  <a:lnTo>
                    <a:pt x="372866" y="18068"/>
                  </a:lnTo>
                  <a:lnTo>
                    <a:pt x="377273" y="18068"/>
                  </a:lnTo>
                  <a:lnTo>
                    <a:pt x="377273" y="60229"/>
                  </a:lnTo>
                  <a:lnTo>
                    <a:pt x="372426" y="60229"/>
                  </a:lnTo>
                  <a:lnTo>
                    <a:pt x="366274" y="50855"/>
                  </a:lnTo>
                  <a:lnTo>
                    <a:pt x="358690" y="42711"/>
                  </a:lnTo>
                  <a:lnTo>
                    <a:pt x="316750" y="22402"/>
                  </a:lnTo>
                  <a:lnTo>
                    <a:pt x="293686" y="19831"/>
                  </a:lnTo>
                  <a:lnTo>
                    <a:pt x="286387" y="20079"/>
                  </a:lnTo>
                  <a:lnTo>
                    <a:pt x="249909" y="33346"/>
                  </a:lnTo>
                  <a:lnTo>
                    <a:pt x="236394" y="56018"/>
                  </a:lnTo>
                  <a:lnTo>
                    <a:pt x="236394" y="60817"/>
                  </a:lnTo>
                  <a:lnTo>
                    <a:pt x="236394" y="67574"/>
                  </a:lnTo>
                  <a:lnTo>
                    <a:pt x="264355" y="94457"/>
                  </a:lnTo>
                  <a:lnTo>
                    <a:pt x="306320" y="110176"/>
                  </a:lnTo>
                  <a:lnTo>
                    <a:pt x="314702" y="112884"/>
                  </a:lnTo>
                  <a:lnTo>
                    <a:pt x="355936" y="128796"/>
                  </a:lnTo>
                  <a:lnTo>
                    <a:pt x="387180" y="152548"/>
                  </a:lnTo>
                  <a:lnTo>
                    <a:pt x="399657" y="179909"/>
                  </a:lnTo>
                  <a:lnTo>
                    <a:pt x="400190" y="18832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8696187" y="2789658"/>
            <a:ext cx="469900" cy="386715"/>
            <a:chOff x="8696187" y="2789658"/>
            <a:chExt cx="469900" cy="386715"/>
          </a:xfrm>
        </p:grpSpPr>
        <p:sp>
          <p:nvSpPr>
            <p:cNvPr id="94" name="object 94"/>
            <p:cNvSpPr/>
            <p:nvPr/>
          </p:nvSpPr>
          <p:spPr>
            <a:xfrm>
              <a:off x="8707470" y="2800941"/>
              <a:ext cx="447675" cy="364490"/>
            </a:xfrm>
            <a:custGeom>
              <a:avLst/>
              <a:gdLst/>
              <a:ahLst/>
              <a:cxnLst/>
              <a:rect l="l" t="t" r="r" b="b"/>
              <a:pathLst>
                <a:path w="447675" h="364489">
                  <a:moveTo>
                    <a:pt x="73450" y="127510"/>
                  </a:moveTo>
                  <a:lnTo>
                    <a:pt x="73450" y="272503"/>
                  </a:lnTo>
                  <a:lnTo>
                    <a:pt x="73487" y="280169"/>
                  </a:lnTo>
                  <a:lnTo>
                    <a:pt x="76976" y="321862"/>
                  </a:lnTo>
                  <a:lnTo>
                    <a:pt x="91862" y="339343"/>
                  </a:lnTo>
                  <a:lnTo>
                    <a:pt x="97543" y="339343"/>
                  </a:lnTo>
                  <a:lnTo>
                    <a:pt x="130338" y="314039"/>
                  </a:lnTo>
                  <a:lnTo>
                    <a:pt x="135443" y="298357"/>
                  </a:lnTo>
                  <a:lnTo>
                    <a:pt x="140732" y="298357"/>
                  </a:lnTo>
                  <a:lnTo>
                    <a:pt x="140732" y="342281"/>
                  </a:lnTo>
                  <a:lnTo>
                    <a:pt x="137206" y="342281"/>
                  </a:lnTo>
                  <a:lnTo>
                    <a:pt x="134219" y="343505"/>
                  </a:lnTo>
                  <a:lnTo>
                    <a:pt x="92107" y="359762"/>
                  </a:lnTo>
                  <a:lnTo>
                    <a:pt x="81843" y="359239"/>
                  </a:lnTo>
                  <a:lnTo>
                    <a:pt x="47927" y="341547"/>
                  </a:lnTo>
                  <a:lnTo>
                    <a:pt x="34522" y="298504"/>
                  </a:lnTo>
                  <a:lnTo>
                    <a:pt x="33640" y="264129"/>
                  </a:lnTo>
                  <a:lnTo>
                    <a:pt x="33640" y="127510"/>
                  </a:lnTo>
                  <a:lnTo>
                    <a:pt x="0" y="127510"/>
                  </a:lnTo>
                  <a:lnTo>
                    <a:pt x="0" y="107091"/>
                  </a:lnTo>
                  <a:lnTo>
                    <a:pt x="33640" y="107091"/>
                  </a:lnTo>
                  <a:lnTo>
                    <a:pt x="33640" y="53472"/>
                  </a:lnTo>
                  <a:lnTo>
                    <a:pt x="33640" y="46714"/>
                  </a:lnTo>
                  <a:lnTo>
                    <a:pt x="32759" y="40446"/>
                  </a:lnTo>
                  <a:lnTo>
                    <a:pt x="30996" y="34668"/>
                  </a:lnTo>
                  <a:lnTo>
                    <a:pt x="29233" y="28792"/>
                  </a:lnTo>
                  <a:lnTo>
                    <a:pt x="23308" y="25658"/>
                  </a:lnTo>
                  <a:lnTo>
                    <a:pt x="13221" y="25267"/>
                  </a:lnTo>
                  <a:lnTo>
                    <a:pt x="13221" y="19244"/>
                  </a:lnTo>
                  <a:lnTo>
                    <a:pt x="73450" y="0"/>
                  </a:lnTo>
                  <a:lnTo>
                    <a:pt x="73450" y="107091"/>
                  </a:lnTo>
                  <a:lnTo>
                    <a:pt x="140732" y="107091"/>
                  </a:lnTo>
                  <a:lnTo>
                    <a:pt x="140732" y="127510"/>
                  </a:lnTo>
                  <a:lnTo>
                    <a:pt x="73450" y="127510"/>
                  </a:lnTo>
                  <a:close/>
                </a:path>
                <a:path w="447675" h="364489">
                  <a:moveTo>
                    <a:pt x="312200" y="364023"/>
                  </a:moveTo>
                  <a:lnTo>
                    <a:pt x="270554" y="358486"/>
                  </a:lnTo>
                  <a:lnTo>
                    <a:pt x="235774" y="342391"/>
                  </a:lnTo>
                  <a:lnTo>
                    <a:pt x="201730" y="308273"/>
                  </a:lnTo>
                  <a:lnTo>
                    <a:pt x="183478" y="261889"/>
                  </a:lnTo>
                  <a:lnTo>
                    <a:pt x="181164" y="235190"/>
                  </a:lnTo>
                  <a:lnTo>
                    <a:pt x="181797" y="220756"/>
                  </a:lnTo>
                  <a:lnTo>
                    <a:pt x="191300" y="181423"/>
                  </a:lnTo>
                  <a:lnTo>
                    <a:pt x="211104" y="148729"/>
                  </a:lnTo>
                  <a:lnTo>
                    <a:pt x="250391" y="117797"/>
                  </a:lnTo>
                  <a:lnTo>
                    <a:pt x="287998" y="105255"/>
                  </a:lnTo>
                  <a:lnTo>
                    <a:pt x="315873" y="102831"/>
                  </a:lnTo>
                  <a:lnTo>
                    <a:pt x="330030" y="103419"/>
                  </a:lnTo>
                  <a:lnTo>
                    <a:pt x="368757" y="112233"/>
                  </a:lnTo>
                  <a:lnTo>
                    <a:pt x="410331" y="138381"/>
                  </a:lnTo>
                  <a:lnTo>
                    <a:pt x="437361" y="178339"/>
                  </a:lnTo>
                  <a:lnTo>
                    <a:pt x="446450" y="215633"/>
                  </a:lnTo>
                  <a:lnTo>
                    <a:pt x="447056" y="229167"/>
                  </a:lnTo>
                  <a:lnTo>
                    <a:pt x="446505" y="242002"/>
                  </a:lnTo>
                  <a:lnTo>
                    <a:pt x="438242" y="279407"/>
                  </a:lnTo>
                  <a:lnTo>
                    <a:pt x="412388" y="322449"/>
                  </a:lnTo>
                  <a:lnTo>
                    <a:pt x="382364" y="346385"/>
                  </a:lnTo>
                  <a:lnTo>
                    <a:pt x="343344" y="361158"/>
                  </a:lnTo>
                  <a:lnTo>
                    <a:pt x="312200" y="36402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916427" y="2912321"/>
              <a:ext cx="211482" cy="244094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9347703" y="2789658"/>
            <a:ext cx="1925955" cy="386715"/>
            <a:chOff x="9347703" y="2789658"/>
            <a:chExt cx="1925955" cy="386715"/>
          </a:xfrm>
        </p:grpSpPr>
        <p:sp>
          <p:nvSpPr>
            <p:cNvPr id="97" name="object 97"/>
            <p:cNvSpPr/>
            <p:nvPr/>
          </p:nvSpPr>
          <p:spPr>
            <a:xfrm>
              <a:off x="9358987" y="2903773"/>
              <a:ext cx="528955" cy="261620"/>
            </a:xfrm>
            <a:custGeom>
              <a:avLst/>
              <a:gdLst/>
              <a:ahLst/>
              <a:cxnLst/>
              <a:rect l="l" t="t" r="r" b="b"/>
              <a:pathLst>
                <a:path w="528954" h="261619">
                  <a:moveTo>
                    <a:pt x="227551" y="235336"/>
                  </a:moveTo>
                  <a:lnTo>
                    <a:pt x="224319" y="235336"/>
                  </a:lnTo>
                  <a:lnTo>
                    <a:pt x="221284" y="236022"/>
                  </a:lnTo>
                  <a:lnTo>
                    <a:pt x="218443" y="237393"/>
                  </a:lnTo>
                  <a:lnTo>
                    <a:pt x="215701" y="238764"/>
                  </a:lnTo>
                  <a:lnTo>
                    <a:pt x="212518" y="240478"/>
                  </a:lnTo>
                  <a:lnTo>
                    <a:pt x="208894" y="242535"/>
                  </a:lnTo>
                  <a:lnTo>
                    <a:pt x="203413" y="245565"/>
                  </a:lnTo>
                  <a:lnTo>
                    <a:pt x="164897" y="259612"/>
                  </a:lnTo>
                  <a:lnTo>
                    <a:pt x="142054" y="261191"/>
                  </a:lnTo>
                  <a:lnTo>
                    <a:pt x="126987" y="260576"/>
                  </a:lnTo>
                  <a:lnTo>
                    <a:pt x="85203" y="251349"/>
                  </a:lnTo>
                  <a:lnTo>
                    <a:pt x="50029" y="231985"/>
                  </a:lnTo>
                  <a:lnTo>
                    <a:pt x="23247" y="204303"/>
                  </a:lnTo>
                  <a:lnTo>
                    <a:pt x="5949" y="169873"/>
                  </a:lnTo>
                  <a:lnTo>
                    <a:pt x="0" y="130595"/>
                  </a:lnTo>
                  <a:lnTo>
                    <a:pt x="578" y="117815"/>
                  </a:lnTo>
                  <a:lnTo>
                    <a:pt x="14460" y="69824"/>
                  </a:lnTo>
                  <a:lnTo>
                    <a:pt x="45383" y="31088"/>
                  </a:lnTo>
                  <a:lnTo>
                    <a:pt x="79180" y="10870"/>
                  </a:lnTo>
                  <a:lnTo>
                    <a:pt x="121405" y="679"/>
                  </a:lnTo>
                  <a:lnTo>
                    <a:pt x="137206" y="0"/>
                  </a:lnTo>
                  <a:lnTo>
                    <a:pt x="147838" y="321"/>
                  </a:lnTo>
                  <a:lnTo>
                    <a:pt x="186125" y="10172"/>
                  </a:lnTo>
                  <a:lnTo>
                    <a:pt x="200472" y="17040"/>
                  </a:lnTo>
                  <a:lnTo>
                    <a:pt x="203949" y="18656"/>
                  </a:lnTo>
                  <a:lnTo>
                    <a:pt x="207279" y="19831"/>
                  </a:lnTo>
                  <a:lnTo>
                    <a:pt x="210706" y="21006"/>
                  </a:lnTo>
                  <a:lnTo>
                    <a:pt x="214232" y="21594"/>
                  </a:lnTo>
                  <a:lnTo>
                    <a:pt x="217855" y="21594"/>
                  </a:lnTo>
                  <a:lnTo>
                    <a:pt x="217855" y="67427"/>
                  </a:lnTo>
                  <a:lnTo>
                    <a:pt x="211833" y="67427"/>
                  </a:lnTo>
                  <a:lnTo>
                    <a:pt x="209874" y="59789"/>
                  </a:lnTo>
                  <a:lnTo>
                    <a:pt x="206250" y="53080"/>
                  </a:lnTo>
                  <a:lnTo>
                    <a:pt x="200962" y="47302"/>
                  </a:lnTo>
                  <a:lnTo>
                    <a:pt x="195771" y="41426"/>
                  </a:lnTo>
                  <a:lnTo>
                    <a:pt x="189748" y="36480"/>
                  </a:lnTo>
                  <a:lnTo>
                    <a:pt x="182893" y="32465"/>
                  </a:lnTo>
                  <a:lnTo>
                    <a:pt x="176135" y="28450"/>
                  </a:lnTo>
                  <a:lnTo>
                    <a:pt x="168741" y="25462"/>
                  </a:lnTo>
                  <a:lnTo>
                    <a:pt x="160710" y="23504"/>
                  </a:lnTo>
                  <a:lnTo>
                    <a:pt x="152680" y="21447"/>
                  </a:lnTo>
                  <a:lnTo>
                    <a:pt x="144845" y="20419"/>
                  </a:lnTo>
                  <a:lnTo>
                    <a:pt x="137206" y="20419"/>
                  </a:lnTo>
                  <a:lnTo>
                    <a:pt x="125243" y="20970"/>
                  </a:lnTo>
                  <a:lnTo>
                    <a:pt x="84955" y="33915"/>
                  </a:lnTo>
                  <a:lnTo>
                    <a:pt x="52738" y="67244"/>
                  </a:lnTo>
                  <a:lnTo>
                    <a:pt x="39599" y="111948"/>
                  </a:lnTo>
                  <a:lnTo>
                    <a:pt x="39223" y="121487"/>
                  </a:lnTo>
                  <a:lnTo>
                    <a:pt x="39673" y="132597"/>
                  </a:lnTo>
                  <a:lnTo>
                    <a:pt x="50415" y="175639"/>
                  </a:lnTo>
                  <a:lnTo>
                    <a:pt x="74250" y="211428"/>
                  </a:lnTo>
                  <a:lnTo>
                    <a:pt x="109818" y="234923"/>
                  </a:lnTo>
                  <a:lnTo>
                    <a:pt x="143229" y="240625"/>
                  </a:lnTo>
                  <a:lnTo>
                    <a:pt x="151501" y="240331"/>
                  </a:lnTo>
                  <a:lnTo>
                    <a:pt x="193120" y="227000"/>
                  </a:lnTo>
                  <a:lnTo>
                    <a:pt x="220744" y="193910"/>
                  </a:lnTo>
                  <a:lnTo>
                    <a:pt x="221528" y="188328"/>
                  </a:lnTo>
                  <a:lnTo>
                    <a:pt x="227551" y="188328"/>
                  </a:lnTo>
                  <a:lnTo>
                    <a:pt x="227551" y="235336"/>
                  </a:lnTo>
                  <a:close/>
                </a:path>
                <a:path w="528954" h="261619">
                  <a:moveTo>
                    <a:pt x="394088" y="261191"/>
                  </a:moveTo>
                  <a:lnTo>
                    <a:pt x="352441" y="255655"/>
                  </a:lnTo>
                  <a:lnTo>
                    <a:pt x="317662" y="239560"/>
                  </a:lnTo>
                  <a:lnTo>
                    <a:pt x="283617" y="205442"/>
                  </a:lnTo>
                  <a:lnTo>
                    <a:pt x="265365" y="159058"/>
                  </a:lnTo>
                  <a:lnTo>
                    <a:pt x="263051" y="132358"/>
                  </a:lnTo>
                  <a:lnTo>
                    <a:pt x="263685" y="117925"/>
                  </a:lnTo>
                  <a:lnTo>
                    <a:pt x="273187" y="78592"/>
                  </a:lnTo>
                  <a:lnTo>
                    <a:pt x="292991" y="45897"/>
                  </a:lnTo>
                  <a:lnTo>
                    <a:pt x="332278" y="14965"/>
                  </a:lnTo>
                  <a:lnTo>
                    <a:pt x="369885" y="2423"/>
                  </a:lnTo>
                  <a:lnTo>
                    <a:pt x="397760" y="0"/>
                  </a:lnTo>
                  <a:lnTo>
                    <a:pt x="411918" y="587"/>
                  </a:lnTo>
                  <a:lnTo>
                    <a:pt x="450645" y="9401"/>
                  </a:lnTo>
                  <a:lnTo>
                    <a:pt x="492218" y="35550"/>
                  </a:lnTo>
                  <a:lnTo>
                    <a:pt x="519248" y="75507"/>
                  </a:lnTo>
                  <a:lnTo>
                    <a:pt x="528338" y="112802"/>
                  </a:lnTo>
                  <a:lnTo>
                    <a:pt x="528944" y="126335"/>
                  </a:lnTo>
                  <a:lnTo>
                    <a:pt x="528393" y="139171"/>
                  </a:lnTo>
                  <a:lnTo>
                    <a:pt x="520130" y="176576"/>
                  </a:lnTo>
                  <a:lnTo>
                    <a:pt x="494275" y="219618"/>
                  </a:lnTo>
                  <a:lnTo>
                    <a:pt x="464252" y="243554"/>
                  </a:lnTo>
                  <a:lnTo>
                    <a:pt x="425231" y="258327"/>
                  </a:lnTo>
                  <a:lnTo>
                    <a:pt x="394088" y="26119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649831" y="2912321"/>
              <a:ext cx="211482" cy="244094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9940810" y="2901422"/>
              <a:ext cx="883285" cy="264160"/>
            </a:xfrm>
            <a:custGeom>
              <a:avLst/>
              <a:gdLst/>
              <a:ahLst/>
              <a:cxnLst/>
              <a:rect l="l" t="t" r="r" b="b"/>
              <a:pathLst>
                <a:path w="883284" h="264160">
                  <a:moveTo>
                    <a:pt x="242535" y="220206"/>
                  </a:moveTo>
                  <a:lnTo>
                    <a:pt x="242535" y="223437"/>
                  </a:lnTo>
                  <a:lnTo>
                    <a:pt x="242927" y="226963"/>
                  </a:lnTo>
                  <a:lnTo>
                    <a:pt x="258547" y="253259"/>
                  </a:lnTo>
                  <a:lnTo>
                    <a:pt x="261780" y="253259"/>
                  </a:lnTo>
                  <a:lnTo>
                    <a:pt x="261780" y="259282"/>
                  </a:lnTo>
                  <a:lnTo>
                    <a:pt x="184215" y="259282"/>
                  </a:lnTo>
                  <a:lnTo>
                    <a:pt x="184215" y="253259"/>
                  </a:lnTo>
                  <a:lnTo>
                    <a:pt x="186958" y="253259"/>
                  </a:lnTo>
                  <a:lnTo>
                    <a:pt x="189503" y="252083"/>
                  </a:lnTo>
                  <a:lnTo>
                    <a:pt x="191854" y="249733"/>
                  </a:lnTo>
                  <a:lnTo>
                    <a:pt x="194303" y="247285"/>
                  </a:lnTo>
                  <a:lnTo>
                    <a:pt x="196407" y="244444"/>
                  </a:lnTo>
                  <a:lnTo>
                    <a:pt x="198170" y="241213"/>
                  </a:lnTo>
                  <a:lnTo>
                    <a:pt x="200031" y="237981"/>
                  </a:lnTo>
                  <a:lnTo>
                    <a:pt x="201354" y="234504"/>
                  </a:lnTo>
                  <a:lnTo>
                    <a:pt x="202137" y="230783"/>
                  </a:lnTo>
                  <a:lnTo>
                    <a:pt x="203017" y="226963"/>
                  </a:lnTo>
                  <a:lnTo>
                    <a:pt x="203459" y="223437"/>
                  </a:lnTo>
                  <a:lnTo>
                    <a:pt x="203459" y="220206"/>
                  </a:lnTo>
                  <a:lnTo>
                    <a:pt x="203459" y="108266"/>
                  </a:lnTo>
                  <a:lnTo>
                    <a:pt x="197436" y="70366"/>
                  </a:lnTo>
                  <a:lnTo>
                    <a:pt x="175823" y="38258"/>
                  </a:lnTo>
                  <a:lnTo>
                    <a:pt x="138363" y="22503"/>
                  </a:lnTo>
                  <a:lnTo>
                    <a:pt x="131770" y="22182"/>
                  </a:lnTo>
                  <a:lnTo>
                    <a:pt x="125178" y="22521"/>
                  </a:lnTo>
                  <a:lnTo>
                    <a:pt x="87884" y="37671"/>
                  </a:lnTo>
                  <a:lnTo>
                    <a:pt x="62335" y="70023"/>
                  </a:lnTo>
                  <a:lnTo>
                    <a:pt x="60230" y="78102"/>
                  </a:lnTo>
                  <a:lnTo>
                    <a:pt x="60230" y="86525"/>
                  </a:lnTo>
                  <a:lnTo>
                    <a:pt x="60230" y="220206"/>
                  </a:lnTo>
                  <a:lnTo>
                    <a:pt x="60230" y="223437"/>
                  </a:lnTo>
                  <a:lnTo>
                    <a:pt x="60621" y="226963"/>
                  </a:lnTo>
                  <a:lnTo>
                    <a:pt x="76242" y="253259"/>
                  </a:lnTo>
                  <a:lnTo>
                    <a:pt x="79474" y="253259"/>
                  </a:lnTo>
                  <a:lnTo>
                    <a:pt x="79474" y="259282"/>
                  </a:lnTo>
                  <a:lnTo>
                    <a:pt x="1175" y="259282"/>
                  </a:lnTo>
                  <a:lnTo>
                    <a:pt x="1175" y="253259"/>
                  </a:lnTo>
                  <a:lnTo>
                    <a:pt x="4015" y="253259"/>
                  </a:lnTo>
                  <a:lnTo>
                    <a:pt x="6610" y="252083"/>
                  </a:lnTo>
                  <a:lnTo>
                    <a:pt x="8960" y="249733"/>
                  </a:lnTo>
                  <a:lnTo>
                    <a:pt x="11409" y="247285"/>
                  </a:lnTo>
                  <a:lnTo>
                    <a:pt x="13514" y="244444"/>
                  </a:lnTo>
                  <a:lnTo>
                    <a:pt x="15278" y="241213"/>
                  </a:lnTo>
                  <a:lnTo>
                    <a:pt x="17138" y="237981"/>
                  </a:lnTo>
                  <a:lnTo>
                    <a:pt x="18460" y="234504"/>
                  </a:lnTo>
                  <a:lnTo>
                    <a:pt x="19244" y="230783"/>
                  </a:lnTo>
                  <a:lnTo>
                    <a:pt x="20027" y="226963"/>
                  </a:lnTo>
                  <a:lnTo>
                    <a:pt x="20419" y="223437"/>
                  </a:lnTo>
                  <a:lnTo>
                    <a:pt x="20419" y="220206"/>
                  </a:lnTo>
                  <a:lnTo>
                    <a:pt x="20419" y="54059"/>
                  </a:lnTo>
                  <a:lnTo>
                    <a:pt x="20419" y="47302"/>
                  </a:lnTo>
                  <a:lnTo>
                    <a:pt x="19440" y="40838"/>
                  </a:lnTo>
                  <a:lnTo>
                    <a:pt x="17481" y="34668"/>
                  </a:lnTo>
                  <a:lnTo>
                    <a:pt x="15522" y="28401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9244"/>
                  </a:lnTo>
                  <a:lnTo>
                    <a:pt x="60230" y="0"/>
                  </a:lnTo>
                  <a:lnTo>
                    <a:pt x="60230" y="33052"/>
                  </a:lnTo>
                  <a:lnTo>
                    <a:pt x="62972" y="29821"/>
                  </a:lnTo>
                  <a:lnTo>
                    <a:pt x="86966" y="11752"/>
                  </a:lnTo>
                  <a:lnTo>
                    <a:pt x="93234" y="8324"/>
                  </a:lnTo>
                  <a:lnTo>
                    <a:pt x="137794" y="0"/>
                  </a:lnTo>
                  <a:lnTo>
                    <a:pt x="151437" y="605"/>
                  </a:lnTo>
                  <a:lnTo>
                    <a:pt x="195444" y="14837"/>
                  </a:lnTo>
                  <a:lnTo>
                    <a:pt x="224328" y="42500"/>
                  </a:lnTo>
                  <a:lnTo>
                    <a:pt x="241102" y="86341"/>
                  </a:lnTo>
                  <a:lnTo>
                    <a:pt x="242535" y="104006"/>
                  </a:lnTo>
                  <a:lnTo>
                    <a:pt x="242535" y="220206"/>
                  </a:lnTo>
                  <a:close/>
                </a:path>
                <a:path w="883284" h="264160">
                  <a:moveTo>
                    <a:pt x="562610" y="220206"/>
                  </a:moveTo>
                  <a:lnTo>
                    <a:pt x="562610" y="223437"/>
                  </a:lnTo>
                  <a:lnTo>
                    <a:pt x="563002" y="226963"/>
                  </a:lnTo>
                  <a:lnTo>
                    <a:pt x="578621" y="253259"/>
                  </a:lnTo>
                  <a:lnTo>
                    <a:pt x="581853" y="253259"/>
                  </a:lnTo>
                  <a:lnTo>
                    <a:pt x="581853" y="259282"/>
                  </a:lnTo>
                  <a:lnTo>
                    <a:pt x="504289" y="259282"/>
                  </a:lnTo>
                  <a:lnTo>
                    <a:pt x="504289" y="253259"/>
                  </a:lnTo>
                  <a:lnTo>
                    <a:pt x="507031" y="253259"/>
                  </a:lnTo>
                  <a:lnTo>
                    <a:pt x="509577" y="252083"/>
                  </a:lnTo>
                  <a:lnTo>
                    <a:pt x="511928" y="249733"/>
                  </a:lnTo>
                  <a:lnTo>
                    <a:pt x="514376" y="247285"/>
                  </a:lnTo>
                  <a:lnTo>
                    <a:pt x="516482" y="244444"/>
                  </a:lnTo>
                  <a:lnTo>
                    <a:pt x="518245" y="241213"/>
                  </a:lnTo>
                  <a:lnTo>
                    <a:pt x="520106" y="237981"/>
                  </a:lnTo>
                  <a:lnTo>
                    <a:pt x="521428" y="234504"/>
                  </a:lnTo>
                  <a:lnTo>
                    <a:pt x="522211" y="230783"/>
                  </a:lnTo>
                  <a:lnTo>
                    <a:pt x="523092" y="226963"/>
                  </a:lnTo>
                  <a:lnTo>
                    <a:pt x="523533" y="223437"/>
                  </a:lnTo>
                  <a:lnTo>
                    <a:pt x="523533" y="220206"/>
                  </a:lnTo>
                  <a:lnTo>
                    <a:pt x="523533" y="108266"/>
                  </a:lnTo>
                  <a:lnTo>
                    <a:pt x="517510" y="70366"/>
                  </a:lnTo>
                  <a:lnTo>
                    <a:pt x="495897" y="38258"/>
                  </a:lnTo>
                  <a:lnTo>
                    <a:pt x="458437" y="22503"/>
                  </a:lnTo>
                  <a:lnTo>
                    <a:pt x="451845" y="22182"/>
                  </a:lnTo>
                  <a:lnTo>
                    <a:pt x="445253" y="22521"/>
                  </a:lnTo>
                  <a:lnTo>
                    <a:pt x="407958" y="37671"/>
                  </a:lnTo>
                  <a:lnTo>
                    <a:pt x="382410" y="70023"/>
                  </a:lnTo>
                  <a:lnTo>
                    <a:pt x="380304" y="78102"/>
                  </a:lnTo>
                  <a:lnTo>
                    <a:pt x="380304" y="86525"/>
                  </a:lnTo>
                  <a:lnTo>
                    <a:pt x="380304" y="220206"/>
                  </a:lnTo>
                  <a:lnTo>
                    <a:pt x="380304" y="223437"/>
                  </a:lnTo>
                  <a:lnTo>
                    <a:pt x="380696" y="226963"/>
                  </a:lnTo>
                  <a:lnTo>
                    <a:pt x="396316" y="253259"/>
                  </a:lnTo>
                  <a:lnTo>
                    <a:pt x="399547" y="253259"/>
                  </a:lnTo>
                  <a:lnTo>
                    <a:pt x="399547" y="259282"/>
                  </a:lnTo>
                  <a:lnTo>
                    <a:pt x="321249" y="259282"/>
                  </a:lnTo>
                  <a:lnTo>
                    <a:pt x="321249" y="253259"/>
                  </a:lnTo>
                  <a:lnTo>
                    <a:pt x="324090" y="253259"/>
                  </a:lnTo>
                  <a:lnTo>
                    <a:pt x="326684" y="252083"/>
                  </a:lnTo>
                  <a:lnTo>
                    <a:pt x="329035" y="249733"/>
                  </a:lnTo>
                  <a:lnTo>
                    <a:pt x="331484" y="247285"/>
                  </a:lnTo>
                  <a:lnTo>
                    <a:pt x="333588" y="244444"/>
                  </a:lnTo>
                  <a:lnTo>
                    <a:pt x="335351" y="241213"/>
                  </a:lnTo>
                  <a:lnTo>
                    <a:pt x="337212" y="237981"/>
                  </a:lnTo>
                  <a:lnTo>
                    <a:pt x="338535" y="234504"/>
                  </a:lnTo>
                  <a:lnTo>
                    <a:pt x="339318" y="230783"/>
                  </a:lnTo>
                  <a:lnTo>
                    <a:pt x="340101" y="226963"/>
                  </a:lnTo>
                  <a:lnTo>
                    <a:pt x="340493" y="223437"/>
                  </a:lnTo>
                  <a:lnTo>
                    <a:pt x="340493" y="220206"/>
                  </a:lnTo>
                  <a:lnTo>
                    <a:pt x="340493" y="54059"/>
                  </a:lnTo>
                  <a:lnTo>
                    <a:pt x="340493" y="47302"/>
                  </a:lnTo>
                  <a:lnTo>
                    <a:pt x="339514" y="40838"/>
                  </a:lnTo>
                  <a:lnTo>
                    <a:pt x="337555" y="34668"/>
                  </a:lnTo>
                  <a:lnTo>
                    <a:pt x="335596" y="28401"/>
                  </a:lnTo>
                  <a:lnTo>
                    <a:pt x="329770" y="25071"/>
                  </a:lnTo>
                  <a:lnTo>
                    <a:pt x="320074" y="24679"/>
                  </a:lnTo>
                  <a:lnTo>
                    <a:pt x="320074" y="19244"/>
                  </a:lnTo>
                  <a:lnTo>
                    <a:pt x="380304" y="0"/>
                  </a:lnTo>
                  <a:lnTo>
                    <a:pt x="380304" y="33052"/>
                  </a:lnTo>
                  <a:lnTo>
                    <a:pt x="383047" y="29821"/>
                  </a:lnTo>
                  <a:lnTo>
                    <a:pt x="407039" y="11752"/>
                  </a:lnTo>
                  <a:lnTo>
                    <a:pt x="413308" y="8324"/>
                  </a:lnTo>
                  <a:lnTo>
                    <a:pt x="457868" y="0"/>
                  </a:lnTo>
                  <a:lnTo>
                    <a:pt x="471511" y="605"/>
                  </a:lnTo>
                  <a:lnTo>
                    <a:pt x="515518" y="14837"/>
                  </a:lnTo>
                  <a:lnTo>
                    <a:pt x="544402" y="42500"/>
                  </a:lnTo>
                  <a:lnTo>
                    <a:pt x="561177" y="86341"/>
                  </a:lnTo>
                  <a:lnTo>
                    <a:pt x="562610" y="104006"/>
                  </a:lnTo>
                  <a:lnTo>
                    <a:pt x="562610" y="220206"/>
                  </a:lnTo>
                  <a:close/>
                </a:path>
                <a:path w="883284" h="264160">
                  <a:moveTo>
                    <a:pt x="673935" y="137794"/>
                  </a:moveTo>
                  <a:lnTo>
                    <a:pt x="684071" y="177751"/>
                  </a:lnTo>
                  <a:lnTo>
                    <a:pt x="704784" y="211245"/>
                  </a:lnTo>
                  <a:lnTo>
                    <a:pt x="736515" y="234308"/>
                  </a:lnTo>
                  <a:lnTo>
                    <a:pt x="779705" y="242975"/>
                  </a:lnTo>
                  <a:lnTo>
                    <a:pt x="786471" y="242737"/>
                  </a:lnTo>
                  <a:lnTo>
                    <a:pt x="828641" y="231389"/>
                  </a:lnTo>
                  <a:lnTo>
                    <a:pt x="862300" y="204763"/>
                  </a:lnTo>
                  <a:lnTo>
                    <a:pt x="871224" y="186418"/>
                  </a:lnTo>
                  <a:lnTo>
                    <a:pt x="876660" y="186418"/>
                  </a:lnTo>
                  <a:lnTo>
                    <a:pt x="876660" y="231664"/>
                  </a:lnTo>
                  <a:lnTo>
                    <a:pt x="874211" y="231664"/>
                  </a:lnTo>
                  <a:lnTo>
                    <a:pt x="871469" y="232447"/>
                  </a:lnTo>
                  <a:lnTo>
                    <a:pt x="868433" y="234014"/>
                  </a:lnTo>
                  <a:lnTo>
                    <a:pt x="865495" y="235581"/>
                  </a:lnTo>
                  <a:lnTo>
                    <a:pt x="862019" y="237589"/>
                  </a:lnTo>
                  <a:lnTo>
                    <a:pt x="858003" y="240037"/>
                  </a:lnTo>
                  <a:lnTo>
                    <a:pt x="851457" y="243701"/>
                  </a:lnTo>
                  <a:lnTo>
                    <a:pt x="814493" y="258997"/>
                  </a:lnTo>
                  <a:lnTo>
                    <a:pt x="771331" y="263542"/>
                  </a:lnTo>
                  <a:lnTo>
                    <a:pt x="757981" y="263055"/>
                  </a:lnTo>
                  <a:lnTo>
                    <a:pt x="719915" y="255756"/>
                  </a:lnTo>
                  <a:lnTo>
                    <a:pt x="676873" y="231664"/>
                  </a:lnTo>
                  <a:lnTo>
                    <a:pt x="647052" y="190091"/>
                  </a:lnTo>
                  <a:lnTo>
                    <a:pt x="636723" y="146736"/>
                  </a:lnTo>
                  <a:lnTo>
                    <a:pt x="636034" y="129861"/>
                  </a:lnTo>
                  <a:lnTo>
                    <a:pt x="636503" y="118733"/>
                  </a:lnTo>
                  <a:lnTo>
                    <a:pt x="647759" y="73735"/>
                  </a:lnTo>
                  <a:lnTo>
                    <a:pt x="674550" y="34880"/>
                  </a:lnTo>
                  <a:lnTo>
                    <a:pt x="718455" y="8795"/>
                  </a:lnTo>
                  <a:lnTo>
                    <a:pt x="763544" y="2350"/>
                  </a:lnTo>
                  <a:lnTo>
                    <a:pt x="778125" y="2993"/>
                  </a:lnTo>
                  <a:lnTo>
                    <a:pt x="816136" y="12633"/>
                  </a:lnTo>
                  <a:lnTo>
                    <a:pt x="853449" y="40838"/>
                  </a:lnTo>
                  <a:lnTo>
                    <a:pt x="875484" y="83587"/>
                  </a:lnTo>
                  <a:lnTo>
                    <a:pt x="882233" y="123333"/>
                  </a:lnTo>
                  <a:lnTo>
                    <a:pt x="882683" y="137794"/>
                  </a:lnTo>
                  <a:lnTo>
                    <a:pt x="673935" y="137794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603462" y="2912321"/>
              <a:ext cx="194001" cy="116436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0867907" y="2800941"/>
              <a:ext cx="394335" cy="364490"/>
            </a:xfrm>
            <a:custGeom>
              <a:avLst/>
              <a:gdLst/>
              <a:ahLst/>
              <a:cxnLst/>
              <a:rect l="l" t="t" r="r" b="b"/>
              <a:pathLst>
                <a:path w="394334" h="364489">
                  <a:moveTo>
                    <a:pt x="227551" y="338168"/>
                  </a:moveTo>
                  <a:lnTo>
                    <a:pt x="224319" y="338168"/>
                  </a:lnTo>
                  <a:lnTo>
                    <a:pt x="221284" y="338853"/>
                  </a:lnTo>
                  <a:lnTo>
                    <a:pt x="218443" y="340224"/>
                  </a:lnTo>
                  <a:lnTo>
                    <a:pt x="215701" y="341596"/>
                  </a:lnTo>
                  <a:lnTo>
                    <a:pt x="212519" y="343309"/>
                  </a:lnTo>
                  <a:lnTo>
                    <a:pt x="208894" y="345366"/>
                  </a:lnTo>
                  <a:lnTo>
                    <a:pt x="203413" y="348396"/>
                  </a:lnTo>
                  <a:lnTo>
                    <a:pt x="164897" y="362443"/>
                  </a:lnTo>
                  <a:lnTo>
                    <a:pt x="142054" y="364023"/>
                  </a:lnTo>
                  <a:lnTo>
                    <a:pt x="126988" y="363407"/>
                  </a:lnTo>
                  <a:lnTo>
                    <a:pt x="85203" y="354180"/>
                  </a:lnTo>
                  <a:lnTo>
                    <a:pt x="50029" y="334817"/>
                  </a:lnTo>
                  <a:lnTo>
                    <a:pt x="23247" y="307135"/>
                  </a:lnTo>
                  <a:lnTo>
                    <a:pt x="5949" y="272705"/>
                  </a:lnTo>
                  <a:lnTo>
                    <a:pt x="0" y="233427"/>
                  </a:lnTo>
                  <a:lnTo>
                    <a:pt x="578" y="220646"/>
                  </a:lnTo>
                  <a:lnTo>
                    <a:pt x="14460" y="172655"/>
                  </a:lnTo>
                  <a:lnTo>
                    <a:pt x="45383" y="133919"/>
                  </a:lnTo>
                  <a:lnTo>
                    <a:pt x="79180" y="113702"/>
                  </a:lnTo>
                  <a:lnTo>
                    <a:pt x="121405" y="103510"/>
                  </a:lnTo>
                  <a:lnTo>
                    <a:pt x="137207" y="102831"/>
                  </a:lnTo>
                  <a:lnTo>
                    <a:pt x="147838" y="103152"/>
                  </a:lnTo>
                  <a:lnTo>
                    <a:pt x="186124" y="113004"/>
                  </a:lnTo>
                  <a:lnTo>
                    <a:pt x="200472" y="119871"/>
                  </a:lnTo>
                  <a:lnTo>
                    <a:pt x="203949" y="121487"/>
                  </a:lnTo>
                  <a:lnTo>
                    <a:pt x="207278" y="122663"/>
                  </a:lnTo>
                  <a:lnTo>
                    <a:pt x="210707" y="123838"/>
                  </a:lnTo>
                  <a:lnTo>
                    <a:pt x="214232" y="124425"/>
                  </a:lnTo>
                  <a:lnTo>
                    <a:pt x="217856" y="124425"/>
                  </a:lnTo>
                  <a:lnTo>
                    <a:pt x="217856" y="170259"/>
                  </a:lnTo>
                  <a:lnTo>
                    <a:pt x="211833" y="170259"/>
                  </a:lnTo>
                  <a:lnTo>
                    <a:pt x="209874" y="162620"/>
                  </a:lnTo>
                  <a:lnTo>
                    <a:pt x="206250" y="155911"/>
                  </a:lnTo>
                  <a:lnTo>
                    <a:pt x="200962" y="150133"/>
                  </a:lnTo>
                  <a:lnTo>
                    <a:pt x="195772" y="144257"/>
                  </a:lnTo>
                  <a:lnTo>
                    <a:pt x="189748" y="139312"/>
                  </a:lnTo>
                  <a:lnTo>
                    <a:pt x="182893" y="135296"/>
                  </a:lnTo>
                  <a:lnTo>
                    <a:pt x="176135" y="131281"/>
                  </a:lnTo>
                  <a:lnTo>
                    <a:pt x="168741" y="128294"/>
                  </a:lnTo>
                  <a:lnTo>
                    <a:pt x="160711" y="126335"/>
                  </a:lnTo>
                  <a:lnTo>
                    <a:pt x="152680" y="124279"/>
                  </a:lnTo>
                  <a:lnTo>
                    <a:pt x="144845" y="123250"/>
                  </a:lnTo>
                  <a:lnTo>
                    <a:pt x="137207" y="123250"/>
                  </a:lnTo>
                  <a:lnTo>
                    <a:pt x="125243" y="123801"/>
                  </a:lnTo>
                  <a:lnTo>
                    <a:pt x="84955" y="136747"/>
                  </a:lnTo>
                  <a:lnTo>
                    <a:pt x="52737" y="170075"/>
                  </a:lnTo>
                  <a:lnTo>
                    <a:pt x="39599" y="214779"/>
                  </a:lnTo>
                  <a:lnTo>
                    <a:pt x="39223" y="224319"/>
                  </a:lnTo>
                  <a:lnTo>
                    <a:pt x="39673" y="235428"/>
                  </a:lnTo>
                  <a:lnTo>
                    <a:pt x="50415" y="278471"/>
                  </a:lnTo>
                  <a:lnTo>
                    <a:pt x="74250" y="314260"/>
                  </a:lnTo>
                  <a:lnTo>
                    <a:pt x="109818" y="337755"/>
                  </a:lnTo>
                  <a:lnTo>
                    <a:pt x="143229" y="343456"/>
                  </a:lnTo>
                  <a:lnTo>
                    <a:pt x="151501" y="343163"/>
                  </a:lnTo>
                  <a:lnTo>
                    <a:pt x="193121" y="329831"/>
                  </a:lnTo>
                  <a:lnTo>
                    <a:pt x="220744" y="296742"/>
                  </a:lnTo>
                  <a:lnTo>
                    <a:pt x="221528" y="291159"/>
                  </a:lnTo>
                  <a:lnTo>
                    <a:pt x="227551" y="291159"/>
                  </a:lnTo>
                  <a:lnTo>
                    <a:pt x="227551" y="338168"/>
                  </a:lnTo>
                  <a:close/>
                </a:path>
                <a:path w="394334" h="364489">
                  <a:moveTo>
                    <a:pt x="326806" y="127510"/>
                  </a:moveTo>
                  <a:lnTo>
                    <a:pt x="326806" y="272503"/>
                  </a:lnTo>
                  <a:lnTo>
                    <a:pt x="326843" y="280169"/>
                  </a:lnTo>
                  <a:lnTo>
                    <a:pt x="330332" y="321862"/>
                  </a:lnTo>
                  <a:lnTo>
                    <a:pt x="345218" y="339343"/>
                  </a:lnTo>
                  <a:lnTo>
                    <a:pt x="350898" y="339343"/>
                  </a:lnTo>
                  <a:lnTo>
                    <a:pt x="383694" y="314039"/>
                  </a:lnTo>
                  <a:lnTo>
                    <a:pt x="388799" y="298357"/>
                  </a:lnTo>
                  <a:lnTo>
                    <a:pt x="394087" y="298357"/>
                  </a:lnTo>
                  <a:lnTo>
                    <a:pt x="394087" y="342281"/>
                  </a:lnTo>
                  <a:lnTo>
                    <a:pt x="390561" y="342281"/>
                  </a:lnTo>
                  <a:lnTo>
                    <a:pt x="387575" y="343505"/>
                  </a:lnTo>
                  <a:lnTo>
                    <a:pt x="345463" y="359762"/>
                  </a:lnTo>
                  <a:lnTo>
                    <a:pt x="335198" y="359239"/>
                  </a:lnTo>
                  <a:lnTo>
                    <a:pt x="301282" y="341547"/>
                  </a:lnTo>
                  <a:lnTo>
                    <a:pt x="287877" y="298504"/>
                  </a:lnTo>
                  <a:lnTo>
                    <a:pt x="286996" y="264129"/>
                  </a:lnTo>
                  <a:lnTo>
                    <a:pt x="286996" y="127510"/>
                  </a:lnTo>
                  <a:lnTo>
                    <a:pt x="253355" y="127510"/>
                  </a:lnTo>
                  <a:lnTo>
                    <a:pt x="253355" y="107091"/>
                  </a:lnTo>
                  <a:lnTo>
                    <a:pt x="286996" y="107091"/>
                  </a:lnTo>
                  <a:lnTo>
                    <a:pt x="286996" y="53472"/>
                  </a:lnTo>
                  <a:lnTo>
                    <a:pt x="286996" y="46714"/>
                  </a:lnTo>
                  <a:lnTo>
                    <a:pt x="286114" y="40446"/>
                  </a:lnTo>
                  <a:lnTo>
                    <a:pt x="284351" y="34668"/>
                  </a:lnTo>
                  <a:lnTo>
                    <a:pt x="282589" y="28792"/>
                  </a:lnTo>
                  <a:lnTo>
                    <a:pt x="276664" y="25658"/>
                  </a:lnTo>
                  <a:lnTo>
                    <a:pt x="266577" y="25267"/>
                  </a:lnTo>
                  <a:lnTo>
                    <a:pt x="266577" y="19244"/>
                  </a:lnTo>
                  <a:lnTo>
                    <a:pt x="326806" y="0"/>
                  </a:lnTo>
                  <a:lnTo>
                    <a:pt x="326806" y="107091"/>
                  </a:lnTo>
                  <a:lnTo>
                    <a:pt x="394087" y="107091"/>
                  </a:lnTo>
                  <a:lnTo>
                    <a:pt x="394087" y="127510"/>
                  </a:lnTo>
                  <a:lnTo>
                    <a:pt x="326806" y="12751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2" name="object 102"/>
          <p:cNvGrpSpPr/>
          <p:nvPr/>
        </p:nvGrpSpPr>
        <p:grpSpPr>
          <a:xfrm>
            <a:off x="11432440" y="2749260"/>
            <a:ext cx="1031875" cy="427990"/>
            <a:chOff x="11432440" y="2749260"/>
            <a:chExt cx="1031875" cy="427990"/>
          </a:xfrm>
        </p:grpSpPr>
        <p:sp>
          <p:nvSpPr>
            <p:cNvPr id="103" name="object 103"/>
            <p:cNvSpPr/>
            <p:nvPr/>
          </p:nvSpPr>
          <p:spPr>
            <a:xfrm>
              <a:off x="11443724" y="2900835"/>
              <a:ext cx="512445" cy="264795"/>
            </a:xfrm>
            <a:custGeom>
              <a:avLst/>
              <a:gdLst/>
              <a:ahLst/>
              <a:cxnLst/>
              <a:rect l="l" t="t" r="r" b="b"/>
              <a:pathLst>
                <a:path w="512445" h="264794">
                  <a:moveTo>
                    <a:pt x="388702" y="13221"/>
                  </a:moveTo>
                  <a:lnTo>
                    <a:pt x="381455" y="13221"/>
                  </a:lnTo>
                  <a:lnTo>
                    <a:pt x="375921" y="15228"/>
                  </a:lnTo>
                  <a:lnTo>
                    <a:pt x="270740" y="264717"/>
                  </a:lnTo>
                  <a:lnTo>
                    <a:pt x="193176" y="74479"/>
                  </a:lnTo>
                  <a:lnTo>
                    <a:pt x="116199" y="264129"/>
                  </a:lnTo>
                  <a:lnTo>
                    <a:pt x="27029" y="43923"/>
                  </a:lnTo>
                  <a:lnTo>
                    <a:pt x="24288" y="37068"/>
                  </a:lnTo>
                  <a:lnTo>
                    <a:pt x="20811" y="30261"/>
                  </a:lnTo>
                  <a:lnTo>
                    <a:pt x="16600" y="23504"/>
                  </a:lnTo>
                  <a:lnTo>
                    <a:pt x="12388" y="16648"/>
                  </a:lnTo>
                  <a:lnTo>
                    <a:pt x="6855" y="13221"/>
                  </a:lnTo>
                  <a:lnTo>
                    <a:pt x="0" y="13221"/>
                  </a:lnTo>
                  <a:lnTo>
                    <a:pt x="0" y="7198"/>
                  </a:lnTo>
                  <a:lnTo>
                    <a:pt x="82411" y="7198"/>
                  </a:lnTo>
                  <a:lnTo>
                    <a:pt x="82411" y="13221"/>
                  </a:lnTo>
                  <a:lnTo>
                    <a:pt x="79669" y="13221"/>
                  </a:lnTo>
                  <a:lnTo>
                    <a:pt x="76192" y="14543"/>
                  </a:lnTo>
                  <a:lnTo>
                    <a:pt x="71982" y="17187"/>
                  </a:lnTo>
                  <a:lnTo>
                    <a:pt x="67770" y="19733"/>
                  </a:lnTo>
                  <a:lnTo>
                    <a:pt x="65664" y="23993"/>
                  </a:lnTo>
                  <a:lnTo>
                    <a:pt x="65664" y="29968"/>
                  </a:lnTo>
                  <a:lnTo>
                    <a:pt x="65664" y="30849"/>
                  </a:lnTo>
                  <a:lnTo>
                    <a:pt x="65958" y="32612"/>
                  </a:lnTo>
                  <a:lnTo>
                    <a:pt x="127658" y="187593"/>
                  </a:lnTo>
                  <a:lnTo>
                    <a:pt x="203459" y="587"/>
                  </a:lnTo>
                  <a:lnTo>
                    <a:pt x="279848" y="187593"/>
                  </a:lnTo>
                  <a:lnTo>
                    <a:pt x="339343" y="39663"/>
                  </a:lnTo>
                  <a:lnTo>
                    <a:pt x="341400" y="33591"/>
                  </a:lnTo>
                  <a:lnTo>
                    <a:pt x="342429" y="29380"/>
                  </a:lnTo>
                  <a:lnTo>
                    <a:pt x="342429" y="27030"/>
                  </a:lnTo>
                  <a:lnTo>
                    <a:pt x="342429" y="23798"/>
                  </a:lnTo>
                  <a:lnTo>
                    <a:pt x="341400" y="20811"/>
                  </a:lnTo>
                  <a:lnTo>
                    <a:pt x="339343" y="18068"/>
                  </a:lnTo>
                  <a:lnTo>
                    <a:pt x="337384" y="15228"/>
                  </a:lnTo>
                  <a:lnTo>
                    <a:pt x="334006" y="13612"/>
                  </a:lnTo>
                  <a:lnTo>
                    <a:pt x="329207" y="13221"/>
                  </a:lnTo>
                  <a:lnTo>
                    <a:pt x="329207" y="7198"/>
                  </a:lnTo>
                  <a:lnTo>
                    <a:pt x="388702" y="7198"/>
                  </a:lnTo>
                  <a:lnTo>
                    <a:pt x="388702" y="13221"/>
                  </a:lnTo>
                  <a:close/>
                </a:path>
                <a:path w="512445" h="264794">
                  <a:moveTo>
                    <a:pt x="433860" y="259869"/>
                  </a:moveTo>
                  <a:lnTo>
                    <a:pt x="433860" y="253846"/>
                  </a:lnTo>
                  <a:lnTo>
                    <a:pt x="436994" y="253846"/>
                  </a:lnTo>
                  <a:lnTo>
                    <a:pt x="439784" y="252671"/>
                  </a:lnTo>
                  <a:lnTo>
                    <a:pt x="442233" y="250321"/>
                  </a:lnTo>
                  <a:lnTo>
                    <a:pt x="444682" y="247872"/>
                  </a:lnTo>
                  <a:lnTo>
                    <a:pt x="446689" y="245032"/>
                  </a:lnTo>
                  <a:lnTo>
                    <a:pt x="448256" y="241800"/>
                  </a:lnTo>
                  <a:lnTo>
                    <a:pt x="449823" y="238568"/>
                  </a:lnTo>
                  <a:lnTo>
                    <a:pt x="450999" y="235092"/>
                  </a:lnTo>
                  <a:lnTo>
                    <a:pt x="451782" y="231370"/>
                  </a:lnTo>
                  <a:lnTo>
                    <a:pt x="452662" y="227551"/>
                  </a:lnTo>
                  <a:lnTo>
                    <a:pt x="453104" y="224025"/>
                  </a:lnTo>
                  <a:lnTo>
                    <a:pt x="453104" y="220793"/>
                  </a:lnTo>
                  <a:lnTo>
                    <a:pt x="453104" y="54059"/>
                  </a:lnTo>
                  <a:lnTo>
                    <a:pt x="453104" y="47302"/>
                  </a:lnTo>
                  <a:lnTo>
                    <a:pt x="452076" y="40838"/>
                  </a:lnTo>
                  <a:lnTo>
                    <a:pt x="450019" y="34668"/>
                  </a:lnTo>
                  <a:lnTo>
                    <a:pt x="448060" y="28401"/>
                  </a:lnTo>
                  <a:lnTo>
                    <a:pt x="442233" y="25022"/>
                  </a:lnTo>
                  <a:lnTo>
                    <a:pt x="432537" y="24532"/>
                  </a:lnTo>
                  <a:lnTo>
                    <a:pt x="432537" y="19244"/>
                  </a:lnTo>
                  <a:lnTo>
                    <a:pt x="492768" y="0"/>
                  </a:lnTo>
                  <a:lnTo>
                    <a:pt x="492768" y="220793"/>
                  </a:lnTo>
                  <a:lnTo>
                    <a:pt x="492768" y="224025"/>
                  </a:lnTo>
                  <a:lnTo>
                    <a:pt x="508780" y="253846"/>
                  </a:lnTo>
                  <a:lnTo>
                    <a:pt x="512011" y="253846"/>
                  </a:lnTo>
                  <a:lnTo>
                    <a:pt x="512011" y="259869"/>
                  </a:lnTo>
                  <a:lnTo>
                    <a:pt x="433860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869238" y="2802879"/>
              <a:ext cx="79711" cy="79123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12005679" y="2760543"/>
              <a:ext cx="447675" cy="400685"/>
            </a:xfrm>
            <a:custGeom>
              <a:avLst/>
              <a:gdLst/>
              <a:ahLst/>
              <a:cxnLst/>
              <a:rect l="l" t="t" r="r" b="b"/>
              <a:pathLst>
                <a:path w="447675" h="400685">
                  <a:moveTo>
                    <a:pt x="73451" y="167908"/>
                  </a:moveTo>
                  <a:lnTo>
                    <a:pt x="73451" y="312901"/>
                  </a:lnTo>
                  <a:lnTo>
                    <a:pt x="73487" y="320567"/>
                  </a:lnTo>
                  <a:lnTo>
                    <a:pt x="76976" y="362260"/>
                  </a:lnTo>
                  <a:lnTo>
                    <a:pt x="91862" y="379741"/>
                  </a:lnTo>
                  <a:lnTo>
                    <a:pt x="97543" y="379741"/>
                  </a:lnTo>
                  <a:lnTo>
                    <a:pt x="130338" y="354437"/>
                  </a:lnTo>
                  <a:lnTo>
                    <a:pt x="135443" y="338755"/>
                  </a:lnTo>
                  <a:lnTo>
                    <a:pt x="140731" y="338755"/>
                  </a:lnTo>
                  <a:lnTo>
                    <a:pt x="140731" y="382679"/>
                  </a:lnTo>
                  <a:lnTo>
                    <a:pt x="137206" y="382679"/>
                  </a:lnTo>
                  <a:lnTo>
                    <a:pt x="134219" y="383903"/>
                  </a:lnTo>
                  <a:lnTo>
                    <a:pt x="92107" y="400161"/>
                  </a:lnTo>
                  <a:lnTo>
                    <a:pt x="81843" y="399637"/>
                  </a:lnTo>
                  <a:lnTo>
                    <a:pt x="47927" y="381945"/>
                  </a:lnTo>
                  <a:lnTo>
                    <a:pt x="34521" y="338902"/>
                  </a:lnTo>
                  <a:lnTo>
                    <a:pt x="33640" y="304527"/>
                  </a:lnTo>
                  <a:lnTo>
                    <a:pt x="33640" y="167908"/>
                  </a:lnTo>
                  <a:lnTo>
                    <a:pt x="0" y="167908"/>
                  </a:lnTo>
                  <a:lnTo>
                    <a:pt x="0" y="147489"/>
                  </a:lnTo>
                  <a:lnTo>
                    <a:pt x="33640" y="147489"/>
                  </a:lnTo>
                  <a:lnTo>
                    <a:pt x="33640" y="93870"/>
                  </a:lnTo>
                  <a:lnTo>
                    <a:pt x="33640" y="87112"/>
                  </a:lnTo>
                  <a:lnTo>
                    <a:pt x="32758" y="80845"/>
                  </a:lnTo>
                  <a:lnTo>
                    <a:pt x="30996" y="75066"/>
                  </a:lnTo>
                  <a:lnTo>
                    <a:pt x="29233" y="69190"/>
                  </a:lnTo>
                  <a:lnTo>
                    <a:pt x="23309" y="66056"/>
                  </a:lnTo>
                  <a:lnTo>
                    <a:pt x="13221" y="65665"/>
                  </a:lnTo>
                  <a:lnTo>
                    <a:pt x="13221" y="59642"/>
                  </a:lnTo>
                  <a:lnTo>
                    <a:pt x="73451" y="40398"/>
                  </a:lnTo>
                  <a:lnTo>
                    <a:pt x="73451" y="147489"/>
                  </a:lnTo>
                  <a:lnTo>
                    <a:pt x="140731" y="147489"/>
                  </a:lnTo>
                  <a:lnTo>
                    <a:pt x="140731" y="167908"/>
                  </a:lnTo>
                  <a:lnTo>
                    <a:pt x="73451" y="167908"/>
                  </a:lnTo>
                  <a:close/>
                </a:path>
                <a:path w="447675" h="400685">
                  <a:moveTo>
                    <a:pt x="427813" y="361085"/>
                  </a:moveTo>
                  <a:lnTo>
                    <a:pt x="427813" y="364316"/>
                  </a:lnTo>
                  <a:lnTo>
                    <a:pt x="428205" y="367842"/>
                  </a:lnTo>
                  <a:lnTo>
                    <a:pt x="443825" y="394138"/>
                  </a:lnTo>
                  <a:lnTo>
                    <a:pt x="447056" y="394138"/>
                  </a:lnTo>
                  <a:lnTo>
                    <a:pt x="447056" y="400161"/>
                  </a:lnTo>
                  <a:lnTo>
                    <a:pt x="369492" y="400161"/>
                  </a:lnTo>
                  <a:lnTo>
                    <a:pt x="369492" y="394138"/>
                  </a:lnTo>
                  <a:lnTo>
                    <a:pt x="372235" y="394138"/>
                  </a:lnTo>
                  <a:lnTo>
                    <a:pt x="374780" y="392962"/>
                  </a:lnTo>
                  <a:lnTo>
                    <a:pt x="377131" y="390612"/>
                  </a:lnTo>
                  <a:lnTo>
                    <a:pt x="379580" y="388163"/>
                  </a:lnTo>
                  <a:lnTo>
                    <a:pt x="381685" y="385323"/>
                  </a:lnTo>
                  <a:lnTo>
                    <a:pt x="383448" y="382092"/>
                  </a:lnTo>
                  <a:lnTo>
                    <a:pt x="385309" y="378860"/>
                  </a:lnTo>
                  <a:lnTo>
                    <a:pt x="386631" y="375383"/>
                  </a:lnTo>
                  <a:lnTo>
                    <a:pt x="387415" y="371662"/>
                  </a:lnTo>
                  <a:lnTo>
                    <a:pt x="388295" y="367842"/>
                  </a:lnTo>
                  <a:lnTo>
                    <a:pt x="388737" y="364316"/>
                  </a:lnTo>
                  <a:lnTo>
                    <a:pt x="388737" y="361085"/>
                  </a:lnTo>
                  <a:lnTo>
                    <a:pt x="388737" y="249145"/>
                  </a:lnTo>
                  <a:lnTo>
                    <a:pt x="382713" y="211245"/>
                  </a:lnTo>
                  <a:lnTo>
                    <a:pt x="361101" y="179137"/>
                  </a:lnTo>
                  <a:lnTo>
                    <a:pt x="323641" y="163382"/>
                  </a:lnTo>
                  <a:lnTo>
                    <a:pt x="317048" y="163061"/>
                  </a:lnTo>
                  <a:lnTo>
                    <a:pt x="310456" y="163382"/>
                  </a:lnTo>
                  <a:lnTo>
                    <a:pt x="273161" y="178146"/>
                  </a:lnTo>
                  <a:lnTo>
                    <a:pt x="249060" y="210969"/>
                  </a:lnTo>
                  <a:lnTo>
                    <a:pt x="245507" y="232839"/>
                  </a:lnTo>
                  <a:lnTo>
                    <a:pt x="245507" y="361085"/>
                  </a:lnTo>
                  <a:lnTo>
                    <a:pt x="245507" y="364316"/>
                  </a:lnTo>
                  <a:lnTo>
                    <a:pt x="261519" y="394138"/>
                  </a:lnTo>
                  <a:lnTo>
                    <a:pt x="264751" y="394138"/>
                  </a:lnTo>
                  <a:lnTo>
                    <a:pt x="264751" y="400161"/>
                  </a:lnTo>
                  <a:lnTo>
                    <a:pt x="186452" y="400161"/>
                  </a:lnTo>
                  <a:lnTo>
                    <a:pt x="186452" y="394138"/>
                  </a:lnTo>
                  <a:lnTo>
                    <a:pt x="189293" y="394138"/>
                  </a:lnTo>
                  <a:lnTo>
                    <a:pt x="191888" y="392962"/>
                  </a:lnTo>
                  <a:lnTo>
                    <a:pt x="194238" y="390612"/>
                  </a:lnTo>
                  <a:lnTo>
                    <a:pt x="196687" y="388163"/>
                  </a:lnTo>
                  <a:lnTo>
                    <a:pt x="198792" y="385323"/>
                  </a:lnTo>
                  <a:lnTo>
                    <a:pt x="200554" y="382092"/>
                  </a:lnTo>
                  <a:lnTo>
                    <a:pt x="202415" y="378860"/>
                  </a:lnTo>
                  <a:lnTo>
                    <a:pt x="203738" y="375383"/>
                  </a:lnTo>
                  <a:lnTo>
                    <a:pt x="204521" y="371662"/>
                  </a:lnTo>
                  <a:lnTo>
                    <a:pt x="205304" y="367842"/>
                  </a:lnTo>
                  <a:lnTo>
                    <a:pt x="205696" y="364316"/>
                  </a:lnTo>
                  <a:lnTo>
                    <a:pt x="205696" y="361085"/>
                  </a:lnTo>
                  <a:lnTo>
                    <a:pt x="205696" y="53619"/>
                  </a:lnTo>
                  <a:lnTo>
                    <a:pt x="205696" y="46763"/>
                  </a:lnTo>
                  <a:lnTo>
                    <a:pt x="204717" y="40349"/>
                  </a:lnTo>
                  <a:lnTo>
                    <a:pt x="202758" y="34375"/>
                  </a:lnTo>
                  <a:lnTo>
                    <a:pt x="200800" y="28303"/>
                  </a:lnTo>
                  <a:lnTo>
                    <a:pt x="194973" y="25071"/>
                  </a:lnTo>
                  <a:lnTo>
                    <a:pt x="185278" y="24679"/>
                  </a:lnTo>
                  <a:lnTo>
                    <a:pt x="185278" y="18656"/>
                  </a:lnTo>
                  <a:lnTo>
                    <a:pt x="245507" y="0"/>
                  </a:lnTo>
                  <a:lnTo>
                    <a:pt x="245507" y="173931"/>
                  </a:lnTo>
                  <a:lnTo>
                    <a:pt x="248250" y="170700"/>
                  </a:lnTo>
                  <a:lnTo>
                    <a:pt x="272243" y="152631"/>
                  </a:lnTo>
                  <a:lnTo>
                    <a:pt x="278511" y="149203"/>
                  </a:lnTo>
                  <a:lnTo>
                    <a:pt x="323072" y="140878"/>
                  </a:lnTo>
                  <a:lnTo>
                    <a:pt x="336715" y="141484"/>
                  </a:lnTo>
                  <a:lnTo>
                    <a:pt x="380721" y="155716"/>
                  </a:lnTo>
                  <a:lnTo>
                    <a:pt x="409606" y="183379"/>
                  </a:lnTo>
                  <a:lnTo>
                    <a:pt x="426380" y="227220"/>
                  </a:lnTo>
                  <a:lnTo>
                    <a:pt x="427813" y="244885"/>
                  </a:lnTo>
                  <a:lnTo>
                    <a:pt x="427813" y="361085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6" name="object 106"/>
          <p:cNvGrpSpPr/>
          <p:nvPr/>
        </p:nvGrpSpPr>
        <p:grpSpPr>
          <a:xfrm>
            <a:off x="12652061" y="2749260"/>
            <a:ext cx="1117600" cy="427355"/>
            <a:chOff x="12652061" y="2749260"/>
            <a:chExt cx="1117600" cy="427355"/>
          </a:xfrm>
        </p:grpSpPr>
        <p:sp>
          <p:nvSpPr>
            <p:cNvPr id="107" name="object 107"/>
            <p:cNvSpPr/>
            <p:nvPr/>
          </p:nvSpPr>
          <p:spPr>
            <a:xfrm>
              <a:off x="12663344" y="2903773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5" h="261619">
                  <a:moveTo>
                    <a:pt x="37900" y="135443"/>
                  </a:moveTo>
                  <a:lnTo>
                    <a:pt x="48037" y="175400"/>
                  </a:lnTo>
                  <a:lnTo>
                    <a:pt x="68749" y="208894"/>
                  </a:lnTo>
                  <a:lnTo>
                    <a:pt x="100480" y="231958"/>
                  </a:lnTo>
                  <a:lnTo>
                    <a:pt x="143670" y="240625"/>
                  </a:lnTo>
                  <a:lnTo>
                    <a:pt x="150436" y="240386"/>
                  </a:lnTo>
                  <a:lnTo>
                    <a:pt x="192606" y="229038"/>
                  </a:lnTo>
                  <a:lnTo>
                    <a:pt x="226265" y="202412"/>
                  </a:lnTo>
                  <a:lnTo>
                    <a:pt x="235190" y="184068"/>
                  </a:lnTo>
                  <a:lnTo>
                    <a:pt x="240625" y="184068"/>
                  </a:lnTo>
                  <a:lnTo>
                    <a:pt x="240625" y="229314"/>
                  </a:lnTo>
                  <a:lnTo>
                    <a:pt x="238176" y="229314"/>
                  </a:lnTo>
                  <a:lnTo>
                    <a:pt x="235435" y="230097"/>
                  </a:lnTo>
                  <a:lnTo>
                    <a:pt x="232398" y="231664"/>
                  </a:lnTo>
                  <a:lnTo>
                    <a:pt x="229460" y="233231"/>
                  </a:lnTo>
                  <a:lnTo>
                    <a:pt x="225984" y="235239"/>
                  </a:lnTo>
                  <a:lnTo>
                    <a:pt x="221968" y="237687"/>
                  </a:lnTo>
                  <a:lnTo>
                    <a:pt x="215422" y="241350"/>
                  </a:lnTo>
                  <a:lnTo>
                    <a:pt x="178458" y="256646"/>
                  </a:lnTo>
                  <a:lnTo>
                    <a:pt x="135296" y="261191"/>
                  </a:lnTo>
                  <a:lnTo>
                    <a:pt x="121946" y="260705"/>
                  </a:lnTo>
                  <a:lnTo>
                    <a:pt x="83880" y="253405"/>
                  </a:lnTo>
                  <a:lnTo>
                    <a:pt x="40838" y="229314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0"/>
                  </a:lnTo>
                  <a:lnTo>
                    <a:pt x="468" y="116383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0" y="0"/>
                  </a:lnTo>
                  <a:lnTo>
                    <a:pt x="142090" y="642"/>
                  </a:lnTo>
                  <a:lnTo>
                    <a:pt x="180101" y="10283"/>
                  </a:lnTo>
                  <a:lnTo>
                    <a:pt x="217414" y="38488"/>
                  </a:lnTo>
                  <a:lnTo>
                    <a:pt x="239449" y="81236"/>
                  </a:lnTo>
                  <a:lnTo>
                    <a:pt x="246198" y="120982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689961" y="2912321"/>
              <a:ext cx="194001" cy="116436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12954405" y="2903773"/>
              <a:ext cx="222885" cy="261620"/>
            </a:xfrm>
            <a:custGeom>
              <a:avLst/>
              <a:gdLst/>
              <a:ahLst/>
              <a:cxnLst/>
              <a:rect l="l" t="t" r="r" b="b"/>
              <a:pathLst>
                <a:path w="222884" h="261619">
                  <a:moveTo>
                    <a:pt x="164383" y="256931"/>
                  </a:moveTo>
                  <a:lnTo>
                    <a:pt x="164383" y="226229"/>
                  </a:lnTo>
                  <a:lnTo>
                    <a:pt x="161298" y="229314"/>
                  </a:lnTo>
                  <a:lnTo>
                    <a:pt x="153521" y="236402"/>
                  </a:lnTo>
                  <a:lnTo>
                    <a:pt x="116493" y="256481"/>
                  </a:lnTo>
                  <a:lnTo>
                    <a:pt x="79474" y="261191"/>
                  </a:lnTo>
                  <a:lnTo>
                    <a:pt x="69337" y="260888"/>
                  </a:lnTo>
                  <a:lnTo>
                    <a:pt x="29674" y="250541"/>
                  </a:lnTo>
                  <a:lnTo>
                    <a:pt x="1517" y="215064"/>
                  </a:lnTo>
                  <a:lnTo>
                    <a:pt x="0" y="207033"/>
                  </a:lnTo>
                  <a:lnTo>
                    <a:pt x="0" y="198611"/>
                  </a:lnTo>
                  <a:lnTo>
                    <a:pt x="17362" y="154853"/>
                  </a:lnTo>
                  <a:lnTo>
                    <a:pt x="54482" y="128961"/>
                  </a:lnTo>
                  <a:lnTo>
                    <a:pt x="94752" y="112820"/>
                  </a:lnTo>
                  <a:lnTo>
                    <a:pt x="145323" y="98084"/>
                  </a:lnTo>
                  <a:lnTo>
                    <a:pt x="164383" y="93282"/>
                  </a:lnTo>
                  <a:lnTo>
                    <a:pt x="163281" y="82099"/>
                  </a:lnTo>
                  <a:lnTo>
                    <a:pt x="145543" y="42564"/>
                  </a:lnTo>
                  <a:lnTo>
                    <a:pt x="110764" y="22035"/>
                  </a:lnTo>
                  <a:lnTo>
                    <a:pt x="95144" y="19244"/>
                  </a:lnTo>
                  <a:lnTo>
                    <a:pt x="89170" y="19244"/>
                  </a:lnTo>
                  <a:lnTo>
                    <a:pt x="47058" y="31436"/>
                  </a:lnTo>
                  <a:lnTo>
                    <a:pt x="26589" y="52737"/>
                  </a:lnTo>
                  <a:lnTo>
                    <a:pt x="22574" y="58515"/>
                  </a:lnTo>
                  <a:lnTo>
                    <a:pt x="19342" y="64000"/>
                  </a:lnTo>
                  <a:lnTo>
                    <a:pt x="16894" y="69190"/>
                  </a:lnTo>
                  <a:lnTo>
                    <a:pt x="11458" y="69190"/>
                  </a:lnTo>
                  <a:lnTo>
                    <a:pt x="11458" y="25267"/>
                  </a:lnTo>
                  <a:lnTo>
                    <a:pt x="14690" y="24875"/>
                  </a:lnTo>
                  <a:lnTo>
                    <a:pt x="17676" y="23896"/>
                  </a:lnTo>
                  <a:lnTo>
                    <a:pt x="20419" y="22329"/>
                  </a:lnTo>
                  <a:lnTo>
                    <a:pt x="23260" y="20664"/>
                  </a:lnTo>
                  <a:lnTo>
                    <a:pt x="26687" y="19048"/>
                  </a:lnTo>
                  <a:lnTo>
                    <a:pt x="55382" y="6904"/>
                  </a:lnTo>
                  <a:lnTo>
                    <a:pt x="64022" y="3883"/>
                  </a:lnTo>
                  <a:lnTo>
                    <a:pt x="74223" y="1726"/>
                  </a:lnTo>
                  <a:lnTo>
                    <a:pt x="85984" y="431"/>
                  </a:lnTo>
                  <a:lnTo>
                    <a:pt x="99305" y="0"/>
                  </a:lnTo>
                  <a:lnTo>
                    <a:pt x="115106" y="532"/>
                  </a:lnTo>
                  <a:lnTo>
                    <a:pt x="152925" y="8520"/>
                  </a:lnTo>
                  <a:lnTo>
                    <a:pt x="184509" y="30702"/>
                  </a:lnTo>
                  <a:lnTo>
                    <a:pt x="200806" y="71229"/>
                  </a:lnTo>
                  <a:lnTo>
                    <a:pt x="202872" y="98718"/>
                  </a:lnTo>
                  <a:lnTo>
                    <a:pt x="202872" y="217855"/>
                  </a:lnTo>
                  <a:lnTo>
                    <a:pt x="202872" y="225886"/>
                  </a:lnTo>
                  <a:lnTo>
                    <a:pt x="204684" y="233427"/>
                  </a:lnTo>
                  <a:lnTo>
                    <a:pt x="208307" y="240478"/>
                  </a:lnTo>
                  <a:lnTo>
                    <a:pt x="211931" y="247431"/>
                  </a:lnTo>
                  <a:lnTo>
                    <a:pt x="216729" y="250908"/>
                  </a:lnTo>
                  <a:lnTo>
                    <a:pt x="222703" y="250908"/>
                  </a:lnTo>
                  <a:lnTo>
                    <a:pt x="222703" y="256931"/>
                  </a:lnTo>
                  <a:lnTo>
                    <a:pt x="164383" y="25693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981757" y="3006192"/>
              <a:ext cx="148315" cy="147139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13229356" y="2760543"/>
              <a:ext cx="528955" cy="404495"/>
            </a:xfrm>
            <a:custGeom>
              <a:avLst/>
              <a:gdLst/>
              <a:ahLst/>
              <a:cxnLst/>
              <a:rect l="l" t="t" r="r" b="b"/>
              <a:pathLst>
                <a:path w="528955" h="404494">
                  <a:moveTo>
                    <a:pt x="227551" y="378566"/>
                  </a:moveTo>
                  <a:lnTo>
                    <a:pt x="224319" y="378566"/>
                  </a:lnTo>
                  <a:lnTo>
                    <a:pt x="221284" y="379251"/>
                  </a:lnTo>
                  <a:lnTo>
                    <a:pt x="218443" y="380623"/>
                  </a:lnTo>
                  <a:lnTo>
                    <a:pt x="215701" y="381994"/>
                  </a:lnTo>
                  <a:lnTo>
                    <a:pt x="212519" y="383707"/>
                  </a:lnTo>
                  <a:lnTo>
                    <a:pt x="208894" y="385764"/>
                  </a:lnTo>
                  <a:lnTo>
                    <a:pt x="203413" y="388794"/>
                  </a:lnTo>
                  <a:lnTo>
                    <a:pt x="164897" y="402841"/>
                  </a:lnTo>
                  <a:lnTo>
                    <a:pt x="142054" y="404421"/>
                  </a:lnTo>
                  <a:lnTo>
                    <a:pt x="126988" y="403806"/>
                  </a:lnTo>
                  <a:lnTo>
                    <a:pt x="85203" y="394578"/>
                  </a:lnTo>
                  <a:lnTo>
                    <a:pt x="50029" y="375215"/>
                  </a:lnTo>
                  <a:lnTo>
                    <a:pt x="23247" y="347533"/>
                  </a:lnTo>
                  <a:lnTo>
                    <a:pt x="5949" y="313103"/>
                  </a:lnTo>
                  <a:lnTo>
                    <a:pt x="0" y="273825"/>
                  </a:lnTo>
                  <a:lnTo>
                    <a:pt x="578" y="261044"/>
                  </a:lnTo>
                  <a:lnTo>
                    <a:pt x="14460" y="213053"/>
                  </a:lnTo>
                  <a:lnTo>
                    <a:pt x="45383" y="174317"/>
                  </a:lnTo>
                  <a:lnTo>
                    <a:pt x="79180" y="154100"/>
                  </a:lnTo>
                  <a:lnTo>
                    <a:pt x="121405" y="143908"/>
                  </a:lnTo>
                  <a:lnTo>
                    <a:pt x="137207" y="143229"/>
                  </a:lnTo>
                  <a:lnTo>
                    <a:pt x="147838" y="143550"/>
                  </a:lnTo>
                  <a:lnTo>
                    <a:pt x="186124" y="153402"/>
                  </a:lnTo>
                  <a:lnTo>
                    <a:pt x="200472" y="160270"/>
                  </a:lnTo>
                  <a:lnTo>
                    <a:pt x="203949" y="161885"/>
                  </a:lnTo>
                  <a:lnTo>
                    <a:pt x="207278" y="163061"/>
                  </a:lnTo>
                  <a:lnTo>
                    <a:pt x="210707" y="164236"/>
                  </a:lnTo>
                  <a:lnTo>
                    <a:pt x="214232" y="164823"/>
                  </a:lnTo>
                  <a:lnTo>
                    <a:pt x="217856" y="164823"/>
                  </a:lnTo>
                  <a:lnTo>
                    <a:pt x="217856" y="210657"/>
                  </a:lnTo>
                  <a:lnTo>
                    <a:pt x="211833" y="210657"/>
                  </a:lnTo>
                  <a:lnTo>
                    <a:pt x="209874" y="203018"/>
                  </a:lnTo>
                  <a:lnTo>
                    <a:pt x="206250" y="196310"/>
                  </a:lnTo>
                  <a:lnTo>
                    <a:pt x="200962" y="190531"/>
                  </a:lnTo>
                  <a:lnTo>
                    <a:pt x="195772" y="184655"/>
                  </a:lnTo>
                  <a:lnTo>
                    <a:pt x="189748" y="179710"/>
                  </a:lnTo>
                  <a:lnTo>
                    <a:pt x="182893" y="175694"/>
                  </a:lnTo>
                  <a:lnTo>
                    <a:pt x="176135" y="171679"/>
                  </a:lnTo>
                  <a:lnTo>
                    <a:pt x="168741" y="168692"/>
                  </a:lnTo>
                  <a:lnTo>
                    <a:pt x="160711" y="166733"/>
                  </a:lnTo>
                  <a:lnTo>
                    <a:pt x="152680" y="164677"/>
                  </a:lnTo>
                  <a:lnTo>
                    <a:pt x="144845" y="163648"/>
                  </a:lnTo>
                  <a:lnTo>
                    <a:pt x="137207" y="163648"/>
                  </a:lnTo>
                  <a:lnTo>
                    <a:pt x="125243" y="164199"/>
                  </a:lnTo>
                  <a:lnTo>
                    <a:pt x="84955" y="177145"/>
                  </a:lnTo>
                  <a:lnTo>
                    <a:pt x="52737" y="210473"/>
                  </a:lnTo>
                  <a:lnTo>
                    <a:pt x="39599" y="255177"/>
                  </a:lnTo>
                  <a:lnTo>
                    <a:pt x="39223" y="264717"/>
                  </a:lnTo>
                  <a:lnTo>
                    <a:pt x="39673" y="275826"/>
                  </a:lnTo>
                  <a:lnTo>
                    <a:pt x="50415" y="318869"/>
                  </a:lnTo>
                  <a:lnTo>
                    <a:pt x="74250" y="354658"/>
                  </a:lnTo>
                  <a:lnTo>
                    <a:pt x="109818" y="378153"/>
                  </a:lnTo>
                  <a:lnTo>
                    <a:pt x="143229" y="383854"/>
                  </a:lnTo>
                  <a:lnTo>
                    <a:pt x="151501" y="383561"/>
                  </a:lnTo>
                  <a:lnTo>
                    <a:pt x="193121" y="370229"/>
                  </a:lnTo>
                  <a:lnTo>
                    <a:pt x="220744" y="337140"/>
                  </a:lnTo>
                  <a:lnTo>
                    <a:pt x="221528" y="331557"/>
                  </a:lnTo>
                  <a:lnTo>
                    <a:pt x="227551" y="331557"/>
                  </a:lnTo>
                  <a:lnTo>
                    <a:pt x="227551" y="378566"/>
                  </a:lnTo>
                  <a:close/>
                </a:path>
                <a:path w="528955" h="404494">
                  <a:moveTo>
                    <a:pt x="509700" y="361085"/>
                  </a:moveTo>
                  <a:lnTo>
                    <a:pt x="509700" y="364316"/>
                  </a:lnTo>
                  <a:lnTo>
                    <a:pt x="510092" y="367842"/>
                  </a:lnTo>
                  <a:lnTo>
                    <a:pt x="525712" y="394138"/>
                  </a:lnTo>
                  <a:lnTo>
                    <a:pt x="528943" y="394138"/>
                  </a:lnTo>
                  <a:lnTo>
                    <a:pt x="528943" y="400161"/>
                  </a:lnTo>
                  <a:lnTo>
                    <a:pt x="451379" y="400161"/>
                  </a:lnTo>
                  <a:lnTo>
                    <a:pt x="451379" y="394138"/>
                  </a:lnTo>
                  <a:lnTo>
                    <a:pt x="454122" y="394138"/>
                  </a:lnTo>
                  <a:lnTo>
                    <a:pt x="456667" y="392962"/>
                  </a:lnTo>
                  <a:lnTo>
                    <a:pt x="459018" y="390612"/>
                  </a:lnTo>
                  <a:lnTo>
                    <a:pt x="461467" y="388163"/>
                  </a:lnTo>
                  <a:lnTo>
                    <a:pt x="463573" y="385323"/>
                  </a:lnTo>
                  <a:lnTo>
                    <a:pt x="465335" y="382092"/>
                  </a:lnTo>
                  <a:lnTo>
                    <a:pt x="467196" y="378860"/>
                  </a:lnTo>
                  <a:lnTo>
                    <a:pt x="468518" y="375383"/>
                  </a:lnTo>
                  <a:lnTo>
                    <a:pt x="469302" y="371662"/>
                  </a:lnTo>
                  <a:lnTo>
                    <a:pt x="470183" y="367842"/>
                  </a:lnTo>
                  <a:lnTo>
                    <a:pt x="470624" y="364316"/>
                  </a:lnTo>
                  <a:lnTo>
                    <a:pt x="470624" y="361085"/>
                  </a:lnTo>
                  <a:lnTo>
                    <a:pt x="470624" y="249145"/>
                  </a:lnTo>
                  <a:lnTo>
                    <a:pt x="464600" y="211245"/>
                  </a:lnTo>
                  <a:lnTo>
                    <a:pt x="442988" y="179137"/>
                  </a:lnTo>
                  <a:lnTo>
                    <a:pt x="405528" y="163382"/>
                  </a:lnTo>
                  <a:lnTo>
                    <a:pt x="398935" y="163061"/>
                  </a:lnTo>
                  <a:lnTo>
                    <a:pt x="392343" y="163382"/>
                  </a:lnTo>
                  <a:lnTo>
                    <a:pt x="355049" y="178146"/>
                  </a:lnTo>
                  <a:lnTo>
                    <a:pt x="330947" y="210969"/>
                  </a:lnTo>
                  <a:lnTo>
                    <a:pt x="327394" y="232839"/>
                  </a:lnTo>
                  <a:lnTo>
                    <a:pt x="327394" y="361085"/>
                  </a:lnTo>
                  <a:lnTo>
                    <a:pt x="327394" y="364316"/>
                  </a:lnTo>
                  <a:lnTo>
                    <a:pt x="343406" y="394138"/>
                  </a:lnTo>
                  <a:lnTo>
                    <a:pt x="346638" y="394138"/>
                  </a:lnTo>
                  <a:lnTo>
                    <a:pt x="346638" y="400161"/>
                  </a:lnTo>
                  <a:lnTo>
                    <a:pt x="268339" y="400161"/>
                  </a:lnTo>
                  <a:lnTo>
                    <a:pt x="268339" y="394138"/>
                  </a:lnTo>
                  <a:lnTo>
                    <a:pt x="271180" y="394138"/>
                  </a:lnTo>
                  <a:lnTo>
                    <a:pt x="273775" y="392962"/>
                  </a:lnTo>
                  <a:lnTo>
                    <a:pt x="276126" y="390612"/>
                  </a:lnTo>
                  <a:lnTo>
                    <a:pt x="278574" y="388163"/>
                  </a:lnTo>
                  <a:lnTo>
                    <a:pt x="280679" y="385323"/>
                  </a:lnTo>
                  <a:lnTo>
                    <a:pt x="282442" y="382092"/>
                  </a:lnTo>
                  <a:lnTo>
                    <a:pt x="284302" y="378860"/>
                  </a:lnTo>
                  <a:lnTo>
                    <a:pt x="285625" y="375383"/>
                  </a:lnTo>
                  <a:lnTo>
                    <a:pt x="286408" y="371662"/>
                  </a:lnTo>
                  <a:lnTo>
                    <a:pt x="287191" y="367842"/>
                  </a:lnTo>
                  <a:lnTo>
                    <a:pt x="287583" y="364316"/>
                  </a:lnTo>
                  <a:lnTo>
                    <a:pt x="287583" y="361085"/>
                  </a:lnTo>
                  <a:lnTo>
                    <a:pt x="287583" y="53619"/>
                  </a:lnTo>
                  <a:lnTo>
                    <a:pt x="287583" y="46763"/>
                  </a:lnTo>
                  <a:lnTo>
                    <a:pt x="286604" y="40349"/>
                  </a:lnTo>
                  <a:lnTo>
                    <a:pt x="284645" y="34375"/>
                  </a:lnTo>
                  <a:lnTo>
                    <a:pt x="282687" y="28303"/>
                  </a:lnTo>
                  <a:lnTo>
                    <a:pt x="276860" y="25071"/>
                  </a:lnTo>
                  <a:lnTo>
                    <a:pt x="267165" y="24679"/>
                  </a:lnTo>
                  <a:lnTo>
                    <a:pt x="267165" y="18656"/>
                  </a:lnTo>
                  <a:lnTo>
                    <a:pt x="327394" y="0"/>
                  </a:lnTo>
                  <a:lnTo>
                    <a:pt x="327394" y="173931"/>
                  </a:lnTo>
                  <a:lnTo>
                    <a:pt x="330137" y="170700"/>
                  </a:lnTo>
                  <a:lnTo>
                    <a:pt x="354130" y="152631"/>
                  </a:lnTo>
                  <a:lnTo>
                    <a:pt x="360398" y="149203"/>
                  </a:lnTo>
                  <a:lnTo>
                    <a:pt x="404959" y="140878"/>
                  </a:lnTo>
                  <a:lnTo>
                    <a:pt x="418602" y="141484"/>
                  </a:lnTo>
                  <a:lnTo>
                    <a:pt x="462608" y="155716"/>
                  </a:lnTo>
                  <a:lnTo>
                    <a:pt x="491493" y="183379"/>
                  </a:lnTo>
                  <a:lnTo>
                    <a:pt x="508268" y="227220"/>
                  </a:lnTo>
                  <a:lnTo>
                    <a:pt x="509700" y="244885"/>
                  </a:lnTo>
                  <a:lnTo>
                    <a:pt x="509700" y="361085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2" name="object 112"/>
          <p:cNvGrpSpPr/>
          <p:nvPr/>
        </p:nvGrpSpPr>
        <p:grpSpPr>
          <a:xfrm>
            <a:off x="13957627" y="2749260"/>
            <a:ext cx="1390015" cy="427355"/>
            <a:chOff x="13957627" y="2749260"/>
            <a:chExt cx="1390015" cy="427355"/>
          </a:xfrm>
        </p:grpSpPr>
        <p:sp>
          <p:nvSpPr>
            <p:cNvPr id="113" name="object 113"/>
            <p:cNvSpPr/>
            <p:nvPr/>
          </p:nvSpPr>
          <p:spPr>
            <a:xfrm>
              <a:off x="13968910" y="2903773"/>
              <a:ext cx="266065" cy="261620"/>
            </a:xfrm>
            <a:custGeom>
              <a:avLst/>
              <a:gdLst/>
              <a:ahLst/>
              <a:cxnLst/>
              <a:rect l="l" t="t" r="r" b="b"/>
              <a:pathLst>
                <a:path w="266065" h="261619">
                  <a:moveTo>
                    <a:pt x="131035" y="261191"/>
                  </a:moveTo>
                  <a:lnTo>
                    <a:pt x="89389" y="255655"/>
                  </a:lnTo>
                  <a:lnTo>
                    <a:pt x="54610" y="239560"/>
                  </a:lnTo>
                  <a:lnTo>
                    <a:pt x="20566" y="205442"/>
                  </a:lnTo>
                  <a:lnTo>
                    <a:pt x="2313" y="159058"/>
                  </a:lnTo>
                  <a:lnTo>
                    <a:pt x="0" y="132358"/>
                  </a:lnTo>
                  <a:lnTo>
                    <a:pt x="633" y="117925"/>
                  </a:lnTo>
                  <a:lnTo>
                    <a:pt x="10135" y="78592"/>
                  </a:lnTo>
                  <a:lnTo>
                    <a:pt x="29940" y="45897"/>
                  </a:lnTo>
                  <a:lnTo>
                    <a:pt x="69227" y="14965"/>
                  </a:lnTo>
                  <a:lnTo>
                    <a:pt x="106834" y="2423"/>
                  </a:lnTo>
                  <a:lnTo>
                    <a:pt x="134708" y="0"/>
                  </a:lnTo>
                  <a:lnTo>
                    <a:pt x="148866" y="587"/>
                  </a:lnTo>
                  <a:lnTo>
                    <a:pt x="187593" y="9401"/>
                  </a:lnTo>
                  <a:lnTo>
                    <a:pt x="229166" y="35550"/>
                  </a:lnTo>
                  <a:lnTo>
                    <a:pt x="256196" y="75507"/>
                  </a:lnTo>
                  <a:lnTo>
                    <a:pt x="265286" y="112802"/>
                  </a:lnTo>
                  <a:lnTo>
                    <a:pt x="265892" y="126335"/>
                  </a:lnTo>
                  <a:lnTo>
                    <a:pt x="265341" y="139171"/>
                  </a:lnTo>
                  <a:lnTo>
                    <a:pt x="257078" y="176576"/>
                  </a:lnTo>
                  <a:lnTo>
                    <a:pt x="231223" y="219618"/>
                  </a:lnTo>
                  <a:lnTo>
                    <a:pt x="201200" y="243554"/>
                  </a:lnTo>
                  <a:lnTo>
                    <a:pt x="162179" y="258327"/>
                  </a:lnTo>
                  <a:lnTo>
                    <a:pt x="131035" y="26119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996703" y="2912321"/>
              <a:ext cx="211482" cy="244094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14273874" y="2760543"/>
              <a:ext cx="748030" cy="404495"/>
            </a:xfrm>
            <a:custGeom>
              <a:avLst/>
              <a:gdLst/>
              <a:ahLst/>
              <a:cxnLst/>
              <a:rect l="l" t="t" r="r" b="b"/>
              <a:pathLst>
                <a:path w="748030" h="404494">
                  <a:moveTo>
                    <a:pt x="73450" y="167908"/>
                  </a:moveTo>
                  <a:lnTo>
                    <a:pt x="73450" y="312901"/>
                  </a:lnTo>
                  <a:lnTo>
                    <a:pt x="73487" y="320567"/>
                  </a:lnTo>
                  <a:lnTo>
                    <a:pt x="76976" y="362260"/>
                  </a:lnTo>
                  <a:lnTo>
                    <a:pt x="91862" y="379741"/>
                  </a:lnTo>
                  <a:lnTo>
                    <a:pt x="97543" y="379741"/>
                  </a:lnTo>
                  <a:lnTo>
                    <a:pt x="130338" y="354437"/>
                  </a:lnTo>
                  <a:lnTo>
                    <a:pt x="135443" y="338755"/>
                  </a:lnTo>
                  <a:lnTo>
                    <a:pt x="140731" y="338755"/>
                  </a:lnTo>
                  <a:lnTo>
                    <a:pt x="140731" y="382679"/>
                  </a:lnTo>
                  <a:lnTo>
                    <a:pt x="137206" y="382679"/>
                  </a:lnTo>
                  <a:lnTo>
                    <a:pt x="134219" y="383903"/>
                  </a:lnTo>
                  <a:lnTo>
                    <a:pt x="92107" y="400161"/>
                  </a:lnTo>
                  <a:lnTo>
                    <a:pt x="81842" y="399637"/>
                  </a:lnTo>
                  <a:lnTo>
                    <a:pt x="47927" y="381945"/>
                  </a:lnTo>
                  <a:lnTo>
                    <a:pt x="34521" y="338902"/>
                  </a:lnTo>
                  <a:lnTo>
                    <a:pt x="33640" y="304527"/>
                  </a:lnTo>
                  <a:lnTo>
                    <a:pt x="33640" y="167908"/>
                  </a:lnTo>
                  <a:lnTo>
                    <a:pt x="0" y="167908"/>
                  </a:lnTo>
                  <a:lnTo>
                    <a:pt x="0" y="147489"/>
                  </a:lnTo>
                  <a:lnTo>
                    <a:pt x="33640" y="147489"/>
                  </a:lnTo>
                  <a:lnTo>
                    <a:pt x="33640" y="93870"/>
                  </a:lnTo>
                  <a:lnTo>
                    <a:pt x="33640" y="87112"/>
                  </a:lnTo>
                  <a:lnTo>
                    <a:pt x="32758" y="80845"/>
                  </a:lnTo>
                  <a:lnTo>
                    <a:pt x="30996" y="75066"/>
                  </a:lnTo>
                  <a:lnTo>
                    <a:pt x="29233" y="69190"/>
                  </a:lnTo>
                  <a:lnTo>
                    <a:pt x="23309" y="66056"/>
                  </a:lnTo>
                  <a:lnTo>
                    <a:pt x="13221" y="65665"/>
                  </a:lnTo>
                  <a:lnTo>
                    <a:pt x="13221" y="59642"/>
                  </a:lnTo>
                  <a:lnTo>
                    <a:pt x="73450" y="40398"/>
                  </a:lnTo>
                  <a:lnTo>
                    <a:pt x="73450" y="147489"/>
                  </a:lnTo>
                  <a:lnTo>
                    <a:pt x="140731" y="147489"/>
                  </a:lnTo>
                  <a:lnTo>
                    <a:pt x="140731" y="167908"/>
                  </a:lnTo>
                  <a:lnTo>
                    <a:pt x="73450" y="167908"/>
                  </a:lnTo>
                  <a:close/>
                </a:path>
                <a:path w="748030" h="404494">
                  <a:moveTo>
                    <a:pt x="427813" y="361085"/>
                  </a:moveTo>
                  <a:lnTo>
                    <a:pt x="427813" y="364316"/>
                  </a:lnTo>
                  <a:lnTo>
                    <a:pt x="428205" y="367842"/>
                  </a:lnTo>
                  <a:lnTo>
                    <a:pt x="443825" y="394138"/>
                  </a:lnTo>
                  <a:lnTo>
                    <a:pt x="447056" y="394138"/>
                  </a:lnTo>
                  <a:lnTo>
                    <a:pt x="447056" y="400161"/>
                  </a:lnTo>
                  <a:lnTo>
                    <a:pt x="369492" y="400161"/>
                  </a:lnTo>
                  <a:lnTo>
                    <a:pt x="369492" y="394138"/>
                  </a:lnTo>
                  <a:lnTo>
                    <a:pt x="372234" y="394138"/>
                  </a:lnTo>
                  <a:lnTo>
                    <a:pt x="374780" y="392962"/>
                  </a:lnTo>
                  <a:lnTo>
                    <a:pt x="377131" y="390612"/>
                  </a:lnTo>
                  <a:lnTo>
                    <a:pt x="379580" y="388163"/>
                  </a:lnTo>
                  <a:lnTo>
                    <a:pt x="381685" y="385323"/>
                  </a:lnTo>
                  <a:lnTo>
                    <a:pt x="383448" y="382092"/>
                  </a:lnTo>
                  <a:lnTo>
                    <a:pt x="385309" y="378860"/>
                  </a:lnTo>
                  <a:lnTo>
                    <a:pt x="386631" y="375383"/>
                  </a:lnTo>
                  <a:lnTo>
                    <a:pt x="387415" y="371662"/>
                  </a:lnTo>
                  <a:lnTo>
                    <a:pt x="388295" y="367842"/>
                  </a:lnTo>
                  <a:lnTo>
                    <a:pt x="388736" y="364316"/>
                  </a:lnTo>
                  <a:lnTo>
                    <a:pt x="388736" y="361085"/>
                  </a:lnTo>
                  <a:lnTo>
                    <a:pt x="388736" y="249145"/>
                  </a:lnTo>
                  <a:lnTo>
                    <a:pt x="388360" y="238623"/>
                  </a:lnTo>
                  <a:lnTo>
                    <a:pt x="375625" y="196334"/>
                  </a:lnTo>
                  <a:lnTo>
                    <a:pt x="343197" y="168202"/>
                  </a:lnTo>
                  <a:lnTo>
                    <a:pt x="317048" y="163061"/>
                  </a:lnTo>
                  <a:lnTo>
                    <a:pt x="310456" y="163382"/>
                  </a:lnTo>
                  <a:lnTo>
                    <a:pt x="273161" y="178146"/>
                  </a:lnTo>
                  <a:lnTo>
                    <a:pt x="249060" y="210969"/>
                  </a:lnTo>
                  <a:lnTo>
                    <a:pt x="245507" y="232839"/>
                  </a:lnTo>
                  <a:lnTo>
                    <a:pt x="245507" y="361085"/>
                  </a:lnTo>
                  <a:lnTo>
                    <a:pt x="245507" y="364316"/>
                  </a:lnTo>
                  <a:lnTo>
                    <a:pt x="261519" y="394138"/>
                  </a:lnTo>
                  <a:lnTo>
                    <a:pt x="264750" y="394138"/>
                  </a:lnTo>
                  <a:lnTo>
                    <a:pt x="264750" y="400161"/>
                  </a:lnTo>
                  <a:lnTo>
                    <a:pt x="186452" y="400161"/>
                  </a:lnTo>
                  <a:lnTo>
                    <a:pt x="186452" y="394138"/>
                  </a:lnTo>
                  <a:lnTo>
                    <a:pt x="189293" y="394138"/>
                  </a:lnTo>
                  <a:lnTo>
                    <a:pt x="191888" y="392962"/>
                  </a:lnTo>
                  <a:lnTo>
                    <a:pt x="194238" y="390612"/>
                  </a:lnTo>
                  <a:lnTo>
                    <a:pt x="196687" y="388163"/>
                  </a:lnTo>
                  <a:lnTo>
                    <a:pt x="198792" y="385323"/>
                  </a:lnTo>
                  <a:lnTo>
                    <a:pt x="200554" y="382092"/>
                  </a:lnTo>
                  <a:lnTo>
                    <a:pt x="202415" y="378860"/>
                  </a:lnTo>
                  <a:lnTo>
                    <a:pt x="203738" y="375383"/>
                  </a:lnTo>
                  <a:lnTo>
                    <a:pt x="204521" y="371662"/>
                  </a:lnTo>
                  <a:lnTo>
                    <a:pt x="205304" y="367842"/>
                  </a:lnTo>
                  <a:lnTo>
                    <a:pt x="205696" y="364316"/>
                  </a:lnTo>
                  <a:lnTo>
                    <a:pt x="205696" y="361085"/>
                  </a:lnTo>
                  <a:lnTo>
                    <a:pt x="205696" y="53619"/>
                  </a:lnTo>
                  <a:lnTo>
                    <a:pt x="205696" y="46763"/>
                  </a:lnTo>
                  <a:lnTo>
                    <a:pt x="204717" y="40349"/>
                  </a:lnTo>
                  <a:lnTo>
                    <a:pt x="202758" y="34375"/>
                  </a:lnTo>
                  <a:lnTo>
                    <a:pt x="200799" y="28303"/>
                  </a:lnTo>
                  <a:lnTo>
                    <a:pt x="194973" y="25071"/>
                  </a:lnTo>
                  <a:lnTo>
                    <a:pt x="185277" y="24679"/>
                  </a:lnTo>
                  <a:lnTo>
                    <a:pt x="185277" y="18656"/>
                  </a:lnTo>
                  <a:lnTo>
                    <a:pt x="245507" y="0"/>
                  </a:lnTo>
                  <a:lnTo>
                    <a:pt x="245507" y="173931"/>
                  </a:lnTo>
                  <a:lnTo>
                    <a:pt x="248250" y="170700"/>
                  </a:lnTo>
                  <a:lnTo>
                    <a:pt x="272243" y="152631"/>
                  </a:lnTo>
                  <a:lnTo>
                    <a:pt x="278511" y="149203"/>
                  </a:lnTo>
                  <a:lnTo>
                    <a:pt x="323071" y="140878"/>
                  </a:lnTo>
                  <a:lnTo>
                    <a:pt x="336715" y="141484"/>
                  </a:lnTo>
                  <a:lnTo>
                    <a:pt x="380721" y="155716"/>
                  </a:lnTo>
                  <a:lnTo>
                    <a:pt x="409606" y="183379"/>
                  </a:lnTo>
                  <a:lnTo>
                    <a:pt x="426380" y="227220"/>
                  </a:lnTo>
                  <a:lnTo>
                    <a:pt x="427813" y="244885"/>
                  </a:lnTo>
                  <a:lnTo>
                    <a:pt x="427813" y="361085"/>
                  </a:lnTo>
                  <a:close/>
                </a:path>
                <a:path w="748030" h="404494">
                  <a:moveTo>
                    <a:pt x="539138" y="278673"/>
                  </a:moveTo>
                  <a:lnTo>
                    <a:pt x="549275" y="318630"/>
                  </a:lnTo>
                  <a:lnTo>
                    <a:pt x="569987" y="352124"/>
                  </a:lnTo>
                  <a:lnTo>
                    <a:pt x="601718" y="375187"/>
                  </a:lnTo>
                  <a:lnTo>
                    <a:pt x="644908" y="383854"/>
                  </a:lnTo>
                  <a:lnTo>
                    <a:pt x="651674" y="383616"/>
                  </a:lnTo>
                  <a:lnTo>
                    <a:pt x="693844" y="372268"/>
                  </a:lnTo>
                  <a:lnTo>
                    <a:pt x="727503" y="345642"/>
                  </a:lnTo>
                  <a:lnTo>
                    <a:pt x="736428" y="327297"/>
                  </a:lnTo>
                  <a:lnTo>
                    <a:pt x="741863" y="327297"/>
                  </a:lnTo>
                  <a:lnTo>
                    <a:pt x="741863" y="372543"/>
                  </a:lnTo>
                  <a:lnTo>
                    <a:pt x="739414" y="372543"/>
                  </a:lnTo>
                  <a:lnTo>
                    <a:pt x="736673" y="373326"/>
                  </a:lnTo>
                  <a:lnTo>
                    <a:pt x="733636" y="374893"/>
                  </a:lnTo>
                  <a:lnTo>
                    <a:pt x="730698" y="376460"/>
                  </a:lnTo>
                  <a:lnTo>
                    <a:pt x="727222" y="378468"/>
                  </a:lnTo>
                  <a:lnTo>
                    <a:pt x="723206" y="380916"/>
                  </a:lnTo>
                  <a:lnTo>
                    <a:pt x="716660" y="384580"/>
                  </a:lnTo>
                  <a:lnTo>
                    <a:pt x="679696" y="399876"/>
                  </a:lnTo>
                  <a:lnTo>
                    <a:pt x="636534" y="404421"/>
                  </a:lnTo>
                  <a:lnTo>
                    <a:pt x="623184" y="403934"/>
                  </a:lnTo>
                  <a:lnTo>
                    <a:pt x="585118" y="396635"/>
                  </a:lnTo>
                  <a:lnTo>
                    <a:pt x="542076" y="372543"/>
                  </a:lnTo>
                  <a:lnTo>
                    <a:pt x="512255" y="330970"/>
                  </a:lnTo>
                  <a:lnTo>
                    <a:pt x="501926" y="287615"/>
                  </a:lnTo>
                  <a:lnTo>
                    <a:pt x="501237" y="270740"/>
                  </a:lnTo>
                  <a:lnTo>
                    <a:pt x="501706" y="259612"/>
                  </a:lnTo>
                  <a:lnTo>
                    <a:pt x="512962" y="214614"/>
                  </a:lnTo>
                  <a:lnTo>
                    <a:pt x="539753" y="175759"/>
                  </a:lnTo>
                  <a:lnTo>
                    <a:pt x="583659" y="149674"/>
                  </a:lnTo>
                  <a:lnTo>
                    <a:pt x="628748" y="143229"/>
                  </a:lnTo>
                  <a:lnTo>
                    <a:pt x="643328" y="143872"/>
                  </a:lnTo>
                  <a:lnTo>
                    <a:pt x="681339" y="153512"/>
                  </a:lnTo>
                  <a:lnTo>
                    <a:pt x="718652" y="181717"/>
                  </a:lnTo>
                  <a:lnTo>
                    <a:pt x="740687" y="224466"/>
                  </a:lnTo>
                  <a:lnTo>
                    <a:pt x="747436" y="264212"/>
                  </a:lnTo>
                  <a:lnTo>
                    <a:pt x="747886" y="278673"/>
                  </a:lnTo>
                  <a:lnTo>
                    <a:pt x="539138" y="27867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801729" y="2912321"/>
              <a:ext cx="194001" cy="116436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15069845" y="2903773"/>
              <a:ext cx="167005" cy="257175"/>
            </a:xfrm>
            <a:custGeom>
              <a:avLst/>
              <a:gdLst/>
              <a:ahLst/>
              <a:cxnLst/>
              <a:rect l="l" t="t" r="r" b="b"/>
              <a:pathLst>
                <a:path w="167005" h="257175">
                  <a:moveTo>
                    <a:pt x="148664" y="48183"/>
                  </a:moveTo>
                  <a:lnTo>
                    <a:pt x="143866" y="40153"/>
                  </a:lnTo>
                  <a:lnTo>
                    <a:pt x="138823" y="35158"/>
                  </a:lnTo>
                  <a:lnTo>
                    <a:pt x="133534" y="33199"/>
                  </a:lnTo>
                  <a:lnTo>
                    <a:pt x="128344" y="31143"/>
                  </a:lnTo>
                  <a:lnTo>
                    <a:pt x="122321" y="30114"/>
                  </a:lnTo>
                  <a:lnTo>
                    <a:pt x="115464" y="30114"/>
                  </a:lnTo>
                  <a:lnTo>
                    <a:pt x="111058" y="30114"/>
                  </a:lnTo>
                  <a:lnTo>
                    <a:pt x="106356" y="31143"/>
                  </a:lnTo>
                  <a:lnTo>
                    <a:pt x="101362" y="33199"/>
                  </a:lnTo>
                  <a:lnTo>
                    <a:pt x="96368" y="35158"/>
                  </a:lnTo>
                  <a:lnTo>
                    <a:pt x="91470" y="37753"/>
                  </a:lnTo>
                  <a:lnTo>
                    <a:pt x="86672" y="40985"/>
                  </a:lnTo>
                  <a:lnTo>
                    <a:pt x="81874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29" y="250908"/>
                  </a:lnTo>
                  <a:lnTo>
                    <a:pt x="80062" y="250908"/>
                  </a:lnTo>
                  <a:lnTo>
                    <a:pt x="80062" y="256931"/>
                  </a:lnTo>
                  <a:lnTo>
                    <a:pt x="1762" y="256931"/>
                  </a:lnTo>
                  <a:lnTo>
                    <a:pt x="1762" y="250908"/>
                  </a:lnTo>
                  <a:lnTo>
                    <a:pt x="4603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3" y="242584"/>
                  </a:lnTo>
                  <a:lnTo>
                    <a:pt x="15866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1" y="228726"/>
                  </a:lnTo>
                  <a:lnTo>
                    <a:pt x="20615" y="225102"/>
                  </a:lnTo>
                  <a:lnTo>
                    <a:pt x="21007" y="221675"/>
                  </a:lnTo>
                  <a:lnTo>
                    <a:pt x="21007" y="218443"/>
                  </a:lnTo>
                  <a:lnTo>
                    <a:pt x="21007" y="50534"/>
                  </a:lnTo>
                  <a:lnTo>
                    <a:pt x="21007" y="44951"/>
                  </a:lnTo>
                  <a:lnTo>
                    <a:pt x="19195" y="39369"/>
                  </a:lnTo>
                  <a:lnTo>
                    <a:pt x="15572" y="33787"/>
                  </a:lnTo>
                  <a:lnTo>
                    <a:pt x="12046" y="28107"/>
                  </a:lnTo>
                  <a:lnTo>
                    <a:pt x="6856" y="24483"/>
                  </a:lnTo>
                  <a:lnTo>
                    <a:pt x="0" y="22916"/>
                  </a:lnTo>
                  <a:lnTo>
                    <a:pt x="0" y="18068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96270" y="5533"/>
                  </a:lnTo>
                  <a:lnTo>
                    <a:pt x="102244" y="3378"/>
                  </a:lnTo>
                  <a:lnTo>
                    <a:pt x="108316" y="1126"/>
                  </a:lnTo>
                  <a:lnTo>
                    <a:pt x="115368" y="0"/>
                  </a:lnTo>
                  <a:lnTo>
                    <a:pt x="123397" y="0"/>
                  </a:lnTo>
                  <a:lnTo>
                    <a:pt x="128980" y="0"/>
                  </a:lnTo>
                  <a:lnTo>
                    <a:pt x="136178" y="1224"/>
                  </a:lnTo>
                  <a:lnTo>
                    <a:pt x="144992" y="3672"/>
                  </a:lnTo>
                  <a:lnTo>
                    <a:pt x="153806" y="6022"/>
                  </a:lnTo>
                  <a:lnTo>
                    <a:pt x="161053" y="8618"/>
                  </a:lnTo>
                  <a:lnTo>
                    <a:pt x="166733" y="11458"/>
                  </a:lnTo>
                  <a:lnTo>
                    <a:pt x="148664" y="4818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267339" y="3094627"/>
              <a:ext cx="79711" cy="79711"/>
            </a:xfrm>
            <a:prstGeom prst="rect">
              <a:avLst/>
            </a:prstGeom>
          </p:spPr>
        </p:pic>
      </p:grpSp>
      <p:grpSp>
        <p:nvGrpSpPr>
          <p:cNvPr id="119" name="object 119"/>
          <p:cNvGrpSpPr/>
          <p:nvPr/>
        </p:nvGrpSpPr>
        <p:grpSpPr>
          <a:xfrm>
            <a:off x="15518841" y="2749260"/>
            <a:ext cx="888365" cy="427355"/>
            <a:chOff x="15518841" y="2749260"/>
            <a:chExt cx="888365" cy="427355"/>
          </a:xfrm>
        </p:grpSpPr>
        <p:sp>
          <p:nvSpPr>
            <p:cNvPr id="120" name="object 120"/>
            <p:cNvSpPr/>
            <p:nvPr/>
          </p:nvSpPr>
          <p:spPr>
            <a:xfrm>
              <a:off x="15530125" y="2760543"/>
              <a:ext cx="865505" cy="404495"/>
            </a:xfrm>
            <a:custGeom>
              <a:avLst/>
              <a:gdLst/>
              <a:ahLst/>
              <a:cxnLst/>
              <a:rect l="l" t="t" r="r" b="b"/>
              <a:pathLst>
                <a:path w="865505" h="404494">
                  <a:moveTo>
                    <a:pt x="173931" y="394138"/>
                  </a:moveTo>
                  <a:lnTo>
                    <a:pt x="176870" y="394138"/>
                  </a:lnTo>
                  <a:lnTo>
                    <a:pt x="176870" y="400161"/>
                  </a:lnTo>
                  <a:lnTo>
                    <a:pt x="91372" y="400161"/>
                  </a:lnTo>
                  <a:lnTo>
                    <a:pt x="91372" y="394138"/>
                  </a:lnTo>
                  <a:lnTo>
                    <a:pt x="94458" y="394138"/>
                  </a:lnTo>
                  <a:lnTo>
                    <a:pt x="97690" y="394138"/>
                  </a:lnTo>
                  <a:lnTo>
                    <a:pt x="109148" y="382092"/>
                  </a:lnTo>
                  <a:lnTo>
                    <a:pt x="111009" y="378860"/>
                  </a:lnTo>
                  <a:lnTo>
                    <a:pt x="112331" y="375383"/>
                  </a:lnTo>
                  <a:lnTo>
                    <a:pt x="113114" y="371662"/>
                  </a:lnTo>
                  <a:lnTo>
                    <a:pt x="113898" y="367842"/>
                  </a:lnTo>
                  <a:lnTo>
                    <a:pt x="114290" y="364316"/>
                  </a:lnTo>
                  <a:lnTo>
                    <a:pt x="114290" y="361085"/>
                  </a:lnTo>
                  <a:lnTo>
                    <a:pt x="114290" y="25267"/>
                  </a:lnTo>
                  <a:lnTo>
                    <a:pt x="44511" y="25267"/>
                  </a:lnTo>
                  <a:lnTo>
                    <a:pt x="38047" y="25267"/>
                  </a:lnTo>
                  <a:lnTo>
                    <a:pt x="32415" y="26687"/>
                  </a:lnTo>
                  <a:lnTo>
                    <a:pt x="27617" y="29527"/>
                  </a:lnTo>
                  <a:lnTo>
                    <a:pt x="22819" y="32367"/>
                  </a:lnTo>
                  <a:lnTo>
                    <a:pt x="18803" y="35893"/>
                  </a:lnTo>
                  <a:lnTo>
                    <a:pt x="6023" y="63804"/>
                  </a:lnTo>
                  <a:lnTo>
                    <a:pt x="6023" y="68603"/>
                  </a:lnTo>
                  <a:lnTo>
                    <a:pt x="0" y="68603"/>
                  </a:lnTo>
                  <a:lnTo>
                    <a:pt x="0" y="3084"/>
                  </a:lnTo>
                  <a:lnTo>
                    <a:pt x="270152" y="3084"/>
                  </a:lnTo>
                  <a:lnTo>
                    <a:pt x="270152" y="68603"/>
                  </a:lnTo>
                  <a:lnTo>
                    <a:pt x="264129" y="68603"/>
                  </a:lnTo>
                  <a:lnTo>
                    <a:pt x="264129" y="63804"/>
                  </a:lnTo>
                  <a:lnTo>
                    <a:pt x="263297" y="58907"/>
                  </a:lnTo>
                  <a:lnTo>
                    <a:pt x="261632" y="53913"/>
                  </a:lnTo>
                  <a:lnTo>
                    <a:pt x="260066" y="48918"/>
                  </a:lnTo>
                  <a:lnTo>
                    <a:pt x="257666" y="44315"/>
                  </a:lnTo>
                  <a:lnTo>
                    <a:pt x="254433" y="40104"/>
                  </a:lnTo>
                  <a:lnTo>
                    <a:pt x="251300" y="35893"/>
                  </a:lnTo>
                  <a:lnTo>
                    <a:pt x="247284" y="32367"/>
                  </a:lnTo>
                  <a:lnTo>
                    <a:pt x="242388" y="29527"/>
                  </a:lnTo>
                  <a:lnTo>
                    <a:pt x="237589" y="26687"/>
                  </a:lnTo>
                  <a:lnTo>
                    <a:pt x="232007" y="25267"/>
                  </a:lnTo>
                  <a:lnTo>
                    <a:pt x="225641" y="25267"/>
                  </a:lnTo>
                  <a:lnTo>
                    <a:pt x="154688" y="25267"/>
                  </a:lnTo>
                  <a:lnTo>
                    <a:pt x="154688" y="361085"/>
                  </a:lnTo>
                  <a:lnTo>
                    <a:pt x="154688" y="364316"/>
                  </a:lnTo>
                  <a:lnTo>
                    <a:pt x="155080" y="367842"/>
                  </a:lnTo>
                  <a:lnTo>
                    <a:pt x="170700" y="394138"/>
                  </a:lnTo>
                  <a:lnTo>
                    <a:pt x="173931" y="394138"/>
                  </a:lnTo>
                  <a:close/>
                </a:path>
                <a:path w="865505" h="404494">
                  <a:moveTo>
                    <a:pt x="545111" y="361085"/>
                  </a:moveTo>
                  <a:lnTo>
                    <a:pt x="545111" y="364316"/>
                  </a:lnTo>
                  <a:lnTo>
                    <a:pt x="545503" y="367842"/>
                  </a:lnTo>
                  <a:lnTo>
                    <a:pt x="561123" y="394138"/>
                  </a:lnTo>
                  <a:lnTo>
                    <a:pt x="564354" y="394138"/>
                  </a:lnTo>
                  <a:lnTo>
                    <a:pt x="564354" y="400161"/>
                  </a:lnTo>
                  <a:lnTo>
                    <a:pt x="486790" y="400161"/>
                  </a:lnTo>
                  <a:lnTo>
                    <a:pt x="486790" y="394138"/>
                  </a:lnTo>
                  <a:lnTo>
                    <a:pt x="489533" y="394138"/>
                  </a:lnTo>
                  <a:lnTo>
                    <a:pt x="492078" y="392962"/>
                  </a:lnTo>
                  <a:lnTo>
                    <a:pt x="494429" y="390612"/>
                  </a:lnTo>
                  <a:lnTo>
                    <a:pt x="496878" y="388163"/>
                  </a:lnTo>
                  <a:lnTo>
                    <a:pt x="498983" y="385323"/>
                  </a:lnTo>
                  <a:lnTo>
                    <a:pt x="500746" y="382092"/>
                  </a:lnTo>
                  <a:lnTo>
                    <a:pt x="502607" y="378860"/>
                  </a:lnTo>
                  <a:lnTo>
                    <a:pt x="503929" y="375383"/>
                  </a:lnTo>
                  <a:lnTo>
                    <a:pt x="504713" y="371662"/>
                  </a:lnTo>
                  <a:lnTo>
                    <a:pt x="505594" y="367842"/>
                  </a:lnTo>
                  <a:lnTo>
                    <a:pt x="506035" y="364316"/>
                  </a:lnTo>
                  <a:lnTo>
                    <a:pt x="506035" y="361085"/>
                  </a:lnTo>
                  <a:lnTo>
                    <a:pt x="506035" y="249145"/>
                  </a:lnTo>
                  <a:lnTo>
                    <a:pt x="505658" y="238623"/>
                  </a:lnTo>
                  <a:lnTo>
                    <a:pt x="492923" y="196334"/>
                  </a:lnTo>
                  <a:lnTo>
                    <a:pt x="460495" y="168202"/>
                  </a:lnTo>
                  <a:lnTo>
                    <a:pt x="434346" y="163061"/>
                  </a:lnTo>
                  <a:lnTo>
                    <a:pt x="427754" y="163382"/>
                  </a:lnTo>
                  <a:lnTo>
                    <a:pt x="390459" y="178146"/>
                  </a:lnTo>
                  <a:lnTo>
                    <a:pt x="366358" y="210969"/>
                  </a:lnTo>
                  <a:lnTo>
                    <a:pt x="362805" y="232839"/>
                  </a:lnTo>
                  <a:lnTo>
                    <a:pt x="362805" y="361085"/>
                  </a:lnTo>
                  <a:lnTo>
                    <a:pt x="362805" y="364316"/>
                  </a:lnTo>
                  <a:lnTo>
                    <a:pt x="378817" y="394138"/>
                  </a:lnTo>
                  <a:lnTo>
                    <a:pt x="382049" y="394138"/>
                  </a:lnTo>
                  <a:lnTo>
                    <a:pt x="382049" y="400161"/>
                  </a:lnTo>
                  <a:lnTo>
                    <a:pt x="303750" y="400161"/>
                  </a:lnTo>
                  <a:lnTo>
                    <a:pt x="303750" y="394138"/>
                  </a:lnTo>
                  <a:lnTo>
                    <a:pt x="306591" y="394138"/>
                  </a:lnTo>
                  <a:lnTo>
                    <a:pt x="309186" y="392962"/>
                  </a:lnTo>
                  <a:lnTo>
                    <a:pt x="311536" y="390612"/>
                  </a:lnTo>
                  <a:lnTo>
                    <a:pt x="313985" y="388163"/>
                  </a:lnTo>
                  <a:lnTo>
                    <a:pt x="316090" y="385323"/>
                  </a:lnTo>
                  <a:lnTo>
                    <a:pt x="317853" y="382092"/>
                  </a:lnTo>
                  <a:lnTo>
                    <a:pt x="319713" y="378860"/>
                  </a:lnTo>
                  <a:lnTo>
                    <a:pt x="321036" y="375383"/>
                  </a:lnTo>
                  <a:lnTo>
                    <a:pt x="321819" y="371662"/>
                  </a:lnTo>
                  <a:lnTo>
                    <a:pt x="322602" y="367842"/>
                  </a:lnTo>
                  <a:lnTo>
                    <a:pt x="322994" y="364316"/>
                  </a:lnTo>
                  <a:lnTo>
                    <a:pt x="322994" y="361085"/>
                  </a:lnTo>
                  <a:lnTo>
                    <a:pt x="322994" y="53619"/>
                  </a:lnTo>
                  <a:lnTo>
                    <a:pt x="322994" y="46763"/>
                  </a:lnTo>
                  <a:lnTo>
                    <a:pt x="322015" y="40349"/>
                  </a:lnTo>
                  <a:lnTo>
                    <a:pt x="320056" y="34375"/>
                  </a:lnTo>
                  <a:lnTo>
                    <a:pt x="318098" y="28303"/>
                  </a:lnTo>
                  <a:lnTo>
                    <a:pt x="312271" y="25071"/>
                  </a:lnTo>
                  <a:lnTo>
                    <a:pt x="302576" y="24679"/>
                  </a:lnTo>
                  <a:lnTo>
                    <a:pt x="302576" y="18656"/>
                  </a:lnTo>
                  <a:lnTo>
                    <a:pt x="362805" y="0"/>
                  </a:lnTo>
                  <a:lnTo>
                    <a:pt x="362805" y="173931"/>
                  </a:lnTo>
                  <a:lnTo>
                    <a:pt x="365548" y="170700"/>
                  </a:lnTo>
                  <a:lnTo>
                    <a:pt x="389541" y="152631"/>
                  </a:lnTo>
                  <a:lnTo>
                    <a:pt x="395809" y="149203"/>
                  </a:lnTo>
                  <a:lnTo>
                    <a:pt x="440370" y="140878"/>
                  </a:lnTo>
                  <a:lnTo>
                    <a:pt x="454013" y="141484"/>
                  </a:lnTo>
                  <a:lnTo>
                    <a:pt x="498019" y="155716"/>
                  </a:lnTo>
                  <a:lnTo>
                    <a:pt x="526904" y="183379"/>
                  </a:lnTo>
                  <a:lnTo>
                    <a:pt x="543678" y="227220"/>
                  </a:lnTo>
                  <a:lnTo>
                    <a:pt x="545111" y="244885"/>
                  </a:lnTo>
                  <a:lnTo>
                    <a:pt x="545111" y="361085"/>
                  </a:lnTo>
                  <a:close/>
                </a:path>
                <a:path w="865505" h="404494">
                  <a:moveTo>
                    <a:pt x="656437" y="278673"/>
                  </a:moveTo>
                  <a:lnTo>
                    <a:pt x="666574" y="318630"/>
                  </a:lnTo>
                  <a:lnTo>
                    <a:pt x="687286" y="352124"/>
                  </a:lnTo>
                  <a:lnTo>
                    <a:pt x="719017" y="375187"/>
                  </a:lnTo>
                  <a:lnTo>
                    <a:pt x="762207" y="383854"/>
                  </a:lnTo>
                  <a:lnTo>
                    <a:pt x="768974" y="383616"/>
                  </a:lnTo>
                  <a:lnTo>
                    <a:pt x="811143" y="372268"/>
                  </a:lnTo>
                  <a:lnTo>
                    <a:pt x="844803" y="345642"/>
                  </a:lnTo>
                  <a:lnTo>
                    <a:pt x="853727" y="327297"/>
                  </a:lnTo>
                  <a:lnTo>
                    <a:pt x="859162" y="327297"/>
                  </a:lnTo>
                  <a:lnTo>
                    <a:pt x="859162" y="372543"/>
                  </a:lnTo>
                  <a:lnTo>
                    <a:pt x="856713" y="372543"/>
                  </a:lnTo>
                  <a:lnTo>
                    <a:pt x="853972" y="373326"/>
                  </a:lnTo>
                  <a:lnTo>
                    <a:pt x="850935" y="374893"/>
                  </a:lnTo>
                  <a:lnTo>
                    <a:pt x="847998" y="376460"/>
                  </a:lnTo>
                  <a:lnTo>
                    <a:pt x="844521" y="378468"/>
                  </a:lnTo>
                  <a:lnTo>
                    <a:pt x="840505" y="380916"/>
                  </a:lnTo>
                  <a:lnTo>
                    <a:pt x="833960" y="384580"/>
                  </a:lnTo>
                  <a:lnTo>
                    <a:pt x="796995" y="399876"/>
                  </a:lnTo>
                  <a:lnTo>
                    <a:pt x="753833" y="404421"/>
                  </a:lnTo>
                  <a:lnTo>
                    <a:pt x="740483" y="403934"/>
                  </a:lnTo>
                  <a:lnTo>
                    <a:pt x="702417" y="396635"/>
                  </a:lnTo>
                  <a:lnTo>
                    <a:pt x="659376" y="372543"/>
                  </a:lnTo>
                  <a:lnTo>
                    <a:pt x="629554" y="330970"/>
                  </a:lnTo>
                  <a:lnTo>
                    <a:pt x="619225" y="287615"/>
                  </a:lnTo>
                  <a:lnTo>
                    <a:pt x="618537" y="270740"/>
                  </a:lnTo>
                  <a:lnTo>
                    <a:pt x="619005" y="259612"/>
                  </a:lnTo>
                  <a:lnTo>
                    <a:pt x="630261" y="214614"/>
                  </a:lnTo>
                  <a:lnTo>
                    <a:pt x="657052" y="175759"/>
                  </a:lnTo>
                  <a:lnTo>
                    <a:pt x="700958" y="149674"/>
                  </a:lnTo>
                  <a:lnTo>
                    <a:pt x="746047" y="143229"/>
                  </a:lnTo>
                  <a:lnTo>
                    <a:pt x="760627" y="143872"/>
                  </a:lnTo>
                  <a:lnTo>
                    <a:pt x="798639" y="153512"/>
                  </a:lnTo>
                  <a:lnTo>
                    <a:pt x="835951" y="181717"/>
                  </a:lnTo>
                  <a:lnTo>
                    <a:pt x="857986" y="224466"/>
                  </a:lnTo>
                  <a:lnTo>
                    <a:pt x="864736" y="264212"/>
                  </a:lnTo>
                  <a:lnTo>
                    <a:pt x="865186" y="278673"/>
                  </a:lnTo>
                  <a:lnTo>
                    <a:pt x="656437" y="27867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175279" y="2912321"/>
              <a:ext cx="194001" cy="116436"/>
            </a:xfrm>
            <a:prstGeom prst="rect">
              <a:avLst/>
            </a:prstGeom>
          </p:spPr>
        </p:pic>
      </p:grpSp>
      <p:grpSp>
        <p:nvGrpSpPr>
          <p:cNvPr id="122" name="object 122"/>
          <p:cNvGrpSpPr/>
          <p:nvPr/>
        </p:nvGrpSpPr>
        <p:grpSpPr>
          <a:xfrm>
            <a:off x="1263113" y="3376426"/>
            <a:ext cx="1228090" cy="427355"/>
            <a:chOff x="1263113" y="3376426"/>
            <a:chExt cx="1228090" cy="427355"/>
          </a:xfrm>
        </p:grpSpPr>
        <p:sp>
          <p:nvSpPr>
            <p:cNvPr id="123" name="object 123"/>
            <p:cNvSpPr/>
            <p:nvPr/>
          </p:nvSpPr>
          <p:spPr>
            <a:xfrm>
              <a:off x="1274397" y="3387709"/>
              <a:ext cx="256540" cy="403860"/>
            </a:xfrm>
            <a:custGeom>
              <a:avLst/>
              <a:gdLst/>
              <a:ahLst/>
              <a:cxnLst/>
              <a:rect l="l" t="t" r="r" b="b"/>
              <a:pathLst>
                <a:path w="256540" h="403860">
                  <a:moveTo>
                    <a:pt x="129420" y="142641"/>
                  </a:moveTo>
                  <a:lnTo>
                    <a:pt x="173243" y="148756"/>
                  </a:lnTo>
                  <a:lnTo>
                    <a:pt x="207425" y="166072"/>
                  </a:lnTo>
                  <a:lnTo>
                    <a:pt x="238789" y="201659"/>
                  </a:lnTo>
                  <a:lnTo>
                    <a:pt x="254397" y="246978"/>
                  </a:lnTo>
                  <a:lnTo>
                    <a:pt x="256343" y="270740"/>
                  </a:lnTo>
                  <a:lnTo>
                    <a:pt x="255857" y="283025"/>
                  </a:lnTo>
                  <a:lnTo>
                    <a:pt x="244151" y="330814"/>
                  </a:lnTo>
                  <a:lnTo>
                    <a:pt x="216349" y="370973"/>
                  </a:lnTo>
                  <a:lnTo>
                    <a:pt x="173188" y="397388"/>
                  </a:lnTo>
                  <a:lnTo>
                    <a:pt x="131183" y="403833"/>
                  </a:lnTo>
                  <a:lnTo>
                    <a:pt x="120055" y="403255"/>
                  </a:lnTo>
                  <a:lnTo>
                    <a:pt x="80915" y="389639"/>
                  </a:lnTo>
                  <a:lnTo>
                    <a:pt x="60229" y="371955"/>
                  </a:lnTo>
                  <a:lnTo>
                    <a:pt x="60229" y="399573"/>
                  </a:lnTo>
                  <a:lnTo>
                    <a:pt x="1175" y="399573"/>
                  </a:lnTo>
                  <a:lnTo>
                    <a:pt x="1175" y="393550"/>
                  </a:lnTo>
                  <a:lnTo>
                    <a:pt x="4015" y="393550"/>
                  </a:lnTo>
                  <a:lnTo>
                    <a:pt x="6610" y="392375"/>
                  </a:lnTo>
                  <a:lnTo>
                    <a:pt x="8961" y="390024"/>
                  </a:lnTo>
                  <a:lnTo>
                    <a:pt x="11409" y="387576"/>
                  </a:lnTo>
                  <a:lnTo>
                    <a:pt x="13514" y="384736"/>
                  </a:lnTo>
                  <a:lnTo>
                    <a:pt x="15277" y="381504"/>
                  </a:lnTo>
                  <a:lnTo>
                    <a:pt x="17138" y="378272"/>
                  </a:lnTo>
                  <a:lnTo>
                    <a:pt x="18460" y="374795"/>
                  </a:lnTo>
                  <a:lnTo>
                    <a:pt x="19244" y="371074"/>
                  </a:lnTo>
                  <a:lnTo>
                    <a:pt x="20027" y="367255"/>
                  </a:lnTo>
                  <a:lnTo>
                    <a:pt x="20419" y="363729"/>
                  </a:lnTo>
                  <a:lnTo>
                    <a:pt x="20419" y="360497"/>
                  </a:lnTo>
                  <a:lnTo>
                    <a:pt x="20419" y="53619"/>
                  </a:lnTo>
                  <a:lnTo>
                    <a:pt x="20419" y="46763"/>
                  </a:lnTo>
                  <a:lnTo>
                    <a:pt x="19439" y="40349"/>
                  </a:lnTo>
                  <a:lnTo>
                    <a:pt x="17481" y="34375"/>
                  </a:lnTo>
                  <a:lnTo>
                    <a:pt x="15522" y="28303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229" y="0"/>
                  </a:lnTo>
                  <a:lnTo>
                    <a:pt x="60229" y="172169"/>
                  </a:lnTo>
                  <a:lnTo>
                    <a:pt x="67455" y="165641"/>
                  </a:lnTo>
                  <a:lnTo>
                    <a:pt x="102372" y="147103"/>
                  </a:lnTo>
                  <a:lnTo>
                    <a:pt x="120588" y="143137"/>
                  </a:lnTo>
                  <a:lnTo>
                    <a:pt x="129420" y="14264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23343" y="3540074"/>
              <a:ext cx="181955" cy="242184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1578793" y="3530350"/>
              <a:ext cx="222885" cy="261620"/>
            </a:xfrm>
            <a:custGeom>
              <a:avLst/>
              <a:gdLst/>
              <a:ahLst/>
              <a:cxnLst/>
              <a:rect l="l" t="t" r="r" b="b"/>
              <a:pathLst>
                <a:path w="222885" h="261620">
                  <a:moveTo>
                    <a:pt x="164383" y="256931"/>
                  </a:moveTo>
                  <a:lnTo>
                    <a:pt x="164383" y="226229"/>
                  </a:lnTo>
                  <a:lnTo>
                    <a:pt x="161298" y="229314"/>
                  </a:lnTo>
                  <a:lnTo>
                    <a:pt x="153521" y="236402"/>
                  </a:lnTo>
                  <a:lnTo>
                    <a:pt x="116493" y="256481"/>
                  </a:lnTo>
                  <a:lnTo>
                    <a:pt x="79473" y="261191"/>
                  </a:lnTo>
                  <a:lnTo>
                    <a:pt x="69337" y="260888"/>
                  </a:lnTo>
                  <a:lnTo>
                    <a:pt x="29674" y="250541"/>
                  </a:lnTo>
                  <a:lnTo>
                    <a:pt x="1517" y="215064"/>
                  </a:lnTo>
                  <a:lnTo>
                    <a:pt x="0" y="207033"/>
                  </a:lnTo>
                  <a:lnTo>
                    <a:pt x="0" y="198611"/>
                  </a:lnTo>
                  <a:lnTo>
                    <a:pt x="17361" y="154853"/>
                  </a:lnTo>
                  <a:lnTo>
                    <a:pt x="54482" y="128961"/>
                  </a:lnTo>
                  <a:lnTo>
                    <a:pt x="94751" y="112820"/>
                  </a:lnTo>
                  <a:lnTo>
                    <a:pt x="145322" y="98084"/>
                  </a:lnTo>
                  <a:lnTo>
                    <a:pt x="164383" y="93282"/>
                  </a:lnTo>
                  <a:lnTo>
                    <a:pt x="163281" y="82099"/>
                  </a:lnTo>
                  <a:lnTo>
                    <a:pt x="145543" y="42564"/>
                  </a:lnTo>
                  <a:lnTo>
                    <a:pt x="110764" y="22035"/>
                  </a:lnTo>
                  <a:lnTo>
                    <a:pt x="95143" y="19244"/>
                  </a:lnTo>
                  <a:lnTo>
                    <a:pt x="89169" y="19244"/>
                  </a:lnTo>
                  <a:lnTo>
                    <a:pt x="47057" y="31437"/>
                  </a:lnTo>
                  <a:lnTo>
                    <a:pt x="41279" y="36431"/>
                  </a:lnTo>
                  <a:lnTo>
                    <a:pt x="35501" y="41426"/>
                  </a:lnTo>
                  <a:lnTo>
                    <a:pt x="30604" y="46861"/>
                  </a:lnTo>
                  <a:lnTo>
                    <a:pt x="26589" y="52737"/>
                  </a:lnTo>
                  <a:lnTo>
                    <a:pt x="22573" y="58516"/>
                  </a:lnTo>
                  <a:lnTo>
                    <a:pt x="19341" y="64000"/>
                  </a:lnTo>
                  <a:lnTo>
                    <a:pt x="16893" y="69190"/>
                  </a:lnTo>
                  <a:lnTo>
                    <a:pt x="11458" y="69190"/>
                  </a:lnTo>
                  <a:lnTo>
                    <a:pt x="11458" y="25267"/>
                  </a:lnTo>
                  <a:lnTo>
                    <a:pt x="14690" y="24875"/>
                  </a:lnTo>
                  <a:lnTo>
                    <a:pt x="17677" y="23896"/>
                  </a:lnTo>
                  <a:lnTo>
                    <a:pt x="20419" y="22329"/>
                  </a:lnTo>
                  <a:lnTo>
                    <a:pt x="23259" y="20664"/>
                  </a:lnTo>
                  <a:lnTo>
                    <a:pt x="26687" y="19048"/>
                  </a:lnTo>
                  <a:lnTo>
                    <a:pt x="55382" y="6904"/>
                  </a:lnTo>
                  <a:lnTo>
                    <a:pt x="64021" y="3883"/>
                  </a:lnTo>
                  <a:lnTo>
                    <a:pt x="74222" y="1726"/>
                  </a:lnTo>
                  <a:lnTo>
                    <a:pt x="85983" y="431"/>
                  </a:lnTo>
                  <a:lnTo>
                    <a:pt x="99305" y="0"/>
                  </a:lnTo>
                  <a:lnTo>
                    <a:pt x="115106" y="532"/>
                  </a:lnTo>
                  <a:lnTo>
                    <a:pt x="152924" y="8520"/>
                  </a:lnTo>
                  <a:lnTo>
                    <a:pt x="184508" y="30702"/>
                  </a:lnTo>
                  <a:lnTo>
                    <a:pt x="200805" y="71229"/>
                  </a:lnTo>
                  <a:lnTo>
                    <a:pt x="202871" y="98718"/>
                  </a:lnTo>
                  <a:lnTo>
                    <a:pt x="202871" y="217855"/>
                  </a:lnTo>
                  <a:lnTo>
                    <a:pt x="202871" y="225886"/>
                  </a:lnTo>
                  <a:lnTo>
                    <a:pt x="204683" y="233427"/>
                  </a:lnTo>
                  <a:lnTo>
                    <a:pt x="208306" y="240478"/>
                  </a:lnTo>
                  <a:lnTo>
                    <a:pt x="211930" y="247431"/>
                  </a:lnTo>
                  <a:lnTo>
                    <a:pt x="216729" y="250908"/>
                  </a:lnTo>
                  <a:lnTo>
                    <a:pt x="222703" y="250908"/>
                  </a:lnTo>
                  <a:lnTo>
                    <a:pt x="222703" y="256931"/>
                  </a:lnTo>
                  <a:lnTo>
                    <a:pt x="164383" y="25693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06145" y="3632770"/>
              <a:ext cx="148314" cy="147139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1853744" y="3527412"/>
              <a:ext cx="339725" cy="264795"/>
            </a:xfrm>
            <a:custGeom>
              <a:avLst/>
              <a:gdLst/>
              <a:ahLst/>
              <a:cxnLst/>
              <a:rect l="l" t="t" r="r" b="b"/>
              <a:pathLst>
                <a:path w="339725" h="264795">
                  <a:moveTo>
                    <a:pt x="201108" y="191266"/>
                  </a:moveTo>
                  <a:lnTo>
                    <a:pt x="183958" y="232619"/>
                  </a:lnTo>
                  <a:lnTo>
                    <a:pt x="149041" y="255866"/>
                  </a:lnTo>
                  <a:lnTo>
                    <a:pt x="111535" y="264359"/>
                  </a:lnTo>
                  <a:lnTo>
                    <a:pt x="101215" y="264717"/>
                  </a:lnTo>
                  <a:lnTo>
                    <a:pt x="88820" y="264285"/>
                  </a:lnTo>
                  <a:lnTo>
                    <a:pt x="51121" y="254333"/>
                  </a:lnTo>
                  <a:lnTo>
                    <a:pt x="31290" y="243563"/>
                  </a:lnTo>
                  <a:lnTo>
                    <a:pt x="26099" y="240429"/>
                  </a:lnTo>
                  <a:lnTo>
                    <a:pt x="21300" y="237785"/>
                  </a:lnTo>
                  <a:lnTo>
                    <a:pt x="16893" y="235630"/>
                  </a:lnTo>
                  <a:lnTo>
                    <a:pt x="12486" y="233378"/>
                  </a:lnTo>
                  <a:lnTo>
                    <a:pt x="7687" y="232252"/>
                  </a:lnTo>
                  <a:lnTo>
                    <a:pt x="2497" y="232252"/>
                  </a:lnTo>
                  <a:lnTo>
                    <a:pt x="2497" y="186418"/>
                  </a:lnTo>
                  <a:lnTo>
                    <a:pt x="8520" y="186418"/>
                  </a:lnTo>
                  <a:lnTo>
                    <a:pt x="9695" y="192098"/>
                  </a:lnTo>
                  <a:lnTo>
                    <a:pt x="13172" y="198268"/>
                  </a:lnTo>
                  <a:lnTo>
                    <a:pt x="46420" y="227165"/>
                  </a:lnTo>
                  <a:lnTo>
                    <a:pt x="82008" y="241543"/>
                  </a:lnTo>
                  <a:lnTo>
                    <a:pt x="96955" y="242975"/>
                  </a:lnTo>
                  <a:lnTo>
                    <a:pt x="104202" y="242975"/>
                  </a:lnTo>
                  <a:lnTo>
                    <a:pt x="111596" y="242192"/>
                  </a:lnTo>
                  <a:lnTo>
                    <a:pt x="119137" y="240625"/>
                  </a:lnTo>
                  <a:lnTo>
                    <a:pt x="126776" y="239058"/>
                  </a:lnTo>
                  <a:lnTo>
                    <a:pt x="133680" y="236463"/>
                  </a:lnTo>
                  <a:lnTo>
                    <a:pt x="139850" y="232839"/>
                  </a:lnTo>
                  <a:lnTo>
                    <a:pt x="146118" y="229215"/>
                  </a:lnTo>
                  <a:lnTo>
                    <a:pt x="151358" y="224711"/>
                  </a:lnTo>
                  <a:lnTo>
                    <a:pt x="155569" y="219324"/>
                  </a:lnTo>
                  <a:lnTo>
                    <a:pt x="159780" y="213840"/>
                  </a:lnTo>
                  <a:lnTo>
                    <a:pt x="161886" y="207278"/>
                  </a:lnTo>
                  <a:lnTo>
                    <a:pt x="161886" y="199639"/>
                  </a:lnTo>
                  <a:lnTo>
                    <a:pt x="161886" y="192098"/>
                  </a:lnTo>
                  <a:lnTo>
                    <a:pt x="159682" y="185537"/>
                  </a:lnTo>
                  <a:lnTo>
                    <a:pt x="155275" y="179954"/>
                  </a:lnTo>
                  <a:lnTo>
                    <a:pt x="150868" y="174274"/>
                  </a:lnTo>
                  <a:lnTo>
                    <a:pt x="115024" y="153953"/>
                  </a:lnTo>
                  <a:lnTo>
                    <a:pt x="80704" y="142494"/>
                  </a:lnTo>
                  <a:lnTo>
                    <a:pt x="72789" y="139850"/>
                  </a:lnTo>
                  <a:lnTo>
                    <a:pt x="34870" y="123930"/>
                  </a:lnTo>
                  <a:lnTo>
                    <a:pt x="4379" y="94026"/>
                  </a:lnTo>
                  <a:lnTo>
                    <a:pt x="0" y="72128"/>
                  </a:lnTo>
                  <a:lnTo>
                    <a:pt x="321" y="65297"/>
                  </a:lnTo>
                  <a:lnTo>
                    <a:pt x="16572" y="28636"/>
                  </a:lnTo>
                  <a:lnTo>
                    <a:pt x="52443" y="8667"/>
                  </a:lnTo>
                  <a:lnTo>
                    <a:pt x="97543" y="2938"/>
                  </a:lnTo>
                  <a:lnTo>
                    <a:pt x="108634" y="3185"/>
                  </a:lnTo>
                  <a:lnTo>
                    <a:pt x="149693" y="12144"/>
                  </a:lnTo>
                  <a:lnTo>
                    <a:pt x="158899" y="16942"/>
                  </a:lnTo>
                  <a:lnTo>
                    <a:pt x="162522" y="18460"/>
                  </a:lnTo>
                  <a:lnTo>
                    <a:pt x="166146" y="19537"/>
                  </a:lnTo>
                  <a:lnTo>
                    <a:pt x="169769" y="20517"/>
                  </a:lnTo>
                  <a:lnTo>
                    <a:pt x="173785" y="21007"/>
                  </a:lnTo>
                  <a:lnTo>
                    <a:pt x="178192" y="21007"/>
                  </a:lnTo>
                  <a:lnTo>
                    <a:pt x="178192" y="63167"/>
                  </a:lnTo>
                  <a:lnTo>
                    <a:pt x="173344" y="63167"/>
                  </a:lnTo>
                  <a:lnTo>
                    <a:pt x="167192" y="53793"/>
                  </a:lnTo>
                  <a:lnTo>
                    <a:pt x="159609" y="45649"/>
                  </a:lnTo>
                  <a:lnTo>
                    <a:pt x="117668" y="25340"/>
                  </a:lnTo>
                  <a:lnTo>
                    <a:pt x="94604" y="22769"/>
                  </a:lnTo>
                  <a:lnTo>
                    <a:pt x="87305" y="23017"/>
                  </a:lnTo>
                  <a:lnTo>
                    <a:pt x="50827" y="36284"/>
                  </a:lnTo>
                  <a:lnTo>
                    <a:pt x="37313" y="58956"/>
                  </a:lnTo>
                  <a:lnTo>
                    <a:pt x="37313" y="63755"/>
                  </a:lnTo>
                  <a:lnTo>
                    <a:pt x="37313" y="70512"/>
                  </a:lnTo>
                  <a:lnTo>
                    <a:pt x="65273" y="97396"/>
                  </a:lnTo>
                  <a:lnTo>
                    <a:pt x="107238" y="113114"/>
                  </a:lnTo>
                  <a:lnTo>
                    <a:pt x="115621" y="115823"/>
                  </a:lnTo>
                  <a:lnTo>
                    <a:pt x="156854" y="131734"/>
                  </a:lnTo>
                  <a:lnTo>
                    <a:pt x="188098" y="155486"/>
                  </a:lnTo>
                  <a:lnTo>
                    <a:pt x="200576" y="182847"/>
                  </a:lnTo>
                  <a:lnTo>
                    <a:pt x="201108" y="191266"/>
                  </a:lnTo>
                  <a:close/>
                </a:path>
                <a:path w="339725" h="264795">
                  <a:moveTo>
                    <a:pt x="261231" y="259869"/>
                  </a:moveTo>
                  <a:lnTo>
                    <a:pt x="261231" y="253846"/>
                  </a:lnTo>
                  <a:lnTo>
                    <a:pt x="264365" y="253846"/>
                  </a:lnTo>
                  <a:lnTo>
                    <a:pt x="267156" y="252671"/>
                  </a:lnTo>
                  <a:lnTo>
                    <a:pt x="269604" y="250321"/>
                  </a:lnTo>
                  <a:lnTo>
                    <a:pt x="272052" y="247872"/>
                  </a:lnTo>
                  <a:lnTo>
                    <a:pt x="274060" y="245032"/>
                  </a:lnTo>
                  <a:lnTo>
                    <a:pt x="275627" y="241800"/>
                  </a:lnTo>
                  <a:lnTo>
                    <a:pt x="277194" y="238568"/>
                  </a:lnTo>
                  <a:lnTo>
                    <a:pt x="278369" y="235092"/>
                  </a:lnTo>
                  <a:lnTo>
                    <a:pt x="279153" y="231370"/>
                  </a:lnTo>
                  <a:lnTo>
                    <a:pt x="280034" y="227551"/>
                  </a:lnTo>
                  <a:lnTo>
                    <a:pt x="280475" y="224025"/>
                  </a:lnTo>
                  <a:lnTo>
                    <a:pt x="280475" y="220793"/>
                  </a:lnTo>
                  <a:lnTo>
                    <a:pt x="280475" y="54060"/>
                  </a:lnTo>
                  <a:lnTo>
                    <a:pt x="280475" y="47302"/>
                  </a:lnTo>
                  <a:lnTo>
                    <a:pt x="279446" y="40838"/>
                  </a:lnTo>
                  <a:lnTo>
                    <a:pt x="277390" y="34668"/>
                  </a:lnTo>
                  <a:lnTo>
                    <a:pt x="275431" y="28401"/>
                  </a:lnTo>
                  <a:lnTo>
                    <a:pt x="269604" y="25022"/>
                  </a:lnTo>
                  <a:lnTo>
                    <a:pt x="259909" y="24532"/>
                  </a:lnTo>
                  <a:lnTo>
                    <a:pt x="259909" y="19244"/>
                  </a:lnTo>
                  <a:lnTo>
                    <a:pt x="320138" y="0"/>
                  </a:lnTo>
                  <a:lnTo>
                    <a:pt x="320138" y="220793"/>
                  </a:lnTo>
                  <a:lnTo>
                    <a:pt x="320138" y="224025"/>
                  </a:lnTo>
                  <a:lnTo>
                    <a:pt x="336151" y="253846"/>
                  </a:lnTo>
                  <a:lnTo>
                    <a:pt x="339382" y="253846"/>
                  </a:lnTo>
                  <a:lnTo>
                    <a:pt x="339382" y="259869"/>
                  </a:lnTo>
                  <a:lnTo>
                    <a:pt x="261231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106630" y="3429457"/>
              <a:ext cx="79711" cy="79123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2252032" y="3530350"/>
              <a:ext cx="227965" cy="261620"/>
            </a:xfrm>
            <a:custGeom>
              <a:avLst/>
              <a:gdLst/>
              <a:ahLst/>
              <a:cxnLst/>
              <a:rect l="l" t="t" r="r" b="b"/>
              <a:pathLst>
                <a:path w="227964" h="261620">
                  <a:moveTo>
                    <a:pt x="227551" y="235337"/>
                  </a:moveTo>
                  <a:lnTo>
                    <a:pt x="224319" y="235337"/>
                  </a:lnTo>
                  <a:lnTo>
                    <a:pt x="221283" y="236022"/>
                  </a:lnTo>
                  <a:lnTo>
                    <a:pt x="218443" y="237393"/>
                  </a:lnTo>
                  <a:lnTo>
                    <a:pt x="215701" y="238764"/>
                  </a:lnTo>
                  <a:lnTo>
                    <a:pt x="212518" y="240478"/>
                  </a:lnTo>
                  <a:lnTo>
                    <a:pt x="208894" y="242535"/>
                  </a:lnTo>
                  <a:lnTo>
                    <a:pt x="203413" y="245565"/>
                  </a:lnTo>
                  <a:lnTo>
                    <a:pt x="164897" y="259612"/>
                  </a:lnTo>
                  <a:lnTo>
                    <a:pt x="142054" y="261191"/>
                  </a:lnTo>
                  <a:lnTo>
                    <a:pt x="126987" y="260576"/>
                  </a:lnTo>
                  <a:lnTo>
                    <a:pt x="85203" y="251349"/>
                  </a:lnTo>
                  <a:lnTo>
                    <a:pt x="50029" y="231985"/>
                  </a:lnTo>
                  <a:lnTo>
                    <a:pt x="23247" y="204303"/>
                  </a:lnTo>
                  <a:lnTo>
                    <a:pt x="5949" y="169873"/>
                  </a:lnTo>
                  <a:lnTo>
                    <a:pt x="0" y="130595"/>
                  </a:lnTo>
                  <a:lnTo>
                    <a:pt x="578" y="117815"/>
                  </a:lnTo>
                  <a:lnTo>
                    <a:pt x="14460" y="69824"/>
                  </a:lnTo>
                  <a:lnTo>
                    <a:pt x="45383" y="31088"/>
                  </a:lnTo>
                  <a:lnTo>
                    <a:pt x="79180" y="10870"/>
                  </a:lnTo>
                  <a:lnTo>
                    <a:pt x="121405" y="679"/>
                  </a:lnTo>
                  <a:lnTo>
                    <a:pt x="137206" y="0"/>
                  </a:lnTo>
                  <a:lnTo>
                    <a:pt x="147838" y="321"/>
                  </a:lnTo>
                  <a:lnTo>
                    <a:pt x="186124" y="10173"/>
                  </a:lnTo>
                  <a:lnTo>
                    <a:pt x="200472" y="17040"/>
                  </a:lnTo>
                  <a:lnTo>
                    <a:pt x="203949" y="18656"/>
                  </a:lnTo>
                  <a:lnTo>
                    <a:pt x="207278" y="19831"/>
                  </a:lnTo>
                  <a:lnTo>
                    <a:pt x="210706" y="21007"/>
                  </a:lnTo>
                  <a:lnTo>
                    <a:pt x="214232" y="21594"/>
                  </a:lnTo>
                  <a:lnTo>
                    <a:pt x="217855" y="21594"/>
                  </a:lnTo>
                  <a:lnTo>
                    <a:pt x="217855" y="67428"/>
                  </a:lnTo>
                  <a:lnTo>
                    <a:pt x="211832" y="67428"/>
                  </a:lnTo>
                  <a:lnTo>
                    <a:pt x="209874" y="59789"/>
                  </a:lnTo>
                  <a:lnTo>
                    <a:pt x="206250" y="53080"/>
                  </a:lnTo>
                  <a:lnTo>
                    <a:pt x="200961" y="47302"/>
                  </a:lnTo>
                  <a:lnTo>
                    <a:pt x="195771" y="41426"/>
                  </a:lnTo>
                  <a:lnTo>
                    <a:pt x="189748" y="36480"/>
                  </a:lnTo>
                  <a:lnTo>
                    <a:pt x="182892" y="32465"/>
                  </a:lnTo>
                  <a:lnTo>
                    <a:pt x="176135" y="28450"/>
                  </a:lnTo>
                  <a:lnTo>
                    <a:pt x="168741" y="25463"/>
                  </a:lnTo>
                  <a:lnTo>
                    <a:pt x="160710" y="23504"/>
                  </a:lnTo>
                  <a:lnTo>
                    <a:pt x="152680" y="21447"/>
                  </a:lnTo>
                  <a:lnTo>
                    <a:pt x="144845" y="20419"/>
                  </a:lnTo>
                  <a:lnTo>
                    <a:pt x="137206" y="20419"/>
                  </a:lnTo>
                  <a:lnTo>
                    <a:pt x="125243" y="20970"/>
                  </a:lnTo>
                  <a:lnTo>
                    <a:pt x="84955" y="33916"/>
                  </a:lnTo>
                  <a:lnTo>
                    <a:pt x="52737" y="67244"/>
                  </a:lnTo>
                  <a:lnTo>
                    <a:pt x="39599" y="111948"/>
                  </a:lnTo>
                  <a:lnTo>
                    <a:pt x="39222" y="121487"/>
                  </a:lnTo>
                  <a:lnTo>
                    <a:pt x="39672" y="132597"/>
                  </a:lnTo>
                  <a:lnTo>
                    <a:pt x="50414" y="175639"/>
                  </a:lnTo>
                  <a:lnTo>
                    <a:pt x="74249" y="211428"/>
                  </a:lnTo>
                  <a:lnTo>
                    <a:pt x="109818" y="234923"/>
                  </a:lnTo>
                  <a:lnTo>
                    <a:pt x="143229" y="240625"/>
                  </a:lnTo>
                  <a:lnTo>
                    <a:pt x="151501" y="240331"/>
                  </a:lnTo>
                  <a:lnTo>
                    <a:pt x="193121" y="227000"/>
                  </a:lnTo>
                  <a:lnTo>
                    <a:pt x="220744" y="193910"/>
                  </a:lnTo>
                  <a:lnTo>
                    <a:pt x="221528" y="188328"/>
                  </a:lnTo>
                  <a:lnTo>
                    <a:pt x="227551" y="188328"/>
                  </a:lnTo>
                  <a:lnTo>
                    <a:pt x="227551" y="235337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0" name="object 130"/>
          <p:cNvGrpSpPr/>
          <p:nvPr/>
        </p:nvGrpSpPr>
        <p:grpSpPr>
          <a:xfrm>
            <a:off x="2659493" y="3429457"/>
            <a:ext cx="857885" cy="373380"/>
            <a:chOff x="2659493" y="3429457"/>
            <a:chExt cx="857885" cy="373380"/>
          </a:xfrm>
        </p:grpSpPr>
        <p:sp>
          <p:nvSpPr>
            <p:cNvPr id="131" name="object 131"/>
            <p:cNvSpPr/>
            <p:nvPr/>
          </p:nvSpPr>
          <p:spPr>
            <a:xfrm>
              <a:off x="2670776" y="3530351"/>
              <a:ext cx="222885" cy="261620"/>
            </a:xfrm>
            <a:custGeom>
              <a:avLst/>
              <a:gdLst/>
              <a:ahLst/>
              <a:cxnLst/>
              <a:rect l="l" t="t" r="r" b="b"/>
              <a:pathLst>
                <a:path w="222885" h="261620">
                  <a:moveTo>
                    <a:pt x="164383" y="256931"/>
                  </a:moveTo>
                  <a:lnTo>
                    <a:pt x="164383" y="226229"/>
                  </a:lnTo>
                  <a:lnTo>
                    <a:pt x="161298" y="229314"/>
                  </a:lnTo>
                  <a:lnTo>
                    <a:pt x="153521" y="236402"/>
                  </a:lnTo>
                  <a:lnTo>
                    <a:pt x="116493" y="256481"/>
                  </a:lnTo>
                  <a:lnTo>
                    <a:pt x="79473" y="261191"/>
                  </a:lnTo>
                  <a:lnTo>
                    <a:pt x="69337" y="260888"/>
                  </a:lnTo>
                  <a:lnTo>
                    <a:pt x="29674" y="250541"/>
                  </a:lnTo>
                  <a:lnTo>
                    <a:pt x="1518" y="215064"/>
                  </a:lnTo>
                  <a:lnTo>
                    <a:pt x="0" y="207033"/>
                  </a:lnTo>
                  <a:lnTo>
                    <a:pt x="0" y="198611"/>
                  </a:lnTo>
                  <a:lnTo>
                    <a:pt x="17361" y="154853"/>
                  </a:lnTo>
                  <a:lnTo>
                    <a:pt x="54482" y="128961"/>
                  </a:lnTo>
                  <a:lnTo>
                    <a:pt x="94751" y="112820"/>
                  </a:lnTo>
                  <a:lnTo>
                    <a:pt x="145322" y="98084"/>
                  </a:lnTo>
                  <a:lnTo>
                    <a:pt x="164383" y="93282"/>
                  </a:lnTo>
                  <a:lnTo>
                    <a:pt x="163281" y="82099"/>
                  </a:lnTo>
                  <a:lnTo>
                    <a:pt x="145543" y="42564"/>
                  </a:lnTo>
                  <a:lnTo>
                    <a:pt x="110764" y="22035"/>
                  </a:lnTo>
                  <a:lnTo>
                    <a:pt x="95143" y="19244"/>
                  </a:lnTo>
                  <a:lnTo>
                    <a:pt x="89169" y="19244"/>
                  </a:lnTo>
                  <a:lnTo>
                    <a:pt x="47057" y="31437"/>
                  </a:lnTo>
                  <a:lnTo>
                    <a:pt x="41279" y="36431"/>
                  </a:lnTo>
                  <a:lnTo>
                    <a:pt x="35501" y="41426"/>
                  </a:lnTo>
                  <a:lnTo>
                    <a:pt x="30604" y="46861"/>
                  </a:lnTo>
                  <a:lnTo>
                    <a:pt x="26589" y="52737"/>
                  </a:lnTo>
                  <a:lnTo>
                    <a:pt x="22573" y="58516"/>
                  </a:lnTo>
                  <a:lnTo>
                    <a:pt x="19342" y="64000"/>
                  </a:lnTo>
                  <a:lnTo>
                    <a:pt x="16893" y="69190"/>
                  </a:lnTo>
                  <a:lnTo>
                    <a:pt x="11458" y="69190"/>
                  </a:lnTo>
                  <a:lnTo>
                    <a:pt x="11458" y="25267"/>
                  </a:lnTo>
                  <a:lnTo>
                    <a:pt x="14690" y="24875"/>
                  </a:lnTo>
                  <a:lnTo>
                    <a:pt x="17677" y="23896"/>
                  </a:lnTo>
                  <a:lnTo>
                    <a:pt x="20419" y="22329"/>
                  </a:lnTo>
                  <a:lnTo>
                    <a:pt x="23259" y="20664"/>
                  </a:lnTo>
                  <a:lnTo>
                    <a:pt x="26687" y="19048"/>
                  </a:lnTo>
                  <a:lnTo>
                    <a:pt x="55381" y="6904"/>
                  </a:lnTo>
                  <a:lnTo>
                    <a:pt x="64021" y="3883"/>
                  </a:lnTo>
                  <a:lnTo>
                    <a:pt x="74222" y="1726"/>
                  </a:lnTo>
                  <a:lnTo>
                    <a:pt x="85983" y="431"/>
                  </a:lnTo>
                  <a:lnTo>
                    <a:pt x="99305" y="0"/>
                  </a:lnTo>
                  <a:lnTo>
                    <a:pt x="115106" y="532"/>
                  </a:lnTo>
                  <a:lnTo>
                    <a:pt x="152924" y="8520"/>
                  </a:lnTo>
                  <a:lnTo>
                    <a:pt x="184508" y="30702"/>
                  </a:lnTo>
                  <a:lnTo>
                    <a:pt x="200805" y="71229"/>
                  </a:lnTo>
                  <a:lnTo>
                    <a:pt x="202871" y="98718"/>
                  </a:lnTo>
                  <a:lnTo>
                    <a:pt x="202871" y="217855"/>
                  </a:lnTo>
                  <a:lnTo>
                    <a:pt x="202871" y="225886"/>
                  </a:lnTo>
                  <a:lnTo>
                    <a:pt x="204683" y="233427"/>
                  </a:lnTo>
                  <a:lnTo>
                    <a:pt x="208306" y="240478"/>
                  </a:lnTo>
                  <a:lnTo>
                    <a:pt x="211930" y="247431"/>
                  </a:lnTo>
                  <a:lnTo>
                    <a:pt x="216729" y="250908"/>
                  </a:lnTo>
                  <a:lnTo>
                    <a:pt x="222703" y="250908"/>
                  </a:lnTo>
                  <a:lnTo>
                    <a:pt x="222703" y="256931"/>
                  </a:lnTo>
                  <a:lnTo>
                    <a:pt x="164383" y="25693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98128" y="3632770"/>
              <a:ext cx="148314" cy="147139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2958360" y="3527413"/>
              <a:ext cx="80010" cy="260350"/>
            </a:xfrm>
            <a:custGeom>
              <a:avLst/>
              <a:gdLst/>
              <a:ahLst/>
              <a:cxnLst/>
              <a:rect l="l" t="t" r="r" b="b"/>
              <a:pathLst>
                <a:path w="80010" h="260350">
                  <a:moveTo>
                    <a:pt x="1322" y="259869"/>
                  </a:moveTo>
                  <a:lnTo>
                    <a:pt x="1322" y="253846"/>
                  </a:lnTo>
                  <a:lnTo>
                    <a:pt x="4456" y="253846"/>
                  </a:lnTo>
                  <a:lnTo>
                    <a:pt x="7247" y="252671"/>
                  </a:lnTo>
                  <a:lnTo>
                    <a:pt x="19244" y="231370"/>
                  </a:lnTo>
                  <a:lnTo>
                    <a:pt x="20125" y="227551"/>
                  </a:lnTo>
                  <a:lnTo>
                    <a:pt x="20566" y="224025"/>
                  </a:lnTo>
                  <a:lnTo>
                    <a:pt x="20566" y="220793"/>
                  </a:lnTo>
                  <a:lnTo>
                    <a:pt x="20566" y="54060"/>
                  </a:lnTo>
                  <a:lnTo>
                    <a:pt x="20566" y="47302"/>
                  </a:lnTo>
                  <a:lnTo>
                    <a:pt x="19538" y="40838"/>
                  </a:lnTo>
                  <a:lnTo>
                    <a:pt x="17481" y="34668"/>
                  </a:lnTo>
                  <a:lnTo>
                    <a:pt x="15522" y="28401"/>
                  </a:lnTo>
                  <a:lnTo>
                    <a:pt x="9695" y="25022"/>
                  </a:lnTo>
                  <a:lnTo>
                    <a:pt x="0" y="24532"/>
                  </a:lnTo>
                  <a:lnTo>
                    <a:pt x="0" y="19244"/>
                  </a:lnTo>
                  <a:lnTo>
                    <a:pt x="60229" y="0"/>
                  </a:lnTo>
                  <a:lnTo>
                    <a:pt x="60229" y="220793"/>
                  </a:lnTo>
                  <a:lnTo>
                    <a:pt x="60229" y="224025"/>
                  </a:lnTo>
                  <a:lnTo>
                    <a:pt x="76242" y="253846"/>
                  </a:lnTo>
                  <a:lnTo>
                    <a:pt x="79473" y="253846"/>
                  </a:lnTo>
                  <a:lnTo>
                    <a:pt x="79473" y="259869"/>
                  </a:lnTo>
                  <a:lnTo>
                    <a:pt x="1322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51337" y="3429457"/>
              <a:ext cx="79711" cy="79123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3102762" y="3527413"/>
              <a:ext cx="403860" cy="260350"/>
            </a:xfrm>
            <a:custGeom>
              <a:avLst/>
              <a:gdLst/>
              <a:ahLst/>
              <a:cxnLst/>
              <a:rect l="l" t="t" r="r" b="b"/>
              <a:pathLst>
                <a:path w="403860" h="260350">
                  <a:moveTo>
                    <a:pt x="384589" y="220793"/>
                  </a:moveTo>
                  <a:lnTo>
                    <a:pt x="384589" y="224025"/>
                  </a:lnTo>
                  <a:lnTo>
                    <a:pt x="384981" y="227551"/>
                  </a:lnTo>
                  <a:lnTo>
                    <a:pt x="400013" y="253846"/>
                  </a:lnTo>
                  <a:lnTo>
                    <a:pt x="403245" y="253846"/>
                  </a:lnTo>
                  <a:lnTo>
                    <a:pt x="403245" y="259869"/>
                  </a:lnTo>
                  <a:lnTo>
                    <a:pt x="324947" y="259869"/>
                  </a:lnTo>
                  <a:lnTo>
                    <a:pt x="324947" y="253846"/>
                  </a:lnTo>
                  <a:lnTo>
                    <a:pt x="328179" y="253846"/>
                  </a:lnTo>
                  <a:lnTo>
                    <a:pt x="330970" y="252671"/>
                  </a:lnTo>
                  <a:lnTo>
                    <a:pt x="333320" y="250321"/>
                  </a:lnTo>
                  <a:lnTo>
                    <a:pt x="335769" y="247872"/>
                  </a:lnTo>
                  <a:lnTo>
                    <a:pt x="337874" y="245032"/>
                  </a:lnTo>
                  <a:lnTo>
                    <a:pt x="339637" y="241800"/>
                  </a:lnTo>
                  <a:lnTo>
                    <a:pt x="341498" y="238568"/>
                  </a:lnTo>
                  <a:lnTo>
                    <a:pt x="342820" y="235092"/>
                  </a:lnTo>
                  <a:lnTo>
                    <a:pt x="343603" y="231370"/>
                  </a:lnTo>
                  <a:lnTo>
                    <a:pt x="344387" y="227551"/>
                  </a:lnTo>
                  <a:lnTo>
                    <a:pt x="344778" y="224025"/>
                  </a:lnTo>
                  <a:lnTo>
                    <a:pt x="344778" y="220793"/>
                  </a:lnTo>
                  <a:lnTo>
                    <a:pt x="344778" y="90785"/>
                  </a:lnTo>
                  <a:lnTo>
                    <a:pt x="334398" y="48624"/>
                  </a:lnTo>
                  <a:lnTo>
                    <a:pt x="329207" y="42454"/>
                  </a:lnTo>
                  <a:lnTo>
                    <a:pt x="324016" y="36186"/>
                  </a:lnTo>
                  <a:lnTo>
                    <a:pt x="284108" y="21594"/>
                  </a:lnTo>
                  <a:lnTo>
                    <a:pt x="276239" y="22062"/>
                  </a:lnTo>
                  <a:lnTo>
                    <a:pt x="240818" y="42225"/>
                  </a:lnTo>
                  <a:lnTo>
                    <a:pt x="223290" y="76829"/>
                  </a:lnTo>
                  <a:lnTo>
                    <a:pt x="222115" y="82950"/>
                  </a:lnTo>
                  <a:lnTo>
                    <a:pt x="222115" y="87847"/>
                  </a:lnTo>
                  <a:lnTo>
                    <a:pt x="222115" y="220793"/>
                  </a:lnTo>
                  <a:lnTo>
                    <a:pt x="222115" y="224025"/>
                  </a:lnTo>
                  <a:lnTo>
                    <a:pt x="222507" y="227551"/>
                  </a:lnTo>
                  <a:lnTo>
                    <a:pt x="238128" y="253846"/>
                  </a:lnTo>
                  <a:lnTo>
                    <a:pt x="241359" y="253846"/>
                  </a:lnTo>
                  <a:lnTo>
                    <a:pt x="241359" y="259869"/>
                  </a:lnTo>
                  <a:lnTo>
                    <a:pt x="163795" y="259869"/>
                  </a:lnTo>
                  <a:lnTo>
                    <a:pt x="163795" y="253846"/>
                  </a:lnTo>
                  <a:lnTo>
                    <a:pt x="166537" y="253846"/>
                  </a:lnTo>
                  <a:lnTo>
                    <a:pt x="169084" y="252671"/>
                  </a:lnTo>
                  <a:lnTo>
                    <a:pt x="171434" y="250321"/>
                  </a:lnTo>
                  <a:lnTo>
                    <a:pt x="173882" y="247872"/>
                  </a:lnTo>
                  <a:lnTo>
                    <a:pt x="175988" y="245032"/>
                  </a:lnTo>
                  <a:lnTo>
                    <a:pt x="177751" y="241800"/>
                  </a:lnTo>
                  <a:lnTo>
                    <a:pt x="179612" y="238568"/>
                  </a:lnTo>
                  <a:lnTo>
                    <a:pt x="180934" y="235092"/>
                  </a:lnTo>
                  <a:lnTo>
                    <a:pt x="181717" y="231370"/>
                  </a:lnTo>
                  <a:lnTo>
                    <a:pt x="182599" y="227551"/>
                  </a:lnTo>
                  <a:lnTo>
                    <a:pt x="183039" y="224025"/>
                  </a:lnTo>
                  <a:lnTo>
                    <a:pt x="183039" y="220793"/>
                  </a:lnTo>
                  <a:lnTo>
                    <a:pt x="183039" y="87112"/>
                  </a:lnTo>
                  <a:lnTo>
                    <a:pt x="169818" y="45245"/>
                  </a:lnTo>
                  <a:lnTo>
                    <a:pt x="163942" y="39663"/>
                  </a:lnTo>
                  <a:lnTo>
                    <a:pt x="158164" y="34081"/>
                  </a:lnTo>
                  <a:lnTo>
                    <a:pt x="151553" y="29674"/>
                  </a:lnTo>
                  <a:lnTo>
                    <a:pt x="144110" y="26442"/>
                  </a:lnTo>
                  <a:lnTo>
                    <a:pt x="136765" y="23210"/>
                  </a:lnTo>
                  <a:lnTo>
                    <a:pt x="129273" y="21594"/>
                  </a:lnTo>
                  <a:lnTo>
                    <a:pt x="121634" y="21594"/>
                  </a:lnTo>
                  <a:lnTo>
                    <a:pt x="80012" y="36676"/>
                  </a:lnTo>
                  <a:lnTo>
                    <a:pt x="59642" y="75948"/>
                  </a:lnTo>
                  <a:lnTo>
                    <a:pt x="59642" y="82412"/>
                  </a:lnTo>
                  <a:lnTo>
                    <a:pt x="59642" y="220793"/>
                  </a:lnTo>
                  <a:lnTo>
                    <a:pt x="59642" y="224025"/>
                  </a:lnTo>
                  <a:lnTo>
                    <a:pt x="60033" y="227551"/>
                  </a:lnTo>
                  <a:lnTo>
                    <a:pt x="75654" y="253846"/>
                  </a:lnTo>
                  <a:lnTo>
                    <a:pt x="78886" y="253846"/>
                  </a:lnTo>
                  <a:lnTo>
                    <a:pt x="78886" y="259869"/>
                  </a:lnTo>
                  <a:lnTo>
                    <a:pt x="1322" y="259869"/>
                  </a:lnTo>
                  <a:lnTo>
                    <a:pt x="1322" y="253846"/>
                  </a:lnTo>
                  <a:lnTo>
                    <a:pt x="4064" y="253846"/>
                  </a:lnTo>
                  <a:lnTo>
                    <a:pt x="6610" y="252671"/>
                  </a:lnTo>
                  <a:lnTo>
                    <a:pt x="8960" y="250321"/>
                  </a:lnTo>
                  <a:lnTo>
                    <a:pt x="11409" y="247872"/>
                  </a:lnTo>
                  <a:lnTo>
                    <a:pt x="13514" y="245032"/>
                  </a:lnTo>
                  <a:lnTo>
                    <a:pt x="15277" y="241800"/>
                  </a:lnTo>
                  <a:lnTo>
                    <a:pt x="17138" y="238568"/>
                  </a:lnTo>
                  <a:lnTo>
                    <a:pt x="18460" y="235092"/>
                  </a:lnTo>
                  <a:lnTo>
                    <a:pt x="19244" y="231370"/>
                  </a:lnTo>
                  <a:lnTo>
                    <a:pt x="20125" y="227551"/>
                  </a:lnTo>
                  <a:lnTo>
                    <a:pt x="20566" y="224025"/>
                  </a:lnTo>
                  <a:lnTo>
                    <a:pt x="20566" y="220793"/>
                  </a:lnTo>
                  <a:lnTo>
                    <a:pt x="20566" y="60082"/>
                  </a:lnTo>
                  <a:lnTo>
                    <a:pt x="20566" y="56851"/>
                  </a:lnTo>
                  <a:lnTo>
                    <a:pt x="20321" y="53227"/>
                  </a:lnTo>
                  <a:lnTo>
                    <a:pt x="19831" y="49212"/>
                  </a:lnTo>
                  <a:lnTo>
                    <a:pt x="19440" y="45196"/>
                  </a:lnTo>
                  <a:lnTo>
                    <a:pt x="18656" y="41426"/>
                  </a:lnTo>
                  <a:lnTo>
                    <a:pt x="17481" y="37900"/>
                  </a:lnTo>
                  <a:lnTo>
                    <a:pt x="16306" y="34277"/>
                  </a:lnTo>
                  <a:lnTo>
                    <a:pt x="14298" y="31290"/>
                  </a:lnTo>
                  <a:lnTo>
                    <a:pt x="11458" y="28939"/>
                  </a:lnTo>
                  <a:lnTo>
                    <a:pt x="8716" y="26491"/>
                  </a:lnTo>
                  <a:lnTo>
                    <a:pt x="4896" y="25267"/>
                  </a:lnTo>
                  <a:lnTo>
                    <a:pt x="0" y="25267"/>
                  </a:lnTo>
                  <a:lnTo>
                    <a:pt x="0" y="19831"/>
                  </a:lnTo>
                  <a:lnTo>
                    <a:pt x="59642" y="0"/>
                  </a:lnTo>
                  <a:lnTo>
                    <a:pt x="59642" y="30555"/>
                  </a:lnTo>
                  <a:lnTo>
                    <a:pt x="64554" y="25524"/>
                  </a:lnTo>
                  <a:lnTo>
                    <a:pt x="102978" y="3599"/>
                  </a:lnTo>
                  <a:lnTo>
                    <a:pt x="126482" y="1175"/>
                  </a:lnTo>
                  <a:lnTo>
                    <a:pt x="134635" y="1478"/>
                  </a:lnTo>
                  <a:lnTo>
                    <a:pt x="174464" y="14726"/>
                  </a:lnTo>
                  <a:lnTo>
                    <a:pt x="196848" y="35550"/>
                  </a:lnTo>
                  <a:lnTo>
                    <a:pt x="201647" y="41916"/>
                  </a:lnTo>
                  <a:lnTo>
                    <a:pt x="205662" y="48085"/>
                  </a:lnTo>
                  <a:lnTo>
                    <a:pt x="208894" y="54060"/>
                  </a:lnTo>
                  <a:lnTo>
                    <a:pt x="212028" y="48085"/>
                  </a:lnTo>
                  <a:lnTo>
                    <a:pt x="241139" y="14892"/>
                  </a:lnTo>
                  <a:lnTo>
                    <a:pt x="280417" y="1478"/>
                  </a:lnTo>
                  <a:lnTo>
                    <a:pt x="288809" y="1175"/>
                  </a:lnTo>
                  <a:lnTo>
                    <a:pt x="304794" y="1928"/>
                  </a:lnTo>
                  <a:lnTo>
                    <a:pt x="341840" y="13221"/>
                  </a:lnTo>
                  <a:lnTo>
                    <a:pt x="370339" y="42160"/>
                  </a:lnTo>
                  <a:lnTo>
                    <a:pt x="383184" y="86093"/>
                  </a:lnTo>
                  <a:lnTo>
                    <a:pt x="384589" y="108266"/>
                  </a:lnTo>
                  <a:lnTo>
                    <a:pt x="384589" y="22079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6" name="object 136"/>
          <p:cNvGrpSpPr/>
          <p:nvPr/>
        </p:nvGrpSpPr>
        <p:grpSpPr>
          <a:xfrm>
            <a:off x="3719587" y="3429457"/>
            <a:ext cx="362585" cy="374015"/>
            <a:chOff x="3719587" y="3429457"/>
            <a:chExt cx="362585" cy="374015"/>
          </a:xfrm>
        </p:grpSpPr>
        <p:sp>
          <p:nvSpPr>
            <p:cNvPr id="137" name="object 137"/>
            <p:cNvSpPr/>
            <p:nvPr/>
          </p:nvSpPr>
          <p:spPr>
            <a:xfrm>
              <a:off x="3730870" y="3527413"/>
              <a:ext cx="80010" cy="260350"/>
            </a:xfrm>
            <a:custGeom>
              <a:avLst/>
              <a:gdLst/>
              <a:ahLst/>
              <a:cxnLst/>
              <a:rect l="l" t="t" r="r" b="b"/>
              <a:pathLst>
                <a:path w="80010" h="260350">
                  <a:moveTo>
                    <a:pt x="1322" y="259869"/>
                  </a:moveTo>
                  <a:lnTo>
                    <a:pt x="1322" y="253846"/>
                  </a:lnTo>
                  <a:lnTo>
                    <a:pt x="4456" y="253846"/>
                  </a:lnTo>
                  <a:lnTo>
                    <a:pt x="7247" y="252671"/>
                  </a:lnTo>
                  <a:lnTo>
                    <a:pt x="9695" y="250321"/>
                  </a:lnTo>
                  <a:lnTo>
                    <a:pt x="12144" y="247872"/>
                  </a:lnTo>
                  <a:lnTo>
                    <a:pt x="14151" y="245032"/>
                  </a:lnTo>
                  <a:lnTo>
                    <a:pt x="15718" y="241800"/>
                  </a:lnTo>
                  <a:lnTo>
                    <a:pt x="17285" y="238568"/>
                  </a:lnTo>
                  <a:lnTo>
                    <a:pt x="18460" y="235092"/>
                  </a:lnTo>
                  <a:lnTo>
                    <a:pt x="19244" y="231370"/>
                  </a:lnTo>
                  <a:lnTo>
                    <a:pt x="20125" y="227551"/>
                  </a:lnTo>
                  <a:lnTo>
                    <a:pt x="20566" y="224025"/>
                  </a:lnTo>
                  <a:lnTo>
                    <a:pt x="20566" y="220793"/>
                  </a:lnTo>
                  <a:lnTo>
                    <a:pt x="20566" y="54060"/>
                  </a:lnTo>
                  <a:lnTo>
                    <a:pt x="20566" y="47302"/>
                  </a:lnTo>
                  <a:lnTo>
                    <a:pt x="19538" y="40838"/>
                  </a:lnTo>
                  <a:lnTo>
                    <a:pt x="17481" y="34668"/>
                  </a:lnTo>
                  <a:lnTo>
                    <a:pt x="15522" y="28401"/>
                  </a:lnTo>
                  <a:lnTo>
                    <a:pt x="9695" y="25022"/>
                  </a:lnTo>
                  <a:lnTo>
                    <a:pt x="0" y="24532"/>
                  </a:lnTo>
                  <a:lnTo>
                    <a:pt x="0" y="19244"/>
                  </a:lnTo>
                  <a:lnTo>
                    <a:pt x="60229" y="0"/>
                  </a:lnTo>
                  <a:lnTo>
                    <a:pt x="60229" y="220793"/>
                  </a:lnTo>
                  <a:lnTo>
                    <a:pt x="60229" y="224025"/>
                  </a:lnTo>
                  <a:lnTo>
                    <a:pt x="76242" y="253846"/>
                  </a:lnTo>
                  <a:lnTo>
                    <a:pt x="79474" y="253846"/>
                  </a:lnTo>
                  <a:lnTo>
                    <a:pt x="79474" y="259869"/>
                  </a:lnTo>
                  <a:lnTo>
                    <a:pt x="1322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1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723847" y="3429457"/>
              <a:ext cx="79711" cy="79123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3869249" y="3530351"/>
              <a:ext cx="201295" cy="262255"/>
            </a:xfrm>
            <a:custGeom>
              <a:avLst/>
              <a:gdLst/>
              <a:ahLst/>
              <a:cxnLst/>
              <a:rect l="l" t="t" r="r" b="b"/>
              <a:pathLst>
                <a:path w="201295" h="262254">
                  <a:moveTo>
                    <a:pt x="201108" y="188328"/>
                  </a:moveTo>
                  <a:lnTo>
                    <a:pt x="183957" y="229681"/>
                  </a:lnTo>
                  <a:lnTo>
                    <a:pt x="149041" y="252928"/>
                  </a:lnTo>
                  <a:lnTo>
                    <a:pt x="111535" y="261421"/>
                  </a:lnTo>
                  <a:lnTo>
                    <a:pt x="101215" y="261779"/>
                  </a:lnTo>
                  <a:lnTo>
                    <a:pt x="88820" y="261347"/>
                  </a:lnTo>
                  <a:lnTo>
                    <a:pt x="51121" y="251395"/>
                  </a:lnTo>
                  <a:lnTo>
                    <a:pt x="31290" y="240625"/>
                  </a:lnTo>
                  <a:lnTo>
                    <a:pt x="26099" y="237491"/>
                  </a:lnTo>
                  <a:lnTo>
                    <a:pt x="21300" y="234847"/>
                  </a:lnTo>
                  <a:lnTo>
                    <a:pt x="16893" y="232692"/>
                  </a:lnTo>
                  <a:lnTo>
                    <a:pt x="12486" y="230440"/>
                  </a:lnTo>
                  <a:lnTo>
                    <a:pt x="7688" y="229314"/>
                  </a:lnTo>
                  <a:lnTo>
                    <a:pt x="2497" y="229314"/>
                  </a:lnTo>
                  <a:lnTo>
                    <a:pt x="2497" y="183480"/>
                  </a:lnTo>
                  <a:lnTo>
                    <a:pt x="8520" y="183480"/>
                  </a:lnTo>
                  <a:lnTo>
                    <a:pt x="9695" y="189160"/>
                  </a:lnTo>
                  <a:lnTo>
                    <a:pt x="13172" y="195330"/>
                  </a:lnTo>
                  <a:lnTo>
                    <a:pt x="46421" y="224227"/>
                  </a:lnTo>
                  <a:lnTo>
                    <a:pt x="82007" y="238605"/>
                  </a:lnTo>
                  <a:lnTo>
                    <a:pt x="96955" y="240037"/>
                  </a:lnTo>
                  <a:lnTo>
                    <a:pt x="104202" y="240037"/>
                  </a:lnTo>
                  <a:lnTo>
                    <a:pt x="111596" y="239254"/>
                  </a:lnTo>
                  <a:lnTo>
                    <a:pt x="119137" y="237687"/>
                  </a:lnTo>
                  <a:lnTo>
                    <a:pt x="126776" y="236120"/>
                  </a:lnTo>
                  <a:lnTo>
                    <a:pt x="133680" y="233525"/>
                  </a:lnTo>
                  <a:lnTo>
                    <a:pt x="139850" y="229901"/>
                  </a:lnTo>
                  <a:lnTo>
                    <a:pt x="146118" y="226277"/>
                  </a:lnTo>
                  <a:lnTo>
                    <a:pt x="151357" y="221773"/>
                  </a:lnTo>
                  <a:lnTo>
                    <a:pt x="155569" y="216386"/>
                  </a:lnTo>
                  <a:lnTo>
                    <a:pt x="159780" y="210902"/>
                  </a:lnTo>
                  <a:lnTo>
                    <a:pt x="161885" y="204340"/>
                  </a:lnTo>
                  <a:lnTo>
                    <a:pt x="161885" y="196701"/>
                  </a:lnTo>
                  <a:lnTo>
                    <a:pt x="161885" y="189160"/>
                  </a:lnTo>
                  <a:lnTo>
                    <a:pt x="159682" y="182599"/>
                  </a:lnTo>
                  <a:lnTo>
                    <a:pt x="155275" y="177016"/>
                  </a:lnTo>
                  <a:lnTo>
                    <a:pt x="150868" y="171336"/>
                  </a:lnTo>
                  <a:lnTo>
                    <a:pt x="115024" y="151015"/>
                  </a:lnTo>
                  <a:lnTo>
                    <a:pt x="80704" y="139556"/>
                  </a:lnTo>
                  <a:lnTo>
                    <a:pt x="72789" y="136912"/>
                  </a:lnTo>
                  <a:lnTo>
                    <a:pt x="34870" y="120992"/>
                  </a:lnTo>
                  <a:lnTo>
                    <a:pt x="4379" y="91088"/>
                  </a:lnTo>
                  <a:lnTo>
                    <a:pt x="0" y="69190"/>
                  </a:lnTo>
                  <a:lnTo>
                    <a:pt x="321" y="62359"/>
                  </a:lnTo>
                  <a:lnTo>
                    <a:pt x="16572" y="25698"/>
                  </a:lnTo>
                  <a:lnTo>
                    <a:pt x="52444" y="5729"/>
                  </a:lnTo>
                  <a:lnTo>
                    <a:pt x="97542" y="0"/>
                  </a:lnTo>
                  <a:lnTo>
                    <a:pt x="108633" y="247"/>
                  </a:lnTo>
                  <a:lnTo>
                    <a:pt x="149693" y="9206"/>
                  </a:lnTo>
                  <a:lnTo>
                    <a:pt x="158898" y="14004"/>
                  </a:lnTo>
                  <a:lnTo>
                    <a:pt x="162522" y="15522"/>
                  </a:lnTo>
                  <a:lnTo>
                    <a:pt x="166146" y="16599"/>
                  </a:lnTo>
                  <a:lnTo>
                    <a:pt x="169769" y="17579"/>
                  </a:lnTo>
                  <a:lnTo>
                    <a:pt x="173784" y="18069"/>
                  </a:lnTo>
                  <a:lnTo>
                    <a:pt x="178192" y="18069"/>
                  </a:lnTo>
                  <a:lnTo>
                    <a:pt x="178192" y="60229"/>
                  </a:lnTo>
                  <a:lnTo>
                    <a:pt x="173344" y="60229"/>
                  </a:lnTo>
                  <a:lnTo>
                    <a:pt x="167192" y="50855"/>
                  </a:lnTo>
                  <a:lnTo>
                    <a:pt x="159608" y="42711"/>
                  </a:lnTo>
                  <a:lnTo>
                    <a:pt x="117668" y="22402"/>
                  </a:lnTo>
                  <a:lnTo>
                    <a:pt x="94604" y="19831"/>
                  </a:lnTo>
                  <a:lnTo>
                    <a:pt x="87305" y="20079"/>
                  </a:lnTo>
                  <a:lnTo>
                    <a:pt x="50827" y="33346"/>
                  </a:lnTo>
                  <a:lnTo>
                    <a:pt x="37313" y="56018"/>
                  </a:lnTo>
                  <a:lnTo>
                    <a:pt x="37313" y="60817"/>
                  </a:lnTo>
                  <a:lnTo>
                    <a:pt x="37313" y="67574"/>
                  </a:lnTo>
                  <a:lnTo>
                    <a:pt x="65273" y="94458"/>
                  </a:lnTo>
                  <a:lnTo>
                    <a:pt x="107238" y="110176"/>
                  </a:lnTo>
                  <a:lnTo>
                    <a:pt x="115620" y="112885"/>
                  </a:lnTo>
                  <a:lnTo>
                    <a:pt x="156854" y="128796"/>
                  </a:lnTo>
                  <a:lnTo>
                    <a:pt x="188098" y="152548"/>
                  </a:lnTo>
                  <a:lnTo>
                    <a:pt x="200576" y="179909"/>
                  </a:lnTo>
                  <a:lnTo>
                    <a:pt x="201108" y="18832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0" name="object 140"/>
          <p:cNvGrpSpPr/>
          <p:nvPr/>
        </p:nvGrpSpPr>
        <p:grpSpPr>
          <a:xfrm>
            <a:off x="4252707" y="3416236"/>
            <a:ext cx="469900" cy="386715"/>
            <a:chOff x="4252707" y="3416236"/>
            <a:chExt cx="469900" cy="386715"/>
          </a:xfrm>
        </p:grpSpPr>
        <p:sp>
          <p:nvSpPr>
            <p:cNvPr id="141" name="object 141"/>
            <p:cNvSpPr/>
            <p:nvPr/>
          </p:nvSpPr>
          <p:spPr>
            <a:xfrm>
              <a:off x="4263990" y="3427519"/>
              <a:ext cx="447675" cy="364490"/>
            </a:xfrm>
            <a:custGeom>
              <a:avLst/>
              <a:gdLst/>
              <a:ahLst/>
              <a:cxnLst/>
              <a:rect l="l" t="t" r="r" b="b"/>
              <a:pathLst>
                <a:path w="447675" h="364489">
                  <a:moveTo>
                    <a:pt x="73450" y="127510"/>
                  </a:moveTo>
                  <a:lnTo>
                    <a:pt x="73450" y="272503"/>
                  </a:lnTo>
                  <a:lnTo>
                    <a:pt x="73487" y="280169"/>
                  </a:lnTo>
                  <a:lnTo>
                    <a:pt x="76976" y="321862"/>
                  </a:lnTo>
                  <a:lnTo>
                    <a:pt x="91863" y="339343"/>
                  </a:lnTo>
                  <a:lnTo>
                    <a:pt x="97543" y="339343"/>
                  </a:lnTo>
                  <a:lnTo>
                    <a:pt x="130338" y="314039"/>
                  </a:lnTo>
                  <a:lnTo>
                    <a:pt x="135443" y="298357"/>
                  </a:lnTo>
                  <a:lnTo>
                    <a:pt x="140732" y="298357"/>
                  </a:lnTo>
                  <a:lnTo>
                    <a:pt x="140732" y="342281"/>
                  </a:lnTo>
                  <a:lnTo>
                    <a:pt x="137206" y="342281"/>
                  </a:lnTo>
                  <a:lnTo>
                    <a:pt x="134219" y="343505"/>
                  </a:lnTo>
                  <a:lnTo>
                    <a:pt x="92107" y="359762"/>
                  </a:lnTo>
                  <a:lnTo>
                    <a:pt x="81842" y="359239"/>
                  </a:lnTo>
                  <a:lnTo>
                    <a:pt x="47926" y="341547"/>
                  </a:lnTo>
                  <a:lnTo>
                    <a:pt x="34521" y="298504"/>
                  </a:lnTo>
                  <a:lnTo>
                    <a:pt x="33640" y="264129"/>
                  </a:lnTo>
                  <a:lnTo>
                    <a:pt x="33640" y="127510"/>
                  </a:lnTo>
                  <a:lnTo>
                    <a:pt x="0" y="127510"/>
                  </a:lnTo>
                  <a:lnTo>
                    <a:pt x="0" y="107091"/>
                  </a:lnTo>
                  <a:lnTo>
                    <a:pt x="33640" y="107091"/>
                  </a:lnTo>
                  <a:lnTo>
                    <a:pt x="33640" y="53472"/>
                  </a:lnTo>
                  <a:lnTo>
                    <a:pt x="33640" y="46714"/>
                  </a:lnTo>
                  <a:lnTo>
                    <a:pt x="32759" y="40446"/>
                  </a:lnTo>
                  <a:lnTo>
                    <a:pt x="30996" y="34668"/>
                  </a:lnTo>
                  <a:lnTo>
                    <a:pt x="29233" y="28792"/>
                  </a:lnTo>
                  <a:lnTo>
                    <a:pt x="23308" y="25658"/>
                  </a:lnTo>
                  <a:lnTo>
                    <a:pt x="13221" y="25267"/>
                  </a:lnTo>
                  <a:lnTo>
                    <a:pt x="13221" y="19244"/>
                  </a:lnTo>
                  <a:lnTo>
                    <a:pt x="73450" y="0"/>
                  </a:lnTo>
                  <a:lnTo>
                    <a:pt x="73450" y="107091"/>
                  </a:lnTo>
                  <a:lnTo>
                    <a:pt x="140732" y="107091"/>
                  </a:lnTo>
                  <a:lnTo>
                    <a:pt x="140732" y="127510"/>
                  </a:lnTo>
                  <a:lnTo>
                    <a:pt x="73450" y="127510"/>
                  </a:lnTo>
                  <a:close/>
                </a:path>
                <a:path w="447675" h="364489">
                  <a:moveTo>
                    <a:pt x="312200" y="364022"/>
                  </a:moveTo>
                  <a:lnTo>
                    <a:pt x="270553" y="358486"/>
                  </a:lnTo>
                  <a:lnTo>
                    <a:pt x="235774" y="342391"/>
                  </a:lnTo>
                  <a:lnTo>
                    <a:pt x="201730" y="308273"/>
                  </a:lnTo>
                  <a:lnTo>
                    <a:pt x="183477" y="261889"/>
                  </a:lnTo>
                  <a:lnTo>
                    <a:pt x="181163" y="235190"/>
                  </a:lnTo>
                  <a:lnTo>
                    <a:pt x="181797" y="220756"/>
                  </a:lnTo>
                  <a:lnTo>
                    <a:pt x="191300" y="181423"/>
                  </a:lnTo>
                  <a:lnTo>
                    <a:pt x="211104" y="148728"/>
                  </a:lnTo>
                  <a:lnTo>
                    <a:pt x="250391" y="117796"/>
                  </a:lnTo>
                  <a:lnTo>
                    <a:pt x="287998" y="105255"/>
                  </a:lnTo>
                  <a:lnTo>
                    <a:pt x="315873" y="102831"/>
                  </a:lnTo>
                  <a:lnTo>
                    <a:pt x="330030" y="103418"/>
                  </a:lnTo>
                  <a:lnTo>
                    <a:pt x="368757" y="112232"/>
                  </a:lnTo>
                  <a:lnTo>
                    <a:pt x="410330" y="138381"/>
                  </a:lnTo>
                  <a:lnTo>
                    <a:pt x="437360" y="178338"/>
                  </a:lnTo>
                  <a:lnTo>
                    <a:pt x="446450" y="215633"/>
                  </a:lnTo>
                  <a:lnTo>
                    <a:pt x="447056" y="229167"/>
                  </a:lnTo>
                  <a:lnTo>
                    <a:pt x="446505" y="242002"/>
                  </a:lnTo>
                  <a:lnTo>
                    <a:pt x="438242" y="279407"/>
                  </a:lnTo>
                  <a:lnTo>
                    <a:pt x="412387" y="322449"/>
                  </a:lnTo>
                  <a:lnTo>
                    <a:pt x="382364" y="346385"/>
                  </a:lnTo>
                  <a:lnTo>
                    <a:pt x="343343" y="361158"/>
                  </a:lnTo>
                  <a:lnTo>
                    <a:pt x="312200" y="364022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2" name="object 14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472947" y="3538899"/>
              <a:ext cx="211482" cy="244094"/>
            </a:xfrm>
            <a:prstGeom prst="rect">
              <a:avLst/>
            </a:prstGeom>
          </p:spPr>
        </p:pic>
      </p:grpSp>
      <p:grpSp>
        <p:nvGrpSpPr>
          <p:cNvPr id="143" name="object 143"/>
          <p:cNvGrpSpPr/>
          <p:nvPr/>
        </p:nvGrpSpPr>
        <p:grpSpPr>
          <a:xfrm>
            <a:off x="4910246" y="3375250"/>
            <a:ext cx="1831339" cy="549910"/>
            <a:chOff x="4910246" y="3375250"/>
            <a:chExt cx="1831339" cy="549910"/>
          </a:xfrm>
        </p:grpSpPr>
        <p:sp>
          <p:nvSpPr>
            <p:cNvPr id="144" name="object 144"/>
            <p:cNvSpPr/>
            <p:nvPr/>
          </p:nvSpPr>
          <p:spPr>
            <a:xfrm>
              <a:off x="4921529" y="3530351"/>
              <a:ext cx="255270" cy="383540"/>
            </a:xfrm>
            <a:custGeom>
              <a:avLst/>
              <a:gdLst/>
              <a:ahLst/>
              <a:cxnLst/>
              <a:rect l="l" t="t" r="r" b="b"/>
              <a:pathLst>
                <a:path w="255270" h="383539">
                  <a:moveTo>
                    <a:pt x="127657" y="0"/>
                  </a:moveTo>
                  <a:lnTo>
                    <a:pt x="171480" y="6280"/>
                  </a:lnTo>
                  <a:lnTo>
                    <a:pt x="205736" y="24055"/>
                  </a:lnTo>
                  <a:lnTo>
                    <a:pt x="237540" y="59715"/>
                  </a:lnTo>
                  <a:lnTo>
                    <a:pt x="253222" y="105622"/>
                  </a:lnTo>
                  <a:lnTo>
                    <a:pt x="255168" y="130008"/>
                  </a:lnTo>
                  <a:lnTo>
                    <a:pt x="254700" y="142017"/>
                  </a:lnTo>
                  <a:lnTo>
                    <a:pt x="243434" y="188989"/>
                  </a:lnTo>
                  <a:lnTo>
                    <a:pt x="216643" y="228496"/>
                  </a:lnTo>
                  <a:lnTo>
                    <a:pt x="174647" y="254746"/>
                  </a:lnTo>
                  <a:lnTo>
                    <a:pt x="132505" y="261191"/>
                  </a:lnTo>
                  <a:lnTo>
                    <a:pt x="123112" y="260576"/>
                  </a:lnTo>
                  <a:lnTo>
                    <a:pt x="84643" y="246033"/>
                  </a:lnTo>
                  <a:lnTo>
                    <a:pt x="59054" y="226229"/>
                  </a:lnTo>
                  <a:lnTo>
                    <a:pt x="59054" y="344191"/>
                  </a:lnTo>
                  <a:lnTo>
                    <a:pt x="59054" y="347423"/>
                  </a:lnTo>
                  <a:lnTo>
                    <a:pt x="59446" y="350948"/>
                  </a:lnTo>
                  <a:lnTo>
                    <a:pt x="60229" y="354768"/>
                  </a:lnTo>
                  <a:lnTo>
                    <a:pt x="61013" y="358587"/>
                  </a:lnTo>
                  <a:lnTo>
                    <a:pt x="75066" y="377244"/>
                  </a:lnTo>
                  <a:lnTo>
                    <a:pt x="78298" y="377244"/>
                  </a:lnTo>
                  <a:lnTo>
                    <a:pt x="78298" y="383267"/>
                  </a:lnTo>
                  <a:lnTo>
                    <a:pt x="0" y="383267"/>
                  </a:lnTo>
                  <a:lnTo>
                    <a:pt x="0" y="377244"/>
                  </a:lnTo>
                  <a:lnTo>
                    <a:pt x="2840" y="377244"/>
                  </a:lnTo>
                  <a:lnTo>
                    <a:pt x="5435" y="376020"/>
                  </a:lnTo>
                  <a:lnTo>
                    <a:pt x="7785" y="373571"/>
                  </a:lnTo>
                  <a:lnTo>
                    <a:pt x="10234" y="371221"/>
                  </a:lnTo>
                  <a:lnTo>
                    <a:pt x="12339" y="368430"/>
                  </a:lnTo>
                  <a:lnTo>
                    <a:pt x="14102" y="365198"/>
                  </a:lnTo>
                  <a:lnTo>
                    <a:pt x="15963" y="362064"/>
                  </a:lnTo>
                  <a:lnTo>
                    <a:pt x="17285" y="358587"/>
                  </a:lnTo>
                  <a:lnTo>
                    <a:pt x="18068" y="354768"/>
                  </a:lnTo>
                  <a:lnTo>
                    <a:pt x="18852" y="350948"/>
                  </a:lnTo>
                  <a:lnTo>
                    <a:pt x="19244" y="347423"/>
                  </a:lnTo>
                  <a:lnTo>
                    <a:pt x="19244" y="344191"/>
                  </a:lnTo>
                  <a:lnTo>
                    <a:pt x="19244" y="39663"/>
                  </a:lnTo>
                  <a:lnTo>
                    <a:pt x="19244" y="36039"/>
                  </a:lnTo>
                  <a:lnTo>
                    <a:pt x="19146" y="32563"/>
                  </a:lnTo>
                  <a:lnTo>
                    <a:pt x="18950" y="29233"/>
                  </a:lnTo>
                  <a:lnTo>
                    <a:pt x="18754" y="25805"/>
                  </a:lnTo>
                  <a:lnTo>
                    <a:pt x="18068" y="22818"/>
                  </a:lnTo>
                  <a:lnTo>
                    <a:pt x="16893" y="20272"/>
                  </a:lnTo>
                  <a:lnTo>
                    <a:pt x="15718" y="17628"/>
                  </a:lnTo>
                  <a:lnTo>
                    <a:pt x="13808" y="15424"/>
                  </a:lnTo>
                  <a:lnTo>
                    <a:pt x="11164" y="13661"/>
                  </a:lnTo>
                  <a:lnTo>
                    <a:pt x="8618" y="11801"/>
                  </a:lnTo>
                  <a:lnTo>
                    <a:pt x="4896" y="10674"/>
                  </a:lnTo>
                  <a:lnTo>
                    <a:pt x="0" y="10283"/>
                  </a:lnTo>
                  <a:lnTo>
                    <a:pt x="0" y="4260"/>
                  </a:lnTo>
                  <a:lnTo>
                    <a:pt x="59054" y="4260"/>
                  </a:lnTo>
                  <a:lnTo>
                    <a:pt x="59054" y="30702"/>
                  </a:lnTo>
                  <a:lnTo>
                    <a:pt x="65389" y="23899"/>
                  </a:lnTo>
                  <a:lnTo>
                    <a:pt x="106614" y="2056"/>
                  </a:lnTo>
                  <a:lnTo>
                    <a:pt x="116814" y="514"/>
                  </a:lnTo>
                  <a:lnTo>
                    <a:pt x="127657" y="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969300" y="3539487"/>
              <a:ext cx="179017" cy="242772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5229024" y="3530351"/>
              <a:ext cx="466090" cy="261620"/>
            </a:xfrm>
            <a:custGeom>
              <a:avLst/>
              <a:gdLst/>
              <a:ahLst/>
              <a:cxnLst/>
              <a:rect l="l" t="t" r="r" b="b"/>
              <a:pathLst>
                <a:path w="466089" h="261620">
                  <a:moveTo>
                    <a:pt x="148665" y="48183"/>
                  </a:moveTo>
                  <a:lnTo>
                    <a:pt x="143866" y="40153"/>
                  </a:lnTo>
                  <a:lnTo>
                    <a:pt x="138822" y="35158"/>
                  </a:lnTo>
                  <a:lnTo>
                    <a:pt x="133534" y="33199"/>
                  </a:lnTo>
                  <a:lnTo>
                    <a:pt x="128343" y="31143"/>
                  </a:lnTo>
                  <a:lnTo>
                    <a:pt x="122321" y="30114"/>
                  </a:lnTo>
                  <a:lnTo>
                    <a:pt x="115465" y="30114"/>
                  </a:lnTo>
                  <a:lnTo>
                    <a:pt x="111058" y="30114"/>
                  </a:lnTo>
                  <a:lnTo>
                    <a:pt x="106357" y="31143"/>
                  </a:lnTo>
                  <a:lnTo>
                    <a:pt x="101362" y="33199"/>
                  </a:lnTo>
                  <a:lnTo>
                    <a:pt x="96367" y="35158"/>
                  </a:lnTo>
                  <a:lnTo>
                    <a:pt x="91471" y="37753"/>
                  </a:lnTo>
                  <a:lnTo>
                    <a:pt x="86672" y="40985"/>
                  </a:lnTo>
                  <a:lnTo>
                    <a:pt x="81873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30" y="250908"/>
                  </a:lnTo>
                  <a:lnTo>
                    <a:pt x="80061" y="250908"/>
                  </a:lnTo>
                  <a:lnTo>
                    <a:pt x="80061" y="256931"/>
                  </a:lnTo>
                  <a:lnTo>
                    <a:pt x="1763" y="256931"/>
                  </a:lnTo>
                  <a:lnTo>
                    <a:pt x="1763" y="250908"/>
                  </a:lnTo>
                  <a:lnTo>
                    <a:pt x="4603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2" y="242584"/>
                  </a:lnTo>
                  <a:lnTo>
                    <a:pt x="15865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2" y="228726"/>
                  </a:lnTo>
                  <a:lnTo>
                    <a:pt x="20615" y="225102"/>
                  </a:lnTo>
                  <a:lnTo>
                    <a:pt x="21007" y="221675"/>
                  </a:lnTo>
                  <a:lnTo>
                    <a:pt x="21007" y="218443"/>
                  </a:lnTo>
                  <a:lnTo>
                    <a:pt x="21007" y="50534"/>
                  </a:lnTo>
                  <a:lnTo>
                    <a:pt x="21007" y="44952"/>
                  </a:lnTo>
                  <a:lnTo>
                    <a:pt x="19195" y="39369"/>
                  </a:lnTo>
                  <a:lnTo>
                    <a:pt x="15572" y="33787"/>
                  </a:lnTo>
                  <a:lnTo>
                    <a:pt x="12046" y="28107"/>
                  </a:lnTo>
                  <a:lnTo>
                    <a:pt x="6855" y="24483"/>
                  </a:lnTo>
                  <a:lnTo>
                    <a:pt x="0" y="22916"/>
                  </a:lnTo>
                  <a:lnTo>
                    <a:pt x="0" y="18069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68260" y="27421"/>
                  </a:lnTo>
                  <a:lnTo>
                    <a:pt x="72276" y="23210"/>
                  </a:lnTo>
                  <a:lnTo>
                    <a:pt x="76291" y="18999"/>
                  </a:lnTo>
                  <a:lnTo>
                    <a:pt x="80796" y="15179"/>
                  </a:lnTo>
                  <a:lnTo>
                    <a:pt x="85791" y="11752"/>
                  </a:lnTo>
                  <a:lnTo>
                    <a:pt x="90785" y="8324"/>
                  </a:lnTo>
                  <a:lnTo>
                    <a:pt x="96270" y="5533"/>
                  </a:lnTo>
                  <a:lnTo>
                    <a:pt x="102244" y="3378"/>
                  </a:lnTo>
                  <a:lnTo>
                    <a:pt x="108315" y="1126"/>
                  </a:lnTo>
                  <a:lnTo>
                    <a:pt x="115367" y="0"/>
                  </a:lnTo>
                  <a:lnTo>
                    <a:pt x="123397" y="0"/>
                  </a:lnTo>
                  <a:lnTo>
                    <a:pt x="128980" y="0"/>
                  </a:lnTo>
                  <a:lnTo>
                    <a:pt x="136178" y="1224"/>
                  </a:lnTo>
                  <a:lnTo>
                    <a:pt x="144992" y="3672"/>
                  </a:lnTo>
                  <a:lnTo>
                    <a:pt x="153806" y="6023"/>
                  </a:lnTo>
                  <a:lnTo>
                    <a:pt x="161053" y="8618"/>
                  </a:lnTo>
                  <a:lnTo>
                    <a:pt x="166734" y="11458"/>
                  </a:lnTo>
                  <a:lnTo>
                    <a:pt x="148665" y="48183"/>
                  </a:lnTo>
                  <a:close/>
                </a:path>
                <a:path w="466089" h="261620">
                  <a:moveTo>
                    <a:pt x="330852" y="261191"/>
                  </a:moveTo>
                  <a:lnTo>
                    <a:pt x="289206" y="255655"/>
                  </a:lnTo>
                  <a:lnTo>
                    <a:pt x="254426" y="239560"/>
                  </a:lnTo>
                  <a:lnTo>
                    <a:pt x="220382" y="205442"/>
                  </a:lnTo>
                  <a:lnTo>
                    <a:pt x="202130" y="159058"/>
                  </a:lnTo>
                  <a:lnTo>
                    <a:pt x="199816" y="132358"/>
                  </a:lnTo>
                  <a:lnTo>
                    <a:pt x="200449" y="117925"/>
                  </a:lnTo>
                  <a:lnTo>
                    <a:pt x="209952" y="78592"/>
                  </a:lnTo>
                  <a:lnTo>
                    <a:pt x="229756" y="45897"/>
                  </a:lnTo>
                  <a:lnTo>
                    <a:pt x="269043" y="14965"/>
                  </a:lnTo>
                  <a:lnTo>
                    <a:pt x="306650" y="2423"/>
                  </a:lnTo>
                  <a:lnTo>
                    <a:pt x="334525" y="0"/>
                  </a:lnTo>
                  <a:lnTo>
                    <a:pt x="348682" y="587"/>
                  </a:lnTo>
                  <a:lnTo>
                    <a:pt x="387409" y="9401"/>
                  </a:lnTo>
                  <a:lnTo>
                    <a:pt x="428983" y="35550"/>
                  </a:lnTo>
                  <a:lnTo>
                    <a:pt x="456013" y="75507"/>
                  </a:lnTo>
                  <a:lnTo>
                    <a:pt x="465102" y="112802"/>
                  </a:lnTo>
                  <a:lnTo>
                    <a:pt x="465708" y="126335"/>
                  </a:lnTo>
                  <a:lnTo>
                    <a:pt x="465157" y="139171"/>
                  </a:lnTo>
                  <a:lnTo>
                    <a:pt x="456894" y="176576"/>
                  </a:lnTo>
                  <a:lnTo>
                    <a:pt x="431039" y="219618"/>
                  </a:lnTo>
                  <a:lnTo>
                    <a:pt x="401016" y="243554"/>
                  </a:lnTo>
                  <a:lnTo>
                    <a:pt x="361996" y="258327"/>
                  </a:lnTo>
                  <a:lnTo>
                    <a:pt x="330852" y="26119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14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456633" y="3538899"/>
              <a:ext cx="211482" cy="244094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5727781" y="3527413"/>
              <a:ext cx="387985" cy="270510"/>
            </a:xfrm>
            <a:custGeom>
              <a:avLst/>
              <a:gdLst/>
              <a:ahLst/>
              <a:cxnLst/>
              <a:rect l="l" t="t" r="r" b="b"/>
              <a:pathLst>
                <a:path w="387985" h="270510">
                  <a:moveTo>
                    <a:pt x="263542" y="7198"/>
                  </a:moveTo>
                  <a:lnTo>
                    <a:pt x="263542" y="13221"/>
                  </a:lnTo>
                  <a:lnTo>
                    <a:pt x="260702" y="13221"/>
                  </a:lnTo>
                  <a:lnTo>
                    <a:pt x="257861" y="14249"/>
                  </a:lnTo>
                  <a:lnTo>
                    <a:pt x="255021" y="16306"/>
                  </a:lnTo>
                  <a:lnTo>
                    <a:pt x="252279" y="18264"/>
                  </a:lnTo>
                  <a:lnTo>
                    <a:pt x="249586" y="20860"/>
                  </a:lnTo>
                  <a:lnTo>
                    <a:pt x="130596" y="270152"/>
                  </a:lnTo>
                  <a:lnTo>
                    <a:pt x="27617" y="42601"/>
                  </a:lnTo>
                  <a:lnTo>
                    <a:pt x="24875" y="36235"/>
                  </a:lnTo>
                  <a:lnTo>
                    <a:pt x="21300" y="29772"/>
                  </a:lnTo>
                  <a:lnTo>
                    <a:pt x="16893" y="23210"/>
                  </a:lnTo>
                  <a:lnTo>
                    <a:pt x="12486" y="16550"/>
                  </a:lnTo>
                  <a:lnTo>
                    <a:pt x="6855" y="13221"/>
                  </a:lnTo>
                  <a:lnTo>
                    <a:pt x="0" y="13221"/>
                  </a:lnTo>
                  <a:lnTo>
                    <a:pt x="0" y="7198"/>
                  </a:lnTo>
                  <a:lnTo>
                    <a:pt x="82411" y="7198"/>
                  </a:lnTo>
                  <a:lnTo>
                    <a:pt x="82411" y="13221"/>
                  </a:lnTo>
                  <a:lnTo>
                    <a:pt x="80061" y="13221"/>
                  </a:lnTo>
                  <a:lnTo>
                    <a:pt x="76976" y="14445"/>
                  </a:lnTo>
                  <a:lnTo>
                    <a:pt x="73156" y="16893"/>
                  </a:lnTo>
                  <a:lnTo>
                    <a:pt x="69337" y="19244"/>
                  </a:lnTo>
                  <a:lnTo>
                    <a:pt x="67427" y="22622"/>
                  </a:lnTo>
                  <a:lnTo>
                    <a:pt x="67427" y="27029"/>
                  </a:lnTo>
                  <a:lnTo>
                    <a:pt x="67427" y="28988"/>
                  </a:lnTo>
                  <a:lnTo>
                    <a:pt x="69043" y="33591"/>
                  </a:lnTo>
                  <a:lnTo>
                    <a:pt x="72275" y="40838"/>
                  </a:lnTo>
                  <a:lnTo>
                    <a:pt x="141466" y="196701"/>
                  </a:lnTo>
                  <a:lnTo>
                    <a:pt x="216092" y="34228"/>
                  </a:lnTo>
                  <a:lnTo>
                    <a:pt x="217659" y="30212"/>
                  </a:lnTo>
                  <a:lnTo>
                    <a:pt x="218443" y="27225"/>
                  </a:lnTo>
                  <a:lnTo>
                    <a:pt x="218443" y="25267"/>
                  </a:lnTo>
                  <a:lnTo>
                    <a:pt x="218443" y="21643"/>
                  </a:lnTo>
                  <a:lnTo>
                    <a:pt x="216729" y="18754"/>
                  </a:lnTo>
                  <a:lnTo>
                    <a:pt x="213301" y="16599"/>
                  </a:lnTo>
                  <a:lnTo>
                    <a:pt x="209873" y="14347"/>
                  </a:lnTo>
                  <a:lnTo>
                    <a:pt x="206984" y="13221"/>
                  </a:lnTo>
                  <a:lnTo>
                    <a:pt x="204634" y="13221"/>
                  </a:lnTo>
                  <a:lnTo>
                    <a:pt x="204634" y="7198"/>
                  </a:lnTo>
                  <a:lnTo>
                    <a:pt x="263542" y="7198"/>
                  </a:lnTo>
                  <a:close/>
                </a:path>
                <a:path w="387985" h="270510">
                  <a:moveTo>
                    <a:pt x="309305" y="259869"/>
                  </a:moveTo>
                  <a:lnTo>
                    <a:pt x="309305" y="253846"/>
                  </a:lnTo>
                  <a:lnTo>
                    <a:pt x="312439" y="253846"/>
                  </a:lnTo>
                  <a:lnTo>
                    <a:pt x="315230" y="252671"/>
                  </a:lnTo>
                  <a:lnTo>
                    <a:pt x="327227" y="231370"/>
                  </a:lnTo>
                  <a:lnTo>
                    <a:pt x="328108" y="227551"/>
                  </a:lnTo>
                  <a:lnTo>
                    <a:pt x="328549" y="224025"/>
                  </a:lnTo>
                  <a:lnTo>
                    <a:pt x="328549" y="220793"/>
                  </a:lnTo>
                  <a:lnTo>
                    <a:pt x="328549" y="54060"/>
                  </a:lnTo>
                  <a:lnTo>
                    <a:pt x="328549" y="47302"/>
                  </a:lnTo>
                  <a:lnTo>
                    <a:pt x="327520" y="40838"/>
                  </a:lnTo>
                  <a:lnTo>
                    <a:pt x="325464" y="34668"/>
                  </a:lnTo>
                  <a:lnTo>
                    <a:pt x="323505" y="28401"/>
                  </a:lnTo>
                  <a:lnTo>
                    <a:pt x="317678" y="25022"/>
                  </a:lnTo>
                  <a:lnTo>
                    <a:pt x="307983" y="24532"/>
                  </a:lnTo>
                  <a:lnTo>
                    <a:pt x="307983" y="19244"/>
                  </a:lnTo>
                  <a:lnTo>
                    <a:pt x="368212" y="0"/>
                  </a:lnTo>
                  <a:lnTo>
                    <a:pt x="368212" y="220793"/>
                  </a:lnTo>
                  <a:lnTo>
                    <a:pt x="368212" y="224025"/>
                  </a:lnTo>
                  <a:lnTo>
                    <a:pt x="384224" y="253846"/>
                  </a:lnTo>
                  <a:lnTo>
                    <a:pt x="387457" y="253846"/>
                  </a:lnTo>
                  <a:lnTo>
                    <a:pt x="387457" y="259869"/>
                  </a:lnTo>
                  <a:lnTo>
                    <a:pt x="309305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028741" y="3429457"/>
              <a:ext cx="79711" cy="79123"/>
            </a:xfrm>
            <a:prstGeom prst="rect">
              <a:avLst/>
            </a:prstGeom>
          </p:spPr>
        </p:pic>
        <p:sp>
          <p:nvSpPr>
            <p:cNvPr id="150" name="object 150"/>
            <p:cNvSpPr/>
            <p:nvPr/>
          </p:nvSpPr>
          <p:spPr>
            <a:xfrm>
              <a:off x="6174878" y="3386534"/>
              <a:ext cx="255270" cy="405130"/>
            </a:xfrm>
            <a:custGeom>
              <a:avLst/>
              <a:gdLst/>
              <a:ahLst/>
              <a:cxnLst/>
              <a:rect l="l" t="t" r="r" b="b"/>
              <a:pathLst>
                <a:path w="255270" h="405129">
                  <a:moveTo>
                    <a:pt x="196113" y="400748"/>
                  </a:moveTo>
                  <a:lnTo>
                    <a:pt x="196113" y="374306"/>
                  </a:lnTo>
                  <a:lnTo>
                    <a:pt x="190540" y="379925"/>
                  </a:lnTo>
                  <a:lnTo>
                    <a:pt x="184104" y="385323"/>
                  </a:lnTo>
                  <a:lnTo>
                    <a:pt x="149399" y="402621"/>
                  </a:lnTo>
                  <a:lnTo>
                    <a:pt x="125748" y="405008"/>
                  </a:lnTo>
                  <a:lnTo>
                    <a:pt x="110314" y="404310"/>
                  </a:lnTo>
                  <a:lnTo>
                    <a:pt x="70071" y="393844"/>
                  </a:lnTo>
                  <a:lnTo>
                    <a:pt x="30555" y="364610"/>
                  </a:lnTo>
                  <a:lnTo>
                    <a:pt x="7492" y="323478"/>
                  </a:lnTo>
                  <a:lnTo>
                    <a:pt x="0" y="275588"/>
                  </a:lnTo>
                  <a:lnTo>
                    <a:pt x="486" y="263569"/>
                  </a:lnTo>
                  <a:lnTo>
                    <a:pt x="12165" y="216267"/>
                  </a:lnTo>
                  <a:lnTo>
                    <a:pt x="39489" y="176511"/>
                  </a:lnTo>
                  <a:lnTo>
                    <a:pt x="82558" y="150262"/>
                  </a:lnTo>
                  <a:lnTo>
                    <a:pt x="124425" y="143816"/>
                  </a:lnTo>
                  <a:lnTo>
                    <a:pt x="134662" y="144285"/>
                  </a:lnTo>
                  <a:lnTo>
                    <a:pt x="174216" y="155339"/>
                  </a:lnTo>
                  <a:lnTo>
                    <a:pt x="196113" y="170847"/>
                  </a:lnTo>
                  <a:lnTo>
                    <a:pt x="196113" y="53619"/>
                  </a:lnTo>
                  <a:lnTo>
                    <a:pt x="196113" y="46763"/>
                  </a:lnTo>
                  <a:lnTo>
                    <a:pt x="195085" y="40349"/>
                  </a:lnTo>
                  <a:lnTo>
                    <a:pt x="193028" y="34375"/>
                  </a:lnTo>
                  <a:lnTo>
                    <a:pt x="191070" y="28303"/>
                  </a:lnTo>
                  <a:lnTo>
                    <a:pt x="185292" y="25071"/>
                  </a:lnTo>
                  <a:lnTo>
                    <a:pt x="175694" y="24679"/>
                  </a:lnTo>
                  <a:lnTo>
                    <a:pt x="175694" y="18656"/>
                  </a:lnTo>
                  <a:lnTo>
                    <a:pt x="235777" y="0"/>
                  </a:lnTo>
                  <a:lnTo>
                    <a:pt x="235777" y="361672"/>
                  </a:lnTo>
                  <a:lnTo>
                    <a:pt x="235777" y="364904"/>
                  </a:lnTo>
                  <a:lnTo>
                    <a:pt x="240625" y="382679"/>
                  </a:lnTo>
                  <a:lnTo>
                    <a:pt x="242192" y="385911"/>
                  </a:lnTo>
                  <a:lnTo>
                    <a:pt x="244151" y="388751"/>
                  </a:lnTo>
                  <a:lnTo>
                    <a:pt x="246501" y="391200"/>
                  </a:lnTo>
                  <a:lnTo>
                    <a:pt x="248949" y="393550"/>
                  </a:lnTo>
                  <a:lnTo>
                    <a:pt x="251789" y="394725"/>
                  </a:lnTo>
                  <a:lnTo>
                    <a:pt x="255021" y="394725"/>
                  </a:lnTo>
                  <a:lnTo>
                    <a:pt x="255021" y="400748"/>
                  </a:lnTo>
                  <a:lnTo>
                    <a:pt x="196113" y="40074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1" name="object 15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202083" y="3539487"/>
              <a:ext cx="180191" cy="243506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6483521" y="3530351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5" h="261620">
                  <a:moveTo>
                    <a:pt x="37900" y="135443"/>
                  </a:moveTo>
                  <a:lnTo>
                    <a:pt x="48036" y="175401"/>
                  </a:lnTo>
                  <a:lnTo>
                    <a:pt x="68750" y="208894"/>
                  </a:lnTo>
                  <a:lnTo>
                    <a:pt x="100480" y="231958"/>
                  </a:lnTo>
                  <a:lnTo>
                    <a:pt x="143669" y="240625"/>
                  </a:lnTo>
                  <a:lnTo>
                    <a:pt x="150436" y="240386"/>
                  </a:lnTo>
                  <a:lnTo>
                    <a:pt x="192606" y="229038"/>
                  </a:lnTo>
                  <a:lnTo>
                    <a:pt x="226265" y="202412"/>
                  </a:lnTo>
                  <a:lnTo>
                    <a:pt x="235190" y="184068"/>
                  </a:lnTo>
                  <a:lnTo>
                    <a:pt x="240625" y="184068"/>
                  </a:lnTo>
                  <a:lnTo>
                    <a:pt x="240625" y="229314"/>
                  </a:lnTo>
                  <a:lnTo>
                    <a:pt x="238177" y="229314"/>
                  </a:lnTo>
                  <a:lnTo>
                    <a:pt x="235435" y="230097"/>
                  </a:lnTo>
                  <a:lnTo>
                    <a:pt x="232399" y="231664"/>
                  </a:lnTo>
                  <a:lnTo>
                    <a:pt x="229460" y="233231"/>
                  </a:lnTo>
                  <a:lnTo>
                    <a:pt x="225983" y="235239"/>
                  </a:lnTo>
                  <a:lnTo>
                    <a:pt x="221968" y="237687"/>
                  </a:lnTo>
                  <a:lnTo>
                    <a:pt x="215422" y="241350"/>
                  </a:lnTo>
                  <a:lnTo>
                    <a:pt x="178458" y="256647"/>
                  </a:lnTo>
                  <a:lnTo>
                    <a:pt x="135296" y="261191"/>
                  </a:lnTo>
                  <a:lnTo>
                    <a:pt x="121946" y="260705"/>
                  </a:lnTo>
                  <a:lnTo>
                    <a:pt x="83880" y="253405"/>
                  </a:lnTo>
                  <a:lnTo>
                    <a:pt x="40838" y="229314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1"/>
                  </a:lnTo>
                  <a:lnTo>
                    <a:pt x="468" y="116383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0" y="0"/>
                  </a:lnTo>
                  <a:lnTo>
                    <a:pt x="142090" y="642"/>
                  </a:lnTo>
                  <a:lnTo>
                    <a:pt x="180101" y="10283"/>
                  </a:lnTo>
                  <a:lnTo>
                    <a:pt x="217414" y="38488"/>
                  </a:lnTo>
                  <a:lnTo>
                    <a:pt x="239450" y="81236"/>
                  </a:lnTo>
                  <a:lnTo>
                    <a:pt x="246198" y="120983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" name="object 1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10138" y="3538899"/>
              <a:ext cx="194001" cy="116436"/>
            </a:xfrm>
            <a:prstGeom prst="rect">
              <a:avLst/>
            </a:prstGeom>
          </p:spPr>
        </p:pic>
      </p:grpSp>
      <p:grpSp>
        <p:nvGrpSpPr>
          <p:cNvPr id="154" name="object 154"/>
          <p:cNvGrpSpPr/>
          <p:nvPr/>
        </p:nvGrpSpPr>
        <p:grpSpPr>
          <a:xfrm>
            <a:off x="6919728" y="3416236"/>
            <a:ext cx="3757295" cy="387985"/>
            <a:chOff x="6919728" y="3416236"/>
            <a:chExt cx="3757295" cy="387985"/>
          </a:xfrm>
        </p:grpSpPr>
        <p:sp>
          <p:nvSpPr>
            <p:cNvPr id="155" name="object 155"/>
            <p:cNvSpPr/>
            <p:nvPr/>
          </p:nvSpPr>
          <p:spPr>
            <a:xfrm>
              <a:off x="6931011" y="3530351"/>
              <a:ext cx="528955" cy="261620"/>
            </a:xfrm>
            <a:custGeom>
              <a:avLst/>
              <a:gdLst/>
              <a:ahLst/>
              <a:cxnLst/>
              <a:rect l="l" t="t" r="r" b="b"/>
              <a:pathLst>
                <a:path w="528954" h="261620">
                  <a:moveTo>
                    <a:pt x="227551" y="235337"/>
                  </a:moveTo>
                  <a:lnTo>
                    <a:pt x="224319" y="235337"/>
                  </a:lnTo>
                  <a:lnTo>
                    <a:pt x="221284" y="236022"/>
                  </a:lnTo>
                  <a:lnTo>
                    <a:pt x="218443" y="237393"/>
                  </a:lnTo>
                  <a:lnTo>
                    <a:pt x="215701" y="238764"/>
                  </a:lnTo>
                  <a:lnTo>
                    <a:pt x="212518" y="240478"/>
                  </a:lnTo>
                  <a:lnTo>
                    <a:pt x="208894" y="242535"/>
                  </a:lnTo>
                  <a:lnTo>
                    <a:pt x="203413" y="245565"/>
                  </a:lnTo>
                  <a:lnTo>
                    <a:pt x="164897" y="259612"/>
                  </a:lnTo>
                  <a:lnTo>
                    <a:pt x="142054" y="261191"/>
                  </a:lnTo>
                  <a:lnTo>
                    <a:pt x="126987" y="260576"/>
                  </a:lnTo>
                  <a:lnTo>
                    <a:pt x="85203" y="251349"/>
                  </a:lnTo>
                  <a:lnTo>
                    <a:pt x="50029" y="231985"/>
                  </a:lnTo>
                  <a:lnTo>
                    <a:pt x="23247" y="204303"/>
                  </a:lnTo>
                  <a:lnTo>
                    <a:pt x="5949" y="169873"/>
                  </a:lnTo>
                  <a:lnTo>
                    <a:pt x="0" y="130595"/>
                  </a:lnTo>
                  <a:lnTo>
                    <a:pt x="578" y="117815"/>
                  </a:lnTo>
                  <a:lnTo>
                    <a:pt x="14460" y="69824"/>
                  </a:lnTo>
                  <a:lnTo>
                    <a:pt x="45383" y="31088"/>
                  </a:lnTo>
                  <a:lnTo>
                    <a:pt x="79180" y="10870"/>
                  </a:lnTo>
                  <a:lnTo>
                    <a:pt x="121405" y="679"/>
                  </a:lnTo>
                  <a:lnTo>
                    <a:pt x="137206" y="0"/>
                  </a:lnTo>
                  <a:lnTo>
                    <a:pt x="147838" y="321"/>
                  </a:lnTo>
                  <a:lnTo>
                    <a:pt x="186125" y="10173"/>
                  </a:lnTo>
                  <a:lnTo>
                    <a:pt x="200472" y="17040"/>
                  </a:lnTo>
                  <a:lnTo>
                    <a:pt x="203949" y="18656"/>
                  </a:lnTo>
                  <a:lnTo>
                    <a:pt x="207279" y="19831"/>
                  </a:lnTo>
                  <a:lnTo>
                    <a:pt x="210706" y="21007"/>
                  </a:lnTo>
                  <a:lnTo>
                    <a:pt x="214232" y="21594"/>
                  </a:lnTo>
                  <a:lnTo>
                    <a:pt x="217855" y="21594"/>
                  </a:lnTo>
                  <a:lnTo>
                    <a:pt x="217855" y="67428"/>
                  </a:lnTo>
                  <a:lnTo>
                    <a:pt x="211833" y="67428"/>
                  </a:lnTo>
                  <a:lnTo>
                    <a:pt x="209874" y="59789"/>
                  </a:lnTo>
                  <a:lnTo>
                    <a:pt x="206250" y="53080"/>
                  </a:lnTo>
                  <a:lnTo>
                    <a:pt x="200962" y="47302"/>
                  </a:lnTo>
                  <a:lnTo>
                    <a:pt x="195771" y="41426"/>
                  </a:lnTo>
                  <a:lnTo>
                    <a:pt x="189748" y="36480"/>
                  </a:lnTo>
                  <a:lnTo>
                    <a:pt x="182893" y="32465"/>
                  </a:lnTo>
                  <a:lnTo>
                    <a:pt x="176135" y="28450"/>
                  </a:lnTo>
                  <a:lnTo>
                    <a:pt x="168741" y="25463"/>
                  </a:lnTo>
                  <a:lnTo>
                    <a:pt x="160710" y="23504"/>
                  </a:lnTo>
                  <a:lnTo>
                    <a:pt x="152680" y="21447"/>
                  </a:lnTo>
                  <a:lnTo>
                    <a:pt x="144845" y="20419"/>
                  </a:lnTo>
                  <a:lnTo>
                    <a:pt x="137206" y="20419"/>
                  </a:lnTo>
                  <a:lnTo>
                    <a:pt x="125243" y="20970"/>
                  </a:lnTo>
                  <a:lnTo>
                    <a:pt x="84955" y="33916"/>
                  </a:lnTo>
                  <a:lnTo>
                    <a:pt x="52738" y="67244"/>
                  </a:lnTo>
                  <a:lnTo>
                    <a:pt x="39599" y="111948"/>
                  </a:lnTo>
                  <a:lnTo>
                    <a:pt x="39223" y="121487"/>
                  </a:lnTo>
                  <a:lnTo>
                    <a:pt x="39673" y="132597"/>
                  </a:lnTo>
                  <a:lnTo>
                    <a:pt x="50415" y="175639"/>
                  </a:lnTo>
                  <a:lnTo>
                    <a:pt x="74250" y="211428"/>
                  </a:lnTo>
                  <a:lnTo>
                    <a:pt x="109818" y="234923"/>
                  </a:lnTo>
                  <a:lnTo>
                    <a:pt x="143229" y="240625"/>
                  </a:lnTo>
                  <a:lnTo>
                    <a:pt x="151501" y="240331"/>
                  </a:lnTo>
                  <a:lnTo>
                    <a:pt x="193121" y="227000"/>
                  </a:lnTo>
                  <a:lnTo>
                    <a:pt x="220745" y="193910"/>
                  </a:lnTo>
                  <a:lnTo>
                    <a:pt x="221528" y="188328"/>
                  </a:lnTo>
                  <a:lnTo>
                    <a:pt x="227551" y="188328"/>
                  </a:lnTo>
                  <a:lnTo>
                    <a:pt x="227551" y="235337"/>
                  </a:lnTo>
                  <a:close/>
                </a:path>
                <a:path w="528954" h="261620">
                  <a:moveTo>
                    <a:pt x="394088" y="261191"/>
                  </a:moveTo>
                  <a:lnTo>
                    <a:pt x="352441" y="255655"/>
                  </a:lnTo>
                  <a:lnTo>
                    <a:pt x="317662" y="239560"/>
                  </a:lnTo>
                  <a:lnTo>
                    <a:pt x="283617" y="205442"/>
                  </a:lnTo>
                  <a:lnTo>
                    <a:pt x="265365" y="159058"/>
                  </a:lnTo>
                  <a:lnTo>
                    <a:pt x="263051" y="132358"/>
                  </a:lnTo>
                  <a:lnTo>
                    <a:pt x="263685" y="117925"/>
                  </a:lnTo>
                  <a:lnTo>
                    <a:pt x="273187" y="78592"/>
                  </a:lnTo>
                  <a:lnTo>
                    <a:pt x="292991" y="45897"/>
                  </a:lnTo>
                  <a:lnTo>
                    <a:pt x="332278" y="14965"/>
                  </a:lnTo>
                  <a:lnTo>
                    <a:pt x="369885" y="2423"/>
                  </a:lnTo>
                  <a:lnTo>
                    <a:pt x="397760" y="0"/>
                  </a:lnTo>
                  <a:lnTo>
                    <a:pt x="411918" y="587"/>
                  </a:lnTo>
                  <a:lnTo>
                    <a:pt x="450645" y="9401"/>
                  </a:lnTo>
                  <a:lnTo>
                    <a:pt x="492218" y="35550"/>
                  </a:lnTo>
                  <a:lnTo>
                    <a:pt x="519248" y="75507"/>
                  </a:lnTo>
                  <a:lnTo>
                    <a:pt x="528338" y="112802"/>
                  </a:lnTo>
                  <a:lnTo>
                    <a:pt x="528944" y="126335"/>
                  </a:lnTo>
                  <a:lnTo>
                    <a:pt x="528393" y="139171"/>
                  </a:lnTo>
                  <a:lnTo>
                    <a:pt x="520130" y="176576"/>
                  </a:lnTo>
                  <a:lnTo>
                    <a:pt x="494275" y="219618"/>
                  </a:lnTo>
                  <a:lnTo>
                    <a:pt x="464252" y="243554"/>
                  </a:lnTo>
                  <a:lnTo>
                    <a:pt x="425231" y="258327"/>
                  </a:lnTo>
                  <a:lnTo>
                    <a:pt x="394088" y="26119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6" name="object 1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221855" y="3538899"/>
              <a:ext cx="211482" cy="244094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7514010" y="3527413"/>
              <a:ext cx="1651635" cy="265430"/>
            </a:xfrm>
            <a:custGeom>
              <a:avLst/>
              <a:gdLst/>
              <a:ahLst/>
              <a:cxnLst/>
              <a:rect l="l" t="t" r="r" b="b"/>
              <a:pathLst>
                <a:path w="1651634" h="265429">
                  <a:moveTo>
                    <a:pt x="384589" y="220793"/>
                  </a:moveTo>
                  <a:lnTo>
                    <a:pt x="384589" y="224025"/>
                  </a:lnTo>
                  <a:lnTo>
                    <a:pt x="384981" y="227551"/>
                  </a:lnTo>
                  <a:lnTo>
                    <a:pt x="400013" y="253846"/>
                  </a:lnTo>
                  <a:lnTo>
                    <a:pt x="403246" y="253846"/>
                  </a:lnTo>
                  <a:lnTo>
                    <a:pt x="403246" y="259869"/>
                  </a:lnTo>
                  <a:lnTo>
                    <a:pt x="324947" y="259869"/>
                  </a:lnTo>
                  <a:lnTo>
                    <a:pt x="324947" y="253846"/>
                  </a:lnTo>
                  <a:lnTo>
                    <a:pt x="328179" y="253846"/>
                  </a:lnTo>
                  <a:lnTo>
                    <a:pt x="330970" y="252671"/>
                  </a:lnTo>
                  <a:lnTo>
                    <a:pt x="333320" y="250321"/>
                  </a:lnTo>
                  <a:lnTo>
                    <a:pt x="335768" y="247872"/>
                  </a:lnTo>
                  <a:lnTo>
                    <a:pt x="337874" y="245032"/>
                  </a:lnTo>
                  <a:lnTo>
                    <a:pt x="339637" y="241800"/>
                  </a:lnTo>
                  <a:lnTo>
                    <a:pt x="341498" y="238568"/>
                  </a:lnTo>
                  <a:lnTo>
                    <a:pt x="342820" y="235092"/>
                  </a:lnTo>
                  <a:lnTo>
                    <a:pt x="343603" y="231370"/>
                  </a:lnTo>
                  <a:lnTo>
                    <a:pt x="344387" y="227551"/>
                  </a:lnTo>
                  <a:lnTo>
                    <a:pt x="344778" y="224025"/>
                  </a:lnTo>
                  <a:lnTo>
                    <a:pt x="344778" y="220793"/>
                  </a:lnTo>
                  <a:lnTo>
                    <a:pt x="344778" y="90785"/>
                  </a:lnTo>
                  <a:lnTo>
                    <a:pt x="334398" y="48624"/>
                  </a:lnTo>
                  <a:lnTo>
                    <a:pt x="329207" y="42454"/>
                  </a:lnTo>
                  <a:lnTo>
                    <a:pt x="324016" y="36186"/>
                  </a:lnTo>
                  <a:lnTo>
                    <a:pt x="284108" y="21594"/>
                  </a:lnTo>
                  <a:lnTo>
                    <a:pt x="276239" y="22062"/>
                  </a:lnTo>
                  <a:lnTo>
                    <a:pt x="240818" y="42225"/>
                  </a:lnTo>
                  <a:lnTo>
                    <a:pt x="223291" y="76829"/>
                  </a:lnTo>
                  <a:lnTo>
                    <a:pt x="222115" y="82950"/>
                  </a:lnTo>
                  <a:lnTo>
                    <a:pt x="222115" y="87847"/>
                  </a:lnTo>
                  <a:lnTo>
                    <a:pt x="222115" y="220793"/>
                  </a:lnTo>
                  <a:lnTo>
                    <a:pt x="222115" y="224025"/>
                  </a:lnTo>
                  <a:lnTo>
                    <a:pt x="222507" y="227551"/>
                  </a:lnTo>
                  <a:lnTo>
                    <a:pt x="238127" y="253846"/>
                  </a:lnTo>
                  <a:lnTo>
                    <a:pt x="241359" y="253846"/>
                  </a:lnTo>
                  <a:lnTo>
                    <a:pt x="241359" y="259869"/>
                  </a:lnTo>
                  <a:lnTo>
                    <a:pt x="163795" y="259869"/>
                  </a:lnTo>
                  <a:lnTo>
                    <a:pt x="163795" y="253846"/>
                  </a:lnTo>
                  <a:lnTo>
                    <a:pt x="166537" y="253846"/>
                  </a:lnTo>
                  <a:lnTo>
                    <a:pt x="169084" y="252671"/>
                  </a:lnTo>
                  <a:lnTo>
                    <a:pt x="171434" y="250321"/>
                  </a:lnTo>
                  <a:lnTo>
                    <a:pt x="173882" y="247872"/>
                  </a:lnTo>
                  <a:lnTo>
                    <a:pt x="175988" y="245032"/>
                  </a:lnTo>
                  <a:lnTo>
                    <a:pt x="177751" y="241800"/>
                  </a:lnTo>
                  <a:lnTo>
                    <a:pt x="179611" y="238568"/>
                  </a:lnTo>
                  <a:lnTo>
                    <a:pt x="180934" y="235092"/>
                  </a:lnTo>
                  <a:lnTo>
                    <a:pt x="181717" y="231370"/>
                  </a:lnTo>
                  <a:lnTo>
                    <a:pt x="182599" y="227551"/>
                  </a:lnTo>
                  <a:lnTo>
                    <a:pt x="183040" y="224025"/>
                  </a:lnTo>
                  <a:lnTo>
                    <a:pt x="183040" y="220793"/>
                  </a:lnTo>
                  <a:lnTo>
                    <a:pt x="183040" y="87112"/>
                  </a:lnTo>
                  <a:lnTo>
                    <a:pt x="182718" y="80043"/>
                  </a:lnTo>
                  <a:lnTo>
                    <a:pt x="163942" y="39663"/>
                  </a:lnTo>
                  <a:lnTo>
                    <a:pt x="158164" y="34081"/>
                  </a:lnTo>
                  <a:lnTo>
                    <a:pt x="151553" y="29674"/>
                  </a:lnTo>
                  <a:lnTo>
                    <a:pt x="144110" y="26442"/>
                  </a:lnTo>
                  <a:lnTo>
                    <a:pt x="136765" y="23210"/>
                  </a:lnTo>
                  <a:lnTo>
                    <a:pt x="129273" y="21594"/>
                  </a:lnTo>
                  <a:lnTo>
                    <a:pt x="121634" y="21594"/>
                  </a:lnTo>
                  <a:lnTo>
                    <a:pt x="80012" y="36676"/>
                  </a:lnTo>
                  <a:lnTo>
                    <a:pt x="59642" y="75948"/>
                  </a:lnTo>
                  <a:lnTo>
                    <a:pt x="59642" y="82412"/>
                  </a:lnTo>
                  <a:lnTo>
                    <a:pt x="59642" y="220793"/>
                  </a:lnTo>
                  <a:lnTo>
                    <a:pt x="59642" y="224025"/>
                  </a:lnTo>
                  <a:lnTo>
                    <a:pt x="60034" y="227551"/>
                  </a:lnTo>
                  <a:lnTo>
                    <a:pt x="75654" y="253846"/>
                  </a:lnTo>
                  <a:lnTo>
                    <a:pt x="78886" y="253846"/>
                  </a:lnTo>
                  <a:lnTo>
                    <a:pt x="78886" y="259869"/>
                  </a:lnTo>
                  <a:lnTo>
                    <a:pt x="1321" y="259869"/>
                  </a:lnTo>
                  <a:lnTo>
                    <a:pt x="1321" y="253846"/>
                  </a:lnTo>
                  <a:lnTo>
                    <a:pt x="4063" y="253846"/>
                  </a:lnTo>
                  <a:lnTo>
                    <a:pt x="6610" y="252671"/>
                  </a:lnTo>
                  <a:lnTo>
                    <a:pt x="8960" y="250321"/>
                  </a:lnTo>
                  <a:lnTo>
                    <a:pt x="11409" y="247872"/>
                  </a:lnTo>
                  <a:lnTo>
                    <a:pt x="13514" y="245032"/>
                  </a:lnTo>
                  <a:lnTo>
                    <a:pt x="15277" y="241800"/>
                  </a:lnTo>
                  <a:lnTo>
                    <a:pt x="17138" y="238568"/>
                  </a:lnTo>
                  <a:lnTo>
                    <a:pt x="18460" y="235092"/>
                  </a:lnTo>
                  <a:lnTo>
                    <a:pt x="19244" y="231370"/>
                  </a:lnTo>
                  <a:lnTo>
                    <a:pt x="20125" y="227551"/>
                  </a:lnTo>
                  <a:lnTo>
                    <a:pt x="20566" y="224025"/>
                  </a:lnTo>
                  <a:lnTo>
                    <a:pt x="20566" y="220793"/>
                  </a:lnTo>
                  <a:lnTo>
                    <a:pt x="20566" y="60082"/>
                  </a:lnTo>
                  <a:lnTo>
                    <a:pt x="20566" y="56851"/>
                  </a:lnTo>
                  <a:lnTo>
                    <a:pt x="20321" y="53227"/>
                  </a:lnTo>
                  <a:lnTo>
                    <a:pt x="19831" y="49212"/>
                  </a:lnTo>
                  <a:lnTo>
                    <a:pt x="19440" y="45196"/>
                  </a:lnTo>
                  <a:lnTo>
                    <a:pt x="18656" y="41426"/>
                  </a:lnTo>
                  <a:lnTo>
                    <a:pt x="17481" y="37900"/>
                  </a:lnTo>
                  <a:lnTo>
                    <a:pt x="16306" y="34277"/>
                  </a:lnTo>
                  <a:lnTo>
                    <a:pt x="14298" y="31290"/>
                  </a:lnTo>
                  <a:lnTo>
                    <a:pt x="11458" y="28939"/>
                  </a:lnTo>
                  <a:lnTo>
                    <a:pt x="8715" y="26491"/>
                  </a:lnTo>
                  <a:lnTo>
                    <a:pt x="4896" y="25267"/>
                  </a:lnTo>
                  <a:lnTo>
                    <a:pt x="0" y="25267"/>
                  </a:lnTo>
                  <a:lnTo>
                    <a:pt x="0" y="19831"/>
                  </a:lnTo>
                  <a:lnTo>
                    <a:pt x="59642" y="0"/>
                  </a:lnTo>
                  <a:lnTo>
                    <a:pt x="59642" y="30555"/>
                  </a:lnTo>
                  <a:lnTo>
                    <a:pt x="64554" y="25524"/>
                  </a:lnTo>
                  <a:lnTo>
                    <a:pt x="102978" y="3599"/>
                  </a:lnTo>
                  <a:lnTo>
                    <a:pt x="126482" y="1175"/>
                  </a:lnTo>
                  <a:lnTo>
                    <a:pt x="134635" y="1478"/>
                  </a:lnTo>
                  <a:lnTo>
                    <a:pt x="174464" y="14726"/>
                  </a:lnTo>
                  <a:lnTo>
                    <a:pt x="196848" y="35550"/>
                  </a:lnTo>
                  <a:lnTo>
                    <a:pt x="201647" y="41916"/>
                  </a:lnTo>
                  <a:lnTo>
                    <a:pt x="205662" y="48085"/>
                  </a:lnTo>
                  <a:lnTo>
                    <a:pt x="208894" y="54060"/>
                  </a:lnTo>
                  <a:lnTo>
                    <a:pt x="212028" y="48085"/>
                  </a:lnTo>
                  <a:lnTo>
                    <a:pt x="241139" y="14892"/>
                  </a:lnTo>
                  <a:lnTo>
                    <a:pt x="280417" y="1478"/>
                  </a:lnTo>
                  <a:lnTo>
                    <a:pt x="288809" y="1175"/>
                  </a:lnTo>
                  <a:lnTo>
                    <a:pt x="304794" y="1928"/>
                  </a:lnTo>
                  <a:lnTo>
                    <a:pt x="341841" y="13221"/>
                  </a:lnTo>
                  <a:lnTo>
                    <a:pt x="370340" y="42160"/>
                  </a:lnTo>
                  <a:lnTo>
                    <a:pt x="383184" y="86093"/>
                  </a:lnTo>
                  <a:lnTo>
                    <a:pt x="384589" y="108266"/>
                  </a:lnTo>
                  <a:lnTo>
                    <a:pt x="384589" y="220793"/>
                  </a:lnTo>
                  <a:close/>
                </a:path>
                <a:path w="1651634" h="265429">
                  <a:moveTo>
                    <a:pt x="849659" y="220793"/>
                  </a:moveTo>
                  <a:lnTo>
                    <a:pt x="849659" y="224025"/>
                  </a:lnTo>
                  <a:lnTo>
                    <a:pt x="850051" y="227551"/>
                  </a:lnTo>
                  <a:lnTo>
                    <a:pt x="865083" y="253846"/>
                  </a:lnTo>
                  <a:lnTo>
                    <a:pt x="868316" y="253846"/>
                  </a:lnTo>
                  <a:lnTo>
                    <a:pt x="868316" y="259869"/>
                  </a:lnTo>
                  <a:lnTo>
                    <a:pt x="790017" y="259869"/>
                  </a:lnTo>
                  <a:lnTo>
                    <a:pt x="790017" y="253846"/>
                  </a:lnTo>
                  <a:lnTo>
                    <a:pt x="793249" y="253846"/>
                  </a:lnTo>
                  <a:lnTo>
                    <a:pt x="796040" y="252671"/>
                  </a:lnTo>
                  <a:lnTo>
                    <a:pt x="798390" y="250321"/>
                  </a:lnTo>
                  <a:lnTo>
                    <a:pt x="800838" y="247872"/>
                  </a:lnTo>
                  <a:lnTo>
                    <a:pt x="802944" y="245032"/>
                  </a:lnTo>
                  <a:lnTo>
                    <a:pt x="804707" y="241800"/>
                  </a:lnTo>
                  <a:lnTo>
                    <a:pt x="806568" y="238568"/>
                  </a:lnTo>
                  <a:lnTo>
                    <a:pt x="807890" y="235092"/>
                  </a:lnTo>
                  <a:lnTo>
                    <a:pt x="808673" y="231370"/>
                  </a:lnTo>
                  <a:lnTo>
                    <a:pt x="809457" y="227551"/>
                  </a:lnTo>
                  <a:lnTo>
                    <a:pt x="809848" y="224025"/>
                  </a:lnTo>
                  <a:lnTo>
                    <a:pt x="809848" y="220793"/>
                  </a:lnTo>
                  <a:lnTo>
                    <a:pt x="809848" y="90785"/>
                  </a:lnTo>
                  <a:lnTo>
                    <a:pt x="799467" y="48624"/>
                  </a:lnTo>
                  <a:lnTo>
                    <a:pt x="794277" y="42454"/>
                  </a:lnTo>
                  <a:lnTo>
                    <a:pt x="789086" y="36186"/>
                  </a:lnTo>
                  <a:lnTo>
                    <a:pt x="749178" y="21594"/>
                  </a:lnTo>
                  <a:lnTo>
                    <a:pt x="741309" y="22062"/>
                  </a:lnTo>
                  <a:lnTo>
                    <a:pt x="705888" y="42225"/>
                  </a:lnTo>
                  <a:lnTo>
                    <a:pt x="688361" y="76829"/>
                  </a:lnTo>
                  <a:lnTo>
                    <a:pt x="687185" y="82950"/>
                  </a:lnTo>
                  <a:lnTo>
                    <a:pt x="687185" y="87847"/>
                  </a:lnTo>
                  <a:lnTo>
                    <a:pt x="687185" y="220793"/>
                  </a:lnTo>
                  <a:lnTo>
                    <a:pt x="687185" y="224025"/>
                  </a:lnTo>
                  <a:lnTo>
                    <a:pt x="687577" y="227551"/>
                  </a:lnTo>
                  <a:lnTo>
                    <a:pt x="703197" y="253846"/>
                  </a:lnTo>
                  <a:lnTo>
                    <a:pt x="706429" y="253846"/>
                  </a:lnTo>
                  <a:lnTo>
                    <a:pt x="706429" y="259869"/>
                  </a:lnTo>
                  <a:lnTo>
                    <a:pt x="628865" y="259869"/>
                  </a:lnTo>
                  <a:lnTo>
                    <a:pt x="628865" y="253846"/>
                  </a:lnTo>
                  <a:lnTo>
                    <a:pt x="631608" y="253846"/>
                  </a:lnTo>
                  <a:lnTo>
                    <a:pt x="634154" y="252671"/>
                  </a:lnTo>
                  <a:lnTo>
                    <a:pt x="636504" y="250321"/>
                  </a:lnTo>
                  <a:lnTo>
                    <a:pt x="638952" y="247872"/>
                  </a:lnTo>
                  <a:lnTo>
                    <a:pt x="641058" y="245032"/>
                  </a:lnTo>
                  <a:lnTo>
                    <a:pt x="642821" y="241800"/>
                  </a:lnTo>
                  <a:lnTo>
                    <a:pt x="644681" y="238568"/>
                  </a:lnTo>
                  <a:lnTo>
                    <a:pt x="646004" y="235092"/>
                  </a:lnTo>
                  <a:lnTo>
                    <a:pt x="646787" y="231370"/>
                  </a:lnTo>
                  <a:lnTo>
                    <a:pt x="647669" y="227551"/>
                  </a:lnTo>
                  <a:lnTo>
                    <a:pt x="648110" y="224025"/>
                  </a:lnTo>
                  <a:lnTo>
                    <a:pt x="648110" y="220793"/>
                  </a:lnTo>
                  <a:lnTo>
                    <a:pt x="648110" y="87112"/>
                  </a:lnTo>
                  <a:lnTo>
                    <a:pt x="634888" y="45245"/>
                  </a:lnTo>
                  <a:lnTo>
                    <a:pt x="629012" y="39663"/>
                  </a:lnTo>
                  <a:lnTo>
                    <a:pt x="623234" y="34081"/>
                  </a:lnTo>
                  <a:lnTo>
                    <a:pt x="616623" y="29674"/>
                  </a:lnTo>
                  <a:lnTo>
                    <a:pt x="609180" y="26442"/>
                  </a:lnTo>
                  <a:lnTo>
                    <a:pt x="601835" y="23210"/>
                  </a:lnTo>
                  <a:lnTo>
                    <a:pt x="594343" y="21594"/>
                  </a:lnTo>
                  <a:lnTo>
                    <a:pt x="586704" y="21594"/>
                  </a:lnTo>
                  <a:lnTo>
                    <a:pt x="545082" y="36676"/>
                  </a:lnTo>
                  <a:lnTo>
                    <a:pt x="524712" y="75948"/>
                  </a:lnTo>
                  <a:lnTo>
                    <a:pt x="524712" y="82412"/>
                  </a:lnTo>
                  <a:lnTo>
                    <a:pt x="524712" y="220793"/>
                  </a:lnTo>
                  <a:lnTo>
                    <a:pt x="524712" y="224025"/>
                  </a:lnTo>
                  <a:lnTo>
                    <a:pt x="525104" y="227551"/>
                  </a:lnTo>
                  <a:lnTo>
                    <a:pt x="540724" y="253846"/>
                  </a:lnTo>
                  <a:lnTo>
                    <a:pt x="543956" y="253846"/>
                  </a:lnTo>
                  <a:lnTo>
                    <a:pt x="543956" y="259869"/>
                  </a:lnTo>
                  <a:lnTo>
                    <a:pt x="466391" y="259869"/>
                  </a:lnTo>
                  <a:lnTo>
                    <a:pt x="466391" y="253846"/>
                  </a:lnTo>
                  <a:lnTo>
                    <a:pt x="469133" y="253846"/>
                  </a:lnTo>
                  <a:lnTo>
                    <a:pt x="471680" y="252671"/>
                  </a:lnTo>
                  <a:lnTo>
                    <a:pt x="474030" y="250321"/>
                  </a:lnTo>
                  <a:lnTo>
                    <a:pt x="476479" y="247872"/>
                  </a:lnTo>
                  <a:lnTo>
                    <a:pt x="478584" y="245032"/>
                  </a:lnTo>
                  <a:lnTo>
                    <a:pt x="480347" y="241800"/>
                  </a:lnTo>
                  <a:lnTo>
                    <a:pt x="482208" y="238568"/>
                  </a:lnTo>
                  <a:lnTo>
                    <a:pt x="483530" y="235092"/>
                  </a:lnTo>
                  <a:lnTo>
                    <a:pt x="484314" y="231370"/>
                  </a:lnTo>
                  <a:lnTo>
                    <a:pt x="485195" y="227551"/>
                  </a:lnTo>
                  <a:lnTo>
                    <a:pt x="485636" y="224025"/>
                  </a:lnTo>
                  <a:lnTo>
                    <a:pt x="485636" y="220793"/>
                  </a:lnTo>
                  <a:lnTo>
                    <a:pt x="485636" y="60082"/>
                  </a:lnTo>
                  <a:lnTo>
                    <a:pt x="485636" y="56851"/>
                  </a:lnTo>
                  <a:lnTo>
                    <a:pt x="485391" y="53227"/>
                  </a:lnTo>
                  <a:lnTo>
                    <a:pt x="484901" y="49212"/>
                  </a:lnTo>
                  <a:lnTo>
                    <a:pt x="484510" y="45196"/>
                  </a:lnTo>
                  <a:lnTo>
                    <a:pt x="483726" y="41426"/>
                  </a:lnTo>
                  <a:lnTo>
                    <a:pt x="482551" y="37900"/>
                  </a:lnTo>
                  <a:lnTo>
                    <a:pt x="481375" y="34277"/>
                  </a:lnTo>
                  <a:lnTo>
                    <a:pt x="479368" y="31290"/>
                  </a:lnTo>
                  <a:lnTo>
                    <a:pt x="476527" y="28939"/>
                  </a:lnTo>
                  <a:lnTo>
                    <a:pt x="473785" y="26491"/>
                  </a:lnTo>
                  <a:lnTo>
                    <a:pt x="469966" y="25267"/>
                  </a:lnTo>
                  <a:lnTo>
                    <a:pt x="465069" y="25267"/>
                  </a:lnTo>
                  <a:lnTo>
                    <a:pt x="465069" y="19831"/>
                  </a:lnTo>
                  <a:lnTo>
                    <a:pt x="524712" y="0"/>
                  </a:lnTo>
                  <a:lnTo>
                    <a:pt x="524712" y="30555"/>
                  </a:lnTo>
                  <a:lnTo>
                    <a:pt x="529623" y="25524"/>
                  </a:lnTo>
                  <a:lnTo>
                    <a:pt x="568048" y="3599"/>
                  </a:lnTo>
                  <a:lnTo>
                    <a:pt x="591552" y="1175"/>
                  </a:lnTo>
                  <a:lnTo>
                    <a:pt x="599705" y="1478"/>
                  </a:lnTo>
                  <a:lnTo>
                    <a:pt x="639534" y="14726"/>
                  </a:lnTo>
                  <a:lnTo>
                    <a:pt x="661918" y="35550"/>
                  </a:lnTo>
                  <a:lnTo>
                    <a:pt x="666717" y="41916"/>
                  </a:lnTo>
                  <a:lnTo>
                    <a:pt x="670732" y="48085"/>
                  </a:lnTo>
                  <a:lnTo>
                    <a:pt x="673964" y="54060"/>
                  </a:lnTo>
                  <a:lnTo>
                    <a:pt x="677098" y="48085"/>
                  </a:lnTo>
                  <a:lnTo>
                    <a:pt x="706209" y="14892"/>
                  </a:lnTo>
                  <a:lnTo>
                    <a:pt x="745487" y="1478"/>
                  </a:lnTo>
                  <a:lnTo>
                    <a:pt x="753879" y="1175"/>
                  </a:lnTo>
                  <a:lnTo>
                    <a:pt x="769864" y="1928"/>
                  </a:lnTo>
                  <a:lnTo>
                    <a:pt x="806911" y="13221"/>
                  </a:lnTo>
                  <a:lnTo>
                    <a:pt x="835410" y="42160"/>
                  </a:lnTo>
                  <a:lnTo>
                    <a:pt x="848254" y="86093"/>
                  </a:lnTo>
                  <a:lnTo>
                    <a:pt x="849659" y="108266"/>
                  </a:lnTo>
                  <a:lnTo>
                    <a:pt x="849659" y="220793"/>
                  </a:lnTo>
                  <a:close/>
                </a:path>
                <a:path w="1651634" h="265429">
                  <a:moveTo>
                    <a:pt x="1167827" y="220793"/>
                  </a:moveTo>
                  <a:lnTo>
                    <a:pt x="1167827" y="223535"/>
                  </a:lnTo>
                  <a:lnTo>
                    <a:pt x="1168219" y="226816"/>
                  </a:lnTo>
                  <a:lnTo>
                    <a:pt x="1183349" y="253846"/>
                  </a:lnTo>
                  <a:lnTo>
                    <a:pt x="1186483" y="253846"/>
                  </a:lnTo>
                  <a:lnTo>
                    <a:pt x="1186483" y="259869"/>
                  </a:lnTo>
                  <a:lnTo>
                    <a:pt x="1128163" y="259869"/>
                  </a:lnTo>
                  <a:lnTo>
                    <a:pt x="1128163" y="226816"/>
                  </a:lnTo>
                  <a:lnTo>
                    <a:pt x="1123150" y="233390"/>
                  </a:lnTo>
                  <a:lnTo>
                    <a:pt x="1092347" y="258198"/>
                  </a:lnTo>
                  <a:lnTo>
                    <a:pt x="1056622" y="265305"/>
                  </a:lnTo>
                  <a:lnTo>
                    <a:pt x="1040040" y="264552"/>
                  </a:lnTo>
                  <a:lnTo>
                    <a:pt x="1001093" y="253259"/>
                  </a:lnTo>
                  <a:lnTo>
                    <a:pt x="969803" y="222556"/>
                  </a:lnTo>
                  <a:lnTo>
                    <a:pt x="955994" y="182011"/>
                  </a:lnTo>
                  <a:lnTo>
                    <a:pt x="953056" y="140732"/>
                  </a:lnTo>
                  <a:lnTo>
                    <a:pt x="953056" y="54647"/>
                  </a:lnTo>
                  <a:lnTo>
                    <a:pt x="953056" y="51023"/>
                  </a:lnTo>
                  <a:lnTo>
                    <a:pt x="952958" y="47547"/>
                  </a:lnTo>
                  <a:lnTo>
                    <a:pt x="952762" y="44217"/>
                  </a:lnTo>
                  <a:lnTo>
                    <a:pt x="952567" y="40789"/>
                  </a:lnTo>
                  <a:lnTo>
                    <a:pt x="951734" y="37655"/>
                  </a:lnTo>
                  <a:lnTo>
                    <a:pt x="950265" y="34815"/>
                  </a:lnTo>
                  <a:lnTo>
                    <a:pt x="948894" y="31975"/>
                  </a:lnTo>
                  <a:lnTo>
                    <a:pt x="946788" y="29674"/>
                  </a:lnTo>
                  <a:lnTo>
                    <a:pt x="943948" y="27911"/>
                  </a:lnTo>
                  <a:lnTo>
                    <a:pt x="941206" y="26148"/>
                  </a:lnTo>
                  <a:lnTo>
                    <a:pt x="937240" y="25267"/>
                  </a:lnTo>
                  <a:lnTo>
                    <a:pt x="932049" y="25267"/>
                  </a:lnTo>
                  <a:lnTo>
                    <a:pt x="932049" y="19831"/>
                  </a:lnTo>
                  <a:lnTo>
                    <a:pt x="992720" y="587"/>
                  </a:lnTo>
                  <a:lnTo>
                    <a:pt x="992720" y="153953"/>
                  </a:lnTo>
                  <a:lnTo>
                    <a:pt x="993959" y="175299"/>
                  </a:lnTo>
                  <a:lnTo>
                    <a:pt x="1012551" y="221381"/>
                  </a:lnTo>
                  <a:lnTo>
                    <a:pt x="1047477" y="241626"/>
                  </a:lnTo>
                  <a:lnTo>
                    <a:pt x="1061323" y="242975"/>
                  </a:lnTo>
                  <a:lnTo>
                    <a:pt x="1068971" y="242544"/>
                  </a:lnTo>
                  <a:lnTo>
                    <a:pt x="1105825" y="224227"/>
                  </a:lnTo>
                  <a:lnTo>
                    <a:pt x="1123609" y="199786"/>
                  </a:lnTo>
                  <a:lnTo>
                    <a:pt x="1126645" y="192931"/>
                  </a:lnTo>
                  <a:lnTo>
                    <a:pt x="1128163" y="187300"/>
                  </a:lnTo>
                  <a:lnTo>
                    <a:pt x="1128163" y="182892"/>
                  </a:lnTo>
                  <a:lnTo>
                    <a:pt x="1128163" y="54647"/>
                  </a:lnTo>
                  <a:lnTo>
                    <a:pt x="1128163" y="51023"/>
                  </a:lnTo>
                  <a:lnTo>
                    <a:pt x="1128065" y="47547"/>
                  </a:lnTo>
                  <a:lnTo>
                    <a:pt x="1127870" y="44217"/>
                  </a:lnTo>
                  <a:lnTo>
                    <a:pt x="1127674" y="40789"/>
                  </a:lnTo>
                  <a:lnTo>
                    <a:pt x="1126841" y="37655"/>
                  </a:lnTo>
                  <a:lnTo>
                    <a:pt x="1125372" y="34815"/>
                  </a:lnTo>
                  <a:lnTo>
                    <a:pt x="1124001" y="31975"/>
                  </a:lnTo>
                  <a:lnTo>
                    <a:pt x="1121895" y="29674"/>
                  </a:lnTo>
                  <a:lnTo>
                    <a:pt x="1119055" y="27911"/>
                  </a:lnTo>
                  <a:lnTo>
                    <a:pt x="1116313" y="26148"/>
                  </a:lnTo>
                  <a:lnTo>
                    <a:pt x="1112347" y="25267"/>
                  </a:lnTo>
                  <a:lnTo>
                    <a:pt x="1107156" y="25267"/>
                  </a:lnTo>
                  <a:lnTo>
                    <a:pt x="1107156" y="19831"/>
                  </a:lnTo>
                  <a:lnTo>
                    <a:pt x="1167827" y="587"/>
                  </a:lnTo>
                  <a:lnTo>
                    <a:pt x="1167827" y="220793"/>
                  </a:lnTo>
                  <a:close/>
                </a:path>
                <a:path w="1651634" h="265429">
                  <a:moveTo>
                    <a:pt x="1486760" y="220793"/>
                  </a:moveTo>
                  <a:lnTo>
                    <a:pt x="1486760" y="224025"/>
                  </a:lnTo>
                  <a:lnTo>
                    <a:pt x="1487152" y="227551"/>
                  </a:lnTo>
                  <a:lnTo>
                    <a:pt x="1502772" y="253846"/>
                  </a:lnTo>
                  <a:lnTo>
                    <a:pt x="1506004" y="253846"/>
                  </a:lnTo>
                  <a:lnTo>
                    <a:pt x="1506004" y="259869"/>
                  </a:lnTo>
                  <a:lnTo>
                    <a:pt x="1428440" y="259869"/>
                  </a:lnTo>
                  <a:lnTo>
                    <a:pt x="1428440" y="253846"/>
                  </a:lnTo>
                  <a:lnTo>
                    <a:pt x="1431183" y="253846"/>
                  </a:lnTo>
                  <a:lnTo>
                    <a:pt x="1433729" y="252671"/>
                  </a:lnTo>
                  <a:lnTo>
                    <a:pt x="1436079" y="250321"/>
                  </a:lnTo>
                  <a:lnTo>
                    <a:pt x="1438527" y="247872"/>
                  </a:lnTo>
                  <a:lnTo>
                    <a:pt x="1440633" y="245032"/>
                  </a:lnTo>
                  <a:lnTo>
                    <a:pt x="1442396" y="241800"/>
                  </a:lnTo>
                  <a:lnTo>
                    <a:pt x="1444256" y="238568"/>
                  </a:lnTo>
                  <a:lnTo>
                    <a:pt x="1445579" y="235092"/>
                  </a:lnTo>
                  <a:lnTo>
                    <a:pt x="1446362" y="231370"/>
                  </a:lnTo>
                  <a:lnTo>
                    <a:pt x="1447243" y="227551"/>
                  </a:lnTo>
                  <a:lnTo>
                    <a:pt x="1447685" y="224025"/>
                  </a:lnTo>
                  <a:lnTo>
                    <a:pt x="1447685" y="220793"/>
                  </a:lnTo>
                  <a:lnTo>
                    <a:pt x="1447685" y="108854"/>
                  </a:lnTo>
                  <a:lnTo>
                    <a:pt x="1447308" y="98332"/>
                  </a:lnTo>
                  <a:lnTo>
                    <a:pt x="1434573" y="56043"/>
                  </a:lnTo>
                  <a:lnTo>
                    <a:pt x="1402145" y="27911"/>
                  </a:lnTo>
                  <a:lnTo>
                    <a:pt x="1375996" y="22769"/>
                  </a:lnTo>
                  <a:lnTo>
                    <a:pt x="1369404" y="23109"/>
                  </a:lnTo>
                  <a:lnTo>
                    <a:pt x="1332109" y="38258"/>
                  </a:lnTo>
                  <a:lnTo>
                    <a:pt x="1306561" y="70610"/>
                  </a:lnTo>
                  <a:lnTo>
                    <a:pt x="1304455" y="78690"/>
                  </a:lnTo>
                  <a:lnTo>
                    <a:pt x="1304455" y="87112"/>
                  </a:lnTo>
                  <a:lnTo>
                    <a:pt x="1304455" y="220793"/>
                  </a:lnTo>
                  <a:lnTo>
                    <a:pt x="1304455" y="224025"/>
                  </a:lnTo>
                  <a:lnTo>
                    <a:pt x="1304846" y="227551"/>
                  </a:lnTo>
                  <a:lnTo>
                    <a:pt x="1320467" y="253846"/>
                  </a:lnTo>
                  <a:lnTo>
                    <a:pt x="1323699" y="253846"/>
                  </a:lnTo>
                  <a:lnTo>
                    <a:pt x="1323699" y="259869"/>
                  </a:lnTo>
                  <a:lnTo>
                    <a:pt x="1245400" y="259869"/>
                  </a:lnTo>
                  <a:lnTo>
                    <a:pt x="1245400" y="253846"/>
                  </a:lnTo>
                  <a:lnTo>
                    <a:pt x="1248240" y="253846"/>
                  </a:lnTo>
                  <a:lnTo>
                    <a:pt x="1250836" y="252671"/>
                  </a:lnTo>
                  <a:lnTo>
                    <a:pt x="1253186" y="250321"/>
                  </a:lnTo>
                  <a:lnTo>
                    <a:pt x="1255634" y="247872"/>
                  </a:lnTo>
                  <a:lnTo>
                    <a:pt x="1257740" y="245032"/>
                  </a:lnTo>
                  <a:lnTo>
                    <a:pt x="1259503" y="241800"/>
                  </a:lnTo>
                  <a:lnTo>
                    <a:pt x="1261364" y="238568"/>
                  </a:lnTo>
                  <a:lnTo>
                    <a:pt x="1262686" y="235092"/>
                  </a:lnTo>
                  <a:lnTo>
                    <a:pt x="1263469" y="231370"/>
                  </a:lnTo>
                  <a:lnTo>
                    <a:pt x="1264252" y="227551"/>
                  </a:lnTo>
                  <a:lnTo>
                    <a:pt x="1264644" y="224025"/>
                  </a:lnTo>
                  <a:lnTo>
                    <a:pt x="1264644" y="220793"/>
                  </a:lnTo>
                  <a:lnTo>
                    <a:pt x="1264644" y="54647"/>
                  </a:lnTo>
                  <a:lnTo>
                    <a:pt x="1264644" y="47889"/>
                  </a:lnTo>
                  <a:lnTo>
                    <a:pt x="1263665" y="41426"/>
                  </a:lnTo>
                  <a:lnTo>
                    <a:pt x="1261706" y="35256"/>
                  </a:lnTo>
                  <a:lnTo>
                    <a:pt x="1259747" y="28988"/>
                  </a:lnTo>
                  <a:lnTo>
                    <a:pt x="1253920" y="25659"/>
                  </a:lnTo>
                  <a:lnTo>
                    <a:pt x="1244225" y="25267"/>
                  </a:lnTo>
                  <a:lnTo>
                    <a:pt x="1244225" y="19831"/>
                  </a:lnTo>
                  <a:lnTo>
                    <a:pt x="1304455" y="587"/>
                  </a:lnTo>
                  <a:lnTo>
                    <a:pt x="1304455" y="33640"/>
                  </a:lnTo>
                  <a:lnTo>
                    <a:pt x="1307197" y="30408"/>
                  </a:lnTo>
                  <a:lnTo>
                    <a:pt x="1331191" y="12339"/>
                  </a:lnTo>
                  <a:lnTo>
                    <a:pt x="1337458" y="8912"/>
                  </a:lnTo>
                  <a:lnTo>
                    <a:pt x="1382019" y="587"/>
                  </a:lnTo>
                  <a:lnTo>
                    <a:pt x="1395662" y="1193"/>
                  </a:lnTo>
                  <a:lnTo>
                    <a:pt x="1439669" y="15424"/>
                  </a:lnTo>
                  <a:lnTo>
                    <a:pt x="1468553" y="43088"/>
                  </a:lnTo>
                  <a:lnTo>
                    <a:pt x="1485328" y="86929"/>
                  </a:lnTo>
                  <a:lnTo>
                    <a:pt x="1486760" y="104594"/>
                  </a:lnTo>
                  <a:lnTo>
                    <a:pt x="1486760" y="220793"/>
                  </a:lnTo>
                  <a:close/>
                </a:path>
                <a:path w="1651634" h="265429">
                  <a:moveTo>
                    <a:pt x="1573407" y="259869"/>
                  </a:moveTo>
                  <a:lnTo>
                    <a:pt x="1573407" y="253846"/>
                  </a:lnTo>
                  <a:lnTo>
                    <a:pt x="1576541" y="253846"/>
                  </a:lnTo>
                  <a:lnTo>
                    <a:pt x="1579332" y="252671"/>
                  </a:lnTo>
                  <a:lnTo>
                    <a:pt x="1591329" y="231370"/>
                  </a:lnTo>
                  <a:lnTo>
                    <a:pt x="1592211" y="227551"/>
                  </a:lnTo>
                  <a:lnTo>
                    <a:pt x="1592651" y="224025"/>
                  </a:lnTo>
                  <a:lnTo>
                    <a:pt x="1592651" y="220793"/>
                  </a:lnTo>
                  <a:lnTo>
                    <a:pt x="1592651" y="54060"/>
                  </a:lnTo>
                  <a:lnTo>
                    <a:pt x="1592651" y="47302"/>
                  </a:lnTo>
                  <a:lnTo>
                    <a:pt x="1591623" y="40838"/>
                  </a:lnTo>
                  <a:lnTo>
                    <a:pt x="1589566" y="34668"/>
                  </a:lnTo>
                  <a:lnTo>
                    <a:pt x="1587608" y="28401"/>
                  </a:lnTo>
                  <a:lnTo>
                    <a:pt x="1581780" y="25022"/>
                  </a:lnTo>
                  <a:lnTo>
                    <a:pt x="1572085" y="24532"/>
                  </a:lnTo>
                  <a:lnTo>
                    <a:pt x="1572085" y="19244"/>
                  </a:lnTo>
                  <a:lnTo>
                    <a:pt x="1632315" y="0"/>
                  </a:lnTo>
                  <a:lnTo>
                    <a:pt x="1632315" y="220793"/>
                  </a:lnTo>
                  <a:lnTo>
                    <a:pt x="1632315" y="224025"/>
                  </a:lnTo>
                  <a:lnTo>
                    <a:pt x="1648327" y="253846"/>
                  </a:lnTo>
                  <a:lnTo>
                    <a:pt x="1651559" y="253846"/>
                  </a:lnTo>
                  <a:lnTo>
                    <a:pt x="1651559" y="259869"/>
                  </a:lnTo>
                  <a:lnTo>
                    <a:pt x="1573407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8" name="object 15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079072" y="3429457"/>
              <a:ext cx="79711" cy="79123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9224474" y="3530351"/>
              <a:ext cx="485140" cy="261620"/>
            </a:xfrm>
            <a:custGeom>
              <a:avLst/>
              <a:gdLst/>
              <a:ahLst/>
              <a:cxnLst/>
              <a:rect l="l" t="t" r="r" b="b"/>
              <a:pathLst>
                <a:path w="485140" h="261620">
                  <a:moveTo>
                    <a:pt x="227551" y="235337"/>
                  </a:moveTo>
                  <a:lnTo>
                    <a:pt x="224319" y="235337"/>
                  </a:lnTo>
                  <a:lnTo>
                    <a:pt x="221284" y="236022"/>
                  </a:lnTo>
                  <a:lnTo>
                    <a:pt x="218443" y="237393"/>
                  </a:lnTo>
                  <a:lnTo>
                    <a:pt x="215701" y="238764"/>
                  </a:lnTo>
                  <a:lnTo>
                    <a:pt x="212518" y="240478"/>
                  </a:lnTo>
                  <a:lnTo>
                    <a:pt x="208894" y="242535"/>
                  </a:lnTo>
                  <a:lnTo>
                    <a:pt x="203413" y="245565"/>
                  </a:lnTo>
                  <a:lnTo>
                    <a:pt x="164897" y="259612"/>
                  </a:lnTo>
                  <a:lnTo>
                    <a:pt x="142054" y="261191"/>
                  </a:lnTo>
                  <a:lnTo>
                    <a:pt x="126987" y="260576"/>
                  </a:lnTo>
                  <a:lnTo>
                    <a:pt x="85203" y="251349"/>
                  </a:lnTo>
                  <a:lnTo>
                    <a:pt x="50029" y="231985"/>
                  </a:lnTo>
                  <a:lnTo>
                    <a:pt x="23247" y="204303"/>
                  </a:lnTo>
                  <a:lnTo>
                    <a:pt x="5949" y="169873"/>
                  </a:lnTo>
                  <a:lnTo>
                    <a:pt x="0" y="130595"/>
                  </a:lnTo>
                  <a:lnTo>
                    <a:pt x="578" y="117815"/>
                  </a:lnTo>
                  <a:lnTo>
                    <a:pt x="14460" y="69824"/>
                  </a:lnTo>
                  <a:lnTo>
                    <a:pt x="45383" y="31088"/>
                  </a:lnTo>
                  <a:lnTo>
                    <a:pt x="79180" y="10870"/>
                  </a:lnTo>
                  <a:lnTo>
                    <a:pt x="121405" y="679"/>
                  </a:lnTo>
                  <a:lnTo>
                    <a:pt x="137206" y="0"/>
                  </a:lnTo>
                  <a:lnTo>
                    <a:pt x="147838" y="321"/>
                  </a:lnTo>
                  <a:lnTo>
                    <a:pt x="186125" y="10173"/>
                  </a:lnTo>
                  <a:lnTo>
                    <a:pt x="200472" y="17040"/>
                  </a:lnTo>
                  <a:lnTo>
                    <a:pt x="203949" y="18656"/>
                  </a:lnTo>
                  <a:lnTo>
                    <a:pt x="207279" y="19831"/>
                  </a:lnTo>
                  <a:lnTo>
                    <a:pt x="210706" y="21007"/>
                  </a:lnTo>
                  <a:lnTo>
                    <a:pt x="214232" y="21594"/>
                  </a:lnTo>
                  <a:lnTo>
                    <a:pt x="217855" y="21594"/>
                  </a:lnTo>
                  <a:lnTo>
                    <a:pt x="217855" y="67428"/>
                  </a:lnTo>
                  <a:lnTo>
                    <a:pt x="211833" y="67428"/>
                  </a:lnTo>
                  <a:lnTo>
                    <a:pt x="209874" y="59789"/>
                  </a:lnTo>
                  <a:lnTo>
                    <a:pt x="206250" y="53080"/>
                  </a:lnTo>
                  <a:lnTo>
                    <a:pt x="200962" y="47302"/>
                  </a:lnTo>
                  <a:lnTo>
                    <a:pt x="195771" y="41426"/>
                  </a:lnTo>
                  <a:lnTo>
                    <a:pt x="189748" y="36480"/>
                  </a:lnTo>
                  <a:lnTo>
                    <a:pt x="182893" y="32465"/>
                  </a:lnTo>
                  <a:lnTo>
                    <a:pt x="176135" y="28450"/>
                  </a:lnTo>
                  <a:lnTo>
                    <a:pt x="168741" y="25463"/>
                  </a:lnTo>
                  <a:lnTo>
                    <a:pt x="160710" y="23504"/>
                  </a:lnTo>
                  <a:lnTo>
                    <a:pt x="152680" y="21447"/>
                  </a:lnTo>
                  <a:lnTo>
                    <a:pt x="144845" y="20419"/>
                  </a:lnTo>
                  <a:lnTo>
                    <a:pt x="137206" y="20419"/>
                  </a:lnTo>
                  <a:lnTo>
                    <a:pt x="125243" y="20970"/>
                  </a:lnTo>
                  <a:lnTo>
                    <a:pt x="84955" y="33916"/>
                  </a:lnTo>
                  <a:lnTo>
                    <a:pt x="52738" y="67244"/>
                  </a:lnTo>
                  <a:lnTo>
                    <a:pt x="39599" y="111948"/>
                  </a:lnTo>
                  <a:lnTo>
                    <a:pt x="39223" y="121487"/>
                  </a:lnTo>
                  <a:lnTo>
                    <a:pt x="39673" y="132597"/>
                  </a:lnTo>
                  <a:lnTo>
                    <a:pt x="50415" y="175639"/>
                  </a:lnTo>
                  <a:lnTo>
                    <a:pt x="74250" y="211428"/>
                  </a:lnTo>
                  <a:lnTo>
                    <a:pt x="109818" y="234923"/>
                  </a:lnTo>
                  <a:lnTo>
                    <a:pt x="143229" y="240625"/>
                  </a:lnTo>
                  <a:lnTo>
                    <a:pt x="151501" y="240331"/>
                  </a:lnTo>
                  <a:lnTo>
                    <a:pt x="193120" y="227000"/>
                  </a:lnTo>
                  <a:lnTo>
                    <a:pt x="220744" y="193910"/>
                  </a:lnTo>
                  <a:lnTo>
                    <a:pt x="221528" y="188328"/>
                  </a:lnTo>
                  <a:lnTo>
                    <a:pt x="227551" y="188328"/>
                  </a:lnTo>
                  <a:lnTo>
                    <a:pt x="227551" y="235337"/>
                  </a:lnTo>
                  <a:close/>
                </a:path>
                <a:path w="485140" h="261620">
                  <a:moveTo>
                    <a:pt x="426699" y="256931"/>
                  </a:moveTo>
                  <a:lnTo>
                    <a:pt x="426699" y="226229"/>
                  </a:lnTo>
                  <a:lnTo>
                    <a:pt x="423614" y="229314"/>
                  </a:lnTo>
                  <a:lnTo>
                    <a:pt x="415838" y="236402"/>
                  </a:lnTo>
                  <a:lnTo>
                    <a:pt x="378809" y="256481"/>
                  </a:lnTo>
                  <a:lnTo>
                    <a:pt x="341790" y="261191"/>
                  </a:lnTo>
                  <a:lnTo>
                    <a:pt x="331653" y="260888"/>
                  </a:lnTo>
                  <a:lnTo>
                    <a:pt x="291990" y="250541"/>
                  </a:lnTo>
                  <a:lnTo>
                    <a:pt x="263834" y="215064"/>
                  </a:lnTo>
                  <a:lnTo>
                    <a:pt x="262316" y="207033"/>
                  </a:lnTo>
                  <a:lnTo>
                    <a:pt x="262316" y="198611"/>
                  </a:lnTo>
                  <a:lnTo>
                    <a:pt x="279678" y="154853"/>
                  </a:lnTo>
                  <a:lnTo>
                    <a:pt x="316798" y="128961"/>
                  </a:lnTo>
                  <a:lnTo>
                    <a:pt x="357067" y="112820"/>
                  </a:lnTo>
                  <a:lnTo>
                    <a:pt x="407639" y="98084"/>
                  </a:lnTo>
                  <a:lnTo>
                    <a:pt x="426699" y="93282"/>
                  </a:lnTo>
                  <a:lnTo>
                    <a:pt x="425597" y="82099"/>
                  </a:lnTo>
                  <a:lnTo>
                    <a:pt x="407859" y="42564"/>
                  </a:lnTo>
                  <a:lnTo>
                    <a:pt x="373080" y="22035"/>
                  </a:lnTo>
                  <a:lnTo>
                    <a:pt x="357459" y="19244"/>
                  </a:lnTo>
                  <a:lnTo>
                    <a:pt x="351485" y="19244"/>
                  </a:lnTo>
                  <a:lnTo>
                    <a:pt x="309373" y="31437"/>
                  </a:lnTo>
                  <a:lnTo>
                    <a:pt x="303596" y="36431"/>
                  </a:lnTo>
                  <a:lnTo>
                    <a:pt x="297817" y="41426"/>
                  </a:lnTo>
                  <a:lnTo>
                    <a:pt x="292920" y="46861"/>
                  </a:lnTo>
                  <a:lnTo>
                    <a:pt x="288905" y="52737"/>
                  </a:lnTo>
                  <a:lnTo>
                    <a:pt x="284890" y="58516"/>
                  </a:lnTo>
                  <a:lnTo>
                    <a:pt x="281658" y="64000"/>
                  </a:lnTo>
                  <a:lnTo>
                    <a:pt x="279209" y="69190"/>
                  </a:lnTo>
                  <a:lnTo>
                    <a:pt x="273774" y="69190"/>
                  </a:lnTo>
                  <a:lnTo>
                    <a:pt x="273774" y="25267"/>
                  </a:lnTo>
                  <a:lnTo>
                    <a:pt x="277006" y="24875"/>
                  </a:lnTo>
                  <a:lnTo>
                    <a:pt x="279993" y="23896"/>
                  </a:lnTo>
                  <a:lnTo>
                    <a:pt x="282735" y="22329"/>
                  </a:lnTo>
                  <a:lnTo>
                    <a:pt x="285575" y="20664"/>
                  </a:lnTo>
                  <a:lnTo>
                    <a:pt x="289003" y="19048"/>
                  </a:lnTo>
                  <a:lnTo>
                    <a:pt x="317698" y="6904"/>
                  </a:lnTo>
                  <a:lnTo>
                    <a:pt x="326338" y="3883"/>
                  </a:lnTo>
                  <a:lnTo>
                    <a:pt x="336538" y="1726"/>
                  </a:lnTo>
                  <a:lnTo>
                    <a:pt x="348299" y="431"/>
                  </a:lnTo>
                  <a:lnTo>
                    <a:pt x="361621" y="0"/>
                  </a:lnTo>
                  <a:lnTo>
                    <a:pt x="377423" y="532"/>
                  </a:lnTo>
                  <a:lnTo>
                    <a:pt x="415241" y="8520"/>
                  </a:lnTo>
                  <a:lnTo>
                    <a:pt x="446825" y="30702"/>
                  </a:lnTo>
                  <a:lnTo>
                    <a:pt x="463122" y="71229"/>
                  </a:lnTo>
                  <a:lnTo>
                    <a:pt x="465188" y="98718"/>
                  </a:lnTo>
                  <a:lnTo>
                    <a:pt x="465188" y="217855"/>
                  </a:lnTo>
                  <a:lnTo>
                    <a:pt x="465188" y="225886"/>
                  </a:lnTo>
                  <a:lnTo>
                    <a:pt x="467000" y="233427"/>
                  </a:lnTo>
                  <a:lnTo>
                    <a:pt x="470623" y="240478"/>
                  </a:lnTo>
                  <a:lnTo>
                    <a:pt x="474247" y="247431"/>
                  </a:lnTo>
                  <a:lnTo>
                    <a:pt x="479046" y="250908"/>
                  </a:lnTo>
                  <a:lnTo>
                    <a:pt x="485019" y="250908"/>
                  </a:lnTo>
                  <a:lnTo>
                    <a:pt x="485019" y="256931"/>
                  </a:lnTo>
                  <a:lnTo>
                    <a:pt x="426699" y="25693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0" name="object 16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514142" y="3632770"/>
              <a:ext cx="148314" cy="147139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9752780" y="3427519"/>
              <a:ext cx="273050" cy="360045"/>
            </a:xfrm>
            <a:custGeom>
              <a:avLst/>
              <a:gdLst/>
              <a:ahLst/>
              <a:cxnLst/>
              <a:rect l="l" t="t" r="r" b="b"/>
              <a:pathLst>
                <a:path w="273050" h="360045">
                  <a:moveTo>
                    <a:pt x="73450" y="127510"/>
                  </a:moveTo>
                  <a:lnTo>
                    <a:pt x="73450" y="272503"/>
                  </a:lnTo>
                  <a:lnTo>
                    <a:pt x="73487" y="280169"/>
                  </a:lnTo>
                  <a:lnTo>
                    <a:pt x="76976" y="321862"/>
                  </a:lnTo>
                  <a:lnTo>
                    <a:pt x="91862" y="339343"/>
                  </a:lnTo>
                  <a:lnTo>
                    <a:pt x="97543" y="339343"/>
                  </a:lnTo>
                  <a:lnTo>
                    <a:pt x="130338" y="314039"/>
                  </a:lnTo>
                  <a:lnTo>
                    <a:pt x="135443" y="298357"/>
                  </a:lnTo>
                  <a:lnTo>
                    <a:pt x="140732" y="298357"/>
                  </a:lnTo>
                  <a:lnTo>
                    <a:pt x="140732" y="342281"/>
                  </a:lnTo>
                  <a:lnTo>
                    <a:pt x="137206" y="342281"/>
                  </a:lnTo>
                  <a:lnTo>
                    <a:pt x="134219" y="343505"/>
                  </a:lnTo>
                  <a:lnTo>
                    <a:pt x="92107" y="359762"/>
                  </a:lnTo>
                  <a:lnTo>
                    <a:pt x="81843" y="359239"/>
                  </a:lnTo>
                  <a:lnTo>
                    <a:pt x="47927" y="341547"/>
                  </a:lnTo>
                  <a:lnTo>
                    <a:pt x="34522" y="298504"/>
                  </a:lnTo>
                  <a:lnTo>
                    <a:pt x="33640" y="264129"/>
                  </a:lnTo>
                  <a:lnTo>
                    <a:pt x="33640" y="127510"/>
                  </a:lnTo>
                  <a:lnTo>
                    <a:pt x="0" y="127510"/>
                  </a:lnTo>
                  <a:lnTo>
                    <a:pt x="0" y="107091"/>
                  </a:lnTo>
                  <a:lnTo>
                    <a:pt x="33640" y="107091"/>
                  </a:lnTo>
                  <a:lnTo>
                    <a:pt x="33640" y="53472"/>
                  </a:lnTo>
                  <a:lnTo>
                    <a:pt x="33640" y="46714"/>
                  </a:lnTo>
                  <a:lnTo>
                    <a:pt x="32759" y="40446"/>
                  </a:lnTo>
                  <a:lnTo>
                    <a:pt x="30996" y="34668"/>
                  </a:lnTo>
                  <a:lnTo>
                    <a:pt x="29233" y="28792"/>
                  </a:lnTo>
                  <a:lnTo>
                    <a:pt x="23308" y="25658"/>
                  </a:lnTo>
                  <a:lnTo>
                    <a:pt x="13221" y="25267"/>
                  </a:lnTo>
                  <a:lnTo>
                    <a:pt x="13221" y="19244"/>
                  </a:lnTo>
                  <a:lnTo>
                    <a:pt x="73450" y="0"/>
                  </a:lnTo>
                  <a:lnTo>
                    <a:pt x="73450" y="107091"/>
                  </a:lnTo>
                  <a:lnTo>
                    <a:pt x="140732" y="107091"/>
                  </a:lnTo>
                  <a:lnTo>
                    <a:pt x="140732" y="127510"/>
                  </a:lnTo>
                  <a:lnTo>
                    <a:pt x="73450" y="127510"/>
                  </a:lnTo>
                  <a:close/>
                </a:path>
                <a:path w="273050" h="360045">
                  <a:moveTo>
                    <a:pt x="194385" y="359762"/>
                  </a:moveTo>
                  <a:lnTo>
                    <a:pt x="194385" y="353739"/>
                  </a:lnTo>
                  <a:lnTo>
                    <a:pt x="197519" y="353739"/>
                  </a:lnTo>
                  <a:lnTo>
                    <a:pt x="200310" y="352564"/>
                  </a:lnTo>
                  <a:lnTo>
                    <a:pt x="212307" y="331263"/>
                  </a:lnTo>
                  <a:lnTo>
                    <a:pt x="213188" y="327444"/>
                  </a:lnTo>
                  <a:lnTo>
                    <a:pt x="213629" y="323918"/>
                  </a:lnTo>
                  <a:lnTo>
                    <a:pt x="213629" y="320686"/>
                  </a:lnTo>
                  <a:lnTo>
                    <a:pt x="213629" y="153953"/>
                  </a:lnTo>
                  <a:lnTo>
                    <a:pt x="213629" y="147195"/>
                  </a:lnTo>
                  <a:lnTo>
                    <a:pt x="212600" y="140731"/>
                  </a:lnTo>
                  <a:lnTo>
                    <a:pt x="210544" y="134562"/>
                  </a:lnTo>
                  <a:lnTo>
                    <a:pt x="208586" y="128294"/>
                  </a:lnTo>
                  <a:lnTo>
                    <a:pt x="202758" y="124915"/>
                  </a:lnTo>
                  <a:lnTo>
                    <a:pt x="193063" y="124425"/>
                  </a:lnTo>
                  <a:lnTo>
                    <a:pt x="193063" y="119137"/>
                  </a:lnTo>
                  <a:lnTo>
                    <a:pt x="253293" y="99893"/>
                  </a:lnTo>
                  <a:lnTo>
                    <a:pt x="253293" y="320686"/>
                  </a:lnTo>
                  <a:lnTo>
                    <a:pt x="253293" y="323918"/>
                  </a:lnTo>
                  <a:lnTo>
                    <a:pt x="269305" y="353739"/>
                  </a:lnTo>
                  <a:lnTo>
                    <a:pt x="272537" y="353739"/>
                  </a:lnTo>
                  <a:lnTo>
                    <a:pt x="272537" y="359762"/>
                  </a:lnTo>
                  <a:lnTo>
                    <a:pt x="194385" y="359762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2" name="object 16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938821" y="3429457"/>
              <a:ext cx="79711" cy="79123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10084958" y="3530351"/>
              <a:ext cx="266065" cy="261620"/>
            </a:xfrm>
            <a:custGeom>
              <a:avLst/>
              <a:gdLst/>
              <a:ahLst/>
              <a:cxnLst/>
              <a:rect l="l" t="t" r="r" b="b"/>
              <a:pathLst>
                <a:path w="266065" h="261620">
                  <a:moveTo>
                    <a:pt x="131035" y="261191"/>
                  </a:moveTo>
                  <a:lnTo>
                    <a:pt x="89389" y="255655"/>
                  </a:lnTo>
                  <a:lnTo>
                    <a:pt x="54610" y="239560"/>
                  </a:lnTo>
                  <a:lnTo>
                    <a:pt x="20566" y="205442"/>
                  </a:lnTo>
                  <a:lnTo>
                    <a:pt x="2313" y="159058"/>
                  </a:lnTo>
                  <a:lnTo>
                    <a:pt x="0" y="132358"/>
                  </a:lnTo>
                  <a:lnTo>
                    <a:pt x="633" y="117925"/>
                  </a:lnTo>
                  <a:lnTo>
                    <a:pt x="10135" y="78592"/>
                  </a:lnTo>
                  <a:lnTo>
                    <a:pt x="29940" y="45897"/>
                  </a:lnTo>
                  <a:lnTo>
                    <a:pt x="69227" y="14965"/>
                  </a:lnTo>
                  <a:lnTo>
                    <a:pt x="106834" y="2423"/>
                  </a:lnTo>
                  <a:lnTo>
                    <a:pt x="134708" y="0"/>
                  </a:lnTo>
                  <a:lnTo>
                    <a:pt x="148866" y="587"/>
                  </a:lnTo>
                  <a:lnTo>
                    <a:pt x="187594" y="9401"/>
                  </a:lnTo>
                  <a:lnTo>
                    <a:pt x="229166" y="35550"/>
                  </a:lnTo>
                  <a:lnTo>
                    <a:pt x="256196" y="75507"/>
                  </a:lnTo>
                  <a:lnTo>
                    <a:pt x="265286" y="112802"/>
                  </a:lnTo>
                  <a:lnTo>
                    <a:pt x="265892" y="126335"/>
                  </a:lnTo>
                  <a:lnTo>
                    <a:pt x="265341" y="139171"/>
                  </a:lnTo>
                  <a:lnTo>
                    <a:pt x="257078" y="176576"/>
                  </a:lnTo>
                  <a:lnTo>
                    <a:pt x="231223" y="219618"/>
                  </a:lnTo>
                  <a:lnTo>
                    <a:pt x="201200" y="243554"/>
                  </a:lnTo>
                  <a:lnTo>
                    <a:pt x="162179" y="258327"/>
                  </a:lnTo>
                  <a:lnTo>
                    <a:pt x="131035" y="26119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112751" y="3538899"/>
              <a:ext cx="211482" cy="244094"/>
            </a:xfrm>
            <a:prstGeom prst="rect">
              <a:avLst/>
            </a:prstGeom>
          </p:spPr>
        </p:pic>
        <p:sp>
          <p:nvSpPr>
            <p:cNvPr id="165" name="object 165"/>
            <p:cNvSpPr/>
            <p:nvPr/>
          </p:nvSpPr>
          <p:spPr>
            <a:xfrm>
              <a:off x="10403730" y="3528000"/>
              <a:ext cx="262255" cy="259715"/>
            </a:xfrm>
            <a:custGeom>
              <a:avLst/>
              <a:gdLst/>
              <a:ahLst/>
              <a:cxnLst/>
              <a:rect l="l" t="t" r="r" b="b"/>
              <a:pathLst>
                <a:path w="262254" h="259714">
                  <a:moveTo>
                    <a:pt x="242535" y="220206"/>
                  </a:moveTo>
                  <a:lnTo>
                    <a:pt x="242535" y="223437"/>
                  </a:lnTo>
                  <a:lnTo>
                    <a:pt x="242927" y="226963"/>
                  </a:lnTo>
                  <a:lnTo>
                    <a:pt x="258547" y="253258"/>
                  </a:lnTo>
                  <a:lnTo>
                    <a:pt x="261778" y="253258"/>
                  </a:lnTo>
                  <a:lnTo>
                    <a:pt x="261778" y="259281"/>
                  </a:lnTo>
                  <a:lnTo>
                    <a:pt x="184214" y="259281"/>
                  </a:lnTo>
                  <a:lnTo>
                    <a:pt x="184214" y="253258"/>
                  </a:lnTo>
                  <a:lnTo>
                    <a:pt x="186957" y="253258"/>
                  </a:lnTo>
                  <a:lnTo>
                    <a:pt x="189502" y="252083"/>
                  </a:lnTo>
                  <a:lnTo>
                    <a:pt x="191853" y="249733"/>
                  </a:lnTo>
                  <a:lnTo>
                    <a:pt x="194302" y="247285"/>
                  </a:lnTo>
                  <a:lnTo>
                    <a:pt x="196407" y="244444"/>
                  </a:lnTo>
                  <a:lnTo>
                    <a:pt x="198170" y="241213"/>
                  </a:lnTo>
                  <a:lnTo>
                    <a:pt x="200031" y="237981"/>
                  </a:lnTo>
                  <a:lnTo>
                    <a:pt x="201353" y="234504"/>
                  </a:lnTo>
                  <a:lnTo>
                    <a:pt x="202137" y="230782"/>
                  </a:lnTo>
                  <a:lnTo>
                    <a:pt x="203017" y="226963"/>
                  </a:lnTo>
                  <a:lnTo>
                    <a:pt x="203459" y="223437"/>
                  </a:lnTo>
                  <a:lnTo>
                    <a:pt x="203459" y="220206"/>
                  </a:lnTo>
                  <a:lnTo>
                    <a:pt x="203459" y="108266"/>
                  </a:lnTo>
                  <a:lnTo>
                    <a:pt x="203082" y="97744"/>
                  </a:lnTo>
                  <a:lnTo>
                    <a:pt x="190347" y="55455"/>
                  </a:lnTo>
                  <a:lnTo>
                    <a:pt x="157919" y="27323"/>
                  </a:lnTo>
                  <a:lnTo>
                    <a:pt x="131770" y="22182"/>
                  </a:lnTo>
                  <a:lnTo>
                    <a:pt x="125178" y="22521"/>
                  </a:lnTo>
                  <a:lnTo>
                    <a:pt x="87883" y="37671"/>
                  </a:lnTo>
                  <a:lnTo>
                    <a:pt x="62335" y="70023"/>
                  </a:lnTo>
                  <a:lnTo>
                    <a:pt x="60229" y="78102"/>
                  </a:lnTo>
                  <a:lnTo>
                    <a:pt x="60229" y="86525"/>
                  </a:lnTo>
                  <a:lnTo>
                    <a:pt x="60229" y="220206"/>
                  </a:lnTo>
                  <a:lnTo>
                    <a:pt x="60229" y="223437"/>
                  </a:lnTo>
                  <a:lnTo>
                    <a:pt x="60621" y="226963"/>
                  </a:lnTo>
                  <a:lnTo>
                    <a:pt x="76241" y="253258"/>
                  </a:lnTo>
                  <a:lnTo>
                    <a:pt x="79473" y="253258"/>
                  </a:lnTo>
                  <a:lnTo>
                    <a:pt x="79473" y="259281"/>
                  </a:lnTo>
                  <a:lnTo>
                    <a:pt x="1174" y="259281"/>
                  </a:lnTo>
                  <a:lnTo>
                    <a:pt x="1174" y="253258"/>
                  </a:lnTo>
                  <a:lnTo>
                    <a:pt x="4015" y="253258"/>
                  </a:lnTo>
                  <a:lnTo>
                    <a:pt x="6610" y="252083"/>
                  </a:lnTo>
                  <a:lnTo>
                    <a:pt x="8960" y="249733"/>
                  </a:lnTo>
                  <a:lnTo>
                    <a:pt x="11409" y="247285"/>
                  </a:lnTo>
                  <a:lnTo>
                    <a:pt x="13514" y="244444"/>
                  </a:lnTo>
                  <a:lnTo>
                    <a:pt x="15276" y="241213"/>
                  </a:lnTo>
                  <a:lnTo>
                    <a:pt x="17137" y="237981"/>
                  </a:lnTo>
                  <a:lnTo>
                    <a:pt x="18460" y="234504"/>
                  </a:lnTo>
                  <a:lnTo>
                    <a:pt x="19243" y="230782"/>
                  </a:lnTo>
                  <a:lnTo>
                    <a:pt x="20026" y="226963"/>
                  </a:lnTo>
                  <a:lnTo>
                    <a:pt x="20418" y="223437"/>
                  </a:lnTo>
                  <a:lnTo>
                    <a:pt x="20418" y="220206"/>
                  </a:lnTo>
                  <a:lnTo>
                    <a:pt x="20418" y="54059"/>
                  </a:lnTo>
                  <a:lnTo>
                    <a:pt x="20418" y="47302"/>
                  </a:lnTo>
                  <a:lnTo>
                    <a:pt x="19439" y="40838"/>
                  </a:lnTo>
                  <a:lnTo>
                    <a:pt x="17480" y="34668"/>
                  </a:lnTo>
                  <a:lnTo>
                    <a:pt x="15521" y="28401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9244"/>
                  </a:lnTo>
                  <a:lnTo>
                    <a:pt x="60229" y="0"/>
                  </a:lnTo>
                  <a:lnTo>
                    <a:pt x="60229" y="33052"/>
                  </a:lnTo>
                  <a:lnTo>
                    <a:pt x="62972" y="29821"/>
                  </a:lnTo>
                  <a:lnTo>
                    <a:pt x="86965" y="11752"/>
                  </a:lnTo>
                  <a:lnTo>
                    <a:pt x="93233" y="8324"/>
                  </a:lnTo>
                  <a:lnTo>
                    <a:pt x="137794" y="0"/>
                  </a:lnTo>
                  <a:lnTo>
                    <a:pt x="151437" y="605"/>
                  </a:lnTo>
                  <a:lnTo>
                    <a:pt x="195443" y="14837"/>
                  </a:lnTo>
                  <a:lnTo>
                    <a:pt x="224328" y="42500"/>
                  </a:lnTo>
                  <a:lnTo>
                    <a:pt x="241102" y="86341"/>
                  </a:lnTo>
                  <a:lnTo>
                    <a:pt x="242535" y="104006"/>
                  </a:lnTo>
                  <a:lnTo>
                    <a:pt x="242535" y="220206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6" name="object 166"/>
          <p:cNvGrpSpPr/>
          <p:nvPr/>
        </p:nvGrpSpPr>
        <p:grpSpPr>
          <a:xfrm>
            <a:off x="10868948" y="3376426"/>
            <a:ext cx="2045970" cy="427355"/>
            <a:chOff x="10868948" y="3376426"/>
            <a:chExt cx="2045970" cy="427355"/>
          </a:xfrm>
        </p:grpSpPr>
        <p:sp>
          <p:nvSpPr>
            <p:cNvPr id="167" name="object 167"/>
            <p:cNvSpPr/>
            <p:nvPr/>
          </p:nvSpPr>
          <p:spPr>
            <a:xfrm>
              <a:off x="10880232" y="3387709"/>
              <a:ext cx="256540" cy="403860"/>
            </a:xfrm>
            <a:custGeom>
              <a:avLst/>
              <a:gdLst/>
              <a:ahLst/>
              <a:cxnLst/>
              <a:rect l="l" t="t" r="r" b="b"/>
              <a:pathLst>
                <a:path w="256540" h="403860">
                  <a:moveTo>
                    <a:pt x="129420" y="142641"/>
                  </a:moveTo>
                  <a:lnTo>
                    <a:pt x="173242" y="148756"/>
                  </a:lnTo>
                  <a:lnTo>
                    <a:pt x="207425" y="166072"/>
                  </a:lnTo>
                  <a:lnTo>
                    <a:pt x="238788" y="201659"/>
                  </a:lnTo>
                  <a:lnTo>
                    <a:pt x="254396" y="246978"/>
                  </a:lnTo>
                  <a:lnTo>
                    <a:pt x="256343" y="270740"/>
                  </a:lnTo>
                  <a:lnTo>
                    <a:pt x="255856" y="283025"/>
                  </a:lnTo>
                  <a:lnTo>
                    <a:pt x="244150" y="330814"/>
                  </a:lnTo>
                  <a:lnTo>
                    <a:pt x="216349" y="370973"/>
                  </a:lnTo>
                  <a:lnTo>
                    <a:pt x="173187" y="397388"/>
                  </a:lnTo>
                  <a:lnTo>
                    <a:pt x="131182" y="403833"/>
                  </a:lnTo>
                  <a:lnTo>
                    <a:pt x="120055" y="403255"/>
                  </a:lnTo>
                  <a:lnTo>
                    <a:pt x="80915" y="389639"/>
                  </a:lnTo>
                  <a:lnTo>
                    <a:pt x="60229" y="371955"/>
                  </a:lnTo>
                  <a:lnTo>
                    <a:pt x="60229" y="399573"/>
                  </a:lnTo>
                  <a:lnTo>
                    <a:pt x="1174" y="399573"/>
                  </a:lnTo>
                  <a:lnTo>
                    <a:pt x="1174" y="393550"/>
                  </a:lnTo>
                  <a:lnTo>
                    <a:pt x="4015" y="393550"/>
                  </a:lnTo>
                  <a:lnTo>
                    <a:pt x="6610" y="392375"/>
                  </a:lnTo>
                  <a:lnTo>
                    <a:pt x="8960" y="390024"/>
                  </a:lnTo>
                  <a:lnTo>
                    <a:pt x="11409" y="387576"/>
                  </a:lnTo>
                  <a:lnTo>
                    <a:pt x="13514" y="384736"/>
                  </a:lnTo>
                  <a:lnTo>
                    <a:pt x="15276" y="381504"/>
                  </a:lnTo>
                  <a:lnTo>
                    <a:pt x="17137" y="378272"/>
                  </a:lnTo>
                  <a:lnTo>
                    <a:pt x="18460" y="374795"/>
                  </a:lnTo>
                  <a:lnTo>
                    <a:pt x="19243" y="371074"/>
                  </a:lnTo>
                  <a:lnTo>
                    <a:pt x="20026" y="367255"/>
                  </a:lnTo>
                  <a:lnTo>
                    <a:pt x="20418" y="363729"/>
                  </a:lnTo>
                  <a:lnTo>
                    <a:pt x="20418" y="360497"/>
                  </a:lnTo>
                  <a:lnTo>
                    <a:pt x="20418" y="53619"/>
                  </a:lnTo>
                  <a:lnTo>
                    <a:pt x="20418" y="46763"/>
                  </a:lnTo>
                  <a:lnTo>
                    <a:pt x="19439" y="40349"/>
                  </a:lnTo>
                  <a:lnTo>
                    <a:pt x="17480" y="34375"/>
                  </a:lnTo>
                  <a:lnTo>
                    <a:pt x="15521" y="28303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229" y="0"/>
                  </a:lnTo>
                  <a:lnTo>
                    <a:pt x="60229" y="172169"/>
                  </a:lnTo>
                  <a:lnTo>
                    <a:pt x="67455" y="165641"/>
                  </a:lnTo>
                  <a:lnTo>
                    <a:pt x="102371" y="147103"/>
                  </a:lnTo>
                  <a:lnTo>
                    <a:pt x="120587" y="143137"/>
                  </a:lnTo>
                  <a:lnTo>
                    <a:pt x="129420" y="14264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8" name="object 16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929178" y="3540074"/>
              <a:ext cx="181954" cy="242184"/>
            </a:xfrm>
            <a:prstGeom prst="rect">
              <a:avLst/>
            </a:prstGeom>
          </p:spPr>
        </p:pic>
        <p:sp>
          <p:nvSpPr>
            <p:cNvPr id="169" name="object 169"/>
            <p:cNvSpPr/>
            <p:nvPr/>
          </p:nvSpPr>
          <p:spPr>
            <a:xfrm>
              <a:off x="11185363" y="3530350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5" h="261620">
                  <a:moveTo>
                    <a:pt x="37900" y="135443"/>
                  </a:moveTo>
                  <a:lnTo>
                    <a:pt x="48037" y="175401"/>
                  </a:lnTo>
                  <a:lnTo>
                    <a:pt x="68749" y="208894"/>
                  </a:lnTo>
                  <a:lnTo>
                    <a:pt x="100480" y="231958"/>
                  </a:lnTo>
                  <a:lnTo>
                    <a:pt x="143670" y="240625"/>
                  </a:lnTo>
                  <a:lnTo>
                    <a:pt x="150436" y="240386"/>
                  </a:lnTo>
                  <a:lnTo>
                    <a:pt x="192606" y="229038"/>
                  </a:lnTo>
                  <a:lnTo>
                    <a:pt x="226265" y="202412"/>
                  </a:lnTo>
                  <a:lnTo>
                    <a:pt x="235190" y="184068"/>
                  </a:lnTo>
                  <a:lnTo>
                    <a:pt x="240625" y="184068"/>
                  </a:lnTo>
                  <a:lnTo>
                    <a:pt x="240625" y="229314"/>
                  </a:lnTo>
                  <a:lnTo>
                    <a:pt x="238176" y="229314"/>
                  </a:lnTo>
                  <a:lnTo>
                    <a:pt x="235435" y="230097"/>
                  </a:lnTo>
                  <a:lnTo>
                    <a:pt x="232398" y="231664"/>
                  </a:lnTo>
                  <a:lnTo>
                    <a:pt x="229460" y="233231"/>
                  </a:lnTo>
                  <a:lnTo>
                    <a:pt x="225984" y="235239"/>
                  </a:lnTo>
                  <a:lnTo>
                    <a:pt x="221968" y="237687"/>
                  </a:lnTo>
                  <a:lnTo>
                    <a:pt x="215422" y="241350"/>
                  </a:lnTo>
                  <a:lnTo>
                    <a:pt x="178458" y="256647"/>
                  </a:lnTo>
                  <a:lnTo>
                    <a:pt x="135296" y="261191"/>
                  </a:lnTo>
                  <a:lnTo>
                    <a:pt x="121946" y="260705"/>
                  </a:lnTo>
                  <a:lnTo>
                    <a:pt x="83880" y="253405"/>
                  </a:lnTo>
                  <a:lnTo>
                    <a:pt x="40838" y="229314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1"/>
                  </a:lnTo>
                  <a:lnTo>
                    <a:pt x="468" y="116383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0" y="0"/>
                  </a:lnTo>
                  <a:lnTo>
                    <a:pt x="142090" y="642"/>
                  </a:lnTo>
                  <a:lnTo>
                    <a:pt x="180101" y="10283"/>
                  </a:lnTo>
                  <a:lnTo>
                    <a:pt x="217414" y="38488"/>
                  </a:lnTo>
                  <a:lnTo>
                    <a:pt x="239449" y="81236"/>
                  </a:lnTo>
                  <a:lnTo>
                    <a:pt x="246198" y="120983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0" name="object 17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211980" y="3538899"/>
              <a:ext cx="194001" cy="116436"/>
            </a:xfrm>
            <a:prstGeom prst="rect">
              <a:avLst/>
            </a:prstGeom>
          </p:spPr>
        </p:pic>
        <p:sp>
          <p:nvSpPr>
            <p:cNvPr id="171" name="object 171"/>
            <p:cNvSpPr/>
            <p:nvPr/>
          </p:nvSpPr>
          <p:spPr>
            <a:xfrm>
              <a:off x="11467463" y="3427519"/>
              <a:ext cx="833755" cy="365125"/>
            </a:xfrm>
            <a:custGeom>
              <a:avLst/>
              <a:gdLst/>
              <a:ahLst/>
              <a:cxnLst/>
              <a:rect l="l" t="t" r="r" b="b"/>
              <a:pathLst>
                <a:path w="833754" h="365125">
                  <a:moveTo>
                    <a:pt x="73450" y="127510"/>
                  </a:moveTo>
                  <a:lnTo>
                    <a:pt x="73450" y="272503"/>
                  </a:lnTo>
                  <a:lnTo>
                    <a:pt x="73487" y="280169"/>
                  </a:lnTo>
                  <a:lnTo>
                    <a:pt x="76976" y="321862"/>
                  </a:lnTo>
                  <a:lnTo>
                    <a:pt x="91862" y="339343"/>
                  </a:lnTo>
                  <a:lnTo>
                    <a:pt x="97543" y="339343"/>
                  </a:lnTo>
                  <a:lnTo>
                    <a:pt x="130338" y="314039"/>
                  </a:lnTo>
                  <a:lnTo>
                    <a:pt x="135443" y="298357"/>
                  </a:lnTo>
                  <a:lnTo>
                    <a:pt x="140731" y="298357"/>
                  </a:lnTo>
                  <a:lnTo>
                    <a:pt x="140731" y="342281"/>
                  </a:lnTo>
                  <a:lnTo>
                    <a:pt x="137206" y="342281"/>
                  </a:lnTo>
                  <a:lnTo>
                    <a:pt x="134219" y="343505"/>
                  </a:lnTo>
                  <a:lnTo>
                    <a:pt x="92107" y="359762"/>
                  </a:lnTo>
                  <a:lnTo>
                    <a:pt x="81842" y="359239"/>
                  </a:lnTo>
                  <a:lnTo>
                    <a:pt x="47927" y="341547"/>
                  </a:lnTo>
                  <a:lnTo>
                    <a:pt x="34521" y="298504"/>
                  </a:lnTo>
                  <a:lnTo>
                    <a:pt x="33640" y="264129"/>
                  </a:lnTo>
                  <a:lnTo>
                    <a:pt x="33640" y="127510"/>
                  </a:lnTo>
                  <a:lnTo>
                    <a:pt x="0" y="127510"/>
                  </a:lnTo>
                  <a:lnTo>
                    <a:pt x="0" y="107091"/>
                  </a:lnTo>
                  <a:lnTo>
                    <a:pt x="33640" y="107091"/>
                  </a:lnTo>
                  <a:lnTo>
                    <a:pt x="33640" y="53472"/>
                  </a:lnTo>
                  <a:lnTo>
                    <a:pt x="33640" y="46714"/>
                  </a:lnTo>
                  <a:lnTo>
                    <a:pt x="32758" y="40446"/>
                  </a:lnTo>
                  <a:lnTo>
                    <a:pt x="30996" y="34668"/>
                  </a:lnTo>
                  <a:lnTo>
                    <a:pt x="29233" y="28792"/>
                  </a:lnTo>
                  <a:lnTo>
                    <a:pt x="23309" y="25658"/>
                  </a:lnTo>
                  <a:lnTo>
                    <a:pt x="13221" y="25267"/>
                  </a:lnTo>
                  <a:lnTo>
                    <a:pt x="13221" y="19244"/>
                  </a:lnTo>
                  <a:lnTo>
                    <a:pt x="73450" y="0"/>
                  </a:lnTo>
                  <a:lnTo>
                    <a:pt x="73450" y="107091"/>
                  </a:lnTo>
                  <a:lnTo>
                    <a:pt x="140731" y="107091"/>
                  </a:lnTo>
                  <a:lnTo>
                    <a:pt x="140731" y="127510"/>
                  </a:lnTo>
                  <a:lnTo>
                    <a:pt x="73450" y="127510"/>
                  </a:lnTo>
                  <a:close/>
                </a:path>
                <a:path w="833754" h="365125">
                  <a:moveTo>
                    <a:pt x="554735" y="113114"/>
                  </a:moveTo>
                  <a:lnTo>
                    <a:pt x="547488" y="113114"/>
                  </a:lnTo>
                  <a:lnTo>
                    <a:pt x="541955" y="115122"/>
                  </a:lnTo>
                  <a:lnTo>
                    <a:pt x="436774" y="364610"/>
                  </a:lnTo>
                  <a:lnTo>
                    <a:pt x="359209" y="174372"/>
                  </a:lnTo>
                  <a:lnTo>
                    <a:pt x="282233" y="364022"/>
                  </a:lnTo>
                  <a:lnTo>
                    <a:pt x="193062" y="143816"/>
                  </a:lnTo>
                  <a:lnTo>
                    <a:pt x="190321" y="136961"/>
                  </a:lnTo>
                  <a:lnTo>
                    <a:pt x="186844" y="130155"/>
                  </a:lnTo>
                  <a:lnTo>
                    <a:pt x="182633" y="123397"/>
                  </a:lnTo>
                  <a:lnTo>
                    <a:pt x="178421" y="116542"/>
                  </a:lnTo>
                  <a:lnTo>
                    <a:pt x="172888" y="113114"/>
                  </a:lnTo>
                  <a:lnTo>
                    <a:pt x="166033" y="113114"/>
                  </a:lnTo>
                  <a:lnTo>
                    <a:pt x="166033" y="107091"/>
                  </a:lnTo>
                  <a:lnTo>
                    <a:pt x="248445" y="107091"/>
                  </a:lnTo>
                  <a:lnTo>
                    <a:pt x="248445" y="113114"/>
                  </a:lnTo>
                  <a:lnTo>
                    <a:pt x="245702" y="113114"/>
                  </a:lnTo>
                  <a:lnTo>
                    <a:pt x="242225" y="114436"/>
                  </a:lnTo>
                  <a:lnTo>
                    <a:pt x="238015" y="117080"/>
                  </a:lnTo>
                  <a:lnTo>
                    <a:pt x="233803" y="119627"/>
                  </a:lnTo>
                  <a:lnTo>
                    <a:pt x="231698" y="123887"/>
                  </a:lnTo>
                  <a:lnTo>
                    <a:pt x="231698" y="129861"/>
                  </a:lnTo>
                  <a:lnTo>
                    <a:pt x="231698" y="130742"/>
                  </a:lnTo>
                  <a:lnTo>
                    <a:pt x="231992" y="132505"/>
                  </a:lnTo>
                  <a:lnTo>
                    <a:pt x="293691" y="287487"/>
                  </a:lnTo>
                  <a:lnTo>
                    <a:pt x="369492" y="100480"/>
                  </a:lnTo>
                  <a:lnTo>
                    <a:pt x="445881" y="287487"/>
                  </a:lnTo>
                  <a:lnTo>
                    <a:pt x="505376" y="139556"/>
                  </a:lnTo>
                  <a:lnTo>
                    <a:pt x="507433" y="133484"/>
                  </a:lnTo>
                  <a:lnTo>
                    <a:pt x="508462" y="129273"/>
                  </a:lnTo>
                  <a:lnTo>
                    <a:pt x="508462" y="126923"/>
                  </a:lnTo>
                  <a:lnTo>
                    <a:pt x="508462" y="123691"/>
                  </a:lnTo>
                  <a:lnTo>
                    <a:pt x="507433" y="120704"/>
                  </a:lnTo>
                  <a:lnTo>
                    <a:pt x="505376" y="117962"/>
                  </a:lnTo>
                  <a:lnTo>
                    <a:pt x="503417" y="115122"/>
                  </a:lnTo>
                  <a:lnTo>
                    <a:pt x="500039" y="113506"/>
                  </a:lnTo>
                  <a:lnTo>
                    <a:pt x="495240" y="113114"/>
                  </a:lnTo>
                  <a:lnTo>
                    <a:pt x="495240" y="107091"/>
                  </a:lnTo>
                  <a:lnTo>
                    <a:pt x="554735" y="107091"/>
                  </a:lnTo>
                  <a:lnTo>
                    <a:pt x="554735" y="113114"/>
                  </a:lnTo>
                  <a:close/>
                </a:path>
                <a:path w="833754" h="365125">
                  <a:moveTo>
                    <a:pt x="624572" y="238274"/>
                  </a:moveTo>
                  <a:lnTo>
                    <a:pt x="634709" y="278232"/>
                  </a:lnTo>
                  <a:lnTo>
                    <a:pt x="655421" y="311725"/>
                  </a:lnTo>
                  <a:lnTo>
                    <a:pt x="687152" y="334789"/>
                  </a:lnTo>
                  <a:lnTo>
                    <a:pt x="730342" y="343456"/>
                  </a:lnTo>
                  <a:lnTo>
                    <a:pt x="737109" y="343218"/>
                  </a:lnTo>
                  <a:lnTo>
                    <a:pt x="779278" y="331869"/>
                  </a:lnTo>
                  <a:lnTo>
                    <a:pt x="812937" y="305243"/>
                  </a:lnTo>
                  <a:lnTo>
                    <a:pt x="821862" y="286899"/>
                  </a:lnTo>
                  <a:lnTo>
                    <a:pt x="827297" y="286899"/>
                  </a:lnTo>
                  <a:lnTo>
                    <a:pt x="827297" y="332145"/>
                  </a:lnTo>
                  <a:lnTo>
                    <a:pt x="824848" y="332145"/>
                  </a:lnTo>
                  <a:lnTo>
                    <a:pt x="822107" y="332928"/>
                  </a:lnTo>
                  <a:lnTo>
                    <a:pt x="819070" y="334495"/>
                  </a:lnTo>
                  <a:lnTo>
                    <a:pt x="816133" y="336062"/>
                  </a:lnTo>
                  <a:lnTo>
                    <a:pt x="812656" y="338070"/>
                  </a:lnTo>
                  <a:lnTo>
                    <a:pt x="808640" y="340518"/>
                  </a:lnTo>
                  <a:lnTo>
                    <a:pt x="802095" y="344182"/>
                  </a:lnTo>
                  <a:lnTo>
                    <a:pt x="765130" y="359478"/>
                  </a:lnTo>
                  <a:lnTo>
                    <a:pt x="721968" y="364022"/>
                  </a:lnTo>
                  <a:lnTo>
                    <a:pt x="708618" y="363536"/>
                  </a:lnTo>
                  <a:lnTo>
                    <a:pt x="670552" y="356237"/>
                  </a:lnTo>
                  <a:lnTo>
                    <a:pt x="627511" y="332145"/>
                  </a:lnTo>
                  <a:lnTo>
                    <a:pt x="597689" y="290571"/>
                  </a:lnTo>
                  <a:lnTo>
                    <a:pt x="587360" y="247217"/>
                  </a:lnTo>
                  <a:lnTo>
                    <a:pt x="586672" y="230342"/>
                  </a:lnTo>
                  <a:lnTo>
                    <a:pt x="587140" y="219214"/>
                  </a:lnTo>
                  <a:lnTo>
                    <a:pt x="598396" y="174216"/>
                  </a:lnTo>
                  <a:lnTo>
                    <a:pt x="625187" y="135360"/>
                  </a:lnTo>
                  <a:lnTo>
                    <a:pt x="669093" y="109276"/>
                  </a:lnTo>
                  <a:lnTo>
                    <a:pt x="714182" y="102831"/>
                  </a:lnTo>
                  <a:lnTo>
                    <a:pt x="728762" y="103473"/>
                  </a:lnTo>
                  <a:lnTo>
                    <a:pt x="766774" y="113114"/>
                  </a:lnTo>
                  <a:lnTo>
                    <a:pt x="804086" y="141319"/>
                  </a:lnTo>
                  <a:lnTo>
                    <a:pt x="826121" y="184068"/>
                  </a:lnTo>
                  <a:lnTo>
                    <a:pt x="832871" y="223814"/>
                  </a:lnTo>
                  <a:lnTo>
                    <a:pt x="833320" y="238274"/>
                  </a:lnTo>
                  <a:lnTo>
                    <a:pt x="624572" y="238274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2" name="object 17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80752" y="3538899"/>
              <a:ext cx="194001" cy="116436"/>
            </a:xfrm>
            <a:prstGeom prst="rect">
              <a:avLst/>
            </a:prstGeom>
          </p:spPr>
        </p:pic>
        <p:sp>
          <p:nvSpPr>
            <p:cNvPr id="173" name="object 173"/>
            <p:cNvSpPr/>
            <p:nvPr/>
          </p:nvSpPr>
          <p:spPr>
            <a:xfrm>
              <a:off x="12345932" y="3530350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5" h="261620">
                  <a:moveTo>
                    <a:pt x="37900" y="135443"/>
                  </a:moveTo>
                  <a:lnTo>
                    <a:pt x="48037" y="175401"/>
                  </a:lnTo>
                  <a:lnTo>
                    <a:pt x="68749" y="208894"/>
                  </a:lnTo>
                  <a:lnTo>
                    <a:pt x="100480" y="231958"/>
                  </a:lnTo>
                  <a:lnTo>
                    <a:pt x="143670" y="240625"/>
                  </a:lnTo>
                  <a:lnTo>
                    <a:pt x="150436" y="240386"/>
                  </a:lnTo>
                  <a:lnTo>
                    <a:pt x="192606" y="229038"/>
                  </a:lnTo>
                  <a:lnTo>
                    <a:pt x="226265" y="202412"/>
                  </a:lnTo>
                  <a:lnTo>
                    <a:pt x="235190" y="184068"/>
                  </a:lnTo>
                  <a:lnTo>
                    <a:pt x="240625" y="184068"/>
                  </a:lnTo>
                  <a:lnTo>
                    <a:pt x="240625" y="229314"/>
                  </a:lnTo>
                  <a:lnTo>
                    <a:pt x="238176" y="229314"/>
                  </a:lnTo>
                  <a:lnTo>
                    <a:pt x="235435" y="230097"/>
                  </a:lnTo>
                  <a:lnTo>
                    <a:pt x="232398" y="231664"/>
                  </a:lnTo>
                  <a:lnTo>
                    <a:pt x="229460" y="233231"/>
                  </a:lnTo>
                  <a:lnTo>
                    <a:pt x="225984" y="235239"/>
                  </a:lnTo>
                  <a:lnTo>
                    <a:pt x="221968" y="237687"/>
                  </a:lnTo>
                  <a:lnTo>
                    <a:pt x="215422" y="241350"/>
                  </a:lnTo>
                  <a:lnTo>
                    <a:pt x="178458" y="256647"/>
                  </a:lnTo>
                  <a:lnTo>
                    <a:pt x="135296" y="261191"/>
                  </a:lnTo>
                  <a:lnTo>
                    <a:pt x="121946" y="260705"/>
                  </a:lnTo>
                  <a:lnTo>
                    <a:pt x="83880" y="253405"/>
                  </a:lnTo>
                  <a:lnTo>
                    <a:pt x="40839" y="229314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1"/>
                  </a:lnTo>
                  <a:lnTo>
                    <a:pt x="468" y="116383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0" y="0"/>
                  </a:lnTo>
                  <a:lnTo>
                    <a:pt x="142090" y="642"/>
                  </a:lnTo>
                  <a:lnTo>
                    <a:pt x="180101" y="10283"/>
                  </a:lnTo>
                  <a:lnTo>
                    <a:pt x="217414" y="38488"/>
                  </a:lnTo>
                  <a:lnTo>
                    <a:pt x="239449" y="81236"/>
                  </a:lnTo>
                  <a:lnTo>
                    <a:pt x="246198" y="120983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4" name="object 17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372549" y="3538899"/>
              <a:ext cx="194001" cy="116436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12641841" y="3528000"/>
              <a:ext cx="262255" cy="259715"/>
            </a:xfrm>
            <a:custGeom>
              <a:avLst/>
              <a:gdLst/>
              <a:ahLst/>
              <a:cxnLst/>
              <a:rect l="l" t="t" r="r" b="b"/>
              <a:pathLst>
                <a:path w="262254" h="259714">
                  <a:moveTo>
                    <a:pt x="242535" y="220206"/>
                  </a:moveTo>
                  <a:lnTo>
                    <a:pt x="242535" y="223437"/>
                  </a:lnTo>
                  <a:lnTo>
                    <a:pt x="242927" y="226963"/>
                  </a:lnTo>
                  <a:lnTo>
                    <a:pt x="258547" y="253258"/>
                  </a:lnTo>
                  <a:lnTo>
                    <a:pt x="261778" y="253258"/>
                  </a:lnTo>
                  <a:lnTo>
                    <a:pt x="261778" y="259281"/>
                  </a:lnTo>
                  <a:lnTo>
                    <a:pt x="184214" y="259281"/>
                  </a:lnTo>
                  <a:lnTo>
                    <a:pt x="184214" y="253258"/>
                  </a:lnTo>
                  <a:lnTo>
                    <a:pt x="186957" y="253258"/>
                  </a:lnTo>
                  <a:lnTo>
                    <a:pt x="189502" y="252083"/>
                  </a:lnTo>
                  <a:lnTo>
                    <a:pt x="191853" y="249733"/>
                  </a:lnTo>
                  <a:lnTo>
                    <a:pt x="194302" y="247285"/>
                  </a:lnTo>
                  <a:lnTo>
                    <a:pt x="196407" y="244444"/>
                  </a:lnTo>
                  <a:lnTo>
                    <a:pt x="198170" y="241213"/>
                  </a:lnTo>
                  <a:lnTo>
                    <a:pt x="200031" y="237981"/>
                  </a:lnTo>
                  <a:lnTo>
                    <a:pt x="201353" y="234504"/>
                  </a:lnTo>
                  <a:lnTo>
                    <a:pt x="202137" y="230782"/>
                  </a:lnTo>
                  <a:lnTo>
                    <a:pt x="203017" y="226963"/>
                  </a:lnTo>
                  <a:lnTo>
                    <a:pt x="203459" y="223437"/>
                  </a:lnTo>
                  <a:lnTo>
                    <a:pt x="203459" y="220206"/>
                  </a:lnTo>
                  <a:lnTo>
                    <a:pt x="203459" y="108266"/>
                  </a:lnTo>
                  <a:lnTo>
                    <a:pt x="197435" y="70365"/>
                  </a:lnTo>
                  <a:lnTo>
                    <a:pt x="175823" y="38258"/>
                  </a:lnTo>
                  <a:lnTo>
                    <a:pt x="138363" y="22503"/>
                  </a:lnTo>
                  <a:lnTo>
                    <a:pt x="131770" y="22182"/>
                  </a:lnTo>
                  <a:lnTo>
                    <a:pt x="125178" y="22521"/>
                  </a:lnTo>
                  <a:lnTo>
                    <a:pt x="87883" y="37671"/>
                  </a:lnTo>
                  <a:lnTo>
                    <a:pt x="62335" y="70023"/>
                  </a:lnTo>
                  <a:lnTo>
                    <a:pt x="60229" y="78102"/>
                  </a:lnTo>
                  <a:lnTo>
                    <a:pt x="60229" y="86525"/>
                  </a:lnTo>
                  <a:lnTo>
                    <a:pt x="60229" y="220206"/>
                  </a:lnTo>
                  <a:lnTo>
                    <a:pt x="60229" y="223437"/>
                  </a:lnTo>
                  <a:lnTo>
                    <a:pt x="60621" y="226963"/>
                  </a:lnTo>
                  <a:lnTo>
                    <a:pt x="76241" y="253258"/>
                  </a:lnTo>
                  <a:lnTo>
                    <a:pt x="79473" y="253258"/>
                  </a:lnTo>
                  <a:lnTo>
                    <a:pt x="79473" y="259281"/>
                  </a:lnTo>
                  <a:lnTo>
                    <a:pt x="1174" y="259281"/>
                  </a:lnTo>
                  <a:lnTo>
                    <a:pt x="1174" y="253258"/>
                  </a:lnTo>
                  <a:lnTo>
                    <a:pt x="4015" y="253258"/>
                  </a:lnTo>
                  <a:lnTo>
                    <a:pt x="6610" y="252083"/>
                  </a:lnTo>
                  <a:lnTo>
                    <a:pt x="8960" y="249733"/>
                  </a:lnTo>
                  <a:lnTo>
                    <a:pt x="11409" y="247285"/>
                  </a:lnTo>
                  <a:lnTo>
                    <a:pt x="13514" y="244444"/>
                  </a:lnTo>
                  <a:lnTo>
                    <a:pt x="15276" y="241213"/>
                  </a:lnTo>
                  <a:lnTo>
                    <a:pt x="17137" y="237981"/>
                  </a:lnTo>
                  <a:lnTo>
                    <a:pt x="18460" y="234504"/>
                  </a:lnTo>
                  <a:lnTo>
                    <a:pt x="19243" y="230782"/>
                  </a:lnTo>
                  <a:lnTo>
                    <a:pt x="20026" y="226963"/>
                  </a:lnTo>
                  <a:lnTo>
                    <a:pt x="20418" y="223437"/>
                  </a:lnTo>
                  <a:lnTo>
                    <a:pt x="20418" y="220206"/>
                  </a:lnTo>
                  <a:lnTo>
                    <a:pt x="20418" y="54059"/>
                  </a:lnTo>
                  <a:lnTo>
                    <a:pt x="20418" y="47302"/>
                  </a:lnTo>
                  <a:lnTo>
                    <a:pt x="19439" y="40838"/>
                  </a:lnTo>
                  <a:lnTo>
                    <a:pt x="17480" y="34668"/>
                  </a:lnTo>
                  <a:lnTo>
                    <a:pt x="15521" y="28401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9244"/>
                  </a:lnTo>
                  <a:lnTo>
                    <a:pt x="60229" y="0"/>
                  </a:lnTo>
                  <a:lnTo>
                    <a:pt x="60229" y="33052"/>
                  </a:lnTo>
                  <a:lnTo>
                    <a:pt x="62972" y="29821"/>
                  </a:lnTo>
                  <a:lnTo>
                    <a:pt x="86965" y="11752"/>
                  </a:lnTo>
                  <a:lnTo>
                    <a:pt x="93233" y="8324"/>
                  </a:lnTo>
                  <a:lnTo>
                    <a:pt x="137794" y="0"/>
                  </a:lnTo>
                  <a:lnTo>
                    <a:pt x="151437" y="605"/>
                  </a:lnTo>
                  <a:lnTo>
                    <a:pt x="195443" y="14837"/>
                  </a:lnTo>
                  <a:lnTo>
                    <a:pt x="224328" y="42500"/>
                  </a:lnTo>
                  <a:lnTo>
                    <a:pt x="241102" y="86341"/>
                  </a:lnTo>
                  <a:lnTo>
                    <a:pt x="242535" y="104006"/>
                  </a:lnTo>
                  <a:lnTo>
                    <a:pt x="242535" y="220206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6" name="object 176"/>
          <p:cNvGrpSpPr/>
          <p:nvPr/>
        </p:nvGrpSpPr>
        <p:grpSpPr>
          <a:xfrm>
            <a:off x="13105883" y="3416236"/>
            <a:ext cx="2131695" cy="509270"/>
            <a:chOff x="13105883" y="3416236"/>
            <a:chExt cx="2131695" cy="509270"/>
          </a:xfrm>
        </p:grpSpPr>
        <p:sp>
          <p:nvSpPr>
            <p:cNvPr id="177" name="object 177"/>
            <p:cNvSpPr/>
            <p:nvPr/>
          </p:nvSpPr>
          <p:spPr>
            <a:xfrm>
              <a:off x="13117166" y="3530351"/>
              <a:ext cx="447040" cy="261620"/>
            </a:xfrm>
            <a:custGeom>
              <a:avLst/>
              <a:gdLst/>
              <a:ahLst/>
              <a:cxnLst/>
              <a:rect l="l" t="t" r="r" b="b"/>
              <a:pathLst>
                <a:path w="447040" h="261620">
                  <a:moveTo>
                    <a:pt x="148664" y="48183"/>
                  </a:moveTo>
                  <a:lnTo>
                    <a:pt x="143866" y="40153"/>
                  </a:lnTo>
                  <a:lnTo>
                    <a:pt x="138823" y="35158"/>
                  </a:lnTo>
                  <a:lnTo>
                    <a:pt x="133534" y="33199"/>
                  </a:lnTo>
                  <a:lnTo>
                    <a:pt x="128344" y="31143"/>
                  </a:lnTo>
                  <a:lnTo>
                    <a:pt x="122321" y="30114"/>
                  </a:lnTo>
                  <a:lnTo>
                    <a:pt x="115464" y="30114"/>
                  </a:lnTo>
                  <a:lnTo>
                    <a:pt x="111058" y="30114"/>
                  </a:lnTo>
                  <a:lnTo>
                    <a:pt x="106356" y="31143"/>
                  </a:lnTo>
                  <a:lnTo>
                    <a:pt x="101362" y="33199"/>
                  </a:lnTo>
                  <a:lnTo>
                    <a:pt x="96368" y="35158"/>
                  </a:lnTo>
                  <a:lnTo>
                    <a:pt x="91470" y="37753"/>
                  </a:lnTo>
                  <a:lnTo>
                    <a:pt x="86672" y="40985"/>
                  </a:lnTo>
                  <a:lnTo>
                    <a:pt x="81874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29" y="250908"/>
                  </a:lnTo>
                  <a:lnTo>
                    <a:pt x="80062" y="250908"/>
                  </a:lnTo>
                  <a:lnTo>
                    <a:pt x="80062" y="256931"/>
                  </a:lnTo>
                  <a:lnTo>
                    <a:pt x="1762" y="256931"/>
                  </a:lnTo>
                  <a:lnTo>
                    <a:pt x="1762" y="250908"/>
                  </a:lnTo>
                  <a:lnTo>
                    <a:pt x="4603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3" y="242584"/>
                  </a:lnTo>
                  <a:lnTo>
                    <a:pt x="15866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1" y="228726"/>
                  </a:lnTo>
                  <a:lnTo>
                    <a:pt x="20615" y="225102"/>
                  </a:lnTo>
                  <a:lnTo>
                    <a:pt x="21007" y="221675"/>
                  </a:lnTo>
                  <a:lnTo>
                    <a:pt x="21007" y="218443"/>
                  </a:lnTo>
                  <a:lnTo>
                    <a:pt x="21007" y="50534"/>
                  </a:lnTo>
                  <a:lnTo>
                    <a:pt x="21007" y="44952"/>
                  </a:lnTo>
                  <a:lnTo>
                    <a:pt x="19195" y="39369"/>
                  </a:lnTo>
                  <a:lnTo>
                    <a:pt x="15572" y="33787"/>
                  </a:lnTo>
                  <a:lnTo>
                    <a:pt x="12046" y="28107"/>
                  </a:lnTo>
                  <a:lnTo>
                    <a:pt x="6856" y="24483"/>
                  </a:lnTo>
                  <a:lnTo>
                    <a:pt x="0" y="22916"/>
                  </a:lnTo>
                  <a:lnTo>
                    <a:pt x="0" y="18069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96270" y="5533"/>
                  </a:lnTo>
                  <a:lnTo>
                    <a:pt x="102244" y="3378"/>
                  </a:lnTo>
                  <a:lnTo>
                    <a:pt x="108316" y="1126"/>
                  </a:lnTo>
                  <a:lnTo>
                    <a:pt x="115368" y="0"/>
                  </a:lnTo>
                  <a:lnTo>
                    <a:pt x="123397" y="0"/>
                  </a:lnTo>
                  <a:lnTo>
                    <a:pt x="128980" y="0"/>
                  </a:lnTo>
                  <a:lnTo>
                    <a:pt x="136178" y="1224"/>
                  </a:lnTo>
                  <a:lnTo>
                    <a:pt x="144992" y="3672"/>
                  </a:lnTo>
                  <a:lnTo>
                    <a:pt x="153806" y="6023"/>
                  </a:lnTo>
                  <a:lnTo>
                    <a:pt x="161053" y="8618"/>
                  </a:lnTo>
                  <a:lnTo>
                    <a:pt x="166733" y="11458"/>
                  </a:lnTo>
                  <a:lnTo>
                    <a:pt x="148664" y="48183"/>
                  </a:lnTo>
                  <a:close/>
                </a:path>
                <a:path w="447040" h="261620">
                  <a:moveTo>
                    <a:pt x="237716" y="135443"/>
                  </a:moveTo>
                  <a:lnTo>
                    <a:pt x="247853" y="175401"/>
                  </a:lnTo>
                  <a:lnTo>
                    <a:pt x="268565" y="208894"/>
                  </a:lnTo>
                  <a:lnTo>
                    <a:pt x="300296" y="231958"/>
                  </a:lnTo>
                  <a:lnTo>
                    <a:pt x="343486" y="240625"/>
                  </a:lnTo>
                  <a:lnTo>
                    <a:pt x="350253" y="240386"/>
                  </a:lnTo>
                  <a:lnTo>
                    <a:pt x="392422" y="229038"/>
                  </a:lnTo>
                  <a:lnTo>
                    <a:pt x="426082" y="202412"/>
                  </a:lnTo>
                  <a:lnTo>
                    <a:pt x="435006" y="184068"/>
                  </a:lnTo>
                  <a:lnTo>
                    <a:pt x="440441" y="184068"/>
                  </a:lnTo>
                  <a:lnTo>
                    <a:pt x="440441" y="229314"/>
                  </a:lnTo>
                  <a:lnTo>
                    <a:pt x="437993" y="229314"/>
                  </a:lnTo>
                  <a:lnTo>
                    <a:pt x="435251" y="230097"/>
                  </a:lnTo>
                  <a:lnTo>
                    <a:pt x="432214" y="231664"/>
                  </a:lnTo>
                  <a:lnTo>
                    <a:pt x="429277" y="233231"/>
                  </a:lnTo>
                  <a:lnTo>
                    <a:pt x="425800" y="235239"/>
                  </a:lnTo>
                  <a:lnTo>
                    <a:pt x="421785" y="237687"/>
                  </a:lnTo>
                  <a:lnTo>
                    <a:pt x="415239" y="241350"/>
                  </a:lnTo>
                  <a:lnTo>
                    <a:pt x="378274" y="256647"/>
                  </a:lnTo>
                  <a:lnTo>
                    <a:pt x="335112" y="261191"/>
                  </a:lnTo>
                  <a:lnTo>
                    <a:pt x="321763" y="260705"/>
                  </a:lnTo>
                  <a:lnTo>
                    <a:pt x="283697" y="253405"/>
                  </a:lnTo>
                  <a:lnTo>
                    <a:pt x="240655" y="229314"/>
                  </a:lnTo>
                  <a:lnTo>
                    <a:pt x="210833" y="187740"/>
                  </a:lnTo>
                  <a:lnTo>
                    <a:pt x="200504" y="144386"/>
                  </a:lnTo>
                  <a:lnTo>
                    <a:pt x="199816" y="127511"/>
                  </a:lnTo>
                  <a:lnTo>
                    <a:pt x="200284" y="116383"/>
                  </a:lnTo>
                  <a:lnTo>
                    <a:pt x="211540" y="71385"/>
                  </a:lnTo>
                  <a:lnTo>
                    <a:pt x="238332" y="32529"/>
                  </a:lnTo>
                  <a:lnTo>
                    <a:pt x="282237" y="6445"/>
                  </a:lnTo>
                  <a:lnTo>
                    <a:pt x="327326" y="0"/>
                  </a:lnTo>
                  <a:lnTo>
                    <a:pt x="341906" y="642"/>
                  </a:lnTo>
                  <a:lnTo>
                    <a:pt x="379918" y="10283"/>
                  </a:lnTo>
                  <a:lnTo>
                    <a:pt x="417230" y="38488"/>
                  </a:lnTo>
                  <a:lnTo>
                    <a:pt x="439265" y="81236"/>
                  </a:lnTo>
                  <a:lnTo>
                    <a:pt x="446015" y="120983"/>
                  </a:lnTo>
                  <a:lnTo>
                    <a:pt x="446465" y="135443"/>
                  </a:lnTo>
                  <a:lnTo>
                    <a:pt x="237716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8" name="object 17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3343600" y="3538899"/>
              <a:ext cx="194001" cy="116436"/>
            </a:xfrm>
            <a:prstGeom prst="rect">
              <a:avLst/>
            </a:prstGeom>
          </p:spPr>
        </p:pic>
        <p:sp>
          <p:nvSpPr>
            <p:cNvPr id="179" name="object 179"/>
            <p:cNvSpPr/>
            <p:nvPr/>
          </p:nvSpPr>
          <p:spPr>
            <a:xfrm>
              <a:off x="13608044" y="3527413"/>
              <a:ext cx="354965" cy="264160"/>
            </a:xfrm>
            <a:custGeom>
              <a:avLst/>
              <a:gdLst/>
              <a:ahLst/>
              <a:cxnLst/>
              <a:rect l="l" t="t" r="r" b="b"/>
              <a:pathLst>
                <a:path w="354965" h="264160">
                  <a:moveTo>
                    <a:pt x="227551" y="238275"/>
                  </a:moveTo>
                  <a:lnTo>
                    <a:pt x="224319" y="238275"/>
                  </a:lnTo>
                  <a:lnTo>
                    <a:pt x="221284" y="238960"/>
                  </a:lnTo>
                  <a:lnTo>
                    <a:pt x="218443" y="240331"/>
                  </a:lnTo>
                  <a:lnTo>
                    <a:pt x="215701" y="241702"/>
                  </a:lnTo>
                  <a:lnTo>
                    <a:pt x="212519" y="243416"/>
                  </a:lnTo>
                  <a:lnTo>
                    <a:pt x="208894" y="245473"/>
                  </a:lnTo>
                  <a:lnTo>
                    <a:pt x="203413" y="248503"/>
                  </a:lnTo>
                  <a:lnTo>
                    <a:pt x="164897" y="262550"/>
                  </a:lnTo>
                  <a:lnTo>
                    <a:pt x="142054" y="264129"/>
                  </a:lnTo>
                  <a:lnTo>
                    <a:pt x="126988" y="263514"/>
                  </a:lnTo>
                  <a:lnTo>
                    <a:pt x="85203" y="254287"/>
                  </a:lnTo>
                  <a:lnTo>
                    <a:pt x="50029" y="234923"/>
                  </a:lnTo>
                  <a:lnTo>
                    <a:pt x="23247" y="207241"/>
                  </a:lnTo>
                  <a:lnTo>
                    <a:pt x="5949" y="172811"/>
                  </a:lnTo>
                  <a:lnTo>
                    <a:pt x="0" y="133533"/>
                  </a:lnTo>
                  <a:lnTo>
                    <a:pt x="578" y="120753"/>
                  </a:lnTo>
                  <a:lnTo>
                    <a:pt x="14460" y="72762"/>
                  </a:lnTo>
                  <a:lnTo>
                    <a:pt x="45383" y="34026"/>
                  </a:lnTo>
                  <a:lnTo>
                    <a:pt x="79180" y="13808"/>
                  </a:lnTo>
                  <a:lnTo>
                    <a:pt x="121405" y="3617"/>
                  </a:lnTo>
                  <a:lnTo>
                    <a:pt x="137207" y="2938"/>
                  </a:lnTo>
                  <a:lnTo>
                    <a:pt x="147838" y="3259"/>
                  </a:lnTo>
                  <a:lnTo>
                    <a:pt x="186124" y="13111"/>
                  </a:lnTo>
                  <a:lnTo>
                    <a:pt x="200472" y="19978"/>
                  </a:lnTo>
                  <a:lnTo>
                    <a:pt x="203949" y="21594"/>
                  </a:lnTo>
                  <a:lnTo>
                    <a:pt x="207278" y="22769"/>
                  </a:lnTo>
                  <a:lnTo>
                    <a:pt x="210707" y="23945"/>
                  </a:lnTo>
                  <a:lnTo>
                    <a:pt x="214232" y="24532"/>
                  </a:lnTo>
                  <a:lnTo>
                    <a:pt x="217856" y="24532"/>
                  </a:lnTo>
                  <a:lnTo>
                    <a:pt x="217856" y="70366"/>
                  </a:lnTo>
                  <a:lnTo>
                    <a:pt x="211833" y="70366"/>
                  </a:lnTo>
                  <a:lnTo>
                    <a:pt x="209874" y="62727"/>
                  </a:lnTo>
                  <a:lnTo>
                    <a:pt x="206250" y="56018"/>
                  </a:lnTo>
                  <a:lnTo>
                    <a:pt x="200962" y="50240"/>
                  </a:lnTo>
                  <a:lnTo>
                    <a:pt x="195772" y="44364"/>
                  </a:lnTo>
                  <a:lnTo>
                    <a:pt x="189748" y="39418"/>
                  </a:lnTo>
                  <a:lnTo>
                    <a:pt x="182893" y="35403"/>
                  </a:lnTo>
                  <a:lnTo>
                    <a:pt x="176135" y="31388"/>
                  </a:lnTo>
                  <a:lnTo>
                    <a:pt x="168741" y="28401"/>
                  </a:lnTo>
                  <a:lnTo>
                    <a:pt x="160711" y="26442"/>
                  </a:lnTo>
                  <a:lnTo>
                    <a:pt x="152680" y="24385"/>
                  </a:lnTo>
                  <a:lnTo>
                    <a:pt x="144845" y="23357"/>
                  </a:lnTo>
                  <a:lnTo>
                    <a:pt x="137207" y="23357"/>
                  </a:lnTo>
                  <a:lnTo>
                    <a:pt x="125243" y="23908"/>
                  </a:lnTo>
                  <a:lnTo>
                    <a:pt x="84955" y="36854"/>
                  </a:lnTo>
                  <a:lnTo>
                    <a:pt x="52737" y="70182"/>
                  </a:lnTo>
                  <a:lnTo>
                    <a:pt x="39599" y="114886"/>
                  </a:lnTo>
                  <a:lnTo>
                    <a:pt x="39223" y="124426"/>
                  </a:lnTo>
                  <a:lnTo>
                    <a:pt x="39673" y="135535"/>
                  </a:lnTo>
                  <a:lnTo>
                    <a:pt x="50415" y="178577"/>
                  </a:lnTo>
                  <a:lnTo>
                    <a:pt x="74250" y="214366"/>
                  </a:lnTo>
                  <a:lnTo>
                    <a:pt x="109818" y="237861"/>
                  </a:lnTo>
                  <a:lnTo>
                    <a:pt x="143229" y="243563"/>
                  </a:lnTo>
                  <a:lnTo>
                    <a:pt x="151501" y="243269"/>
                  </a:lnTo>
                  <a:lnTo>
                    <a:pt x="193121" y="229938"/>
                  </a:lnTo>
                  <a:lnTo>
                    <a:pt x="220745" y="196848"/>
                  </a:lnTo>
                  <a:lnTo>
                    <a:pt x="221528" y="191266"/>
                  </a:lnTo>
                  <a:lnTo>
                    <a:pt x="227551" y="191266"/>
                  </a:lnTo>
                  <a:lnTo>
                    <a:pt x="227551" y="238275"/>
                  </a:lnTo>
                  <a:close/>
                </a:path>
                <a:path w="354965" h="264160">
                  <a:moveTo>
                    <a:pt x="276273" y="259869"/>
                  </a:moveTo>
                  <a:lnTo>
                    <a:pt x="276273" y="253846"/>
                  </a:lnTo>
                  <a:lnTo>
                    <a:pt x="279406" y="253846"/>
                  </a:lnTo>
                  <a:lnTo>
                    <a:pt x="282197" y="252671"/>
                  </a:lnTo>
                  <a:lnTo>
                    <a:pt x="294194" y="231370"/>
                  </a:lnTo>
                  <a:lnTo>
                    <a:pt x="295075" y="227551"/>
                  </a:lnTo>
                  <a:lnTo>
                    <a:pt x="295516" y="224025"/>
                  </a:lnTo>
                  <a:lnTo>
                    <a:pt x="295516" y="220793"/>
                  </a:lnTo>
                  <a:lnTo>
                    <a:pt x="295516" y="54060"/>
                  </a:lnTo>
                  <a:lnTo>
                    <a:pt x="295516" y="47302"/>
                  </a:lnTo>
                  <a:lnTo>
                    <a:pt x="294488" y="40838"/>
                  </a:lnTo>
                  <a:lnTo>
                    <a:pt x="292432" y="34668"/>
                  </a:lnTo>
                  <a:lnTo>
                    <a:pt x="290473" y="28401"/>
                  </a:lnTo>
                  <a:lnTo>
                    <a:pt x="284645" y="25022"/>
                  </a:lnTo>
                  <a:lnTo>
                    <a:pt x="274950" y="24532"/>
                  </a:lnTo>
                  <a:lnTo>
                    <a:pt x="274950" y="19244"/>
                  </a:lnTo>
                  <a:lnTo>
                    <a:pt x="335180" y="0"/>
                  </a:lnTo>
                  <a:lnTo>
                    <a:pt x="335180" y="220793"/>
                  </a:lnTo>
                  <a:lnTo>
                    <a:pt x="335180" y="224025"/>
                  </a:lnTo>
                  <a:lnTo>
                    <a:pt x="351192" y="253846"/>
                  </a:lnTo>
                  <a:lnTo>
                    <a:pt x="354424" y="253846"/>
                  </a:lnTo>
                  <a:lnTo>
                    <a:pt x="354424" y="259869"/>
                  </a:lnTo>
                  <a:lnTo>
                    <a:pt x="276273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0" name="object 18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875971" y="3429457"/>
              <a:ext cx="79711" cy="79123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14027396" y="3530351"/>
              <a:ext cx="255270" cy="383540"/>
            </a:xfrm>
            <a:custGeom>
              <a:avLst/>
              <a:gdLst/>
              <a:ahLst/>
              <a:cxnLst/>
              <a:rect l="l" t="t" r="r" b="b"/>
              <a:pathLst>
                <a:path w="255269" h="383539">
                  <a:moveTo>
                    <a:pt x="127657" y="0"/>
                  </a:moveTo>
                  <a:lnTo>
                    <a:pt x="171480" y="6280"/>
                  </a:lnTo>
                  <a:lnTo>
                    <a:pt x="205736" y="24055"/>
                  </a:lnTo>
                  <a:lnTo>
                    <a:pt x="237540" y="59715"/>
                  </a:lnTo>
                  <a:lnTo>
                    <a:pt x="253222" y="105622"/>
                  </a:lnTo>
                  <a:lnTo>
                    <a:pt x="255168" y="130008"/>
                  </a:lnTo>
                  <a:lnTo>
                    <a:pt x="254700" y="142017"/>
                  </a:lnTo>
                  <a:lnTo>
                    <a:pt x="243434" y="188989"/>
                  </a:lnTo>
                  <a:lnTo>
                    <a:pt x="216643" y="228496"/>
                  </a:lnTo>
                  <a:lnTo>
                    <a:pt x="174648" y="254746"/>
                  </a:lnTo>
                  <a:lnTo>
                    <a:pt x="132505" y="261191"/>
                  </a:lnTo>
                  <a:lnTo>
                    <a:pt x="123113" y="260576"/>
                  </a:lnTo>
                  <a:lnTo>
                    <a:pt x="84643" y="246033"/>
                  </a:lnTo>
                  <a:lnTo>
                    <a:pt x="59054" y="226229"/>
                  </a:lnTo>
                  <a:lnTo>
                    <a:pt x="59054" y="344191"/>
                  </a:lnTo>
                  <a:lnTo>
                    <a:pt x="59054" y="347423"/>
                  </a:lnTo>
                  <a:lnTo>
                    <a:pt x="59446" y="350948"/>
                  </a:lnTo>
                  <a:lnTo>
                    <a:pt x="75066" y="377244"/>
                  </a:lnTo>
                  <a:lnTo>
                    <a:pt x="78298" y="377244"/>
                  </a:lnTo>
                  <a:lnTo>
                    <a:pt x="78298" y="383267"/>
                  </a:lnTo>
                  <a:lnTo>
                    <a:pt x="0" y="383267"/>
                  </a:lnTo>
                  <a:lnTo>
                    <a:pt x="0" y="377244"/>
                  </a:lnTo>
                  <a:lnTo>
                    <a:pt x="2840" y="377244"/>
                  </a:lnTo>
                  <a:lnTo>
                    <a:pt x="5435" y="376020"/>
                  </a:lnTo>
                  <a:lnTo>
                    <a:pt x="7786" y="373571"/>
                  </a:lnTo>
                  <a:lnTo>
                    <a:pt x="10234" y="371221"/>
                  </a:lnTo>
                  <a:lnTo>
                    <a:pt x="12339" y="368430"/>
                  </a:lnTo>
                  <a:lnTo>
                    <a:pt x="14102" y="365198"/>
                  </a:lnTo>
                  <a:lnTo>
                    <a:pt x="15962" y="362064"/>
                  </a:lnTo>
                  <a:lnTo>
                    <a:pt x="17285" y="358587"/>
                  </a:lnTo>
                  <a:lnTo>
                    <a:pt x="18068" y="354768"/>
                  </a:lnTo>
                  <a:lnTo>
                    <a:pt x="18851" y="350948"/>
                  </a:lnTo>
                  <a:lnTo>
                    <a:pt x="19243" y="347423"/>
                  </a:lnTo>
                  <a:lnTo>
                    <a:pt x="19243" y="344191"/>
                  </a:lnTo>
                  <a:lnTo>
                    <a:pt x="19243" y="39663"/>
                  </a:lnTo>
                  <a:lnTo>
                    <a:pt x="19243" y="36039"/>
                  </a:lnTo>
                  <a:lnTo>
                    <a:pt x="19145" y="32563"/>
                  </a:lnTo>
                  <a:lnTo>
                    <a:pt x="18950" y="29233"/>
                  </a:lnTo>
                  <a:lnTo>
                    <a:pt x="18754" y="25805"/>
                  </a:lnTo>
                  <a:lnTo>
                    <a:pt x="18068" y="22818"/>
                  </a:lnTo>
                  <a:lnTo>
                    <a:pt x="16893" y="20272"/>
                  </a:lnTo>
                  <a:lnTo>
                    <a:pt x="15719" y="17628"/>
                  </a:lnTo>
                  <a:lnTo>
                    <a:pt x="13809" y="15424"/>
                  </a:lnTo>
                  <a:lnTo>
                    <a:pt x="11164" y="13661"/>
                  </a:lnTo>
                  <a:lnTo>
                    <a:pt x="8617" y="11801"/>
                  </a:lnTo>
                  <a:lnTo>
                    <a:pt x="4896" y="10674"/>
                  </a:lnTo>
                  <a:lnTo>
                    <a:pt x="0" y="10283"/>
                  </a:lnTo>
                  <a:lnTo>
                    <a:pt x="0" y="4260"/>
                  </a:lnTo>
                  <a:lnTo>
                    <a:pt x="59054" y="4260"/>
                  </a:lnTo>
                  <a:lnTo>
                    <a:pt x="59054" y="30702"/>
                  </a:lnTo>
                  <a:lnTo>
                    <a:pt x="65389" y="23899"/>
                  </a:lnTo>
                  <a:lnTo>
                    <a:pt x="106614" y="2056"/>
                  </a:lnTo>
                  <a:lnTo>
                    <a:pt x="116814" y="514"/>
                  </a:lnTo>
                  <a:lnTo>
                    <a:pt x="127657" y="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2" name="object 18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075167" y="3539487"/>
              <a:ext cx="179017" cy="242772"/>
            </a:xfrm>
            <a:prstGeom prst="rect">
              <a:avLst/>
            </a:prstGeom>
          </p:spPr>
        </p:pic>
        <p:sp>
          <p:nvSpPr>
            <p:cNvPr id="183" name="object 183"/>
            <p:cNvSpPr/>
            <p:nvPr/>
          </p:nvSpPr>
          <p:spPr>
            <a:xfrm>
              <a:off x="14343852" y="3527413"/>
              <a:ext cx="80010" cy="260350"/>
            </a:xfrm>
            <a:custGeom>
              <a:avLst/>
              <a:gdLst/>
              <a:ahLst/>
              <a:cxnLst/>
              <a:rect l="l" t="t" r="r" b="b"/>
              <a:pathLst>
                <a:path w="80009" h="260350">
                  <a:moveTo>
                    <a:pt x="1323" y="259869"/>
                  </a:moveTo>
                  <a:lnTo>
                    <a:pt x="1323" y="253846"/>
                  </a:lnTo>
                  <a:lnTo>
                    <a:pt x="4456" y="253846"/>
                  </a:lnTo>
                  <a:lnTo>
                    <a:pt x="7247" y="252671"/>
                  </a:lnTo>
                  <a:lnTo>
                    <a:pt x="19244" y="231370"/>
                  </a:lnTo>
                  <a:lnTo>
                    <a:pt x="20125" y="227551"/>
                  </a:lnTo>
                  <a:lnTo>
                    <a:pt x="20566" y="224025"/>
                  </a:lnTo>
                  <a:lnTo>
                    <a:pt x="20566" y="220793"/>
                  </a:lnTo>
                  <a:lnTo>
                    <a:pt x="20566" y="54060"/>
                  </a:lnTo>
                  <a:lnTo>
                    <a:pt x="20566" y="47302"/>
                  </a:lnTo>
                  <a:lnTo>
                    <a:pt x="19538" y="40838"/>
                  </a:lnTo>
                  <a:lnTo>
                    <a:pt x="17482" y="34668"/>
                  </a:lnTo>
                  <a:lnTo>
                    <a:pt x="15523" y="28401"/>
                  </a:lnTo>
                  <a:lnTo>
                    <a:pt x="9695" y="25022"/>
                  </a:lnTo>
                  <a:lnTo>
                    <a:pt x="0" y="24532"/>
                  </a:lnTo>
                  <a:lnTo>
                    <a:pt x="0" y="19244"/>
                  </a:lnTo>
                  <a:lnTo>
                    <a:pt x="60230" y="0"/>
                  </a:lnTo>
                  <a:lnTo>
                    <a:pt x="60230" y="220793"/>
                  </a:lnTo>
                  <a:lnTo>
                    <a:pt x="60230" y="224025"/>
                  </a:lnTo>
                  <a:lnTo>
                    <a:pt x="76242" y="253846"/>
                  </a:lnTo>
                  <a:lnTo>
                    <a:pt x="79474" y="253846"/>
                  </a:lnTo>
                  <a:lnTo>
                    <a:pt x="79474" y="259869"/>
                  </a:lnTo>
                  <a:lnTo>
                    <a:pt x="1323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4" name="object 18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336829" y="3429457"/>
              <a:ext cx="79711" cy="79123"/>
            </a:xfrm>
            <a:prstGeom prst="rect">
              <a:avLst/>
            </a:prstGeom>
          </p:spPr>
        </p:pic>
        <p:sp>
          <p:nvSpPr>
            <p:cNvPr id="185" name="object 185"/>
            <p:cNvSpPr/>
            <p:nvPr/>
          </p:nvSpPr>
          <p:spPr>
            <a:xfrm>
              <a:off x="14482965" y="3530351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5" h="261620">
                  <a:moveTo>
                    <a:pt x="37900" y="135443"/>
                  </a:moveTo>
                  <a:lnTo>
                    <a:pt x="48037" y="175401"/>
                  </a:lnTo>
                  <a:lnTo>
                    <a:pt x="68749" y="208894"/>
                  </a:lnTo>
                  <a:lnTo>
                    <a:pt x="100480" y="231958"/>
                  </a:lnTo>
                  <a:lnTo>
                    <a:pt x="143670" y="240625"/>
                  </a:lnTo>
                  <a:lnTo>
                    <a:pt x="150436" y="240386"/>
                  </a:lnTo>
                  <a:lnTo>
                    <a:pt x="192606" y="229038"/>
                  </a:lnTo>
                  <a:lnTo>
                    <a:pt x="226265" y="202412"/>
                  </a:lnTo>
                  <a:lnTo>
                    <a:pt x="235190" y="184068"/>
                  </a:lnTo>
                  <a:lnTo>
                    <a:pt x="240625" y="184068"/>
                  </a:lnTo>
                  <a:lnTo>
                    <a:pt x="240625" y="229314"/>
                  </a:lnTo>
                  <a:lnTo>
                    <a:pt x="238176" y="229314"/>
                  </a:lnTo>
                  <a:lnTo>
                    <a:pt x="235435" y="230097"/>
                  </a:lnTo>
                  <a:lnTo>
                    <a:pt x="232398" y="231664"/>
                  </a:lnTo>
                  <a:lnTo>
                    <a:pt x="229460" y="233231"/>
                  </a:lnTo>
                  <a:lnTo>
                    <a:pt x="225984" y="235239"/>
                  </a:lnTo>
                  <a:lnTo>
                    <a:pt x="221968" y="237687"/>
                  </a:lnTo>
                  <a:lnTo>
                    <a:pt x="215422" y="241350"/>
                  </a:lnTo>
                  <a:lnTo>
                    <a:pt x="178458" y="256647"/>
                  </a:lnTo>
                  <a:lnTo>
                    <a:pt x="135296" y="261191"/>
                  </a:lnTo>
                  <a:lnTo>
                    <a:pt x="121946" y="260705"/>
                  </a:lnTo>
                  <a:lnTo>
                    <a:pt x="83880" y="253405"/>
                  </a:lnTo>
                  <a:lnTo>
                    <a:pt x="40839" y="229314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1"/>
                  </a:lnTo>
                  <a:lnTo>
                    <a:pt x="468" y="116383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0" y="0"/>
                  </a:lnTo>
                  <a:lnTo>
                    <a:pt x="142090" y="642"/>
                  </a:lnTo>
                  <a:lnTo>
                    <a:pt x="180101" y="10283"/>
                  </a:lnTo>
                  <a:lnTo>
                    <a:pt x="217414" y="38488"/>
                  </a:lnTo>
                  <a:lnTo>
                    <a:pt x="239449" y="81236"/>
                  </a:lnTo>
                  <a:lnTo>
                    <a:pt x="246198" y="120983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6" name="object 18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509582" y="3538899"/>
              <a:ext cx="194001" cy="116436"/>
            </a:xfrm>
            <a:prstGeom prst="rect">
              <a:avLst/>
            </a:prstGeom>
          </p:spPr>
        </p:pic>
        <p:sp>
          <p:nvSpPr>
            <p:cNvPr id="187" name="object 187"/>
            <p:cNvSpPr/>
            <p:nvPr/>
          </p:nvSpPr>
          <p:spPr>
            <a:xfrm>
              <a:off x="14778875" y="3427519"/>
              <a:ext cx="447040" cy="360045"/>
            </a:xfrm>
            <a:custGeom>
              <a:avLst/>
              <a:gdLst/>
              <a:ahLst/>
              <a:cxnLst/>
              <a:rect l="l" t="t" r="r" b="b"/>
              <a:pathLst>
                <a:path w="447040" h="360045">
                  <a:moveTo>
                    <a:pt x="242535" y="320686"/>
                  </a:moveTo>
                  <a:lnTo>
                    <a:pt x="242535" y="323918"/>
                  </a:lnTo>
                  <a:lnTo>
                    <a:pt x="242927" y="327444"/>
                  </a:lnTo>
                  <a:lnTo>
                    <a:pt x="258547" y="353739"/>
                  </a:lnTo>
                  <a:lnTo>
                    <a:pt x="261778" y="353739"/>
                  </a:lnTo>
                  <a:lnTo>
                    <a:pt x="261778" y="359762"/>
                  </a:lnTo>
                  <a:lnTo>
                    <a:pt x="184214" y="359762"/>
                  </a:lnTo>
                  <a:lnTo>
                    <a:pt x="184214" y="353739"/>
                  </a:lnTo>
                  <a:lnTo>
                    <a:pt x="186957" y="353739"/>
                  </a:lnTo>
                  <a:lnTo>
                    <a:pt x="189502" y="352564"/>
                  </a:lnTo>
                  <a:lnTo>
                    <a:pt x="191853" y="350214"/>
                  </a:lnTo>
                  <a:lnTo>
                    <a:pt x="194302" y="347765"/>
                  </a:lnTo>
                  <a:lnTo>
                    <a:pt x="196407" y="344925"/>
                  </a:lnTo>
                  <a:lnTo>
                    <a:pt x="198170" y="341693"/>
                  </a:lnTo>
                  <a:lnTo>
                    <a:pt x="200031" y="338462"/>
                  </a:lnTo>
                  <a:lnTo>
                    <a:pt x="201353" y="334985"/>
                  </a:lnTo>
                  <a:lnTo>
                    <a:pt x="202137" y="331263"/>
                  </a:lnTo>
                  <a:lnTo>
                    <a:pt x="203017" y="327444"/>
                  </a:lnTo>
                  <a:lnTo>
                    <a:pt x="203459" y="323918"/>
                  </a:lnTo>
                  <a:lnTo>
                    <a:pt x="203459" y="320686"/>
                  </a:lnTo>
                  <a:lnTo>
                    <a:pt x="203459" y="208747"/>
                  </a:lnTo>
                  <a:lnTo>
                    <a:pt x="197435" y="170846"/>
                  </a:lnTo>
                  <a:lnTo>
                    <a:pt x="175823" y="138739"/>
                  </a:lnTo>
                  <a:lnTo>
                    <a:pt x="138363" y="122984"/>
                  </a:lnTo>
                  <a:lnTo>
                    <a:pt x="131770" y="122663"/>
                  </a:lnTo>
                  <a:lnTo>
                    <a:pt x="125178" y="123002"/>
                  </a:lnTo>
                  <a:lnTo>
                    <a:pt x="87883" y="138152"/>
                  </a:lnTo>
                  <a:lnTo>
                    <a:pt x="62335" y="170504"/>
                  </a:lnTo>
                  <a:lnTo>
                    <a:pt x="60229" y="178583"/>
                  </a:lnTo>
                  <a:lnTo>
                    <a:pt x="60229" y="187006"/>
                  </a:lnTo>
                  <a:lnTo>
                    <a:pt x="60229" y="320686"/>
                  </a:lnTo>
                  <a:lnTo>
                    <a:pt x="60229" y="323918"/>
                  </a:lnTo>
                  <a:lnTo>
                    <a:pt x="60621" y="327444"/>
                  </a:lnTo>
                  <a:lnTo>
                    <a:pt x="76241" y="353739"/>
                  </a:lnTo>
                  <a:lnTo>
                    <a:pt x="79473" y="353739"/>
                  </a:lnTo>
                  <a:lnTo>
                    <a:pt x="79473" y="359762"/>
                  </a:lnTo>
                  <a:lnTo>
                    <a:pt x="1174" y="359762"/>
                  </a:lnTo>
                  <a:lnTo>
                    <a:pt x="1174" y="353739"/>
                  </a:lnTo>
                  <a:lnTo>
                    <a:pt x="4015" y="353739"/>
                  </a:lnTo>
                  <a:lnTo>
                    <a:pt x="6610" y="352564"/>
                  </a:lnTo>
                  <a:lnTo>
                    <a:pt x="8960" y="350214"/>
                  </a:lnTo>
                  <a:lnTo>
                    <a:pt x="11409" y="347765"/>
                  </a:lnTo>
                  <a:lnTo>
                    <a:pt x="13514" y="344925"/>
                  </a:lnTo>
                  <a:lnTo>
                    <a:pt x="15276" y="341693"/>
                  </a:lnTo>
                  <a:lnTo>
                    <a:pt x="17137" y="338462"/>
                  </a:lnTo>
                  <a:lnTo>
                    <a:pt x="18460" y="334985"/>
                  </a:lnTo>
                  <a:lnTo>
                    <a:pt x="19243" y="331263"/>
                  </a:lnTo>
                  <a:lnTo>
                    <a:pt x="20026" y="327444"/>
                  </a:lnTo>
                  <a:lnTo>
                    <a:pt x="20418" y="323918"/>
                  </a:lnTo>
                  <a:lnTo>
                    <a:pt x="20418" y="320686"/>
                  </a:lnTo>
                  <a:lnTo>
                    <a:pt x="20418" y="154540"/>
                  </a:lnTo>
                  <a:lnTo>
                    <a:pt x="20418" y="147783"/>
                  </a:lnTo>
                  <a:lnTo>
                    <a:pt x="19439" y="141319"/>
                  </a:lnTo>
                  <a:lnTo>
                    <a:pt x="17480" y="135149"/>
                  </a:lnTo>
                  <a:lnTo>
                    <a:pt x="15521" y="128881"/>
                  </a:lnTo>
                  <a:lnTo>
                    <a:pt x="9695" y="125552"/>
                  </a:lnTo>
                  <a:lnTo>
                    <a:pt x="0" y="125160"/>
                  </a:lnTo>
                  <a:lnTo>
                    <a:pt x="0" y="119725"/>
                  </a:lnTo>
                  <a:lnTo>
                    <a:pt x="60229" y="100480"/>
                  </a:lnTo>
                  <a:lnTo>
                    <a:pt x="60229" y="133533"/>
                  </a:lnTo>
                  <a:lnTo>
                    <a:pt x="62972" y="130302"/>
                  </a:lnTo>
                  <a:lnTo>
                    <a:pt x="86965" y="112232"/>
                  </a:lnTo>
                  <a:lnTo>
                    <a:pt x="93233" y="108805"/>
                  </a:lnTo>
                  <a:lnTo>
                    <a:pt x="137794" y="100480"/>
                  </a:lnTo>
                  <a:lnTo>
                    <a:pt x="151437" y="101086"/>
                  </a:lnTo>
                  <a:lnTo>
                    <a:pt x="195443" y="115317"/>
                  </a:lnTo>
                  <a:lnTo>
                    <a:pt x="224328" y="142981"/>
                  </a:lnTo>
                  <a:lnTo>
                    <a:pt x="241102" y="186822"/>
                  </a:lnTo>
                  <a:lnTo>
                    <a:pt x="242535" y="204487"/>
                  </a:lnTo>
                  <a:lnTo>
                    <a:pt x="242535" y="320686"/>
                  </a:lnTo>
                  <a:close/>
                </a:path>
                <a:path w="447040" h="360045">
                  <a:moveTo>
                    <a:pt x="379716" y="127510"/>
                  </a:moveTo>
                  <a:lnTo>
                    <a:pt x="379716" y="272503"/>
                  </a:lnTo>
                  <a:lnTo>
                    <a:pt x="379753" y="280169"/>
                  </a:lnTo>
                  <a:lnTo>
                    <a:pt x="383241" y="321862"/>
                  </a:lnTo>
                  <a:lnTo>
                    <a:pt x="398128" y="339343"/>
                  </a:lnTo>
                  <a:lnTo>
                    <a:pt x="403808" y="339343"/>
                  </a:lnTo>
                  <a:lnTo>
                    <a:pt x="436603" y="314039"/>
                  </a:lnTo>
                  <a:lnTo>
                    <a:pt x="441708" y="298357"/>
                  </a:lnTo>
                  <a:lnTo>
                    <a:pt x="446997" y="298357"/>
                  </a:lnTo>
                  <a:lnTo>
                    <a:pt x="446997" y="342281"/>
                  </a:lnTo>
                  <a:lnTo>
                    <a:pt x="443471" y="342281"/>
                  </a:lnTo>
                  <a:lnTo>
                    <a:pt x="440484" y="343505"/>
                  </a:lnTo>
                  <a:lnTo>
                    <a:pt x="398373" y="359762"/>
                  </a:lnTo>
                  <a:lnTo>
                    <a:pt x="388108" y="359239"/>
                  </a:lnTo>
                  <a:lnTo>
                    <a:pt x="354192" y="341547"/>
                  </a:lnTo>
                  <a:lnTo>
                    <a:pt x="340786" y="298504"/>
                  </a:lnTo>
                  <a:lnTo>
                    <a:pt x="339906" y="264129"/>
                  </a:lnTo>
                  <a:lnTo>
                    <a:pt x="339906" y="127510"/>
                  </a:lnTo>
                  <a:lnTo>
                    <a:pt x="306265" y="127510"/>
                  </a:lnTo>
                  <a:lnTo>
                    <a:pt x="306265" y="107091"/>
                  </a:lnTo>
                  <a:lnTo>
                    <a:pt x="339906" y="107091"/>
                  </a:lnTo>
                  <a:lnTo>
                    <a:pt x="339906" y="53472"/>
                  </a:lnTo>
                  <a:lnTo>
                    <a:pt x="339906" y="46714"/>
                  </a:lnTo>
                  <a:lnTo>
                    <a:pt x="339024" y="40446"/>
                  </a:lnTo>
                  <a:lnTo>
                    <a:pt x="337261" y="34668"/>
                  </a:lnTo>
                  <a:lnTo>
                    <a:pt x="335498" y="28792"/>
                  </a:lnTo>
                  <a:lnTo>
                    <a:pt x="329574" y="25658"/>
                  </a:lnTo>
                  <a:lnTo>
                    <a:pt x="319486" y="25267"/>
                  </a:lnTo>
                  <a:lnTo>
                    <a:pt x="319486" y="19244"/>
                  </a:lnTo>
                  <a:lnTo>
                    <a:pt x="379716" y="0"/>
                  </a:lnTo>
                  <a:lnTo>
                    <a:pt x="379716" y="107091"/>
                  </a:lnTo>
                  <a:lnTo>
                    <a:pt x="446997" y="107091"/>
                  </a:lnTo>
                  <a:lnTo>
                    <a:pt x="446997" y="127510"/>
                  </a:lnTo>
                  <a:lnTo>
                    <a:pt x="379716" y="12751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8" name="object 188"/>
          <p:cNvGrpSpPr/>
          <p:nvPr/>
        </p:nvGrpSpPr>
        <p:grpSpPr>
          <a:xfrm>
            <a:off x="15410715" y="3375250"/>
            <a:ext cx="873760" cy="427990"/>
            <a:chOff x="15410715" y="3375250"/>
            <a:chExt cx="873760" cy="427990"/>
          </a:xfrm>
        </p:grpSpPr>
        <p:sp>
          <p:nvSpPr>
            <p:cNvPr id="189" name="object 189"/>
            <p:cNvSpPr/>
            <p:nvPr/>
          </p:nvSpPr>
          <p:spPr>
            <a:xfrm>
              <a:off x="15421998" y="3530351"/>
              <a:ext cx="222885" cy="261620"/>
            </a:xfrm>
            <a:custGeom>
              <a:avLst/>
              <a:gdLst/>
              <a:ahLst/>
              <a:cxnLst/>
              <a:rect l="l" t="t" r="r" b="b"/>
              <a:pathLst>
                <a:path w="222884" h="261620">
                  <a:moveTo>
                    <a:pt x="164383" y="256931"/>
                  </a:moveTo>
                  <a:lnTo>
                    <a:pt x="164383" y="226229"/>
                  </a:lnTo>
                  <a:lnTo>
                    <a:pt x="161298" y="229314"/>
                  </a:lnTo>
                  <a:lnTo>
                    <a:pt x="153521" y="236402"/>
                  </a:lnTo>
                  <a:lnTo>
                    <a:pt x="116493" y="256481"/>
                  </a:lnTo>
                  <a:lnTo>
                    <a:pt x="79474" y="261191"/>
                  </a:lnTo>
                  <a:lnTo>
                    <a:pt x="69337" y="260888"/>
                  </a:lnTo>
                  <a:lnTo>
                    <a:pt x="29674" y="250541"/>
                  </a:lnTo>
                  <a:lnTo>
                    <a:pt x="1517" y="215064"/>
                  </a:lnTo>
                  <a:lnTo>
                    <a:pt x="0" y="207033"/>
                  </a:lnTo>
                  <a:lnTo>
                    <a:pt x="0" y="198611"/>
                  </a:lnTo>
                  <a:lnTo>
                    <a:pt x="17362" y="154853"/>
                  </a:lnTo>
                  <a:lnTo>
                    <a:pt x="54482" y="128961"/>
                  </a:lnTo>
                  <a:lnTo>
                    <a:pt x="94752" y="112820"/>
                  </a:lnTo>
                  <a:lnTo>
                    <a:pt x="145323" y="98084"/>
                  </a:lnTo>
                  <a:lnTo>
                    <a:pt x="164383" y="93282"/>
                  </a:lnTo>
                  <a:lnTo>
                    <a:pt x="163281" y="82099"/>
                  </a:lnTo>
                  <a:lnTo>
                    <a:pt x="145543" y="42564"/>
                  </a:lnTo>
                  <a:lnTo>
                    <a:pt x="110764" y="22035"/>
                  </a:lnTo>
                  <a:lnTo>
                    <a:pt x="95144" y="19244"/>
                  </a:lnTo>
                  <a:lnTo>
                    <a:pt x="89170" y="19244"/>
                  </a:lnTo>
                  <a:lnTo>
                    <a:pt x="47058" y="31437"/>
                  </a:lnTo>
                  <a:lnTo>
                    <a:pt x="41280" y="36431"/>
                  </a:lnTo>
                  <a:lnTo>
                    <a:pt x="35501" y="41426"/>
                  </a:lnTo>
                  <a:lnTo>
                    <a:pt x="30604" y="46861"/>
                  </a:lnTo>
                  <a:lnTo>
                    <a:pt x="26589" y="52737"/>
                  </a:lnTo>
                  <a:lnTo>
                    <a:pt x="22574" y="58516"/>
                  </a:lnTo>
                  <a:lnTo>
                    <a:pt x="19342" y="64000"/>
                  </a:lnTo>
                  <a:lnTo>
                    <a:pt x="16893" y="69190"/>
                  </a:lnTo>
                  <a:lnTo>
                    <a:pt x="11458" y="69190"/>
                  </a:lnTo>
                  <a:lnTo>
                    <a:pt x="11458" y="25267"/>
                  </a:lnTo>
                  <a:lnTo>
                    <a:pt x="14690" y="24875"/>
                  </a:lnTo>
                  <a:lnTo>
                    <a:pt x="17676" y="23896"/>
                  </a:lnTo>
                  <a:lnTo>
                    <a:pt x="20419" y="22329"/>
                  </a:lnTo>
                  <a:lnTo>
                    <a:pt x="23260" y="20664"/>
                  </a:lnTo>
                  <a:lnTo>
                    <a:pt x="26687" y="19048"/>
                  </a:lnTo>
                  <a:lnTo>
                    <a:pt x="55382" y="6904"/>
                  </a:lnTo>
                  <a:lnTo>
                    <a:pt x="64022" y="3883"/>
                  </a:lnTo>
                  <a:lnTo>
                    <a:pt x="74223" y="1726"/>
                  </a:lnTo>
                  <a:lnTo>
                    <a:pt x="85984" y="431"/>
                  </a:lnTo>
                  <a:lnTo>
                    <a:pt x="99305" y="0"/>
                  </a:lnTo>
                  <a:lnTo>
                    <a:pt x="115106" y="532"/>
                  </a:lnTo>
                  <a:lnTo>
                    <a:pt x="152925" y="8520"/>
                  </a:lnTo>
                  <a:lnTo>
                    <a:pt x="184509" y="30702"/>
                  </a:lnTo>
                  <a:lnTo>
                    <a:pt x="200806" y="71229"/>
                  </a:lnTo>
                  <a:lnTo>
                    <a:pt x="202872" y="98718"/>
                  </a:lnTo>
                  <a:lnTo>
                    <a:pt x="202872" y="217855"/>
                  </a:lnTo>
                  <a:lnTo>
                    <a:pt x="202872" y="225886"/>
                  </a:lnTo>
                  <a:lnTo>
                    <a:pt x="204684" y="233427"/>
                  </a:lnTo>
                  <a:lnTo>
                    <a:pt x="208307" y="240478"/>
                  </a:lnTo>
                  <a:lnTo>
                    <a:pt x="211931" y="247431"/>
                  </a:lnTo>
                  <a:lnTo>
                    <a:pt x="216729" y="250908"/>
                  </a:lnTo>
                  <a:lnTo>
                    <a:pt x="222703" y="250908"/>
                  </a:lnTo>
                  <a:lnTo>
                    <a:pt x="222703" y="256931"/>
                  </a:lnTo>
                  <a:lnTo>
                    <a:pt x="164383" y="25693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0" name="object 19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5449350" y="3632770"/>
              <a:ext cx="148315" cy="147139"/>
            </a:xfrm>
            <a:prstGeom prst="rect">
              <a:avLst/>
            </a:prstGeom>
          </p:spPr>
        </p:pic>
        <p:sp>
          <p:nvSpPr>
            <p:cNvPr id="191" name="object 191"/>
            <p:cNvSpPr/>
            <p:nvPr/>
          </p:nvSpPr>
          <p:spPr>
            <a:xfrm>
              <a:off x="15701798" y="3386534"/>
              <a:ext cx="571500" cy="405130"/>
            </a:xfrm>
            <a:custGeom>
              <a:avLst/>
              <a:gdLst/>
              <a:ahLst/>
              <a:cxnLst/>
              <a:rect l="l" t="t" r="r" b="b"/>
              <a:pathLst>
                <a:path w="571500" h="405129">
                  <a:moveTo>
                    <a:pt x="242535" y="361672"/>
                  </a:moveTo>
                  <a:lnTo>
                    <a:pt x="242535" y="364904"/>
                  </a:lnTo>
                  <a:lnTo>
                    <a:pt x="242927" y="368430"/>
                  </a:lnTo>
                  <a:lnTo>
                    <a:pt x="258547" y="394725"/>
                  </a:lnTo>
                  <a:lnTo>
                    <a:pt x="261778" y="394725"/>
                  </a:lnTo>
                  <a:lnTo>
                    <a:pt x="261778" y="400748"/>
                  </a:lnTo>
                  <a:lnTo>
                    <a:pt x="184214" y="400748"/>
                  </a:lnTo>
                  <a:lnTo>
                    <a:pt x="184214" y="394725"/>
                  </a:lnTo>
                  <a:lnTo>
                    <a:pt x="186957" y="394725"/>
                  </a:lnTo>
                  <a:lnTo>
                    <a:pt x="189502" y="393550"/>
                  </a:lnTo>
                  <a:lnTo>
                    <a:pt x="191853" y="391200"/>
                  </a:lnTo>
                  <a:lnTo>
                    <a:pt x="194302" y="388751"/>
                  </a:lnTo>
                  <a:lnTo>
                    <a:pt x="196407" y="385911"/>
                  </a:lnTo>
                  <a:lnTo>
                    <a:pt x="198170" y="382679"/>
                  </a:lnTo>
                  <a:lnTo>
                    <a:pt x="200031" y="379447"/>
                  </a:lnTo>
                  <a:lnTo>
                    <a:pt x="201353" y="375971"/>
                  </a:lnTo>
                  <a:lnTo>
                    <a:pt x="202137" y="372249"/>
                  </a:lnTo>
                  <a:lnTo>
                    <a:pt x="203018" y="368430"/>
                  </a:lnTo>
                  <a:lnTo>
                    <a:pt x="203459" y="364904"/>
                  </a:lnTo>
                  <a:lnTo>
                    <a:pt x="203459" y="361672"/>
                  </a:lnTo>
                  <a:lnTo>
                    <a:pt x="203459" y="249733"/>
                  </a:lnTo>
                  <a:lnTo>
                    <a:pt x="197435" y="211832"/>
                  </a:lnTo>
                  <a:lnTo>
                    <a:pt x="175823" y="179725"/>
                  </a:lnTo>
                  <a:lnTo>
                    <a:pt x="138363" y="163970"/>
                  </a:lnTo>
                  <a:lnTo>
                    <a:pt x="131770" y="163648"/>
                  </a:lnTo>
                  <a:lnTo>
                    <a:pt x="125178" y="163988"/>
                  </a:lnTo>
                  <a:lnTo>
                    <a:pt x="87883" y="179137"/>
                  </a:lnTo>
                  <a:lnTo>
                    <a:pt x="62335" y="211489"/>
                  </a:lnTo>
                  <a:lnTo>
                    <a:pt x="60229" y="219569"/>
                  </a:lnTo>
                  <a:lnTo>
                    <a:pt x="60229" y="227991"/>
                  </a:lnTo>
                  <a:lnTo>
                    <a:pt x="60229" y="361672"/>
                  </a:lnTo>
                  <a:lnTo>
                    <a:pt x="60229" y="364904"/>
                  </a:lnTo>
                  <a:lnTo>
                    <a:pt x="60621" y="368430"/>
                  </a:lnTo>
                  <a:lnTo>
                    <a:pt x="76241" y="394725"/>
                  </a:lnTo>
                  <a:lnTo>
                    <a:pt x="79473" y="394725"/>
                  </a:lnTo>
                  <a:lnTo>
                    <a:pt x="79473" y="400748"/>
                  </a:lnTo>
                  <a:lnTo>
                    <a:pt x="1174" y="400748"/>
                  </a:lnTo>
                  <a:lnTo>
                    <a:pt x="1174" y="394725"/>
                  </a:lnTo>
                  <a:lnTo>
                    <a:pt x="4015" y="394725"/>
                  </a:lnTo>
                  <a:lnTo>
                    <a:pt x="6610" y="393550"/>
                  </a:lnTo>
                  <a:lnTo>
                    <a:pt x="8960" y="391200"/>
                  </a:lnTo>
                  <a:lnTo>
                    <a:pt x="11409" y="388751"/>
                  </a:lnTo>
                  <a:lnTo>
                    <a:pt x="13514" y="385911"/>
                  </a:lnTo>
                  <a:lnTo>
                    <a:pt x="15277" y="382679"/>
                  </a:lnTo>
                  <a:lnTo>
                    <a:pt x="17137" y="379447"/>
                  </a:lnTo>
                  <a:lnTo>
                    <a:pt x="18460" y="375971"/>
                  </a:lnTo>
                  <a:lnTo>
                    <a:pt x="19243" y="372249"/>
                  </a:lnTo>
                  <a:lnTo>
                    <a:pt x="20026" y="368430"/>
                  </a:lnTo>
                  <a:lnTo>
                    <a:pt x="20418" y="364904"/>
                  </a:lnTo>
                  <a:lnTo>
                    <a:pt x="20418" y="361672"/>
                  </a:lnTo>
                  <a:lnTo>
                    <a:pt x="20418" y="195526"/>
                  </a:lnTo>
                  <a:lnTo>
                    <a:pt x="20418" y="188768"/>
                  </a:lnTo>
                  <a:lnTo>
                    <a:pt x="19439" y="182305"/>
                  </a:lnTo>
                  <a:lnTo>
                    <a:pt x="17480" y="176135"/>
                  </a:lnTo>
                  <a:lnTo>
                    <a:pt x="15521" y="169867"/>
                  </a:lnTo>
                  <a:lnTo>
                    <a:pt x="9695" y="166537"/>
                  </a:lnTo>
                  <a:lnTo>
                    <a:pt x="0" y="166146"/>
                  </a:lnTo>
                  <a:lnTo>
                    <a:pt x="0" y="160710"/>
                  </a:lnTo>
                  <a:lnTo>
                    <a:pt x="60229" y="141466"/>
                  </a:lnTo>
                  <a:lnTo>
                    <a:pt x="60229" y="174519"/>
                  </a:lnTo>
                  <a:lnTo>
                    <a:pt x="62972" y="171287"/>
                  </a:lnTo>
                  <a:lnTo>
                    <a:pt x="86965" y="153218"/>
                  </a:lnTo>
                  <a:lnTo>
                    <a:pt x="93233" y="149791"/>
                  </a:lnTo>
                  <a:lnTo>
                    <a:pt x="137794" y="141466"/>
                  </a:lnTo>
                  <a:lnTo>
                    <a:pt x="151437" y="142072"/>
                  </a:lnTo>
                  <a:lnTo>
                    <a:pt x="195443" y="156303"/>
                  </a:lnTo>
                  <a:lnTo>
                    <a:pt x="224328" y="183967"/>
                  </a:lnTo>
                  <a:lnTo>
                    <a:pt x="241102" y="227808"/>
                  </a:lnTo>
                  <a:lnTo>
                    <a:pt x="242535" y="245473"/>
                  </a:lnTo>
                  <a:lnTo>
                    <a:pt x="242535" y="361672"/>
                  </a:lnTo>
                  <a:close/>
                </a:path>
                <a:path w="571500" h="405129">
                  <a:moveTo>
                    <a:pt x="512073" y="400748"/>
                  </a:moveTo>
                  <a:lnTo>
                    <a:pt x="512073" y="374306"/>
                  </a:lnTo>
                  <a:lnTo>
                    <a:pt x="506501" y="379925"/>
                  </a:lnTo>
                  <a:lnTo>
                    <a:pt x="500064" y="385323"/>
                  </a:lnTo>
                  <a:lnTo>
                    <a:pt x="465359" y="402621"/>
                  </a:lnTo>
                  <a:lnTo>
                    <a:pt x="441707" y="405008"/>
                  </a:lnTo>
                  <a:lnTo>
                    <a:pt x="426273" y="404310"/>
                  </a:lnTo>
                  <a:lnTo>
                    <a:pt x="386032" y="393844"/>
                  </a:lnTo>
                  <a:lnTo>
                    <a:pt x="346515" y="364610"/>
                  </a:lnTo>
                  <a:lnTo>
                    <a:pt x="323452" y="323478"/>
                  </a:lnTo>
                  <a:lnTo>
                    <a:pt x="315960" y="275588"/>
                  </a:lnTo>
                  <a:lnTo>
                    <a:pt x="316446" y="263569"/>
                  </a:lnTo>
                  <a:lnTo>
                    <a:pt x="328125" y="216267"/>
                  </a:lnTo>
                  <a:lnTo>
                    <a:pt x="355448" y="176511"/>
                  </a:lnTo>
                  <a:lnTo>
                    <a:pt x="398518" y="150262"/>
                  </a:lnTo>
                  <a:lnTo>
                    <a:pt x="440385" y="143816"/>
                  </a:lnTo>
                  <a:lnTo>
                    <a:pt x="450623" y="144285"/>
                  </a:lnTo>
                  <a:lnTo>
                    <a:pt x="490176" y="155339"/>
                  </a:lnTo>
                  <a:lnTo>
                    <a:pt x="512073" y="170847"/>
                  </a:lnTo>
                  <a:lnTo>
                    <a:pt x="512073" y="53619"/>
                  </a:lnTo>
                  <a:lnTo>
                    <a:pt x="512073" y="46763"/>
                  </a:lnTo>
                  <a:lnTo>
                    <a:pt x="511046" y="40349"/>
                  </a:lnTo>
                  <a:lnTo>
                    <a:pt x="508989" y="34375"/>
                  </a:lnTo>
                  <a:lnTo>
                    <a:pt x="507030" y="28303"/>
                  </a:lnTo>
                  <a:lnTo>
                    <a:pt x="501252" y="25071"/>
                  </a:lnTo>
                  <a:lnTo>
                    <a:pt x="491654" y="24679"/>
                  </a:lnTo>
                  <a:lnTo>
                    <a:pt x="491654" y="18656"/>
                  </a:lnTo>
                  <a:lnTo>
                    <a:pt x="551736" y="0"/>
                  </a:lnTo>
                  <a:lnTo>
                    <a:pt x="551736" y="361672"/>
                  </a:lnTo>
                  <a:lnTo>
                    <a:pt x="551736" y="364904"/>
                  </a:lnTo>
                  <a:lnTo>
                    <a:pt x="567750" y="394725"/>
                  </a:lnTo>
                  <a:lnTo>
                    <a:pt x="570981" y="394725"/>
                  </a:lnTo>
                  <a:lnTo>
                    <a:pt x="570981" y="400748"/>
                  </a:lnTo>
                  <a:lnTo>
                    <a:pt x="512073" y="40074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2" name="object 19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6044963" y="3539487"/>
              <a:ext cx="180191" cy="243506"/>
            </a:xfrm>
            <a:prstGeom prst="rect">
              <a:avLst/>
            </a:prstGeom>
          </p:spPr>
        </p:pic>
      </p:grpSp>
      <p:grpSp>
        <p:nvGrpSpPr>
          <p:cNvPr id="193" name="object 193"/>
          <p:cNvGrpSpPr/>
          <p:nvPr/>
        </p:nvGrpSpPr>
        <p:grpSpPr>
          <a:xfrm>
            <a:off x="790079" y="4002416"/>
            <a:ext cx="770890" cy="427355"/>
            <a:chOff x="790079" y="4002416"/>
            <a:chExt cx="770890" cy="427355"/>
          </a:xfrm>
        </p:grpSpPr>
        <p:sp>
          <p:nvSpPr>
            <p:cNvPr id="194" name="object 194"/>
            <p:cNvSpPr/>
            <p:nvPr/>
          </p:nvSpPr>
          <p:spPr>
            <a:xfrm>
              <a:off x="801362" y="4013699"/>
              <a:ext cx="748030" cy="404495"/>
            </a:xfrm>
            <a:custGeom>
              <a:avLst/>
              <a:gdLst/>
              <a:ahLst/>
              <a:cxnLst/>
              <a:rect l="l" t="t" r="r" b="b"/>
              <a:pathLst>
                <a:path w="748030" h="404495">
                  <a:moveTo>
                    <a:pt x="73450" y="167908"/>
                  </a:moveTo>
                  <a:lnTo>
                    <a:pt x="73450" y="312901"/>
                  </a:lnTo>
                  <a:lnTo>
                    <a:pt x="73487" y="320567"/>
                  </a:lnTo>
                  <a:lnTo>
                    <a:pt x="76976" y="362260"/>
                  </a:lnTo>
                  <a:lnTo>
                    <a:pt x="91862" y="379741"/>
                  </a:lnTo>
                  <a:lnTo>
                    <a:pt x="97542" y="379741"/>
                  </a:lnTo>
                  <a:lnTo>
                    <a:pt x="130338" y="354437"/>
                  </a:lnTo>
                  <a:lnTo>
                    <a:pt x="135443" y="338756"/>
                  </a:lnTo>
                  <a:lnTo>
                    <a:pt x="140732" y="338756"/>
                  </a:lnTo>
                  <a:lnTo>
                    <a:pt x="140732" y="382679"/>
                  </a:lnTo>
                  <a:lnTo>
                    <a:pt x="137206" y="382679"/>
                  </a:lnTo>
                  <a:lnTo>
                    <a:pt x="134219" y="383903"/>
                  </a:lnTo>
                  <a:lnTo>
                    <a:pt x="92107" y="400160"/>
                  </a:lnTo>
                  <a:lnTo>
                    <a:pt x="81842" y="399637"/>
                  </a:lnTo>
                  <a:lnTo>
                    <a:pt x="47926" y="381945"/>
                  </a:lnTo>
                  <a:lnTo>
                    <a:pt x="34521" y="338902"/>
                  </a:lnTo>
                  <a:lnTo>
                    <a:pt x="33640" y="304527"/>
                  </a:lnTo>
                  <a:lnTo>
                    <a:pt x="33640" y="167908"/>
                  </a:lnTo>
                  <a:lnTo>
                    <a:pt x="0" y="167908"/>
                  </a:lnTo>
                  <a:lnTo>
                    <a:pt x="0" y="147489"/>
                  </a:lnTo>
                  <a:lnTo>
                    <a:pt x="33640" y="147489"/>
                  </a:lnTo>
                  <a:lnTo>
                    <a:pt x="33640" y="93870"/>
                  </a:lnTo>
                  <a:lnTo>
                    <a:pt x="33640" y="87112"/>
                  </a:lnTo>
                  <a:lnTo>
                    <a:pt x="32759" y="80844"/>
                  </a:lnTo>
                  <a:lnTo>
                    <a:pt x="30996" y="75066"/>
                  </a:lnTo>
                  <a:lnTo>
                    <a:pt x="29233" y="69190"/>
                  </a:lnTo>
                  <a:lnTo>
                    <a:pt x="23308" y="66056"/>
                  </a:lnTo>
                  <a:lnTo>
                    <a:pt x="13221" y="65665"/>
                  </a:lnTo>
                  <a:lnTo>
                    <a:pt x="13221" y="59642"/>
                  </a:lnTo>
                  <a:lnTo>
                    <a:pt x="73450" y="40398"/>
                  </a:lnTo>
                  <a:lnTo>
                    <a:pt x="73450" y="147489"/>
                  </a:lnTo>
                  <a:lnTo>
                    <a:pt x="140732" y="147489"/>
                  </a:lnTo>
                  <a:lnTo>
                    <a:pt x="140732" y="167908"/>
                  </a:lnTo>
                  <a:lnTo>
                    <a:pt x="73450" y="167908"/>
                  </a:lnTo>
                  <a:close/>
                </a:path>
                <a:path w="748030" h="404495">
                  <a:moveTo>
                    <a:pt x="427812" y="361084"/>
                  </a:moveTo>
                  <a:lnTo>
                    <a:pt x="427812" y="364316"/>
                  </a:lnTo>
                  <a:lnTo>
                    <a:pt x="428203" y="367842"/>
                  </a:lnTo>
                  <a:lnTo>
                    <a:pt x="443824" y="394137"/>
                  </a:lnTo>
                  <a:lnTo>
                    <a:pt x="447056" y="394137"/>
                  </a:lnTo>
                  <a:lnTo>
                    <a:pt x="447056" y="400160"/>
                  </a:lnTo>
                  <a:lnTo>
                    <a:pt x="369492" y="400160"/>
                  </a:lnTo>
                  <a:lnTo>
                    <a:pt x="369492" y="394137"/>
                  </a:lnTo>
                  <a:lnTo>
                    <a:pt x="372234" y="394137"/>
                  </a:lnTo>
                  <a:lnTo>
                    <a:pt x="374780" y="392962"/>
                  </a:lnTo>
                  <a:lnTo>
                    <a:pt x="377131" y="390612"/>
                  </a:lnTo>
                  <a:lnTo>
                    <a:pt x="379579" y="388164"/>
                  </a:lnTo>
                  <a:lnTo>
                    <a:pt x="381684" y="385323"/>
                  </a:lnTo>
                  <a:lnTo>
                    <a:pt x="383447" y="382091"/>
                  </a:lnTo>
                  <a:lnTo>
                    <a:pt x="385308" y="378860"/>
                  </a:lnTo>
                  <a:lnTo>
                    <a:pt x="386630" y="375383"/>
                  </a:lnTo>
                  <a:lnTo>
                    <a:pt x="387414" y="371661"/>
                  </a:lnTo>
                  <a:lnTo>
                    <a:pt x="388295" y="367842"/>
                  </a:lnTo>
                  <a:lnTo>
                    <a:pt x="388736" y="364316"/>
                  </a:lnTo>
                  <a:lnTo>
                    <a:pt x="388736" y="361084"/>
                  </a:lnTo>
                  <a:lnTo>
                    <a:pt x="388736" y="249145"/>
                  </a:lnTo>
                  <a:lnTo>
                    <a:pt x="382713" y="211244"/>
                  </a:lnTo>
                  <a:lnTo>
                    <a:pt x="361100" y="179137"/>
                  </a:lnTo>
                  <a:lnTo>
                    <a:pt x="323640" y="163382"/>
                  </a:lnTo>
                  <a:lnTo>
                    <a:pt x="317048" y="163061"/>
                  </a:lnTo>
                  <a:lnTo>
                    <a:pt x="310455" y="163382"/>
                  </a:lnTo>
                  <a:lnTo>
                    <a:pt x="273161" y="178146"/>
                  </a:lnTo>
                  <a:lnTo>
                    <a:pt x="249060" y="210969"/>
                  </a:lnTo>
                  <a:lnTo>
                    <a:pt x="245506" y="232839"/>
                  </a:lnTo>
                  <a:lnTo>
                    <a:pt x="245506" y="361084"/>
                  </a:lnTo>
                  <a:lnTo>
                    <a:pt x="245506" y="364316"/>
                  </a:lnTo>
                  <a:lnTo>
                    <a:pt x="261519" y="394137"/>
                  </a:lnTo>
                  <a:lnTo>
                    <a:pt x="264750" y="394137"/>
                  </a:lnTo>
                  <a:lnTo>
                    <a:pt x="264750" y="400160"/>
                  </a:lnTo>
                  <a:lnTo>
                    <a:pt x="186452" y="400160"/>
                  </a:lnTo>
                  <a:lnTo>
                    <a:pt x="186452" y="394137"/>
                  </a:lnTo>
                  <a:lnTo>
                    <a:pt x="189292" y="394137"/>
                  </a:lnTo>
                  <a:lnTo>
                    <a:pt x="191887" y="392962"/>
                  </a:lnTo>
                  <a:lnTo>
                    <a:pt x="194238" y="390612"/>
                  </a:lnTo>
                  <a:lnTo>
                    <a:pt x="196686" y="388164"/>
                  </a:lnTo>
                  <a:lnTo>
                    <a:pt x="198791" y="385323"/>
                  </a:lnTo>
                  <a:lnTo>
                    <a:pt x="200554" y="382091"/>
                  </a:lnTo>
                  <a:lnTo>
                    <a:pt x="202415" y="378860"/>
                  </a:lnTo>
                  <a:lnTo>
                    <a:pt x="203737" y="375383"/>
                  </a:lnTo>
                  <a:lnTo>
                    <a:pt x="204521" y="371661"/>
                  </a:lnTo>
                  <a:lnTo>
                    <a:pt x="205304" y="367842"/>
                  </a:lnTo>
                  <a:lnTo>
                    <a:pt x="205696" y="364316"/>
                  </a:lnTo>
                  <a:lnTo>
                    <a:pt x="205696" y="361084"/>
                  </a:lnTo>
                  <a:lnTo>
                    <a:pt x="205696" y="53619"/>
                  </a:lnTo>
                  <a:lnTo>
                    <a:pt x="205696" y="46763"/>
                  </a:lnTo>
                  <a:lnTo>
                    <a:pt x="204717" y="40348"/>
                  </a:lnTo>
                  <a:lnTo>
                    <a:pt x="202758" y="34375"/>
                  </a:lnTo>
                  <a:lnTo>
                    <a:pt x="200799" y="28303"/>
                  </a:lnTo>
                  <a:lnTo>
                    <a:pt x="194972" y="25071"/>
                  </a:lnTo>
                  <a:lnTo>
                    <a:pt x="185277" y="24679"/>
                  </a:lnTo>
                  <a:lnTo>
                    <a:pt x="185277" y="18656"/>
                  </a:lnTo>
                  <a:lnTo>
                    <a:pt x="245506" y="0"/>
                  </a:lnTo>
                  <a:lnTo>
                    <a:pt x="245506" y="173931"/>
                  </a:lnTo>
                  <a:lnTo>
                    <a:pt x="248248" y="170700"/>
                  </a:lnTo>
                  <a:lnTo>
                    <a:pt x="272242" y="152631"/>
                  </a:lnTo>
                  <a:lnTo>
                    <a:pt x="278510" y="149203"/>
                  </a:lnTo>
                  <a:lnTo>
                    <a:pt x="323071" y="140878"/>
                  </a:lnTo>
                  <a:lnTo>
                    <a:pt x="336714" y="141484"/>
                  </a:lnTo>
                  <a:lnTo>
                    <a:pt x="380720" y="155716"/>
                  </a:lnTo>
                  <a:lnTo>
                    <a:pt x="409605" y="183379"/>
                  </a:lnTo>
                  <a:lnTo>
                    <a:pt x="426379" y="227220"/>
                  </a:lnTo>
                  <a:lnTo>
                    <a:pt x="427812" y="244885"/>
                  </a:lnTo>
                  <a:lnTo>
                    <a:pt x="427812" y="361084"/>
                  </a:lnTo>
                  <a:close/>
                </a:path>
                <a:path w="748030" h="404495">
                  <a:moveTo>
                    <a:pt x="539138" y="278672"/>
                  </a:moveTo>
                  <a:lnTo>
                    <a:pt x="549274" y="318630"/>
                  </a:lnTo>
                  <a:lnTo>
                    <a:pt x="569987" y="352123"/>
                  </a:lnTo>
                  <a:lnTo>
                    <a:pt x="601718" y="375187"/>
                  </a:lnTo>
                  <a:lnTo>
                    <a:pt x="644908" y="383854"/>
                  </a:lnTo>
                  <a:lnTo>
                    <a:pt x="651674" y="383616"/>
                  </a:lnTo>
                  <a:lnTo>
                    <a:pt x="693844" y="372267"/>
                  </a:lnTo>
                  <a:lnTo>
                    <a:pt x="727503" y="345641"/>
                  </a:lnTo>
                  <a:lnTo>
                    <a:pt x="736427" y="327297"/>
                  </a:lnTo>
                  <a:lnTo>
                    <a:pt x="741863" y="327297"/>
                  </a:lnTo>
                  <a:lnTo>
                    <a:pt x="741863" y="372543"/>
                  </a:lnTo>
                  <a:lnTo>
                    <a:pt x="739414" y="372543"/>
                  </a:lnTo>
                  <a:lnTo>
                    <a:pt x="736672" y="373326"/>
                  </a:lnTo>
                  <a:lnTo>
                    <a:pt x="733636" y="374893"/>
                  </a:lnTo>
                  <a:lnTo>
                    <a:pt x="730698" y="376460"/>
                  </a:lnTo>
                  <a:lnTo>
                    <a:pt x="727222" y="378468"/>
                  </a:lnTo>
                  <a:lnTo>
                    <a:pt x="723206" y="380916"/>
                  </a:lnTo>
                  <a:lnTo>
                    <a:pt x="716660" y="384580"/>
                  </a:lnTo>
                  <a:lnTo>
                    <a:pt x="679696" y="399876"/>
                  </a:lnTo>
                  <a:lnTo>
                    <a:pt x="636534" y="404420"/>
                  </a:lnTo>
                  <a:lnTo>
                    <a:pt x="623184" y="403934"/>
                  </a:lnTo>
                  <a:lnTo>
                    <a:pt x="585118" y="396635"/>
                  </a:lnTo>
                  <a:lnTo>
                    <a:pt x="542076" y="372543"/>
                  </a:lnTo>
                  <a:lnTo>
                    <a:pt x="512255" y="330969"/>
                  </a:lnTo>
                  <a:lnTo>
                    <a:pt x="501926" y="287615"/>
                  </a:lnTo>
                  <a:lnTo>
                    <a:pt x="501237" y="270740"/>
                  </a:lnTo>
                  <a:lnTo>
                    <a:pt x="501706" y="259612"/>
                  </a:lnTo>
                  <a:lnTo>
                    <a:pt x="512962" y="214614"/>
                  </a:lnTo>
                  <a:lnTo>
                    <a:pt x="539753" y="175759"/>
                  </a:lnTo>
                  <a:lnTo>
                    <a:pt x="583659" y="149674"/>
                  </a:lnTo>
                  <a:lnTo>
                    <a:pt x="628748" y="143229"/>
                  </a:lnTo>
                  <a:lnTo>
                    <a:pt x="643328" y="143871"/>
                  </a:lnTo>
                  <a:lnTo>
                    <a:pt x="681339" y="153512"/>
                  </a:lnTo>
                  <a:lnTo>
                    <a:pt x="718652" y="181717"/>
                  </a:lnTo>
                  <a:lnTo>
                    <a:pt x="740688" y="224466"/>
                  </a:lnTo>
                  <a:lnTo>
                    <a:pt x="747436" y="264212"/>
                  </a:lnTo>
                  <a:lnTo>
                    <a:pt x="747886" y="278672"/>
                  </a:lnTo>
                  <a:lnTo>
                    <a:pt x="539138" y="278672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5" name="object 19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9218" y="4165477"/>
              <a:ext cx="194000" cy="116436"/>
            </a:xfrm>
            <a:prstGeom prst="rect">
              <a:avLst/>
            </a:prstGeom>
          </p:spPr>
        </p:pic>
      </p:grpSp>
      <p:grpSp>
        <p:nvGrpSpPr>
          <p:cNvPr id="196" name="object 196"/>
          <p:cNvGrpSpPr/>
          <p:nvPr/>
        </p:nvGrpSpPr>
        <p:grpSpPr>
          <a:xfrm>
            <a:off x="1743655" y="4001828"/>
            <a:ext cx="1541145" cy="549910"/>
            <a:chOff x="1743655" y="4001828"/>
            <a:chExt cx="1541145" cy="549910"/>
          </a:xfrm>
        </p:grpSpPr>
        <p:sp>
          <p:nvSpPr>
            <p:cNvPr id="197" name="object 197"/>
            <p:cNvSpPr/>
            <p:nvPr/>
          </p:nvSpPr>
          <p:spPr>
            <a:xfrm>
              <a:off x="1754938" y="4013699"/>
              <a:ext cx="562610" cy="404495"/>
            </a:xfrm>
            <a:custGeom>
              <a:avLst/>
              <a:gdLst/>
              <a:ahLst/>
              <a:cxnLst/>
              <a:rect l="l" t="t" r="r" b="b"/>
              <a:pathLst>
                <a:path w="562610" h="404495">
                  <a:moveTo>
                    <a:pt x="242535" y="361084"/>
                  </a:moveTo>
                  <a:lnTo>
                    <a:pt x="242535" y="364316"/>
                  </a:lnTo>
                  <a:lnTo>
                    <a:pt x="242926" y="367842"/>
                  </a:lnTo>
                  <a:lnTo>
                    <a:pt x="258547" y="394137"/>
                  </a:lnTo>
                  <a:lnTo>
                    <a:pt x="261779" y="394137"/>
                  </a:lnTo>
                  <a:lnTo>
                    <a:pt x="261779" y="400160"/>
                  </a:lnTo>
                  <a:lnTo>
                    <a:pt x="184214" y="400160"/>
                  </a:lnTo>
                  <a:lnTo>
                    <a:pt x="184214" y="394137"/>
                  </a:lnTo>
                  <a:lnTo>
                    <a:pt x="186957" y="394137"/>
                  </a:lnTo>
                  <a:lnTo>
                    <a:pt x="189503" y="392962"/>
                  </a:lnTo>
                  <a:lnTo>
                    <a:pt x="191853" y="390612"/>
                  </a:lnTo>
                  <a:lnTo>
                    <a:pt x="194302" y="388164"/>
                  </a:lnTo>
                  <a:lnTo>
                    <a:pt x="196407" y="385323"/>
                  </a:lnTo>
                  <a:lnTo>
                    <a:pt x="198170" y="382091"/>
                  </a:lnTo>
                  <a:lnTo>
                    <a:pt x="200031" y="378860"/>
                  </a:lnTo>
                  <a:lnTo>
                    <a:pt x="201353" y="375383"/>
                  </a:lnTo>
                  <a:lnTo>
                    <a:pt x="202137" y="371661"/>
                  </a:lnTo>
                  <a:lnTo>
                    <a:pt x="203018" y="367842"/>
                  </a:lnTo>
                  <a:lnTo>
                    <a:pt x="203459" y="364316"/>
                  </a:lnTo>
                  <a:lnTo>
                    <a:pt x="203459" y="361084"/>
                  </a:lnTo>
                  <a:lnTo>
                    <a:pt x="203459" y="249145"/>
                  </a:lnTo>
                  <a:lnTo>
                    <a:pt x="197436" y="211244"/>
                  </a:lnTo>
                  <a:lnTo>
                    <a:pt x="175823" y="179137"/>
                  </a:lnTo>
                  <a:lnTo>
                    <a:pt x="138363" y="163382"/>
                  </a:lnTo>
                  <a:lnTo>
                    <a:pt x="131771" y="163061"/>
                  </a:lnTo>
                  <a:lnTo>
                    <a:pt x="125178" y="163382"/>
                  </a:lnTo>
                  <a:lnTo>
                    <a:pt x="87884" y="178146"/>
                  </a:lnTo>
                  <a:lnTo>
                    <a:pt x="63782" y="210969"/>
                  </a:lnTo>
                  <a:lnTo>
                    <a:pt x="60229" y="232839"/>
                  </a:lnTo>
                  <a:lnTo>
                    <a:pt x="60229" y="361084"/>
                  </a:lnTo>
                  <a:lnTo>
                    <a:pt x="60229" y="364316"/>
                  </a:lnTo>
                  <a:lnTo>
                    <a:pt x="76242" y="394137"/>
                  </a:lnTo>
                  <a:lnTo>
                    <a:pt x="79473" y="394137"/>
                  </a:lnTo>
                  <a:lnTo>
                    <a:pt x="79473" y="400160"/>
                  </a:lnTo>
                  <a:lnTo>
                    <a:pt x="1175" y="400160"/>
                  </a:lnTo>
                  <a:lnTo>
                    <a:pt x="1175" y="394137"/>
                  </a:lnTo>
                  <a:lnTo>
                    <a:pt x="4015" y="394137"/>
                  </a:lnTo>
                  <a:lnTo>
                    <a:pt x="6610" y="392962"/>
                  </a:lnTo>
                  <a:lnTo>
                    <a:pt x="8961" y="390612"/>
                  </a:lnTo>
                  <a:lnTo>
                    <a:pt x="11409" y="388164"/>
                  </a:lnTo>
                  <a:lnTo>
                    <a:pt x="13514" y="385323"/>
                  </a:lnTo>
                  <a:lnTo>
                    <a:pt x="15277" y="382091"/>
                  </a:lnTo>
                  <a:lnTo>
                    <a:pt x="17138" y="378860"/>
                  </a:lnTo>
                  <a:lnTo>
                    <a:pt x="18460" y="375383"/>
                  </a:lnTo>
                  <a:lnTo>
                    <a:pt x="19244" y="371661"/>
                  </a:lnTo>
                  <a:lnTo>
                    <a:pt x="20027" y="367842"/>
                  </a:lnTo>
                  <a:lnTo>
                    <a:pt x="20419" y="364316"/>
                  </a:lnTo>
                  <a:lnTo>
                    <a:pt x="20419" y="361084"/>
                  </a:lnTo>
                  <a:lnTo>
                    <a:pt x="20419" y="53619"/>
                  </a:lnTo>
                  <a:lnTo>
                    <a:pt x="20419" y="46763"/>
                  </a:lnTo>
                  <a:lnTo>
                    <a:pt x="19439" y="40348"/>
                  </a:lnTo>
                  <a:lnTo>
                    <a:pt x="17481" y="34375"/>
                  </a:lnTo>
                  <a:lnTo>
                    <a:pt x="15522" y="28303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229" y="0"/>
                  </a:lnTo>
                  <a:lnTo>
                    <a:pt x="60229" y="173931"/>
                  </a:lnTo>
                  <a:lnTo>
                    <a:pt x="62971" y="170700"/>
                  </a:lnTo>
                  <a:lnTo>
                    <a:pt x="86965" y="152631"/>
                  </a:lnTo>
                  <a:lnTo>
                    <a:pt x="93233" y="149203"/>
                  </a:lnTo>
                  <a:lnTo>
                    <a:pt x="137793" y="140878"/>
                  </a:lnTo>
                  <a:lnTo>
                    <a:pt x="151437" y="141484"/>
                  </a:lnTo>
                  <a:lnTo>
                    <a:pt x="195443" y="155716"/>
                  </a:lnTo>
                  <a:lnTo>
                    <a:pt x="224328" y="183379"/>
                  </a:lnTo>
                  <a:lnTo>
                    <a:pt x="241102" y="227220"/>
                  </a:lnTo>
                  <a:lnTo>
                    <a:pt x="242535" y="244885"/>
                  </a:lnTo>
                  <a:lnTo>
                    <a:pt x="242535" y="361084"/>
                  </a:lnTo>
                  <a:close/>
                </a:path>
                <a:path w="562610" h="404495">
                  <a:moveTo>
                    <a:pt x="353861" y="278672"/>
                  </a:moveTo>
                  <a:lnTo>
                    <a:pt x="363997" y="318630"/>
                  </a:lnTo>
                  <a:lnTo>
                    <a:pt x="384710" y="352123"/>
                  </a:lnTo>
                  <a:lnTo>
                    <a:pt x="416441" y="375187"/>
                  </a:lnTo>
                  <a:lnTo>
                    <a:pt x="459631" y="383854"/>
                  </a:lnTo>
                  <a:lnTo>
                    <a:pt x="466397" y="383616"/>
                  </a:lnTo>
                  <a:lnTo>
                    <a:pt x="508567" y="372267"/>
                  </a:lnTo>
                  <a:lnTo>
                    <a:pt x="542226" y="345641"/>
                  </a:lnTo>
                  <a:lnTo>
                    <a:pt x="551150" y="327297"/>
                  </a:lnTo>
                  <a:lnTo>
                    <a:pt x="556586" y="327297"/>
                  </a:lnTo>
                  <a:lnTo>
                    <a:pt x="556586" y="372543"/>
                  </a:lnTo>
                  <a:lnTo>
                    <a:pt x="554137" y="372543"/>
                  </a:lnTo>
                  <a:lnTo>
                    <a:pt x="551395" y="373326"/>
                  </a:lnTo>
                  <a:lnTo>
                    <a:pt x="548359" y="374893"/>
                  </a:lnTo>
                  <a:lnTo>
                    <a:pt x="545421" y="376460"/>
                  </a:lnTo>
                  <a:lnTo>
                    <a:pt x="541945" y="378468"/>
                  </a:lnTo>
                  <a:lnTo>
                    <a:pt x="537929" y="380916"/>
                  </a:lnTo>
                  <a:lnTo>
                    <a:pt x="531383" y="384580"/>
                  </a:lnTo>
                  <a:lnTo>
                    <a:pt x="494419" y="399876"/>
                  </a:lnTo>
                  <a:lnTo>
                    <a:pt x="451257" y="404420"/>
                  </a:lnTo>
                  <a:lnTo>
                    <a:pt x="437907" y="403934"/>
                  </a:lnTo>
                  <a:lnTo>
                    <a:pt x="399841" y="396635"/>
                  </a:lnTo>
                  <a:lnTo>
                    <a:pt x="356799" y="372543"/>
                  </a:lnTo>
                  <a:lnTo>
                    <a:pt x="326978" y="330969"/>
                  </a:lnTo>
                  <a:lnTo>
                    <a:pt x="316649" y="287615"/>
                  </a:lnTo>
                  <a:lnTo>
                    <a:pt x="315960" y="270740"/>
                  </a:lnTo>
                  <a:lnTo>
                    <a:pt x="316429" y="259612"/>
                  </a:lnTo>
                  <a:lnTo>
                    <a:pt x="327685" y="214614"/>
                  </a:lnTo>
                  <a:lnTo>
                    <a:pt x="354476" y="175759"/>
                  </a:lnTo>
                  <a:lnTo>
                    <a:pt x="398382" y="149674"/>
                  </a:lnTo>
                  <a:lnTo>
                    <a:pt x="443471" y="143229"/>
                  </a:lnTo>
                  <a:lnTo>
                    <a:pt x="458051" y="143871"/>
                  </a:lnTo>
                  <a:lnTo>
                    <a:pt x="496062" y="153512"/>
                  </a:lnTo>
                  <a:lnTo>
                    <a:pt x="533375" y="181717"/>
                  </a:lnTo>
                  <a:lnTo>
                    <a:pt x="555411" y="224466"/>
                  </a:lnTo>
                  <a:lnTo>
                    <a:pt x="562159" y="264212"/>
                  </a:lnTo>
                  <a:lnTo>
                    <a:pt x="562609" y="278672"/>
                  </a:lnTo>
                  <a:lnTo>
                    <a:pt x="353861" y="278672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8" name="object 19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97516" y="4165477"/>
              <a:ext cx="194000" cy="116436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2368718" y="4013112"/>
              <a:ext cx="393700" cy="527685"/>
            </a:xfrm>
            <a:custGeom>
              <a:avLst/>
              <a:gdLst/>
              <a:ahLst/>
              <a:cxnLst/>
              <a:rect l="l" t="t" r="r" b="b"/>
              <a:pathLst>
                <a:path w="393700" h="527685">
                  <a:moveTo>
                    <a:pt x="1175" y="400748"/>
                  </a:moveTo>
                  <a:lnTo>
                    <a:pt x="1175" y="394725"/>
                  </a:lnTo>
                  <a:lnTo>
                    <a:pt x="4309" y="394725"/>
                  </a:lnTo>
                  <a:lnTo>
                    <a:pt x="7100" y="393550"/>
                  </a:lnTo>
                  <a:lnTo>
                    <a:pt x="9548" y="391200"/>
                  </a:lnTo>
                  <a:lnTo>
                    <a:pt x="11997" y="388751"/>
                  </a:lnTo>
                  <a:lnTo>
                    <a:pt x="14102" y="385911"/>
                  </a:lnTo>
                  <a:lnTo>
                    <a:pt x="15865" y="382679"/>
                  </a:lnTo>
                  <a:lnTo>
                    <a:pt x="17628" y="379447"/>
                  </a:lnTo>
                  <a:lnTo>
                    <a:pt x="18901" y="375971"/>
                  </a:lnTo>
                  <a:lnTo>
                    <a:pt x="19685" y="372249"/>
                  </a:lnTo>
                  <a:lnTo>
                    <a:pt x="20566" y="368430"/>
                  </a:lnTo>
                  <a:lnTo>
                    <a:pt x="21007" y="364904"/>
                  </a:lnTo>
                  <a:lnTo>
                    <a:pt x="21007" y="361672"/>
                  </a:lnTo>
                  <a:lnTo>
                    <a:pt x="21007" y="53619"/>
                  </a:lnTo>
                  <a:lnTo>
                    <a:pt x="21007" y="46763"/>
                  </a:lnTo>
                  <a:lnTo>
                    <a:pt x="19978" y="40349"/>
                  </a:lnTo>
                  <a:lnTo>
                    <a:pt x="17922" y="34375"/>
                  </a:lnTo>
                  <a:lnTo>
                    <a:pt x="15963" y="28303"/>
                  </a:lnTo>
                  <a:lnTo>
                    <a:pt x="9989" y="25071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670" y="0"/>
                  </a:lnTo>
                  <a:lnTo>
                    <a:pt x="60670" y="361672"/>
                  </a:lnTo>
                  <a:lnTo>
                    <a:pt x="60670" y="364904"/>
                  </a:lnTo>
                  <a:lnTo>
                    <a:pt x="65812" y="382679"/>
                  </a:lnTo>
                  <a:lnTo>
                    <a:pt x="67575" y="385911"/>
                  </a:lnTo>
                  <a:lnTo>
                    <a:pt x="69582" y="388751"/>
                  </a:lnTo>
                  <a:lnTo>
                    <a:pt x="71835" y="391200"/>
                  </a:lnTo>
                  <a:lnTo>
                    <a:pt x="74087" y="393550"/>
                  </a:lnTo>
                  <a:lnTo>
                    <a:pt x="76780" y="394725"/>
                  </a:lnTo>
                  <a:lnTo>
                    <a:pt x="79914" y="394725"/>
                  </a:lnTo>
                  <a:lnTo>
                    <a:pt x="79914" y="400748"/>
                  </a:lnTo>
                  <a:lnTo>
                    <a:pt x="1175" y="400748"/>
                  </a:lnTo>
                  <a:close/>
                </a:path>
                <a:path w="393700" h="527685">
                  <a:moveTo>
                    <a:pt x="265902" y="143816"/>
                  </a:moveTo>
                  <a:lnTo>
                    <a:pt x="309725" y="150097"/>
                  </a:lnTo>
                  <a:lnTo>
                    <a:pt x="343981" y="167872"/>
                  </a:lnTo>
                  <a:lnTo>
                    <a:pt x="375785" y="203532"/>
                  </a:lnTo>
                  <a:lnTo>
                    <a:pt x="391467" y="249439"/>
                  </a:lnTo>
                  <a:lnTo>
                    <a:pt x="393414" y="273825"/>
                  </a:lnTo>
                  <a:lnTo>
                    <a:pt x="392945" y="285834"/>
                  </a:lnTo>
                  <a:lnTo>
                    <a:pt x="381680" y="332806"/>
                  </a:lnTo>
                  <a:lnTo>
                    <a:pt x="354888" y="372313"/>
                  </a:lnTo>
                  <a:lnTo>
                    <a:pt x="312893" y="398563"/>
                  </a:lnTo>
                  <a:lnTo>
                    <a:pt x="270750" y="405008"/>
                  </a:lnTo>
                  <a:lnTo>
                    <a:pt x="261358" y="404393"/>
                  </a:lnTo>
                  <a:lnTo>
                    <a:pt x="222888" y="389850"/>
                  </a:lnTo>
                  <a:lnTo>
                    <a:pt x="197299" y="370046"/>
                  </a:lnTo>
                  <a:lnTo>
                    <a:pt x="197299" y="488008"/>
                  </a:lnTo>
                  <a:lnTo>
                    <a:pt x="197299" y="491240"/>
                  </a:lnTo>
                  <a:lnTo>
                    <a:pt x="197691" y="494765"/>
                  </a:lnTo>
                  <a:lnTo>
                    <a:pt x="213312" y="521061"/>
                  </a:lnTo>
                  <a:lnTo>
                    <a:pt x="216543" y="521061"/>
                  </a:lnTo>
                  <a:lnTo>
                    <a:pt x="216543" y="527084"/>
                  </a:lnTo>
                  <a:lnTo>
                    <a:pt x="138245" y="527084"/>
                  </a:lnTo>
                  <a:lnTo>
                    <a:pt x="138245" y="521061"/>
                  </a:lnTo>
                  <a:lnTo>
                    <a:pt x="141085" y="521061"/>
                  </a:lnTo>
                  <a:lnTo>
                    <a:pt x="143680" y="519837"/>
                  </a:lnTo>
                  <a:lnTo>
                    <a:pt x="146030" y="517388"/>
                  </a:lnTo>
                  <a:lnTo>
                    <a:pt x="148479" y="515038"/>
                  </a:lnTo>
                  <a:lnTo>
                    <a:pt x="150584" y="512247"/>
                  </a:lnTo>
                  <a:lnTo>
                    <a:pt x="152347" y="509015"/>
                  </a:lnTo>
                  <a:lnTo>
                    <a:pt x="154208" y="505881"/>
                  </a:lnTo>
                  <a:lnTo>
                    <a:pt x="155530" y="502404"/>
                  </a:lnTo>
                  <a:lnTo>
                    <a:pt x="156314" y="498585"/>
                  </a:lnTo>
                  <a:lnTo>
                    <a:pt x="157097" y="494765"/>
                  </a:lnTo>
                  <a:lnTo>
                    <a:pt x="157489" y="491240"/>
                  </a:lnTo>
                  <a:lnTo>
                    <a:pt x="157489" y="488008"/>
                  </a:lnTo>
                  <a:lnTo>
                    <a:pt x="157489" y="183480"/>
                  </a:lnTo>
                  <a:lnTo>
                    <a:pt x="157489" y="179856"/>
                  </a:lnTo>
                  <a:lnTo>
                    <a:pt x="157391" y="176380"/>
                  </a:lnTo>
                  <a:lnTo>
                    <a:pt x="157195" y="173050"/>
                  </a:lnTo>
                  <a:lnTo>
                    <a:pt x="156999" y="169622"/>
                  </a:lnTo>
                  <a:lnTo>
                    <a:pt x="156314" y="166635"/>
                  </a:lnTo>
                  <a:lnTo>
                    <a:pt x="155139" y="164089"/>
                  </a:lnTo>
                  <a:lnTo>
                    <a:pt x="153963" y="161445"/>
                  </a:lnTo>
                  <a:lnTo>
                    <a:pt x="152053" y="159241"/>
                  </a:lnTo>
                  <a:lnTo>
                    <a:pt x="149409" y="157478"/>
                  </a:lnTo>
                  <a:lnTo>
                    <a:pt x="146863" y="155618"/>
                  </a:lnTo>
                  <a:lnTo>
                    <a:pt x="143141" y="154491"/>
                  </a:lnTo>
                  <a:lnTo>
                    <a:pt x="138245" y="154100"/>
                  </a:lnTo>
                  <a:lnTo>
                    <a:pt x="138245" y="148077"/>
                  </a:lnTo>
                  <a:lnTo>
                    <a:pt x="197299" y="148077"/>
                  </a:lnTo>
                  <a:lnTo>
                    <a:pt x="197299" y="174519"/>
                  </a:lnTo>
                  <a:lnTo>
                    <a:pt x="203634" y="167716"/>
                  </a:lnTo>
                  <a:lnTo>
                    <a:pt x="244859" y="145873"/>
                  </a:lnTo>
                  <a:lnTo>
                    <a:pt x="255059" y="144331"/>
                  </a:lnTo>
                  <a:lnTo>
                    <a:pt x="265902" y="143816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0" name="object 20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554735" y="4166065"/>
              <a:ext cx="179016" cy="242772"/>
            </a:xfrm>
            <a:prstGeom prst="rect">
              <a:avLst/>
            </a:prstGeom>
          </p:spPr>
        </p:pic>
        <p:sp>
          <p:nvSpPr>
            <p:cNvPr id="201" name="object 201"/>
            <p:cNvSpPr/>
            <p:nvPr/>
          </p:nvSpPr>
          <p:spPr>
            <a:xfrm>
              <a:off x="2811521" y="4156929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4" h="261620">
                  <a:moveTo>
                    <a:pt x="37900" y="135443"/>
                  </a:moveTo>
                  <a:lnTo>
                    <a:pt x="48037" y="175401"/>
                  </a:lnTo>
                  <a:lnTo>
                    <a:pt x="68750" y="208894"/>
                  </a:lnTo>
                  <a:lnTo>
                    <a:pt x="100480" y="231958"/>
                  </a:lnTo>
                  <a:lnTo>
                    <a:pt x="143670" y="240625"/>
                  </a:lnTo>
                  <a:lnTo>
                    <a:pt x="150436" y="240386"/>
                  </a:lnTo>
                  <a:lnTo>
                    <a:pt x="192607" y="229038"/>
                  </a:lnTo>
                  <a:lnTo>
                    <a:pt x="226265" y="202412"/>
                  </a:lnTo>
                  <a:lnTo>
                    <a:pt x="235190" y="184068"/>
                  </a:lnTo>
                  <a:lnTo>
                    <a:pt x="240625" y="184068"/>
                  </a:lnTo>
                  <a:lnTo>
                    <a:pt x="240625" y="229314"/>
                  </a:lnTo>
                  <a:lnTo>
                    <a:pt x="238177" y="229314"/>
                  </a:lnTo>
                  <a:lnTo>
                    <a:pt x="235434" y="230097"/>
                  </a:lnTo>
                  <a:lnTo>
                    <a:pt x="232399" y="231664"/>
                  </a:lnTo>
                  <a:lnTo>
                    <a:pt x="229461" y="233231"/>
                  </a:lnTo>
                  <a:lnTo>
                    <a:pt x="225984" y="235239"/>
                  </a:lnTo>
                  <a:lnTo>
                    <a:pt x="221969" y="237687"/>
                  </a:lnTo>
                  <a:lnTo>
                    <a:pt x="215422" y="241350"/>
                  </a:lnTo>
                  <a:lnTo>
                    <a:pt x="178458" y="256647"/>
                  </a:lnTo>
                  <a:lnTo>
                    <a:pt x="135296" y="261191"/>
                  </a:lnTo>
                  <a:lnTo>
                    <a:pt x="121947" y="260705"/>
                  </a:lnTo>
                  <a:lnTo>
                    <a:pt x="83881" y="253406"/>
                  </a:lnTo>
                  <a:lnTo>
                    <a:pt x="40838" y="229314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1"/>
                  </a:lnTo>
                  <a:lnTo>
                    <a:pt x="468" y="116383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1" y="0"/>
                  </a:lnTo>
                  <a:lnTo>
                    <a:pt x="142091" y="642"/>
                  </a:lnTo>
                  <a:lnTo>
                    <a:pt x="180101" y="10283"/>
                  </a:lnTo>
                  <a:lnTo>
                    <a:pt x="217415" y="38488"/>
                  </a:lnTo>
                  <a:lnTo>
                    <a:pt x="239450" y="81236"/>
                  </a:lnTo>
                  <a:lnTo>
                    <a:pt x="246198" y="120983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2" name="object 20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38138" y="4165477"/>
              <a:ext cx="194000" cy="116436"/>
            </a:xfrm>
            <a:prstGeom prst="rect">
              <a:avLst/>
            </a:prstGeom>
          </p:spPr>
        </p:pic>
        <p:sp>
          <p:nvSpPr>
            <p:cNvPr id="203" name="object 203"/>
            <p:cNvSpPr/>
            <p:nvPr/>
          </p:nvSpPr>
          <p:spPr>
            <a:xfrm>
              <a:off x="3106256" y="4156929"/>
              <a:ext cx="167005" cy="257175"/>
            </a:xfrm>
            <a:custGeom>
              <a:avLst/>
              <a:gdLst/>
              <a:ahLst/>
              <a:cxnLst/>
              <a:rect l="l" t="t" r="r" b="b"/>
              <a:pathLst>
                <a:path w="167004" h="257175">
                  <a:moveTo>
                    <a:pt x="148664" y="48184"/>
                  </a:moveTo>
                  <a:lnTo>
                    <a:pt x="143866" y="40153"/>
                  </a:lnTo>
                  <a:lnTo>
                    <a:pt x="138822" y="35158"/>
                  </a:lnTo>
                  <a:lnTo>
                    <a:pt x="133533" y="33200"/>
                  </a:lnTo>
                  <a:lnTo>
                    <a:pt x="128343" y="31143"/>
                  </a:lnTo>
                  <a:lnTo>
                    <a:pt x="122320" y="30114"/>
                  </a:lnTo>
                  <a:lnTo>
                    <a:pt x="115464" y="30114"/>
                  </a:lnTo>
                  <a:lnTo>
                    <a:pt x="111057" y="30114"/>
                  </a:lnTo>
                  <a:lnTo>
                    <a:pt x="106356" y="31143"/>
                  </a:lnTo>
                  <a:lnTo>
                    <a:pt x="101362" y="33200"/>
                  </a:lnTo>
                  <a:lnTo>
                    <a:pt x="96367" y="35158"/>
                  </a:lnTo>
                  <a:lnTo>
                    <a:pt x="91470" y="37753"/>
                  </a:lnTo>
                  <a:lnTo>
                    <a:pt x="86672" y="40985"/>
                  </a:lnTo>
                  <a:lnTo>
                    <a:pt x="81873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29" y="250908"/>
                  </a:lnTo>
                  <a:lnTo>
                    <a:pt x="80061" y="250908"/>
                  </a:lnTo>
                  <a:lnTo>
                    <a:pt x="80061" y="256931"/>
                  </a:lnTo>
                  <a:lnTo>
                    <a:pt x="1762" y="256931"/>
                  </a:lnTo>
                  <a:lnTo>
                    <a:pt x="1762" y="250908"/>
                  </a:lnTo>
                  <a:lnTo>
                    <a:pt x="4602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2" y="242584"/>
                  </a:lnTo>
                  <a:lnTo>
                    <a:pt x="15865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1" y="228726"/>
                  </a:lnTo>
                  <a:lnTo>
                    <a:pt x="20615" y="225103"/>
                  </a:lnTo>
                  <a:lnTo>
                    <a:pt x="21006" y="221675"/>
                  </a:lnTo>
                  <a:lnTo>
                    <a:pt x="21006" y="218443"/>
                  </a:lnTo>
                  <a:lnTo>
                    <a:pt x="21006" y="50534"/>
                  </a:lnTo>
                  <a:lnTo>
                    <a:pt x="21006" y="44952"/>
                  </a:lnTo>
                  <a:lnTo>
                    <a:pt x="19195" y="39369"/>
                  </a:lnTo>
                  <a:lnTo>
                    <a:pt x="15571" y="33787"/>
                  </a:lnTo>
                  <a:lnTo>
                    <a:pt x="12046" y="28107"/>
                  </a:lnTo>
                  <a:lnTo>
                    <a:pt x="6855" y="24483"/>
                  </a:lnTo>
                  <a:lnTo>
                    <a:pt x="0" y="22916"/>
                  </a:lnTo>
                  <a:lnTo>
                    <a:pt x="0" y="18069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68260" y="27421"/>
                  </a:lnTo>
                  <a:lnTo>
                    <a:pt x="72275" y="23210"/>
                  </a:lnTo>
                  <a:lnTo>
                    <a:pt x="76291" y="18999"/>
                  </a:lnTo>
                  <a:lnTo>
                    <a:pt x="80796" y="15179"/>
                  </a:lnTo>
                  <a:lnTo>
                    <a:pt x="85790" y="11752"/>
                  </a:lnTo>
                  <a:lnTo>
                    <a:pt x="90785" y="8324"/>
                  </a:lnTo>
                  <a:lnTo>
                    <a:pt x="96269" y="5533"/>
                  </a:lnTo>
                  <a:lnTo>
                    <a:pt x="102243" y="3378"/>
                  </a:lnTo>
                  <a:lnTo>
                    <a:pt x="108315" y="1126"/>
                  </a:lnTo>
                  <a:lnTo>
                    <a:pt x="115366" y="0"/>
                  </a:lnTo>
                  <a:lnTo>
                    <a:pt x="123397" y="0"/>
                  </a:lnTo>
                  <a:lnTo>
                    <a:pt x="128979" y="0"/>
                  </a:lnTo>
                  <a:lnTo>
                    <a:pt x="136178" y="1224"/>
                  </a:lnTo>
                  <a:lnTo>
                    <a:pt x="144992" y="3672"/>
                  </a:lnTo>
                  <a:lnTo>
                    <a:pt x="153806" y="6023"/>
                  </a:lnTo>
                  <a:lnTo>
                    <a:pt x="161053" y="8618"/>
                  </a:lnTo>
                  <a:lnTo>
                    <a:pt x="166733" y="11458"/>
                  </a:lnTo>
                  <a:lnTo>
                    <a:pt x="148664" y="48184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4" name="object 204"/>
          <p:cNvGrpSpPr/>
          <p:nvPr/>
        </p:nvGrpSpPr>
        <p:grpSpPr>
          <a:xfrm>
            <a:off x="3434322" y="3954967"/>
            <a:ext cx="1209040" cy="525145"/>
            <a:chOff x="3434322" y="3954967"/>
            <a:chExt cx="1209040" cy="525145"/>
          </a:xfrm>
        </p:grpSpPr>
        <p:sp>
          <p:nvSpPr>
            <p:cNvPr id="205" name="object 205"/>
            <p:cNvSpPr/>
            <p:nvPr/>
          </p:nvSpPr>
          <p:spPr>
            <a:xfrm>
              <a:off x="3445605" y="3966250"/>
              <a:ext cx="881380" cy="502920"/>
            </a:xfrm>
            <a:custGeom>
              <a:avLst/>
              <a:gdLst/>
              <a:ahLst/>
              <a:cxnLst/>
              <a:rect l="l" t="t" r="r" b="b"/>
              <a:pathLst>
                <a:path w="881379" h="502920">
                  <a:moveTo>
                    <a:pt x="98130" y="502404"/>
                  </a:moveTo>
                  <a:lnTo>
                    <a:pt x="55749" y="445223"/>
                  </a:lnTo>
                  <a:lnTo>
                    <a:pt x="24973" y="385617"/>
                  </a:lnTo>
                  <a:lnTo>
                    <a:pt x="6243" y="321531"/>
                  </a:lnTo>
                  <a:lnTo>
                    <a:pt x="0" y="250908"/>
                  </a:lnTo>
                  <a:lnTo>
                    <a:pt x="394" y="232224"/>
                  </a:lnTo>
                  <a:lnTo>
                    <a:pt x="6316" y="179367"/>
                  </a:lnTo>
                  <a:lnTo>
                    <a:pt x="19014" y="130421"/>
                  </a:lnTo>
                  <a:lnTo>
                    <a:pt x="38304" y="84799"/>
                  </a:lnTo>
                  <a:lnTo>
                    <a:pt x="64581" y="41839"/>
                  </a:lnTo>
                  <a:lnTo>
                    <a:pt x="96808" y="0"/>
                  </a:lnTo>
                  <a:lnTo>
                    <a:pt x="102243" y="2938"/>
                  </a:lnTo>
                  <a:lnTo>
                    <a:pt x="93071" y="16609"/>
                  </a:lnTo>
                  <a:lnTo>
                    <a:pt x="84799" y="30592"/>
                  </a:lnTo>
                  <a:lnTo>
                    <a:pt x="65252" y="74369"/>
                  </a:lnTo>
                  <a:lnTo>
                    <a:pt x="52003" y="120312"/>
                  </a:lnTo>
                  <a:lnTo>
                    <a:pt x="44125" y="168239"/>
                  </a:lnTo>
                  <a:lnTo>
                    <a:pt x="40838" y="217892"/>
                  </a:lnTo>
                  <a:lnTo>
                    <a:pt x="40251" y="251496"/>
                  </a:lnTo>
                  <a:lnTo>
                    <a:pt x="40397" y="267728"/>
                  </a:lnTo>
                  <a:lnTo>
                    <a:pt x="42601" y="316427"/>
                  </a:lnTo>
                  <a:lnTo>
                    <a:pt x="48826" y="364629"/>
                  </a:lnTo>
                  <a:lnTo>
                    <a:pt x="60266" y="411692"/>
                  </a:lnTo>
                  <a:lnTo>
                    <a:pt x="77885" y="457039"/>
                  </a:lnTo>
                  <a:lnTo>
                    <a:pt x="103419" y="499319"/>
                  </a:lnTo>
                  <a:lnTo>
                    <a:pt x="98130" y="502404"/>
                  </a:lnTo>
                  <a:close/>
                </a:path>
                <a:path w="881379" h="502920">
                  <a:moveTo>
                    <a:pt x="602888" y="56557"/>
                  </a:moveTo>
                  <a:lnTo>
                    <a:pt x="594857" y="56557"/>
                  </a:lnTo>
                  <a:lnTo>
                    <a:pt x="588002" y="59985"/>
                  </a:lnTo>
                  <a:lnTo>
                    <a:pt x="582322" y="66840"/>
                  </a:lnTo>
                  <a:lnTo>
                    <a:pt x="576739" y="73598"/>
                  </a:lnTo>
                  <a:lnTo>
                    <a:pt x="572969" y="80991"/>
                  </a:lnTo>
                  <a:lnTo>
                    <a:pt x="571011" y="89022"/>
                  </a:lnTo>
                  <a:lnTo>
                    <a:pt x="461421" y="449960"/>
                  </a:lnTo>
                  <a:lnTo>
                    <a:pt x="367551" y="153953"/>
                  </a:lnTo>
                  <a:lnTo>
                    <a:pt x="273681" y="450548"/>
                  </a:lnTo>
                  <a:lnTo>
                    <a:pt x="163651" y="89610"/>
                  </a:lnTo>
                  <a:lnTo>
                    <a:pt x="161595" y="81971"/>
                  </a:lnTo>
                  <a:lnTo>
                    <a:pt x="158069" y="74577"/>
                  </a:lnTo>
                  <a:lnTo>
                    <a:pt x="153074" y="67428"/>
                  </a:lnTo>
                  <a:lnTo>
                    <a:pt x="148080" y="60180"/>
                  </a:lnTo>
                  <a:lnTo>
                    <a:pt x="142350" y="56557"/>
                  </a:lnTo>
                  <a:lnTo>
                    <a:pt x="135887" y="56557"/>
                  </a:lnTo>
                  <a:lnTo>
                    <a:pt x="135887" y="50534"/>
                  </a:lnTo>
                  <a:lnTo>
                    <a:pt x="221384" y="50534"/>
                  </a:lnTo>
                  <a:lnTo>
                    <a:pt x="221384" y="56557"/>
                  </a:lnTo>
                  <a:lnTo>
                    <a:pt x="216193" y="56557"/>
                  </a:lnTo>
                  <a:lnTo>
                    <a:pt x="211884" y="58662"/>
                  </a:lnTo>
                  <a:lnTo>
                    <a:pt x="208456" y="62874"/>
                  </a:lnTo>
                  <a:lnTo>
                    <a:pt x="205029" y="67085"/>
                  </a:lnTo>
                  <a:lnTo>
                    <a:pt x="203315" y="72373"/>
                  </a:lnTo>
                  <a:lnTo>
                    <a:pt x="203315" y="78739"/>
                  </a:lnTo>
                  <a:lnTo>
                    <a:pt x="203315" y="80796"/>
                  </a:lnTo>
                  <a:lnTo>
                    <a:pt x="203707" y="83391"/>
                  </a:lnTo>
                  <a:lnTo>
                    <a:pt x="204490" y="86525"/>
                  </a:lnTo>
                  <a:lnTo>
                    <a:pt x="282788" y="341693"/>
                  </a:lnTo>
                  <a:lnTo>
                    <a:pt x="378422" y="46861"/>
                  </a:lnTo>
                  <a:lnTo>
                    <a:pt x="470530" y="341106"/>
                  </a:lnTo>
                  <a:lnTo>
                    <a:pt x="549857" y="86525"/>
                  </a:lnTo>
                  <a:lnTo>
                    <a:pt x="549857" y="85741"/>
                  </a:lnTo>
                  <a:lnTo>
                    <a:pt x="550150" y="84076"/>
                  </a:lnTo>
                  <a:lnTo>
                    <a:pt x="550738" y="81530"/>
                  </a:lnTo>
                  <a:lnTo>
                    <a:pt x="551423" y="78886"/>
                  </a:lnTo>
                  <a:lnTo>
                    <a:pt x="551766" y="76780"/>
                  </a:lnTo>
                  <a:lnTo>
                    <a:pt x="551766" y="75213"/>
                  </a:lnTo>
                  <a:lnTo>
                    <a:pt x="551766" y="69533"/>
                  </a:lnTo>
                  <a:lnTo>
                    <a:pt x="550150" y="65028"/>
                  </a:lnTo>
                  <a:lnTo>
                    <a:pt x="546918" y="61698"/>
                  </a:lnTo>
                  <a:lnTo>
                    <a:pt x="543687" y="58271"/>
                  </a:lnTo>
                  <a:lnTo>
                    <a:pt x="540455" y="56557"/>
                  </a:lnTo>
                  <a:lnTo>
                    <a:pt x="537223" y="56557"/>
                  </a:lnTo>
                  <a:lnTo>
                    <a:pt x="537223" y="50534"/>
                  </a:lnTo>
                  <a:lnTo>
                    <a:pt x="602888" y="50534"/>
                  </a:lnTo>
                  <a:lnTo>
                    <a:pt x="602888" y="56557"/>
                  </a:lnTo>
                  <a:close/>
                </a:path>
                <a:path w="881379" h="502920">
                  <a:moveTo>
                    <a:pt x="672080" y="326122"/>
                  </a:moveTo>
                  <a:lnTo>
                    <a:pt x="682216" y="366079"/>
                  </a:lnTo>
                  <a:lnTo>
                    <a:pt x="702929" y="399573"/>
                  </a:lnTo>
                  <a:lnTo>
                    <a:pt x="734660" y="422637"/>
                  </a:lnTo>
                  <a:lnTo>
                    <a:pt x="777849" y="431304"/>
                  </a:lnTo>
                  <a:lnTo>
                    <a:pt x="784616" y="431065"/>
                  </a:lnTo>
                  <a:lnTo>
                    <a:pt x="826786" y="419717"/>
                  </a:lnTo>
                  <a:lnTo>
                    <a:pt x="860445" y="393091"/>
                  </a:lnTo>
                  <a:lnTo>
                    <a:pt x="869369" y="374746"/>
                  </a:lnTo>
                  <a:lnTo>
                    <a:pt x="874804" y="374746"/>
                  </a:lnTo>
                  <a:lnTo>
                    <a:pt x="874804" y="419992"/>
                  </a:lnTo>
                  <a:lnTo>
                    <a:pt x="872356" y="419992"/>
                  </a:lnTo>
                  <a:lnTo>
                    <a:pt x="869614" y="420776"/>
                  </a:lnTo>
                  <a:lnTo>
                    <a:pt x="866578" y="422343"/>
                  </a:lnTo>
                  <a:lnTo>
                    <a:pt x="863640" y="423910"/>
                  </a:lnTo>
                  <a:lnTo>
                    <a:pt x="860163" y="425917"/>
                  </a:lnTo>
                  <a:lnTo>
                    <a:pt x="856148" y="428366"/>
                  </a:lnTo>
                  <a:lnTo>
                    <a:pt x="849602" y="432029"/>
                  </a:lnTo>
                  <a:lnTo>
                    <a:pt x="812637" y="447325"/>
                  </a:lnTo>
                  <a:lnTo>
                    <a:pt x="769476" y="451870"/>
                  </a:lnTo>
                  <a:lnTo>
                    <a:pt x="756126" y="451383"/>
                  </a:lnTo>
                  <a:lnTo>
                    <a:pt x="718060" y="444084"/>
                  </a:lnTo>
                  <a:lnTo>
                    <a:pt x="675018" y="419992"/>
                  </a:lnTo>
                  <a:lnTo>
                    <a:pt x="645196" y="378419"/>
                  </a:lnTo>
                  <a:lnTo>
                    <a:pt x="634867" y="335065"/>
                  </a:lnTo>
                  <a:lnTo>
                    <a:pt x="634179" y="318189"/>
                  </a:lnTo>
                  <a:lnTo>
                    <a:pt x="634647" y="307061"/>
                  </a:lnTo>
                  <a:lnTo>
                    <a:pt x="645904" y="262064"/>
                  </a:lnTo>
                  <a:lnTo>
                    <a:pt x="672695" y="223208"/>
                  </a:lnTo>
                  <a:lnTo>
                    <a:pt x="716600" y="197124"/>
                  </a:lnTo>
                  <a:lnTo>
                    <a:pt x="761690" y="190678"/>
                  </a:lnTo>
                  <a:lnTo>
                    <a:pt x="776270" y="191321"/>
                  </a:lnTo>
                  <a:lnTo>
                    <a:pt x="814281" y="200962"/>
                  </a:lnTo>
                  <a:lnTo>
                    <a:pt x="851594" y="229167"/>
                  </a:lnTo>
                  <a:lnTo>
                    <a:pt x="873629" y="271915"/>
                  </a:lnTo>
                  <a:lnTo>
                    <a:pt x="880377" y="311661"/>
                  </a:lnTo>
                  <a:lnTo>
                    <a:pt x="880827" y="326122"/>
                  </a:lnTo>
                  <a:lnTo>
                    <a:pt x="672080" y="326122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6" name="object 20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06402" y="4165477"/>
              <a:ext cx="194000" cy="116436"/>
            </a:xfrm>
            <a:prstGeom prst="rect">
              <a:avLst/>
            </a:prstGeom>
          </p:spPr>
        </p:pic>
        <p:sp>
          <p:nvSpPr>
            <p:cNvPr id="207" name="object 207"/>
            <p:cNvSpPr/>
            <p:nvPr/>
          </p:nvSpPr>
          <p:spPr>
            <a:xfrm>
              <a:off x="4375695" y="4014287"/>
              <a:ext cx="256540" cy="403860"/>
            </a:xfrm>
            <a:custGeom>
              <a:avLst/>
              <a:gdLst/>
              <a:ahLst/>
              <a:cxnLst/>
              <a:rect l="l" t="t" r="r" b="b"/>
              <a:pathLst>
                <a:path w="256539" h="403860">
                  <a:moveTo>
                    <a:pt x="129420" y="142641"/>
                  </a:moveTo>
                  <a:lnTo>
                    <a:pt x="173243" y="148756"/>
                  </a:lnTo>
                  <a:lnTo>
                    <a:pt x="207425" y="166072"/>
                  </a:lnTo>
                  <a:lnTo>
                    <a:pt x="238789" y="201659"/>
                  </a:lnTo>
                  <a:lnTo>
                    <a:pt x="254397" y="246979"/>
                  </a:lnTo>
                  <a:lnTo>
                    <a:pt x="256344" y="270740"/>
                  </a:lnTo>
                  <a:lnTo>
                    <a:pt x="255857" y="283025"/>
                  </a:lnTo>
                  <a:lnTo>
                    <a:pt x="244151" y="330814"/>
                  </a:lnTo>
                  <a:lnTo>
                    <a:pt x="216350" y="370973"/>
                  </a:lnTo>
                  <a:lnTo>
                    <a:pt x="173188" y="397388"/>
                  </a:lnTo>
                  <a:lnTo>
                    <a:pt x="131183" y="403833"/>
                  </a:lnTo>
                  <a:lnTo>
                    <a:pt x="120055" y="403255"/>
                  </a:lnTo>
                  <a:lnTo>
                    <a:pt x="80915" y="389639"/>
                  </a:lnTo>
                  <a:lnTo>
                    <a:pt x="60229" y="371955"/>
                  </a:lnTo>
                  <a:lnTo>
                    <a:pt x="60229" y="399573"/>
                  </a:lnTo>
                  <a:lnTo>
                    <a:pt x="1175" y="399573"/>
                  </a:lnTo>
                  <a:lnTo>
                    <a:pt x="1175" y="393550"/>
                  </a:lnTo>
                  <a:lnTo>
                    <a:pt x="4015" y="393550"/>
                  </a:lnTo>
                  <a:lnTo>
                    <a:pt x="6610" y="392375"/>
                  </a:lnTo>
                  <a:lnTo>
                    <a:pt x="8961" y="390024"/>
                  </a:lnTo>
                  <a:lnTo>
                    <a:pt x="11409" y="387576"/>
                  </a:lnTo>
                  <a:lnTo>
                    <a:pt x="13515" y="384736"/>
                  </a:lnTo>
                  <a:lnTo>
                    <a:pt x="15277" y="381504"/>
                  </a:lnTo>
                  <a:lnTo>
                    <a:pt x="17138" y="378272"/>
                  </a:lnTo>
                  <a:lnTo>
                    <a:pt x="18460" y="374795"/>
                  </a:lnTo>
                  <a:lnTo>
                    <a:pt x="19244" y="371074"/>
                  </a:lnTo>
                  <a:lnTo>
                    <a:pt x="20027" y="367255"/>
                  </a:lnTo>
                  <a:lnTo>
                    <a:pt x="20419" y="363729"/>
                  </a:lnTo>
                  <a:lnTo>
                    <a:pt x="20419" y="360497"/>
                  </a:lnTo>
                  <a:lnTo>
                    <a:pt x="20419" y="53619"/>
                  </a:lnTo>
                  <a:lnTo>
                    <a:pt x="20419" y="46763"/>
                  </a:lnTo>
                  <a:lnTo>
                    <a:pt x="19440" y="40349"/>
                  </a:lnTo>
                  <a:lnTo>
                    <a:pt x="17481" y="34375"/>
                  </a:lnTo>
                  <a:lnTo>
                    <a:pt x="15522" y="28303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229" y="0"/>
                  </a:lnTo>
                  <a:lnTo>
                    <a:pt x="60229" y="172169"/>
                  </a:lnTo>
                  <a:lnTo>
                    <a:pt x="67455" y="165641"/>
                  </a:lnTo>
                  <a:lnTo>
                    <a:pt x="102372" y="147103"/>
                  </a:lnTo>
                  <a:lnTo>
                    <a:pt x="120588" y="143137"/>
                  </a:lnTo>
                  <a:lnTo>
                    <a:pt x="129420" y="14264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8" name="object 20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424641" y="4166652"/>
              <a:ext cx="181954" cy="242184"/>
            </a:xfrm>
            <a:prstGeom prst="rect">
              <a:avLst/>
            </a:prstGeom>
          </p:spPr>
        </p:pic>
      </p:grpSp>
      <p:grpSp>
        <p:nvGrpSpPr>
          <p:cNvPr id="209" name="object 209"/>
          <p:cNvGrpSpPr/>
          <p:nvPr/>
        </p:nvGrpSpPr>
        <p:grpSpPr>
          <a:xfrm>
            <a:off x="4830083" y="4001828"/>
            <a:ext cx="2555240" cy="549910"/>
            <a:chOff x="4830083" y="4001828"/>
            <a:chExt cx="2555240" cy="549910"/>
          </a:xfrm>
        </p:grpSpPr>
        <p:sp>
          <p:nvSpPr>
            <p:cNvPr id="210" name="object 210"/>
            <p:cNvSpPr/>
            <p:nvPr/>
          </p:nvSpPr>
          <p:spPr>
            <a:xfrm>
              <a:off x="4841367" y="4016784"/>
              <a:ext cx="613410" cy="401955"/>
            </a:xfrm>
            <a:custGeom>
              <a:avLst/>
              <a:gdLst/>
              <a:ahLst/>
              <a:cxnLst/>
              <a:rect l="l" t="t" r="r" b="b"/>
              <a:pathLst>
                <a:path w="613410" h="401954">
                  <a:moveTo>
                    <a:pt x="0" y="391053"/>
                  </a:moveTo>
                  <a:lnTo>
                    <a:pt x="3085" y="391053"/>
                  </a:lnTo>
                  <a:lnTo>
                    <a:pt x="5827" y="391053"/>
                  </a:lnTo>
                  <a:lnTo>
                    <a:pt x="8422" y="389877"/>
                  </a:lnTo>
                  <a:lnTo>
                    <a:pt x="10870" y="387527"/>
                  </a:lnTo>
                  <a:lnTo>
                    <a:pt x="13319" y="385079"/>
                  </a:lnTo>
                  <a:lnTo>
                    <a:pt x="15424" y="382239"/>
                  </a:lnTo>
                  <a:lnTo>
                    <a:pt x="17187" y="379007"/>
                  </a:lnTo>
                  <a:lnTo>
                    <a:pt x="18950" y="375775"/>
                  </a:lnTo>
                  <a:lnTo>
                    <a:pt x="20223" y="372298"/>
                  </a:lnTo>
                  <a:lnTo>
                    <a:pt x="21007" y="368577"/>
                  </a:lnTo>
                  <a:lnTo>
                    <a:pt x="21888" y="364757"/>
                  </a:lnTo>
                  <a:lnTo>
                    <a:pt x="22329" y="361232"/>
                  </a:lnTo>
                  <a:lnTo>
                    <a:pt x="22329" y="358000"/>
                  </a:lnTo>
                  <a:lnTo>
                    <a:pt x="22329" y="37313"/>
                  </a:lnTo>
                  <a:lnTo>
                    <a:pt x="22329" y="34473"/>
                  </a:lnTo>
                  <a:lnTo>
                    <a:pt x="21888" y="31241"/>
                  </a:lnTo>
                  <a:lnTo>
                    <a:pt x="21007" y="27617"/>
                  </a:lnTo>
                  <a:lnTo>
                    <a:pt x="20223" y="23993"/>
                  </a:lnTo>
                  <a:lnTo>
                    <a:pt x="19048" y="20615"/>
                  </a:lnTo>
                  <a:lnTo>
                    <a:pt x="17481" y="17481"/>
                  </a:lnTo>
                  <a:lnTo>
                    <a:pt x="15914" y="14249"/>
                  </a:lnTo>
                  <a:lnTo>
                    <a:pt x="13906" y="11556"/>
                  </a:lnTo>
                  <a:lnTo>
                    <a:pt x="11458" y="9401"/>
                  </a:lnTo>
                  <a:lnTo>
                    <a:pt x="9009" y="7149"/>
                  </a:lnTo>
                  <a:lnTo>
                    <a:pt x="6218" y="6023"/>
                  </a:lnTo>
                  <a:lnTo>
                    <a:pt x="3085" y="6023"/>
                  </a:lnTo>
                  <a:lnTo>
                    <a:pt x="0" y="6023"/>
                  </a:lnTo>
                  <a:lnTo>
                    <a:pt x="0" y="0"/>
                  </a:lnTo>
                  <a:lnTo>
                    <a:pt x="116199" y="0"/>
                  </a:lnTo>
                  <a:lnTo>
                    <a:pt x="161261" y="4150"/>
                  </a:lnTo>
                  <a:lnTo>
                    <a:pt x="201549" y="16600"/>
                  </a:lnTo>
                  <a:lnTo>
                    <a:pt x="236512" y="35954"/>
                  </a:lnTo>
                  <a:lnTo>
                    <a:pt x="265598" y="61111"/>
                  </a:lnTo>
                  <a:lnTo>
                    <a:pt x="298018" y="107605"/>
                  </a:lnTo>
                  <a:lnTo>
                    <a:pt x="311744" y="143358"/>
                  </a:lnTo>
                  <a:lnTo>
                    <a:pt x="318649" y="180964"/>
                  </a:lnTo>
                  <a:lnTo>
                    <a:pt x="319512" y="200374"/>
                  </a:lnTo>
                  <a:lnTo>
                    <a:pt x="318685" y="218581"/>
                  </a:lnTo>
                  <a:lnTo>
                    <a:pt x="306290" y="272209"/>
                  </a:lnTo>
                  <a:lnTo>
                    <a:pt x="279021" y="320879"/>
                  </a:lnTo>
                  <a:lnTo>
                    <a:pt x="252570" y="348387"/>
                  </a:lnTo>
                  <a:lnTo>
                    <a:pt x="219443" y="370789"/>
                  </a:lnTo>
                  <a:lnTo>
                    <a:pt x="179752" y="387490"/>
                  </a:lnTo>
                  <a:lnTo>
                    <a:pt x="133772" y="396011"/>
                  </a:lnTo>
                  <a:lnTo>
                    <a:pt x="108413" y="397076"/>
                  </a:lnTo>
                  <a:lnTo>
                    <a:pt x="0" y="397076"/>
                  </a:lnTo>
                  <a:lnTo>
                    <a:pt x="0" y="391053"/>
                  </a:lnTo>
                  <a:close/>
                </a:path>
                <a:path w="613410" h="401954">
                  <a:moveTo>
                    <a:pt x="278673" y="209335"/>
                  </a:moveTo>
                  <a:lnTo>
                    <a:pt x="270822" y="153999"/>
                  </a:lnTo>
                  <a:lnTo>
                    <a:pt x="248117" y="104447"/>
                  </a:lnTo>
                  <a:lnTo>
                    <a:pt x="212879" y="64563"/>
                  </a:lnTo>
                  <a:lnTo>
                    <a:pt x="166880" y="36137"/>
                  </a:lnTo>
                  <a:lnTo>
                    <a:pt x="112756" y="21952"/>
                  </a:lnTo>
                  <a:lnTo>
                    <a:pt x="93282" y="21006"/>
                  </a:lnTo>
                  <a:lnTo>
                    <a:pt x="62580" y="21006"/>
                  </a:lnTo>
                  <a:lnTo>
                    <a:pt x="62580" y="376069"/>
                  </a:lnTo>
                  <a:lnTo>
                    <a:pt x="94458" y="376069"/>
                  </a:lnTo>
                  <a:lnTo>
                    <a:pt x="143321" y="370450"/>
                  </a:lnTo>
                  <a:lnTo>
                    <a:pt x="190972" y="353409"/>
                  </a:lnTo>
                  <a:lnTo>
                    <a:pt x="231636" y="324359"/>
                  </a:lnTo>
                  <a:lnTo>
                    <a:pt x="262073" y="283373"/>
                  </a:lnTo>
                  <a:lnTo>
                    <a:pt x="277635" y="229993"/>
                  </a:lnTo>
                  <a:lnTo>
                    <a:pt x="278673" y="209335"/>
                  </a:lnTo>
                  <a:close/>
                </a:path>
                <a:path w="613410" h="401954">
                  <a:moveTo>
                    <a:pt x="404399" y="275588"/>
                  </a:moveTo>
                  <a:lnTo>
                    <a:pt x="414535" y="315545"/>
                  </a:lnTo>
                  <a:lnTo>
                    <a:pt x="435249" y="349039"/>
                  </a:lnTo>
                  <a:lnTo>
                    <a:pt x="466979" y="372102"/>
                  </a:lnTo>
                  <a:lnTo>
                    <a:pt x="510169" y="380770"/>
                  </a:lnTo>
                  <a:lnTo>
                    <a:pt x="516936" y="380531"/>
                  </a:lnTo>
                  <a:lnTo>
                    <a:pt x="559106" y="369183"/>
                  </a:lnTo>
                  <a:lnTo>
                    <a:pt x="592764" y="342557"/>
                  </a:lnTo>
                  <a:lnTo>
                    <a:pt x="601688" y="324212"/>
                  </a:lnTo>
                  <a:lnTo>
                    <a:pt x="607124" y="324212"/>
                  </a:lnTo>
                  <a:lnTo>
                    <a:pt x="607124" y="369458"/>
                  </a:lnTo>
                  <a:lnTo>
                    <a:pt x="604676" y="369458"/>
                  </a:lnTo>
                  <a:lnTo>
                    <a:pt x="601934" y="370242"/>
                  </a:lnTo>
                  <a:lnTo>
                    <a:pt x="598898" y="371808"/>
                  </a:lnTo>
                  <a:lnTo>
                    <a:pt x="595960" y="373375"/>
                  </a:lnTo>
                  <a:lnTo>
                    <a:pt x="592483" y="375383"/>
                  </a:lnTo>
                  <a:lnTo>
                    <a:pt x="588468" y="377831"/>
                  </a:lnTo>
                  <a:lnTo>
                    <a:pt x="581921" y="381495"/>
                  </a:lnTo>
                  <a:lnTo>
                    <a:pt x="544957" y="396791"/>
                  </a:lnTo>
                  <a:lnTo>
                    <a:pt x="501795" y="401336"/>
                  </a:lnTo>
                  <a:lnTo>
                    <a:pt x="488446" y="400849"/>
                  </a:lnTo>
                  <a:lnTo>
                    <a:pt x="450379" y="393550"/>
                  </a:lnTo>
                  <a:lnTo>
                    <a:pt x="407337" y="369458"/>
                  </a:lnTo>
                  <a:lnTo>
                    <a:pt x="377516" y="327885"/>
                  </a:lnTo>
                  <a:lnTo>
                    <a:pt x="367188" y="284530"/>
                  </a:lnTo>
                  <a:lnTo>
                    <a:pt x="366499" y="267655"/>
                  </a:lnTo>
                  <a:lnTo>
                    <a:pt x="366967" y="256527"/>
                  </a:lnTo>
                  <a:lnTo>
                    <a:pt x="378223" y="211529"/>
                  </a:lnTo>
                  <a:lnTo>
                    <a:pt x="405015" y="172674"/>
                  </a:lnTo>
                  <a:lnTo>
                    <a:pt x="448920" y="146589"/>
                  </a:lnTo>
                  <a:lnTo>
                    <a:pt x="494010" y="140144"/>
                  </a:lnTo>
                  <a:lnTo>
                    <a:pt x="508590" y="140787"/>
                  </a:lnTo>
                  <a:lnTo>
                    <a:pt x="546600" y="150427"/>
                  </a:lnTo>
                  <a:lnTo>
                    <a:pt x="583914" y="178632"/>
                  </a:lnTo>
                  <a:lnTo>
                    <a:pt x="605949" y="221381"/>
                  </a:lnTo>
                  <a:lnTo>
                    <a:pt x="612697" y="261127"/>
                  </a:lnTo>
                  <a:lnTo>
                    <a:pt x="613147" y="275588"/>
                  </a:lnTo>
                  <a:lnTo>
                    <a:pt x="404399" y="27558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1" name="object 2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34483" y="4165477"/>
              <a:ext cx="194001" cy="116436"/>
            </a:xfrm>
            <a:prstGeom prst="rect">
              <a:avLst/>
            </a:prstGeom>
          </p:spPr>
        </p:pic>
        <p:sp>
          <p:nvSpPr>
            <p:cNvPr id="212" name="object 212"/>
            <p:cNvSpPr/>
            <p:nvPr/>
          </p:nvSpPr>
          <p:spPr>
            <a:xfrm>
              <a:off x="5483944" y="4156929"/>
              <a:ext cx="542925" cy="267335"/>
            </a:xfrm>
            <a:custGeom>
              <a:avLst/>
              <a:gdLst/>
              <a:ahLst/>
              <a:cxnLst/>
              <a:rect l="l" t="t" r="r" b="b"/>
              <a:pathLst>
                <a:path w="542925" h="267335">
                  <a:moveTo>
                    <a:pt x="263542" y="4260"/>
                  </a:moveTo>
                  <a:lnTo>
                    <a:pt x="263542" y="10283"/>
                  </a:lnTo>
                  <a:lnTo>
                    <a:pt x="260702" y="10283"/>
                  </a:lnTo>
                  <a:lnTo>
                    <a:pt x="257861" y="11311"/>
                  </a:lnTo>
                  <a:lnTo>
                    <a:pt x="255021" y="13368"/>
                  </a:lnTo>
                  <a:lnTo>
                    <a:pt x="252279" y="15326"/>
                  </a:lnTo>
                  <a:lnTo>
                    <a:pt x="249586" y="17922"/>
                  </a:lnTo>
                  <a:lnTo>
                    <a:pt x="130596" y="267214"/>
                  </a:lnTo>
                  <a:lnTo>
                    <a:pt x="27617" y="39663"/>
                  </a:lnTo>
                  <a:lnTo>
                    <a:pt x="24875" y="33297"/>
                  </a:lnTo>
                  <a:lnTo>
                    <a:pt x="21300" y="26834"/>
                  </a:lnTo>
                  <a:lnTo>
                    <a:pt x="16893" y="20272"/>
                  </a:lnTo>
                  <a:lnTo>
                    <a:pt x="12486" y="13612"/>
                  </a:lnTo>
                  <a:lnTo>
                    <a:pt x="6855" y="10283"/>
                  </a:lnTo>
                  <a:lnTo>
                    <a:pt x="0" y="10283"/>
                  </a:lnTo>
                  <a:lnTo>
                    <a:pt x="0" y="4260"/>
                  </a:lnTo>
                  <a:lnTo>
                    <a:pt x="82411" y="4260"/>
                  </a:lnTo>
                  <a:lnTo>
                    <a:pt x="82411" y="10283"/>
                  </a:lnTo>
                  <a:lnTo>
                    <a:pt x="80061" y="10283"/>
                  </a:lnTo>
                  <a:lnTo>
                    <a:pt x="76976" y="11507"/>
                  </a:lnTo>
                  <a:lnTo>
                    <a:pt x="73157" y="13955"/>
                  </a:lnTo>
                  <a:lnTo>
                    <a:pt x="69337" y="16306"/>
                  </a:lnTo>
                  <a:lnTo>
                    <a:pt x="67427" y="19684"/>
                  </a:lnTo>
                  <a:lnTo>
                    <a:pt x="67427" y="24091"/>
                  </a:lnTo>
                  <a:lnTo>
                    <a:pt x="67427" y="26050"/>
                  </a:lnTo>
                  <a:lnTo>
                    <a:pt x="69043" y="30653"/>
                  </a:lnTo>
                  <a:lnTo>
                    <a:pt x="72275" y="37900"/>
                  </a:lnTo>
                  <a:lnTo>
                    <a:pt x="141466" y="193763"/>
                  </a:lnTo>
                  <a:lnTo>
                    <a:pt x="216092" y="31290"/>
                  </a:lnTo>
                  <a:lnTo>
                    <a:pt x="217659" y="27274"/>
                  </a:lnTo>
                  <a:lnTo>
                    <a:pt x="218443" y="24287"/>
                  </a:lnTo>
                  <a:lnTo>
                    <a:pt x="218443" y="22329"/>
                  </a:lnTo>
                  <a:lnTo>
                    <a:pt x="218443" y="18705"/>
                  </a:lnTo>
                  <a:lnTo>
                    <a:pt x="216729" y="15816"/>
                  </a:lnTo>
                  <a:lnTo>
                    <a:pt x="213301" y="13662"/>
                  </a:lnTo>
                  <a:lnTo>
                    <a:pt x="209873" y="11409"/>
                  </a:lnTo>
                  <a:lnTo>
                    <a:pt x="206984" y="10283"/>
                  </a:lnTo>
                  <a:lnTo>
                    <a:pt x="204634" y="10283"/>
                  </a:lnTo>
                  <a:lnTo>
                    <a:pt x="204634" y="4260"/>
                  </a:lnTo>
                  <a:lnTo>
                    <a:pt x="263542" y="4260"/>
                  </a:lnTo>
                  <a:close/>
                </a:path>
                <a:path w="542925" h="267335">
                  <a:moveTo>
                    <a:pt x="333984" y="135443"/>
                  </a:moveTo>
                  <a:lnTo>
                    <a:pt x="344120" y="175401"/>
                  </a:lnTo>
                  <a:lnTo>
                    <a:pt x="364834" y="208894"/>
                  </a:lnTo>
                  <a:lnTo>
                    <a:pt x="396564" y="231958"/>
                  </a:lnTo>
                  <a:lnTo>
                    <a:pt x="439754" y="240625"/>
                  </a:lnTo>
                  <a:lnTo>
                    <a:pt x="446521" y="240386"/>
                  </a:lnTo>
                  <a:lnTo>
                    <a:pt x="488690" y="229038"/>
                  </a:lnTo>
                  <a:lnTo>
                    <a:pt x="522349" y="202412"/>
                  </a:lnTo>
                  <a:lnTo>
                    <a:pt x="531273" y="184068"/>
                  </a:lnTo>
                  <a:lnTo>
                    <a:pt x="536709" y="184068"/>
                  </a:lnTo>
                  <a:lnTo>
                    <a:pt x="536709" y="229314"/>
                  </a:lnTo>
                  <a:lnTo>
                    <a:pt x="534261" y="229314"/>
                  </a:lnTo>
                  <a:lnTo>
                    <a:pt x="531519" y="230097"/>
                  </a:lnTo>
                  <a:lnTo>
                    <a:pt x="528483" y="231664"/>
                  </a:lnTo>
                  <a:lnTo>
                    <a:pt x="525545" y="233231"/>
                  </a:lnTo>
                  <a:lnTo>
                    <a:pt x="522068" y="235239"/>
                  </a:lnTo>
                  <a:lnTo>
                    <a:pt x="518053" y="237687"/>
                  </a:lnTo>
                  <a:lnTo>
                    <a:pt x="511506" y="241350"/>
                  </a:lnTo>
                  <a:lnTo>
                    <a:pt x="474542" y="256647"/>
                  </a:lnTo>
                  <a:lnTo>
                    <a:pt x="431380" y="261191"/>
                  </a:lnTo>
                  <a:lnTo>
                    <a:pt x="418031" y="260705"/>
                  </a:lnTo>
                  <a:lnTo>
                    <a:pt x="379964" y="253406"/>
                  </a:lnTo>
                  <a:lnTo>
                    <a:pt x="336922" y="229314"/>
                  </a:lnTo>
                  <a:lnTo>
                    <a:pt x="307101" y="187740"/>
                  </a:lnTo>
                  <a:lnTo>
                    <a:pt x="296772" y="144386"/>
                  </a:lnTo>
                  <a:lnTo>
                    <a:pt x="296084" y="127511"/>
                  </a:lnTo>
                  <a:lnTo>
                    <a:pt x="296552" y="116383"/>
                  </a:lnTo>
                  <a:lnTo>
                    <a:pt x="307808" y="71385"/>
                  </a:lnTo>
                  <a:lnTo>
                    <a:pt x="334600" y="32529"/>
                  </a:lnTo>
                  <a:lnTo>
                    <a:pt x="378505" y="6445"/>
                  </a:lnTo>
                  <a:lnTo>
                    <a:pt x="423595" y="0"/>
                  </a:lnTo>
                  <a:lnTo>
                    <a:pt x="438175" y="642"/>
                  </a:lnTo>
                  <a:lnTo>
                    <a:pt x="476185" y="10283"/>
                  </a:lnTo>
                  <a:lnTo>
                    <a:pt x="513499" y="38488"/>
                  </a:lnTo>
                  <a:lnTo>
                    <a:pt x="535534" y="81236"/>
                  </a:lnTo>
                  <a:lnTo>
                    <a:pt x="542282" y="120983"/>
                  </a:lnTo>
                  <a:lnTo>
                    <a:pt x="542732" y="135443"/>
                  </a:lnTo>
                  <a:lnTo>
                    <a:pt x="333984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3" name="object 2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06646" y="4165477"/>
              <a:ext cx="194001" cy="116436"/>
            </a:xfrm>
            <a:prstGeom prst="rect">
              <a:avLst/>
            </a:prstGeom>
          </p:spPr>
        </p:pic>
        <p:sp>
          <p:nvSpPr>
            <p:cNvPr id="214" name="object 214"/>
            <p:cNvSpPr/>
            <p:nvPr/>
          </p:nvSpPr>
          <p:spPr>
            <a:xfrm>
              <a:off x="6077848" y="4013112"/>
              <a:ext cx="399415" cy="405130"/>
            </a:xfrm>
            <a:custGeom>
              <a:avLst/>
              <a:gdLst/>
              <a:ahLst/>
              <a:cxnLst/>
              <a:rect l="l" t="t" r="r" b="b"/>
              <a:pathLst>
                <a:path w="399414" h="405129">
                  <a:moveTo>
                    <a:pt x="1175" y="400748"/>
                  </a:moveTo>
                  <a:lnTo>
                    <a:pt x="1175" y="394725"/>
                  </a:lnTo>
                  <a:lnTo>
                    <a:pt x="4309" y="394725"/>
                  </a:lnTo>
                  <a:lnTo>
                    <a:pt x="7100" y="393550"/>
                  </a:lnTo>
                  <a:lnTo>
                    <a:pt x="19685" y="372249"/>
                  </a:lnTo>
                  <a:lnTo>
                    <a:pt x="20566" y="368430"/>
                  </a:lnTo>
                  <a:lnTo>
                    <a:pt x="21006" y="364904"/>
                  </a:lnTo>
                  <a:lnTo>
                    <a:pt x="21006" y="361672"/>
                  </a:lnTo>
                  <a:lnTo>
                    <a:pt x="21006" y="53619"/>
                  </a:lnTo>
                  <a:lnTo>
                    <a:pt x="21006" y="46763"/>
                  </a:lnTo>
                  <a:lnTo>
                    <a:pt x="19978" y="40349"/>
                  </a:lnTo>
                  <a:lnTo>
                    <a:pt x="17922" y="34375"/>
                  </a:lnTo>
                  <a:lnTo>
                    <a:pt x="15963" y="28303"/>
                  </a:lnTo>
                  <a:lnTo>
                    <a:pt x="9989" y="25071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670" y="0"/>
                  </a:lnTo>
                  <a:lnTo>
                    <a:pt x="60670" y="361672"/>
                  </a:lnTo>
                  <a:lnTo>
                    <a:pt x="60670" y="364904"/>
                  </a:lnTo>
                  <a:lnTo>
                    <a:pt x="76780" y="394725"/>
                  </a:lnTo>
                  <a:lnTo>
                    <a:pt x="79914" y="394725"/>
                  </a:lnTo>
                  <a:lnTo>
                    <a:pt x="79914" y="400748"/>
                  </a:lnTo>
                  <a:lnTo>
                    <a:pt x="1175" y="400748"/>
                  </a:lnTo>
                  <a:close/>
                </a:path>
                <a:path w="399414" h="405129">
                  <a:moveTo>
                    <a:pt x="263993" y="405008"/>
                  </a:moveTo>
                  <a:lnTo>
                    <a:pt x="222346" y="399472"/>
                  </a:lnTo>
                  <a:lnTo>
                    <a:pt x="187567" y="383377"/>
                  </a:lnTo>
                  <a:lnTo>
                    <a:pt x="153523" y="349259"/>
                  </a:lnTo>
                  <a:lnTo>
                    <a:pt x="135270" y="302875"/>
                  </a:lnTo>
                  <a:lnTo>
                    <a:pt x="132956" y="276175"/>
                  </a:lnTo>
                  <a:lnTo>
                    <a:pt x="133590" y="261742"/>
                  </a:lnTo>
                  <a:lnTo>
                    <a:pt x="143093" y="222409"/>
                  </a:lnTo>
                  <a:lnTo>
                    <a:pt x="162897" y="189714"/>
                  </a:lnTo>
                  <a:lnTo>
                    <a:pt x="202184" y="158782"/>
                  </a:lnTo>
                  <a:lnTo>
                    <a:pt x="239791" y="146240"/>
                  </a:lnTo>
                  <a:lnTo>
                    <a:pt x="267665" y="143816"/>
                  </a:lnTo>
                  <a:lnTo>
                    <a:pt x="281823" y="144404"/>
                  </a:lnTo>
                  <a:lnTo>
                    <a:pt x="320550" y="153218"/>
                  </a:lnTo>
                  <a:lnTo>
                    <a:pt x="362123" y="179367"/>
                  </a:lnTo>
                  <a:lnTo>
                    <a:pt x="389154" y="219324"/>
                  </a:lnTo>
                  <a:lnTo>
                    <a:pt x="398243" y="256619"/>
                  </a:lnTo>
                  <a:lnTo>
                    <a:pt x="398849" y="270152"/>
                  </a:lnTo>
                  <a:lnTo>
                    <a:pt x="398298" y="282988"/>
                  </a:lnTo>
                  <a:lnTo>
                    <a:pt x="390035" y="320393"/>
                  </a:lnTo>
                  <a:lnTo>
                    <a:pt x="364180" y="363435"/>
                  </a:lnTo>
                  <a:lnTo>
                    <a:pt x="334157" y="387371"/>
                  </a:lnTo>
                  <a:lnTo>
                    <a:pt x="295136" y="402144"/>
                  </a:lnTo>
                  <a:lnTo>
                    <a:pt x="263993" y="40500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5" name="object 21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238597" y="4165477"/>
              <a:ext cx="211482" cy="244094"/>
            </a:xfrm>
            <a:prstGeom prst="rect">
              <a:avLst/>
            </a:prstGeom>
          </p:spPr>
        </p:pic>
        <p:sp>
          <p:nvSpPr>
            <p:cNvPr id="216" name="object 216"/>
            <p:cNvSpPr/>
            <p:nvPr/>
          </p:nvSpPr>
          <p:spPr>
            <a:xfrm>
              <a:off x="6530752" y="4156929"/>
              <a:ext cx="255270" cy="383540"/>
            </a:xfrm>
            <a:custGeom>
              <a:avLst/>
              <a:gdLst/>
              <a:ahLst/>
              <a:cxnLst/>
              <a:rect l="l" t="t" r="r" b="b"/>
              <a:pathLst>
                <a:path w="255270" h="383539">
                  <a:moveTo>
                    <a:pt x="127657" y="0"/>
                  </a:moveTo>
                  <a:lnTo>
                    <a:pt x="171480" y="6280"/>
                  </a:lnTo>
                  <a:lnTo>
                    <a:pt x="205736" y="24055"/>
                  </a:lnTo>
                  <a:lnTo>
                    <a:pt x="237540" y="59715"/>
                  </a:lnTo>
                  <a:lnTo>
                    <a:pt x="253222" y="105622"/>
                  </a:lnTo>
                  <a:lnTo>
                    <a:pt x="255168" y="130008"/>
                  </a:lnTo>
                  <a:lnTo>
                    <a:pt x="254700" y="142017"/>
                  </a:lnTo>
                  <a:lnTo>
                    <a:pt x="243434" y="188989"/>
                  </a:lnTo>
                  <a:lnTo>
                    <a:pt x="216643" y="228496"/>
                  </a:lnTo>
                  <a:lnTo>
                    <a:pt x="174648" y="254746"/>
                  </a:lnTo>
                  <a:lnTo>
                    <a:pt x="132505" y="261191"/>
                  </a:lnTo>
                  <a:lnTo>
                    <a:pt x="123113" y="260576"/>
                  </a:lnTo>
                  <a:lnTo>
                    <a:pt x="84643" y="246033"/>
                  </a:lnTo>
                  <a:lnTo>
                    <a:pt x="59054" y="226229"/>
                  </a:lnTo>
                  <a:lnTo>
                    <a:pt x="59054" y="344191"/>
                  </a:lnTo>
                  <a:lnTo>
                    <a:pt x="59054" y="347423"/>
                  </a:lnTo>
                  <a:lnTo>
                    <a:pt x="59446" y="350949"/>
                  </a:lnTo>
                  <a:lnTo>
                    <a:pt x="75066" y="377244"/>
                  </a:lnTo>
                  <a:lnTo>
                    <a:pt x="78298" y="377244"/>
                  </a:lnTo>
                  <a:lnTo>
                    <a:pt x="78298" y="383267"/>
                  </a:lnTo>
                  <a:lnTo>
                    <a:pt x="0" y="383267"/>
                  </a:lnTo>
                  <a:lnTo>
                    <a:pt x="0" y="377244"/>
                  </a:lnTo>
                  <a:lnTo>
                    <a:pt x="2840" y="377244"/>
                  </a:lnTo>
                  <a:lnTo>
                    <a:pt x="5435" y="376020"/>
                  </a:lnTo>
                  <a:lnTo>
                    <a:pt x="7785" y="373571"/>
                  </a:lnTo>
                  <a:lnTo>
                    <a:pt x="10233" y="371221"/>
                  </a:lnTo>
                  <a:lnTo>
                    <a:pt x="12339" y="368430"/>
                  </a:lnTo>
                  <a:lnTo>
                    <a:pt x="14102" y="365198"/>
                  </a:lnTo>
                  <a:lnTo>
                    <a:pt x="15963" y="362064"/>
                  </a:lnTo>
                  <a:lnTo>
                    <a:pt x="17285" y="358587"/>
                  </a:lnTo>
                  <a:lnTo>
                    <a:pt x="18068" y="354768"/>
                  </a:lnTo>
                  <a:lnTo>
                    <a:pt x="18852" y="350949"/>
                  </a:lnTo>
                  <a:lnTo>
                    <a:pt x="19244" y="347423"/>
                  </a:lnTo>
                  <a:lnTo>
                    <a:pt x="19244" y="344191"/>
                  </a:lnTo>
                  <a:lnTo>
                    <a:pt x="19244" y="39663"/>
                  </a:lnTo>
                  <a:lnTo>
                    <a:pt x="19244" y="36039"/>
                  </a:lnTo>
                  <a:lnTo>
                    <a:pt x="19146" y="32563"/>
                  </a:lnTo>
                  <a:lnTo>
                    <a:pt x="18950" y="29233"/>
                  </a:lnTo>
                  <a:lnTo>
                    <a:pt x="18754" y="25805"/>
                  </a:lnTo>
                  <a:lnTo>
                    <a:pt x="18069" y="22818"/>
                  </a:lnTo>
                  <a:lnTo>
                    <a:pt x="16894" y="20272"/>
                  </a:lnTo>
                  <a:lnTo>
                    <a:pt x="15718" y="17628"/>
                  </a:lnTo>
                  <a:lnTo>
                    <a:pt x="13808" y="15424"/>
                  </a:lnTo>
                  <a:lnTo>
                    <a:pt x="11164" y="13662"/>
                  </a:lnTo>
                  <a:lnTo>
                    <a:pt x="8618" y="11801"/>
                  </a:lnTo>
                  <a:lnTo>
                    <a:pt x="4896" y="10675"/>
                  </a:lnTo>
                  <a:lnTo>
                    <a:pt x="0" y="10283"/>
                  </a:lnTo>
                  <a:lnTo>
                    <a:pt x="0" y="4260"/>
                  </a:lnTo>
                  <a:lnTo>
                    <a:pt x="59054" y="4260"/>
                  </a:lnTo>
                  <a:lnTo>
                    <a:pt x="59054" y="30702"/>
                  </a:lnTo>
                  <a:lnTo>
                    <a:pt x="65389" y="23899"/>
                  </a:lnTo>
                  <a:lnTo>
                    <a:pt x="106613" y="2056"/>
                  </a:lnTo>
                  <a:lnTo>
                    <a:pt x="116814" y="514"/>
                  </a:lnTo>
                  <a:lnTo>
                    <a:pt x="127657" y="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7" name="object 21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578524" y="4166065"/>
              <a:ext cx="179016" cy="242772"/>
            </a:xfrm>
            <a:prstGeom prst="rect">
              <a:avLst/>
            </a:prstGeom>
          </p:spPr>
        </p:pic>
        <p:sp>
          <p:nvSpPr>
            <p:cNvPr id="218" name="object 218"/>
            <p:cNvSpPr/>
            <p:nvPr/>
          </p:nvSpPr>
          <p:spPr>
            <a:xfrm>
              <a:off x="6835310" y="4156929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5" h="261620">
                  <a:moveTo>
                    <a:pt x="37900" y="135443"/>
                  </a:moveTo>
                  <a:lnTo>
                    <a:pt x="48036" y="175401"/>
                  </a:lnTo>
                  <a:lnTo>
                    <a:pt x="68750" y="208894"/>
                  </a:lnTo>
                  <a:lnTo>
                    <a:pt x="100480" y="231958"/>
                  </a:lnTo>
                  <a:lnTo>
                    <a:pt x="143669" y="240625"/>
                  </a:lnTo>
                  <a:lnTo>
                    <a:pt x="150436" y="240386"/>
                  </a:lnTo>
                  <a:lnTo>
                    <a:pt x="192606" y="229038"/>
                  </a:lnTo>
                  <a:lnTo>
                    <a:pt x="226265" y="202412"/>
                  </a:lnTo>
                  <a:lnTo>
                    <a:pt x="235190" y="184068"/>
                  </a:lnTo>
                  <a:lnTo>
                    <a:pt x="240625" y="184068"/>
                  </a:lnTo>
                  <a:lnTo>
                    <a:pt x="240625" y="229314"/>
                  </a:lnTo>
                  <a:lnTo>
                    <a:pt x="238177" y="229314"/>
                  </a:lnTo>
                  <a:lnTo>
                    <a:pt x="235435" y="230097"/>
                  </a:lnTo>
                  <a:lnTo>
                    <a:pt x="232399" y="231664"/>
                  </a:lnTo>
                  <a:lnTo>
                    <a:pt x="229460" y="233231"/>
                  </a:lnTo>
                  <a:lnTo>
                    <a:pt x="225983" y="235239"/>
                  </a:lnTo>
                  <a:lnTo>
                    <a:pt x="221968" y="237687"/>
                  </a:lnTo>
                  <a:lnTo>
                    <a:pt x="215422" y="241350"/>
                  </a:lnTo>
                  <a:lnTo>
                    <a:pt x="178458" y="256647"/>
                  </a:lnTo>
                  <a:lnTo>
                    <a:pt x="135296" y="261191"/>
                  </a:lnTo>
                  <a:lnTo>
                    <a:pt x="121946" y="260705"/>
                  </a:lnTo>
                  <a:lnTo>
                    <a:pt x="83880" y="253406"/>
                  </a:lnTo>
                  <a:lnTo>
                    <a:pt x="40838" y="229314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1"/>
                  </a:lnTo>
                  <a:lnTo>
                    <a:pt x="468" y="116383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0" y="0"/>
                  </a:lnTo>
                  <a:lnTo>
                    <a:pt x="142090" y="642"/>
                  </a:lnTo>
                  <a:lnTo>
                    <a:pt x="180101" y="10283"/>
                  </a:lnTo>
                  <a:lnTo>
                    <a:pt x="217414" y="38488"/>
                  </a:lnTo>
                  <a:lnTo>
                    <a:pt x="239450" y="81236"/>
                  </a:lnTo>
                  <a:lnTo>
                    <a:pt x="246198" y="120983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9" name="object 2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61928" y="4165477"/>
              <a:ext cx="194001" cy="116436"/>
            </a:xfrm>
            <a:prstGeom prst="rect">
              <a:avLst/>
            </a:prstGeom>
          </p:spPr>
        </p:pic>
        <p:sp>
          <p:nvSpPr>
            <p:cNvPr id="220" name="object 220"/>
            <p:cNvSpPr/>
            <p:nvPr/>
          </p:nvSpPr>
          <p:spPr>
            <a:xfrm>
              <a:off x="7130045" y="4156929"/>
              <a:ext cx="167005" cy="257175"/>
            </a:xfrm>
            <a:custGeom>
              <a:avLst/>
              <a:gdLst/>
              <a:ahLst/>
              <a:cxnLst/>
              <a:rect l="l" t="t" r="r" b="b"/>
              <a:pathLst>
                <a:path w="167004" h="257175">
                  <a:moveTo>
                    <a:pt x="148665" y="48184"/>
                  </a:moveTo>
                  <a:lnTo>
                    <a:pt x="143866" y="40153"/>
                  </a:lnTo>
                  <a:lnTo>
                    <a:pt x="138822" y="35158"/>
                  </a:lnTo>
                  <a:lnTo>
                    <a:pt x="133534" y="33200"/>
                  </a:lnTo>
                  <a:lnTo>
                    <a:pt x="128343" y="31143"/>
                  </a:lnTo>
                  <a:lnTo>
                    <a:pt x="122321" y="30114"/>
                  </a:lnTo>
                  <a:lnTo>
                    <a:pt x="115465" y="30114"/>
                  </a:lnTo>
                  <a:lnTo>
                    <a:pt x="111058" y="30114"/>
                  </a:lnTo>
                  <a:lnTo>
                    <a:pt x="106357" y="31143"/>
                  </a:lnTo>
                  <a:lnTo>
                    <a:pt x="101362" y="33200"/>
                  </a:lnTo>
                  <a:lnTo>
                    <a:pt x="96367" y="35158"/>
                  </a:lnTo>
                  <a:lnTo>
                    <a:pt x="91471" y="37753"/>
                  </a:lnTo>
                  <a:lnTo>
                    <a:pt x="86672" y="40985"/>
                  </a:lnTo>
                  <a:lnTo>
                    <a:pt x="81873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30" y="250908"/>
                  </a:lnTo>
                  <a:lnTo>
                    <a:pt x="80061" y="250908"/>
                  </a:lnTo>
                  <a:lnTo>
                    <a:pt x="80061" y="256931"/>
                  </a:lnTo>
                  <a:lnTo>
                    <a:pt x="1763" y="256931"/>
                  </a:lnTo>
                  <a:lnTo>
                    <a:pt x="1763" y="250908"/>
                  </a:lnTo>
                  <a:lnTo>
                    <a:pt x="4603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2" y="242584"/>
                  </a:lnTo>
                  <a:lnTo>
                    <a:pt x="15865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2" y="228726"/>
                  </a:lnTo>
                  <a:lnTo>
                    <a:pt x="20615" y="225103"/>
                  </a:lnTo>
                  <a:lnTo>
                    <a:pt x="21007" y="221675"/>
                  </a:lnTo>
                  <a:lnTo>
                    <a:pt x="21007" y="218443"/>
                  </a:lnTo>
                  <a:lnTo>
                    <a:pt x="21007" y="50534"/>
                  </a:lnTo>
                  <a:lnTo>
                    <a:pt x="21007" y="44952"/>
                  </a:lnTo>
                  <a:lnTo>
                    <a:pt x="19195" y="39369"/>
                  </a:lnTo>
                  <a:lnTo>
                    <a:pt x="15572" y="33787"/>
                  </a:lnTo>
                  <a:lnTo>
                    <a:pt x="12045" y="28107"/>
                  </a:lnTo>
                  <a:lnTo>
                    <a:pt x="6855" y="24483"/>
                  </a:lnTo>
                  <a:lnTo>
                    <a:pt x="0" y="22916"/>
                  </a:lnTo>
                  <a:lnTo>
                    <a:pt x="0" y="18069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68260" y="27421"/>
                  </a:lnTo>
                  <a:lnTo>
                    <a:pt x="72276" y="23210"/>
                  </a:lnTo>
                  <a:lnTo>
                    <a:pt x="76291" y="18999"/>
                  </a:lnTo>
                  <a:lnTo>
                    <a:pt x="102244" y="3378"/>
                  </a:lnTo>
                  <a:lnTo>
                    <a:pt x="108315" y="1126"/>
                  </a:lnTo>
                  <a:lnTo>
                    <a:pt x="115367" y="0"/>
                  </a:lnTo>
                  <a:lnTo>
                    <a:pt x="123397" y="0"/>
                  </a:lnTo>
                  <a:lnTo>
                    <a:pt x="128980" y="0"/>
                  </a:lnTo>
                  <a:lnTo>
                    <a:pt x="136178" y="1224"/>
                  </a:lnTo>
                  <a:lnTo>
                    <a:pt x="144992" y="3672"/>
                  </a:lnTo>
                  <a:lnTo>
                    <a:pt x="153806" y="6023"/>
                  </a:lnTo>
                  <a:lnTo>
                    <a:pt x="161053" y="8618"/>
                  </a:lnTo>
                  <a:lnTo>
                    <a:pt x="166734" y="11458"/>
                  </a:lnTo>
                  <a:lnTo>
                    <a:pt x="148665" y="48184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1" name="object 22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293898" y="4346607"/>
              <a:ext cx="91169" cy="147726"/>
            </a:xfrm>
            <a:prstGeom prst="rect">
              <a:avLst/>
            </a:prstGeom>
          </p:spPr>
        </p:pic>
      </p:grpSp>
      <p:grpSp>
        <p:nvGrpSpPr>
          <p:cNvPr id="222" name="object 222"/>
          <p:cNvGrpSpPr/>
          <p:nvPr/>
        </p:nvGrpSpPr>
        <p:grpSpPr>
          <a:xfrm>
            <a:off x="7547804" y="3999478"/>
            <a:ext cx="1903730" cy="552450"/>
            <a:chOff x="7547804" y="3999478"/>
            <a:chExt cx="1903730" cy="552450"/>
          </a:xfrm>
        </p:grpSpPr>
        <p:sp>
          <p:nvSpPr>
            <p:cNvPr id="223" name="object 223"/>
            <p:cNvSpPr/>
            <p:nvPr/>
          </p:nvSpPr>
          <p:spPr>
            <a:xfrm>
              <a:off x="7559087" y="4010761"/>
              <a:ext cx="820419" cy="409575"/>
            </a:xfrm>
            <a:custGeom>
              <a:avLst/>
              <a:gdLst/>
              <a:ahLst/>
              <a:cxnLst/>
              <a:rect l="l" t="t" r="r" b="b"/>
              <a:pathLst>
                <a:path w="820420" h="409575">
                  <a:moveTo>
                    <a:pt x="263542" y="193763"/>
                  </a:moveTo>
                  <a:lnTo>
                    <a:pt x="349479" y="193763"/>
                  </a:lnTo>
                  <a:lnTo>
                    <a:pt x="349479" y="199786"/>
                  </a:lnTo>
                  <a:lnTo>
                    <a:pt x="346541" y="199786"/>
                  </a:lnTo>
                  <a:lnTo>
                    <a:pt x="343309" y="199786"/>
                  </a:lnTo>
                  <a:lnTo>
                    <a:pt x="340469" y="200912"/>
                  </a:lnTo>
                  <a:lnTo>
                    <a:pt x="338021" y="203165"/>
                  </a:lnTo>
                  <a:lnTo>
                    <a:pt x="335670" y="205320"/>
                  </a:lnTo>
                  <a:lnTo>
                    <a:pt x="326709" y="228236"/>
                  </a:lnTo>
                  <a:lnTo>
                    <a:pt x="326709" y="231076"/>
                  </a:lnTo>
                  <a:lnTo>
                    <a:pt x="326709" y="392228"/>
                  </a:lnTo>
                  <a:lnTo>
                    <a:pt x="287891" y="402291"/>
                  </a:lnTo>
                  <a:lnTo>
                    <a:pt x="242388" y="407946"/>
                  </a:lnTo>
                  <a:lnTo>
                    <a:pt x="213595" y="409122"/>
                  </a:lnTo>
                  <a:lnTo>
                    <a:pt x="187354" y="407992"/>
                  </a:lnTo>
                  <a:lnTo>
                    <a:pt x="140052" y="398958"/>
                  </a:lnTo>
                  <a:lnTo>
                    <a:pt x="99727" y="381330"/>
                  </a:lnTo>
                  <a:lnTo>
                    <a:pt x="66381" y="357752"/>
                  </a:lnTo>
                  <a:lnTo>
                    <a:pt x="39920" y="328812"/>
                  </a:lnTo>
                  <a:lnTo>
                    <a:pt x="20235" y="295833"/>
                  </a:lnTo>
                  <a:lnTo>
                    <a:pt x="7271" y="259539"/>
                  </a:lnTo>
                  <a:lnTo>
                    <a:pt x="0" y="203899"/>
                  </a:lnTo>
                  <a:lnTo>
                    <a:pt x="807" y="185289"/>
                  </a:lnTo>
                  <a:lnTo>
                    <a:pt x="12927" y="130008"/>
                  </a:lnTo>
                  <a:lnTo>
                    <a:pt x="29306" y="95229"/>
                  </a:lnTo>
                  <a:lnTo>
                    <a:pt x="52590" y="64343"/>
                  </a:lnTo>
                  <a:lnTo>
                    <a:pt x="82778" y="38231"/>
                  </a:lnTo>
                  <a:lnTo>
                    <a:pt x="119871" y="17775"/>
                  </a:lnTo>
                  <a:lnTo>
                    <a:pt x="164383" y="4443"/>
                  </a:lnTo>
                  <a:lnTo>
                    <a:pt x="216533" y="0"/>
                  </a:lnTo>
                  <a:lnTo>
                    <a:pt x="226853" y="229"/>
                  </a:lnTo>
                  <a:lnTo>
                    <a:pt x="272613" y="7051"/>
                  </a:lnTo>
                  <a:lnTo>
                    <a:pt x="304967" y="14494"/>
                  </a:lnTo>
                  <a:lnTo>
                    <a:pt x="308249" y="14984"/>
                  </a:lnTo>
                  <a:lnTo>
                    <a:pt x="310991" y="14984"/>
                  </a:lnTo>
                  <a:lnTo>
                    <a:pt x="316426" y="14984"/>
                  </a:lnTo>
                  <a:lnTo>
                    <a:pt x="316426" y="78739"/>
                  </a:lnTo>
                  <a:lnTo>
                    <a:pt x="310403" y="78739"/>
                  </a:lnTo>
                  <a:lnTo>
                    <a:pt x="308200" y="69870"/>
                  </a:lnTo>
                  <a:lnTo>
                    <a:pt x="305115" y="61919"/>
                  </a:lnTo>
                  <a:lnTo>
                    <a:pt x="271915" y="31290"/>
                  </a:lnTo>
                  <a:lnTo>
                    <a:pt x="227918" y="21557"/>
                  </a:lnTo>
                  <a:lnTo>
                    <a:pt x="214182" y="21007"/>
                  </a:lnTo>
                  <a:lnTo>
                    <a:pt x="192377" y="22007"/>
                  </a:lnTo>
                  <a:lnTo>
                    <a:pt x="153227" y="30013"/>
                  </a:lnTo>
                  <a:lnTo>
                    <a:pt x="105806" y="55235"/>
                  </a:lnTo>
                  <a:lnTo>
                    <a:pt x="71844" y="91180"/>
                  </a:lnTo>
                  <a:lnTo>
                    <a:pt x="50387" y="135002"/>
                  </a:lnTo>
                  <a:lnTo>
                    <a:pt x="40884" y="182213"/>
                  </a:lnTo>
                  <a:lnTo>
                    <a:pt x="40251" y="197877"/>
                  </a:lnTo>
                  <a:lnTo>
                    <a:pt x="41077" y="215303"/>
                  </a:lnTo>
                  <a:lnTo>
                    <a:pt x="53471" y="266920"/>
                  </a:lnTo>
                  <a:lnTo>
                    <a:pt x="79418" y="313773"/>
                  </a:lnTo>
                  <a:lnTo>
                    <a:pt x="117338" y="351793"/>
                  </a:lnTo>
                  <a:lnTo>
                    <a:pt x="166311" y="378190"/>
                  </a:lnTo>
                  <a:lnTo>
                    <a:pt x="204064" y="386489"/>
                  </a:lnTo>
                  <a:lnTo>
                    <a:pt x="224318" y="387527"/>
                  </a:lnTo>
                  <a:lnTo>
                    <a:pt x="230387" y="387362"/>
                  </a:lnTo>
                  <a:lnTo>
                    <a:pt x="269528" y="380366"/>
                  </a:lnTo>
                  <a:lnTo>
                    <a:pt x="286311" y="231076"/>
                  </a:lnTo>
                  <a:lnTo>
                    <a:pt x="286311" y="228236"/>
                  </a:lnTo>
                  <a:lnTo>
                    <a:pt x="285919" y="225004"/>
                  </a:lnTo>
                  <a:lnTo>
                    <a:pt x="285136" y="221381"/>
                  </a:lnTo>
                  <a:lnTo>
                    <a:pt x="284353" y="217757"/>
                  </a:lnTo>
                  <a:lnTo>
                    <a:pt x="283030" y="214378"/>
                  </a:lnTo>
                  <a:lnTo>
                    <a:pt x="281169" y="211245"/>
                  </a:lnTo>
                  <a:lnTo>
                    <a:pt x="279407" y="208013"/>
                  </a:lnTo>
                  <a:lnTo>
                    <a:pt x="277301" y="205320"/>
                  </a:lnTo>
                  <a:lnTo>
                    <a:pt x="274853" y="203165"/>
                  </a:lnTo>
                  <a:lnTo>
                    <a:pt x="272503" y="200912"/>
                  </a:lnTo>
                  <a:lnTo>
                    <a:pt x="269711" y="199786"/>
                  </a:lnTo>
                  <a:lnTo>
                    <a:pt x="266479" y="199786"/>
                  </a:lnTo>
                  <a:lnTo>
                    <a:pt x="263542" y="199786"/>
                  </a:lnTo>
                  <a:lnTo>
                    <a:pt x="263542" y="193763"/>
                  </a:lnTo>
                  <a:close/>
                </a:path>
                <a:path w="820420" h="409575">
                  <a:moveTo>
                    <a:pt x="546882" y="194351"/>
                  </a:moveTo>
                  <a:lnTo>
                    <a:pt x="542083" y="186320"/>
                  </a:lnTo>
                  <a:lnTo>
                    <a:pt x="537039" y="181326"/>
                  </a:lnTo>
                  <a:lnTo>
                    <a:pt x="531751" y="179367"/>
                  </a:lnTo>
                  <a:lnTo>
                    <a:pt x="526560" y="177310"/>
                  </a:lnTo>
                  <a:lnTo>
                    <a:pt x="520538" y="176282"/>
                  </a:lnTo>
                  <a:lnTo>
                    <a:pt x="513682" y="176282"/>
                  </a:lnTo>
                  <a:lnTo>
                    <a:pt x="509275" y="176282"/>
                  </a:lnTo>
                  <a:lnTo>
                    <a:pt x="504574" y="177310"/>
                  </a:lnTo>
                  <a:lnTo>
                    <a:pt x="499579" y="179367"/>
                  </a:lnTo>
                  <a:lnTo>
                    <a:pt x="494584" y="181326"/>
                  </a:lnTo>
                  <a:lnTo>
                    <a:pt x="489688" y="183921"/>
                  </a:lnTo>
                  <a:lnTo>
                    <a:pt x="484889" y="187153"/>
                  </a:lnTo>
                  <a:lnTo>
                    <a:pt x="480090" y="190287"/>
                  </a:lnTo>
                  <a:lnTo>
                    <a:pt x="459034" y="208160"/>
                  </a:lnTo>
                  <a:lnTo>
                    <a:pt x="459034" y="364610"/>
                  </a:lnTo>
                  <a:lnTo>
                    <a:pt x="459034" y="367842"/>
                  </a:lnTo>
                  <a:lnTo>
                    <a:pt x="475047" y="397076"/>
                  </a:lnTo>
                  <a:lnTo>
                    <a:pt x="478278" y="397076"/>
                  </a:lnTo>
                  <a:lnTo>
                    <a:pt x="478278" y="403099"/>
                  </a:lnTo>
                  <a:lnTo>
                    <a:pt x="399980" y="403099"/>
                  </a:lnTo>
                  <a:lnTo>
                    <a:pt x="399980" y="397076"/>
                  </a:lnTo>
                  <a:lnTo>
                    <a:pt x="402820" y="397076"/>
                  </a:lnTo>
                  <a:lnTo>
                    <a:pt x="405415" y="395998"/>
                  </a:lnTo>
                  <a:lnTo>
                    <a:pt x="407765" y="393844"/>
                  </a:lnTo>
                  <a:lnTo>
                    <a:pt x="410214" y="391591"/>
                  </a:lnTo>
                  <a:lnTo>
                    <a:pt x="412319" y="388751"/>
                  </a:lnTo>
                  <a:lnTo>
                    <a:pt x="414082" y="385323"/>
                  </a:lnTo>
                  <a:lnTo>
                    <a:pt x="415943" y="381896"/>
                  </a:lnTo>
                  <a:lnTo>
                    <a:pt x="417265" y="378419"/>
                  </a:lnTo>
                  <a:lnTo>
                    <a:pt x="418049" y="374893"/>
                  </a:lnTo>
                  <a:lnTo>
                    <a:pt x="418832" y="371270"/>
                  </a:lnTo>
                  <a:lnTo>
                    <a:pt x="419224" y="367842"/>
                  </a:lnTo>
                  <a:lnTo>
                    <a:pt x="419224" y="364610"/>
                  </a:lnTo>
                  <a:lnTo>
                    <a:pt x="419224" y="196701"/>
                  </a:lnTo>
                  <a:lnTo>
                    <a:pt x="419224" y="191119"/>
                  </a:lnTo>
                  <a:lnTo>
                    <a:pt x="417412" y="185537"/>
                  </a:lnTo>
                  <a:lnTo>
                    <a:pt x="413789" y="179954"/>
                  </a:lnTo>
                  <a:lnTo>
                    <a:pt x="410263" y="174274"/>
                  </a:lnTo>
                  <a:lnTo>
                    <a:pt x="405072" y="170651"/>
                  </a:lnTo>
                  <a:lnTo>
                    <a:pt x="398217" y="169084"/>
                  </a:lnTo>
                  <a:lnTo>
                    <a:pt x="398217" y="164236"/>
                  </a:lnTo>
                  <a:lnTo>
                    <a:pt x="459034" y="146167"/>
                  </a:lnTo>
                  <a:lnTo>
                    <a:pt x="459034" y="182305"/>
                  </a:lnTo>
                  <a:lnTo>
                    <a:pt x="462658" y="177898"/>
                  </a:lnTo>
                  <a:lnTo>
                    <a:pt x="466477" y="173589"/>
                  </a:lnTo>
                  <a:lnTo>
                    <a:pt x="470493" y="169378"/>
                  </a:lnTo>
                  <a:lnTo>
                    <a:pt x="474508" y="165166"/>
                  </a:lnTo>
                  <a:lnTo>
                    <a:pt x="479013" y="161347"/>
                  </a:lnTo>
                  <a:lnTo>
                    <a:pt x="484008" y="157919"/>
                  </a:lnTo>
                  <a:lnTo>
                    <a:pt x="489003" y="154491"/>
                  </a:lnTo>
                  <a:lnTo>
                    <a:pt x="494487" y="151700"/>
                  </a:lnTo>
                  <a:lnTo>
                    <a:pt x="500461" y="149546"/>
                  </a:lnTo>
                  <a:lnTo>
                    <a:pt x="506532" y="147293"/>
                  </a:lnTo>
                  <a:lnTo>
                    <a:pt x="513584" y="146167"/>
                  </a:lnTo>
                  <a:lnTo>
                    <a:pt x="521615" y="146167"/>
                  </a:lnTo>
                  <a:lnTo>
                    <a:pt x="527197" y="146167"/>
                  </a:lnTo>
                  <a:lnTo>
                    <a:pt x="534395" y="147391"/>
                  </a:lnTo>
                  <a:lnTo>
                    <a:pt x="543209" y="149840"/>
                  </a:lnTo>
                  <a:lnTo>
                    <a:pt x="552023" y="152190"/>
                  </a:lnTo>
                  <a:lnTo>
                    <a:pt x="559270" y="154785"/>
                  </a:lnTo>
                  <a:lnTo>
                    <a:pt x="564951" y="157625"/>
                  </a:lnTo>
                  <a:lnTo>
                    <a:pt x="546882" y="194351"/>
                  </a:lnTo>
                  <a:close/>
                </a:path>
                <a:path w="820420" h="409575">
                  <a:moveTo>
                    <a:pt x="761681" y="403099"/>
                  </a:moveTo>
                  <a:lnTo>
                    <a:pt x="761681" y="372396"/>
                  </a:lnTo>
                  <a:lnTo>
                    <a:pt x="758597" y="375481"/>
                  </a:lnTo>
                  <a:lnTo>
                    <a:pt x="750820" y="382569"/>
                  </a:lnTo>
                  <a:lnTo>
                    <a:pt x="713792" y="402649"/>
                  </a:lnTo>
                  <a:lnTo>
                    <a:pt x="676772" y="407359"/>
                  </a:lnTo>
                  <a:lnTo>
                    <a:pt x="666636" y="407056"/>
                  </a:lnTo>
                  <a:lnTo>
                    <a:pt x="626972" y="396708"/>
                  </a:lnTo>
                  <a:lnTo>
                    <a:pt x="598816" y="361231"/>
                  </a:lnTo>
                  <a:lnTo>
                    <a:pt x="597298" y="353201"/>
                  </a:lnTo>
                  <a:lnTo>
                    <a:pt x="597298" y="344778"/>
                  </a:lnTo>
                  <a:lnTo>
                    <a:pt x="614660" y="301020"/>
                  </a:lnTo>
                  <a:lnTo>
                    <a:pt x="651780" y="275129"/>
                  </a:lnTo>
                  <a:lnTo>
                    <a:pt x="692050" y="258988"/>
                  </a:lnTo>
                  <a:lnTo>
                    <a:pt x="742621" y="244252"/>
                  </a:lnTo>
                  <a:lnTo>
                    <a:pt x="761681" y="239450"/>
                  </a:lnTo>
                  <a:lnTo>
                    <a:pt x="760580" y="228267"/>
                  </a:lnTo>
                  <a:lnTo>
                    <a:pt x="742841" y="188732"/>
                  </a:lnTo>
                  <a:lnTo>
                    <a:pt x="708062" y="168202"/>
                  </a:lnTo>
                  <a:lnTo>
                    <a:pt x="692442" y="165411"/>
                  </a:lnTo>
                  <a:lnTo>
                    <a:pt x="686468" y="165411"/>
                  </a:lnTo>
                  <a:lnTo>
                    <a:pt x="644356" y="177604"/>
                  </a:lnTo>
                  <a:lnTo>
                    <a:pt x="638578" y="182599"/>
                  </a:lnTo>
                  <a:lnTo>
                    <a:pt x="632800" y="187593"/>
                  </a:lnTo>
                  <a:lnTo>
                    <a:pt x="627903" y="193029"/>
                  </a:lnTo>
                  <a:lnTo>
                    <a:pt x="623888" y="198905"/>
                  </a:lnTo>
                  <a:lnTo>
                    <a:pt x="619872" y="204683"/>
                  </a:lnTo>
                  <a:lnTo>
                    <a:pt x="616640" y="210167"/>
                  </a:lnTo>
                  <a:lnTo>
                    <a:pt x="614192" y="215358"/>
                  </a:lnTo>
                  <a:lnTo>
                    <a:pt x="608757" y="215358"/>
                  </a:lnTo>
                  <a:lnTo>
                    <a:pt x="608757" y="171434"/>
                  </a:lnTo>
                  <a:lnTo>
                    <a:pt x="611989" y="171042"/>
                  </a:lnTo>
                  <a:lnTo>
                    <a:pt x="614975" y="170063"/>
                  </a:lnTo>
                  <a:lnTo>
                    <a:pt x="617717" y="168496"/>
                  </a:lnTo>
                  <a:lnTo>
                    <a:pt x="620558" y="166831"/>
                  </a:lnTo>
                  <a:lnTo>
                    <a:pt x="623986" y="165215"/>
                  </a:lnTo>
                  <a:lnTo>
                    <a:pt x="652680" y="153071"/>
                  </a:lnTo>
                  <a:lnTo>
                    <a:pt x="661320" y="150051"/>
                  </a:lnTo>
                  <a:lnTo>
                    <a:pt x="671521" y="147893"/>
                  </a:lnTo>
                  <a:lnTo>
                    <a:pt x="683282" y="146598"/>
                  </a:lnTo>
                  <a:lnTo>
                    <a:pt x="696604" y="146167"/>
                  </a:lnTo>
                  <a:lnTo>
                    <a:pt x="712405" y="146699"/>
                  </a:lnTo>
                  <a:lnTo>
                    <a:pt x="750223" y="154687"/>
                  </a:lnTo>
                  <a:lnTo>
                    <a:pt x="781807" y="176870"/>
                  </a:lnTo>
                  <a:lnTo>
                    <a:pt x="798104" y="217396"/>
                  </a:lnTo>
                  <a:lnTo>
                    <a:pt x="800170" y="244885"/>
                  </a:lnTo>
                  <a:lnTo>
                    <a:pt x="800170" y="364023"/>
                  </a:lnTo>
                  <a:lnTo>
                    <a:pt x="800170" y="372053"/>
                  </a:lnTo>
                  <a:lnTo>
                    <a:pt x="801981" y="379594"/>
                  </a:lnTo>
                  <a:lnTo>
                    <a:pt x="805605" y="386646"/>
                  </a:lnTo>
                  <a:lnTo>
                    <a:pt x="809229" y="393599"/>
                  </a:lnTo>
                  <a:lnTo>
                    <a:pt x="814028" y="397076"/>
                  </a:lnTo>
                  <a:lnTo>
                    <a:pt x="820002" y="397076"/>
                  </a:lnTo>
                  <a:lnTo>
                    <a:pt x="820002" y="403099"/>
                  </a:lnTo>
                  <a:lnTo>
                    <a:pt x="761681" y="40309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4" name="object 22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183738" y="4259348"/>
              <a:ext cx="148314" cy="147139"/>
            </a:xfrm>
            <a:prstGeom prst="rect">
              <a:avLst/>
            </a:prstGeom>
          </p:spPr>
        </p:pic>
        <p:sp>
          <p:nvSpPr>
            <p:cNvPr id="225" name="object 225"/>
            <p:cNvSpPr/>
            <p:nvPr/>
          </p:nvSpPr>
          <p:spPr>
            <a:xfrm>
              <a:off x="8437359" y="4156928"/>
              <a:ext cx="255270" cy="383540"/>
            </a:xfrm>
            <a:custGeom>
              <a:avLst/>
              <a:gdLst/>
              <a:ahLst/>
              <a:cxnLst/>
              <a:rect l="l" t="t" r="r" b="b"/>
              <a:pathLst>
                <a:path w="255270" h="383539">
                  <a:moveTo>
                    <a:pt x="127657" y="0"/>
                  </a:moveTo>
                  <a:lnTo>
                    <a:pt x="171480" y="6280"/>
                  </a:lnTo>
                  <a:lnTo>
                    <a:pt x="205736" y="24055"/>
                  </a:lnTo>
                  <a:lnTo>
                    <a:pt x="237540" y="59715"/>
                  </a:lnTo>
                  <a:lnTo>
                    <a:pt x="253222" y="105622"/>
                  </a:lnTo>
                  <a:lnTo>
                    <a:pt x="255168" y="130008"/>
                  </a:lnTo>
                  <a:lnTo>
                    <a:pt x="254700" y="142017"/>
                  </a:lnTo>
                  <a:lnTo>
                    <a:pt x="243434" y="188989"/>
                  </a:lnTo>
                  <a:lnTo>
                    <a:pt x="216643" y="228496"/>
                  </a:lnTo>
                  <a:lnTo>
                    <a:pt x="174648" y="254746"/>
                  </a:lnTo>
                  <a:lnTo>
                    <a:pt x="132505" y="261191"/>
                  </a:lnTo>
                  <a:lnTo>
                    <a:pt x="123113" y="260576"/>
                  </a:lnTo>
                  <a:lnTo>
                    <a:pt x="84643" y="246033"/>
                  </a:lnTo>
                  <a:lnTo>
                    <a:pt x="59054" y="226229"/>
                  </a:lnTo>
                  <a:lnTo>
                    <a:pt x="59054" y="344191"/>
                  </a:lnTo>
                  <a:lnTo>
                    <a:pt x="59054" y="347423"/>
                  </a:lnTo>
                  <a:lnTo>
                    <a:pt x="59446" y="350949"/>
                  </a:lnTo>
                  <a:lnTo>
                    <a:pt x="75066" y="377244"/>
                  </a:lnTo>
                  <a:lnTo>
                    <a:pt x="78298" y="377244"/>
                  </a:lnTo>
                  <a:lnTo>
                    <a:pt x="78298" y="383267"/>
                  </a:lnTo>
                  <a:lnTo>
                    <a:pt x="0" y="383267"/>
                  </a:lnTo>
                  <a:lnTo>
                    <a:pt x="0" y="377244"/>
                  </a:lnTo>
                  <a:lnTo>
                    <a:pt x="2840" y="377244"/>
                  </a:lnTo>
                  <a:lnTo>
                    <a:pt x="5435" y="376020"/>
                  </a:lnTo>
                  <a:lnTo>
                    <a:pt x="7785" y="373571"/>
                  </a:lnTo>
                  <a:lnTo>
                    <a:pt x="10233" y="371221"/>
                  </a:lnTo>
                  <a:lnTo>
                    <a:pt x="12339" y="368430"/>
                  </a:lnTo>
                  <a:lnTo>
                    <a:pt x="14102" y="365198"/>
                  </a:lnTo>
                  <a:lnTo>
                    <a:pt x="15963" y="362064"/>
                  </a:lnTo>
                  <a:lnTo>
                    <a:pt x="17285" y="358587"/>
                  </a:lnTo>
                  <a:lnTo>
                    <a:pt x="18068" y="354768"/>
                  </a:lnTo>
                  <a:lnTo>
                    <a:pt x="18852" y="350949"/>
                  </a:lnTo>
                  <a:lnTo>
                    <a:pt x="19244" y="347423"/>
                  </a:lnTo>
                  <a:lnTo>
                    <a:pt x="19244" y="344191"/>
                  </a:lnTo>
                  <a:lnTo>
                    <a:pt x="19244" y="39663"/>
                  </a:lnTo>
                  <a:lnTo>
                    <a:pt x="19244" y="36039"/>
                  </a:lnTo>
                  <a:lnTo>
                    <a:pt x="19146" y="32563"/>
                  </a:lnTo>
                  <a:lnTo>
                    <a:pt x="18950" y="29233"/>
                  </a:lnTo>
                  <a:lnTo>
                    <a:pt x="18754" y="25805"/>
                  </a:lnTo>
                  <a:lnTo>
                    <a:pt x="18069" y="22818"/>
                  </a:lnTo>
                  <a:lnTo>
                    <a:pt x="16893" y="20272"/>
                  </a:lnTo>
                  <a:lnTo>
                    <a:pt x="15718" y="17628"/>
                  </a:lnTo>
                  <a:lnTo>
                    <a:pt x="13808" y="15424"/>
                  </a:lnTo>
                  <a:lnTo>
                    <a:pt x="11164" y="13662"/>
                  </a:lnTo>
                  <a:lnTo>
                    <a:pt x="8618" y="11801"/>
                  </a:lnTo>
                  <a:lnTo>
                    <a:pt x="4896" y="10675"/>
                  </a:lnTo>
                  <a:lnTo>
                    <a:pt x="0" y="10283"/>
                  </a:lnTo>
                  <a:lnTo>
                    <a:pt x="0" y="4260"/>
                  </a:lnTo>
                  <a:lnTo>
                    <a:pt x="59054" y="4260"/>
                  </a:lnTo>
                  <a:lnTo>
                    <a:pt x="59054" y="30702"/>
                  </a:lnTo>
                  <a:lnTo>
                    <a:pt x="65389" y="23899"/>
                  </a:lnTo>
                  <a:lnTo>
                    <a:pt x="106613" y="2056"/>
                  </a:lnTo>
                  <a:lnTo>
                    <a:pt x="116814" y="514"/>
                  </a:lnTo>
                  <a:lnTo>
                    <a:pt x="127657" y="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6" name="object 2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85131" y="4166065"/>
              <a:ext cx="179016" cy="242772"/>
            </a:xfrm>
            <a:prstGeom prst="rect">
              <a:avLst/>
            </a:prstGeom>
          </p:spPr>
        </p:pic>
        <p:sp>
          <p:nvSpPr>
            <p:cNvPr id="227" name="object 227"/>
            <p:cNvSpPr/>
            <p:nvPr/>
          </p:nvSpPr>
          <p:spPr>
            <a:xfrm>
              <a:off x="8746030" y="4013699"/>
              <a:ext cx="407670" cy="400685"/>
            </a:xfrm>
            <a:custGeom>
              <a:avLst/>
              <a:gdLst/>
              <a:ahLst/>
              <a:cxnLst/>
              <a:rect l="l" t="t" r="r" b="b"/>
              <a:pathLst>
                <a:path w="407670" h="400685">
                  <a:moveTo>
                    <a:pt x="242535" y="361084"/>
                  </a:moveTo>
                  <a:lnTo>
                    <a:pt x="242535" y="364316"/>
                  </a:lnTo>
                  <a:lnTo>
                    <a:pt x="242927" y="367842"/>
                  </a:lnTo>
                  <a:lnTo>
                    <a:pt x="258547" y="394137"/>
                  </a:lnTo>
                  <a:lnTo>
                    <a:pt x="261779" y="394137"/>
                  </a:lnTo>
                  <a:lnTo>
                    <a:pt x="261779" y="400160"/>
                  </a:lnTo>
                  <a:lnTo>
                    <a:pt x="184215" y="400160"/>
                  </a:lnTo>
                  <a:lnTo>
                    <a:pt x="184215" y="394137"/>
                  </a:lnTo>
                  <a:lnTo>
                    <a:pt x="186957" y="394137"/>
                  </a:lnTo>
                  <a:lnTo>
                    <a:pt x="189503" y="392962"/>
                  </a:lnTo>
                  <a:lnTo>
                    <a:pt x="191853" y="390612"/>
                  </a:lnTo>
                  <a:lnTo>
                    <a:pt x="194302" y="388164"/>
                  </a:lnTo>
                  <a:lnTo>
                    <a:pt x="196407" y="385323"/>
                  </a:lnTo>
                  <a:lnTo>
                    <a:pt x="198170" y="382091"/>
                  </a:lnTo>
                  <a:lnTo>
                    <a:pt x="200031" y="378860"/>
                  </a:lnTo>
                  <a:lnTo>
                    <a:pt x="201353" y="375383"/>
                  </a:lnTo>
                  <a:lnTo>
                    <a:pt x="202137" y="371661"/>
                  </a:lnTo>
                  <a:lnTo>
                    <a:pt x="203018" y="367842"/>
                  </a:lnTo>
                  <a:lnTo>
                    <a:pt x="203459" y="364316"/>
                  </a:lnTo>
                  <a:lnTo>
                    <a:pt x="203459" y="361084"/>
                  </a:lnTo>
                  <a:lnTo>
                    <a:pt x="203459" y="249145"/>
                  </a:lnTo>
                  <a:lnTo>
                    <a:pt x="203083" y="238623"/>
                  </a:lnTo>
                  <a:lnTo>
                    <a:pt x="190348" y="196334"/>
                  </a:lnTo>
                  <a:lnTo>
                    <a:pt x="157919" y="168202"/>
                  </a:lnTo>
                  <a:lnTo>
                    <a:pt x="131771" y="163061"/>
                  </a:lnTo>
                  <a:lnTo>
                    <a:pt x="125178" y="163382"/>
                  </a:lnTo>
                  <a:lnTo>
                    <a:pt x="87884" y="178146"/>
                  </a:lnTo>
                  <a:lnTo>
                    <a:pt x="63783" y="210969"/>
                  </a:lnTo>
                  <a:lnTo>
                    <a:pt x="60230" y="232839"/>
                  </a:lnTo>
                  <a:lnTo>
                    <a:pt x="60230" y="361084"/>
                  </a:lnTo>
                  <a:lnTo>
                    <a:pt x="60230" y="364316"/>
                  </a:lnTo>
                  <a:lnTo>
                    <a:pt x="76242" y="394137"/>
                  </a:lnTo>
                  <a:lnTo>
                    <a:pt x="79474" y="394137"/>
                  </a:lnTo>
                  <a:lnTo>
                    <a:pt x="79474" y="400160"/>
                  </a:lnTo>
                  <a:lnTo>
                    <a:pt x="1175" y="400160"/>
                  </a:lnTo>
                  <a:lnTo>
                    <a:pt x="1175" y="394137"/>
                  </a:lnTo>
                  <a:lnTo>
                    <a:pt x="4015" y="394137"/>
                  </a:lnTo>
                  <a:lnTo>
                    <a:pt x="6610" y="392962"/>
                  </a:lnTo>
                  <a:lnTo>
                    <a:pt x="8960" y="390612"/>
                  </a:lnTo>
                  <a:lnTo>
                    <a:pt x="11409" y="388164"/>
                  </a:lnTo>
                  <a:lnTo>
                    <a:pt x="13514" y="385323"/>
                  </a:lnTo>
                  <a:lnTo>
                    <a:pt x="15278" y="382091"/>
                  </a:lnTo>
                  <a:lnTo>
                    <a:pt x="17138" y="378860"/>
                  </a:lnTo>
                  <a:lnTo>
                    <a:pt x="18460" y="375383"/>
                  </a:lnTo>
                  <a:lnTo>
                    <a:pt x="19244" y="371661"/>
                  </a:lnTo>
                  <a:lnTo>
                    <a:pt x="20027" y="367842"/>
                  </a:lnTo>
                  <a:lnTo>
                    <a:pt x="20419" y="364316"/>
                  </a:lnTo>
                  <a:lnTo>
                    <a:pt x="20419" y="361084"/>
                  </a:lnTo>
                  <a:lnTo>
                    <a:pt x="20419" y="53619"/>
                  </a:lnTo>
                  <a:lnTo>
                    <a:pt x="20419" y="46763"/>
                  </a:lnTo>
                  <a:lnTo>
                    <a:pt x="19440" y="40348"/>
                  </a:lnTo>
                  <a:lnTo>
                    <a:pt x="17481" y="34375"/>
                  </a:lnTo>
                  <a:lnTo>
                    <a:pt x="15522" y="28303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230" y="0"/>
                  </a:lnTo>
                  <a:lnTo>
                    <a:pt x="60230" y="173931"/>
                  </a:lnTo>
                  <a:lnTo>
                    <a:pt x="62972" y="170700"/>
                  </a:lnTo>
                  <a:lnTo>
                    <a:pt x="86965" y="152631"/>
                  </a:lnTo>
                  <a:lnTo>
                    <a:pt x="93233" y="149203"/>
                  </a:lnTo>
                  <a:lnTo>
                    <a:pt x="137794" y="140878"/>
                  </a:lnTo>
                  <a:lnTo>
                    <a:pt x="151437" y="141484"/>
                  </a:lnTo>
                  <a:lnTo>
                    <a:pt x="195443" y="155716"/>
                  </a:lnTo>
                  <a:lnTo>
                    <a:pt x="224328" y="183379"/>
                  </a:lnTo>
                  <a:lnTo>
                    <a:pt x="241102" y="227220"/>
                  </a:lnTo>
                  <a:lnTo>
                    <a:pt x="242535" y="244885"/>
                  </a:lnTo>
                  <a:lnTo>
                    <a:pt x="242535" y="361084"/>
                  </a:lnTo>
                  <a:close/>
                </a:path>
                <a:path w="407670" h="400685">
                  <a:moveTo>
                    <a:pt x="329181" y="400160"/>
                  </a:moveTo>
                  <a:lnTo>
                    <a:pt x="329181" y="394137"/>
                  </a:lnTo>
                  <a:lnTo>
                    <a:pt x="332316" y="394137"/>
                  </a:lnTo>
                  <a:lnTo>
                    <a:pt x="335107" y="392962"/>
                  </a:lnTo>
                  <a:lnTo>
                    <a:pt x="347104" y="371661"/>
                  </a:lnTo>
                  <a:lnTo>
                    <a:pt x="347985" y="367842"/>
                  </a:lnTo>
                  <a:lnTo>
                    <a:pt x="348426" y="364316"/>
                  </a:lnTo>
                  <a:lnTo>
                    <a:pt x="348426" y="361084"/>
                  </a:lnTo>
                  <a:lnTo>
                    <a:pt x="348426" y="194351"/>
                  </a:lnTo>
                  <a:lnTo>
                    <a:pt x="348426" y="187593"/>
                  </a:lnTo>
                  <a:lnTo>
                    <a:pt x="347397" y="181130"/>
                  </a:lnTo>
                  <a:lnTo>
                    <a:pt x="345341" y="174960"/>
                  </a:lnTo>
                  <a:lnTo>
                    <a:pt x="343382" y="168692"/>
                  </a:lnTo>
                  <a:lnTo>
                    <a:pt x="337555" y="165313"/>
                  </a:lnTo>
                  <a:lnTo>
                    <a:pt x="327860" y="164823"/>
                  </a:lnTo>
                  <a:lnTo>
                    <a:pt x="327860" y="159535"/>
                  </a:lnTo>
                  <a:lnTo>
                    <a:pt x="388089" y="140291"/>
                  </a:lnTo>
                  <a:lnTo>
                    <a:pt x="388089" y="361084"/>
                  </a:lnTo>
                  <a:lnTo>
                    <a:pt x="388089" y="364316"/>
                  </a:lnTo>
                  <a:lnTo>
                    <a:pt x="404101" y="394137"/>
                  </a:lnTo>
                  <a:lnTo>
                    <a:pt x="407333" y="394137"/>
                  </a:lnTo>
                  <a:lnTo>
                    <a:pt x="407333" y="400160"/>
                  </a:lnTo>
                  <a:lnTo>
                    <a:pt x="329181" y="40016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8" name="object 2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66867" y="4056035"/>
              <a:ext cx="79711" cy="79123"/>
            </a:xfrm>
            <a:prstGeom prst="rect">
              <a:avLst/>
            </a:prstGeom>
          </p:spPr>
        </p:pic>
        <p:sp>
          <p:nvSpPr>
            <p:cNvPr id="229" name="object 229"/>
            <p:cNvSpPr/>
            <p:nvPr/>
          </p:nvSpPr>
          <p:spPr>
            <a:xfrm>
              <a:off x="9212269" y="4156928"/>
              <a:ext cx="227965" cy="261620"/>
            </a:xfrm>
            <a:custGeom>
              <a:avLst/>
              <a:gdLst/>
              <a:ahLst/>
              <a:cxnLst/>
              <a:rect l="l" t="t" r="r" b="b"/>
              <a:pathLst>
                <a:path w="227965" h="261620">
                  <a:moveTo>
                    <a:pt x="227551" y="235337"/>
                  </a:moveTo>
                  <a:lnTo>
                    <a:pt x="224319" y="235337"/>
                  </a:lnTo>
                  <a:lnTo>
                    <a:pt x="221283" y="236022"/>
                  </a:lnTo>
                  <a:lnTo>
                    <a:pt x="218443" y="237393"/>
                  </a:lnTo>
                  <a:lnTo>
                    <a:pt x="215701" y="238764"/>
                  </a:lnTo>
                  <a:lnTo>
                    <a:pt x="212518" y="240478"/>
                  </a:lnTo>
                  <a:lnTo>
                    <a:pt x="208894" y="242535"/>
                  </a:lnTo>
                  <a:lnTo>
                    <a:pt x="203413" y="245565"/>
                  </a:lnTo>
                  <a:lnTo>
                    <a:pt x="164897" y="259612"/>
                  </a:lnTo>
                  <a:lnTo>
                    <a:pt x="142054" y="261191"/>
                  </a:lnTo>
                  <a:lnTo>
                    <a:pt x="126987" y="260576"/>
                  </a:lnTo>
                  <a:lnTo>
                    <a:pt x="85203" y="251349"/>
                  </a:lnTo>
                  <a:lnTo>
                    <a:pt x="50029" y="231985"/>
                  </a:lnTo>
                  <a:lnTo>
                    <a:pt x="23247" y="204304"/>
                  </a:lnTo>
                  <a:lnTo>
                    <a:pt x="5949" y="169873"/>
                  </a:lnTo>
                  <a:lnTo>
                    <a:pt x="0" y="130595"/>
                  </a:lnTo>
                  <a:lnTo>
                    <a:pt x="578" y="117815"/>
                  </a:lnTo>
                  <a:lnTo>
                    <a:pt x="14460" y="69824"/>
                  </a:lnTo>
                  <a:lnTo>
                    <a:pt x="45383" y="31088"/>
                  </a:lnTo>
                  <a:lnTo>
                    <a:pt x="79180" y="10870"/>
                  </a:lnTo>
                  <a:lnTo>
                    <a:pt x="121405" y="679"/>
                  </a:lnTo>
                  <a:lnTo>
                    <a:pt x="137206" y="0"/>
                  </a:lnTo>
                  <a:lnTo>
                    <a:pt x="147838" y="321"/>
                  </a:lnTo>
                  <a:lnTo>
                    <a:pt x="186125" y="10173"/>
                  </a:lnTo>
                  <a:lnTo>
                    <a:pt x="200472" y="17040"/>
                  </a:lnTo>
                  <a:lnTo>
                    <a:pt x="203948" y="18656"/>
                  </a:lnTo>
                  <a:lnTo>
                    <a:pt x="207279" y="19831"/>
                  </a:lnTo>
                  <a:lnTo>
                    <a:pt x="210706" y="21007"/>
                  </a:lnTo>
                  <a:lnTo>
                    <a:pt x="214232" y="21594"/>
                  </a:lnTo>
                  <a:lnTo>
                    <a:pt x="217855" y="21594"/>
                  </a:lnTo>
                  <a:lnTo>
                    <a:pt x="217855" y="67428"/>
                  </a:lnTo>
                  <a:lnTo>
                    <a:pt x="211833" y="67428"/>
                  </a:lnTo>
                  <a:lnTo>
                    <a:pt x="209874" y="59789"/>
                  </a:lnTo>
                  <a:lnTo>
                    <a:pt x="206250" y="53080"/>
                  </a:lnTo>
                  <a:lnTo>
                    <a:pt x="200962" y="47302"/>
                  </a:lnTo>
                  <a:lnTo>
                    <a:pt x="195771" y="41426"/>
                  </a:lnTo>
                  <a:lnTo>
                    <a:pt x="189748" y="36480"/>
                  </a:lnTo>
                  <a:lnTo>
                    <a:pt x="182893" y="32465"/>
                  </a:lnTo>
                  <a:lnTo>
                    <a:pt x="176135" y="28450"/>
                  </a:lnTo>
                  <a:lnTo>
                    <a:pt x="168741" y="25463"/>
                  </a:lnTo>
                  <a:lnTo>
                    <a:pt x="160710" y="23504"/>
                  </a:lnTo>
                  <a:lnTo>
                    <a:pt x="152680" y="21447"/>
                  </a:lnTo>
                  <a:lnTo>
                    <a:pt x="144845" y="20419"/>
                  </a:lnTo>
                  <a:lnTo>
                    <a:pt x="137206" y="20419"/>
                  </a:lnTo>
                  <a:lnTo>
                    <a:pt x="125243" y="20970"/>
                  </a:lnTo>
                  <a:lnTo>
                    <a:pt x="84955" y="33916"/>
                  </a:lnTo>
                  <a:lnTo>
                    <a:pt x="52738" y="67244"/>
                  </a:lnTo>
                  <a:lnTo>
                    <a:pt x="39599" y="111948"/>
                  </a:lnTo>
                  <a:lnTo>
                    <a:pt x="39223" y="121488"/>
                  </a:lnTo>
                  <a:lnTo>
                    <a:pt x="39673" y="132597"/>
                  </a:lnTo>
                  <a:lnTo>
                    <a:pt x="50415" y="175639"/>
                  </a:lnTo>
                  <a:lnTo>
                    <a:pt x="74250" y="211428"/>
                  </a:lnTo>
                  <a:lnTo>
                    <a:pt x="109818" y="234923"/>
                  </a:lnTo>
                  <a:lnTo>
                    <a:pt x="143229" y="240625"/>
                  </a:lnTo>
                  <a:lnTo>
                    <a:pt x="151501" y="240331"/>
                  </a:lnTo>
                  <a:lnTo>
                    <a:pt x="193120" y="227000"/>
                  </a:lnTo>
                  <a:lnTo>
                    <a:pt x="220744" y="193910"/>
                  </a:lnTo>
                  <a:lnTo>
                    <a:pt x="221528" y="188328"/>
                  </a:lnTo>
                  <a:lnTo>
                    <a:pt x="227551" y="188328"/>
                  </a:lnTo>
                  <a:lnTo>
                    <a:pt x="227551" y="235337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0" name="object 230"/>
          <p:cNvGrpSpPr/>
          <p:nvPr/>
        </p:nvGrpSpPr>
        <p:grpSpPr>
          <a:xfrm>
            <a:off x="9624577" y="4005501"/>
            <a:ext cx="2235835" cy="554990"/>
            <a:chOff x="9624577" y="4005501"/>
            <a:chExt cx="2235835" cy="554990"/>
          </a:xfrm>
        </p:grpSpPr>
        <p:sp>
          <p:nvSpPr>
            <p:cNvPr id="231" name="object 231"/>
            <p:cNvSpPr/>
            <p:nvPr/>
          </p:nvSpPr>
          <p:spPr>
            <a:xfrm>
              <a:off x="9635860" y="4016784"/>
              <a:ext cx="613410" cy="401955"/>
            </a:xfrm>
            <a:custGeom>
              <a:avLst/>
              <a:gdLst/>
              <a:ahLst/>
              <a:cxnLst/>
              <a:rect l="l" t="t" r="r" b="b"/>
              <a:pathLst>
                <a:path w="613409" h="401954">
                  <a:moveTo>
                    <a:pt x="0" y="391053"/>
                  </a:moveTo>
                  <a:lnTo>
                    <a:pt x="3085" y="391053"/>
                  </a:lnTo>
                  <a:lnTo>
                    <a:pt x="5827" y="391053"/>
                  </a:lnTo>
                  <a:lnTo>
                    <a:pt x="8422" y="389877"/>
                  </a:lnTo>
                  <a:lnTo>
                    <a:pt x="10870" y="387527"/>
                  </a:lnTo>
                  <a:lnTo>
                    <a:pt x="13318" y="385079"/>
                  </a:lnTo>
                  <a:lnTo>
                    <a:pt x="15424" y="382239"/>
                  </a:lnTo>
                  <a:lnTo>
                    <a:pt x="17187" y="379007"/>
                  </a:lnTo>
                  <a:lnTo>
                    <a:pt x="18950" y="375775"/>
                  </a:lnTo>
                  <a:lnTo>
                    <a:pt x="20223" y="372298"/>
                  </a:lnTo>
                  <a:lnTo>
                    <a:pt x="21006" y="368577"/>
                  </a:lnTo>
                  <a:lnTo>
                    <a:pt x="21888" y="364757"/>
                  </a:lnTo>
                  <a:lnTo>
                    <a:pt x="22329" y="361232"/>
                  </a:lnTo>
                  <a:lnTo>
                    <a:pt x="22329" y="358000"/>
                  </a:lnTo>
                  <a:lnTo>
                    <a:pt x="22329" y="37313"/>
                  </a:lnTo>
                  <a:lnTo>
                    <a:pt x="22329" y="34473"/>
                  </a:lnTo>
                  <a:lnTo>
                    <a:pt x="21888" y="31241"/>
                  </a:lnTo>
                  <a:lnTo>
                    <a:pt x="21006" y="27617"/>
                  </a:lnTo>
                  <a:lnTo>
                    <a:pt x="20223" y="23993"/>
                  </a:lnTo>
                  <a:lnTo>
                    <a:pt x="19048" y="20615"/>
                  </a:lnTo>
                  <a:lnTo>
                    <a:pt x="17481" y="17481"/>
                  </a:lnTo>
                  <a:lnTo>
                    <a:pt x="15914" y="14249"/>
                  </a:lnTo>
                  <a:lnTo>
                    <a:pt x="13906" y="11556"/>
                  </a:lnTo>
                  <a:lnTo>
                    <a:pt x="11458" y="9401"/>
                  </a:lnTo>
                  <a:lnTo>
                    <a:pt x="9010" y="7149"/>
                  </a:lnTo>
                  <a:lnTo>
                    <a:pt x="6219" y="6023"/>
                  </a:lnTo>
                  <a:lnTo>
                    <a:pt x="3085" y="6023"/>
                  </a:lnTo>
                  <a:lnTo>
                    <a:pt x="0" y="6023"/>
                  </a:lnTo>
                  <a:lnTo>
                    <a:pt x="0" y="0"/>
                  </a:lnTo>
                  <a:lnTo>
                    <a:pt x="116199" y="0"/>
                  </a:lnTo>
                  <a:lnTo>
                    <a:pt x="161261" y="4150"/>
                  </a:lnTo>
                  <a:lnTo>
                    <a:pt x="201549" y="16600"/>
                  </a:lnTo>
                  <a:lnTo>
                    <a:pt x="236512" y="35954"/>
                  </a:lnTo>
                  <a:lnTo>
                    <a:pt x="265598" y="61111"/>
                  </a:lnTo>
                  <a:lnTo>
                    <a:pt x="298018" y="107605"/>
                  </a:lnTo>
                  <a:lnTo>
                    <a:pt x="311744" y="143358"/>
                  </a:lnTo>
                  <a:lnTo>
                    <a:pt x="318648" y="180964"/>
                  </a:lnTo>
                  <a:lnTo>
                    <a:pt x="319511" y="200374"/>
                  </a:lnTo>
                  <a:lnTo>
                    <a:pt x="318685" y="218581"/>
                  </a:lnTo>
                  <a:lnTo>
                    <a:pt x="306290" y="272209"/>
                  </a:lnTo>
                  <a:lnTo>
                    <a:pt x="279022" y="320879"/>
                  </a:lnTo>
                  <a:lnTo>
                    <a:pt x="252570" y="348387"/>
                  </a:lnTo>
                  <a:lnTo>
                    <a:pt x="219444" y="370789"/>
                  </a:lnTo>
                  <a:lnTo>
                    <a:pt x="179753" y="387490"/>
                  </a:lnTo>
                  <a:lnTo>
                    <a:pt x="133772" y="396011"/>
                  </a:lnTo>
                  <a:lnTo>
                    <a:pt x="108413" y="397076"/>
                  </a:lnTo>
                  <a:lnTo>
                    <a:pt x="0" y="397076"/>
                  </a:lnTo>
                  <a:lnTo>
                    <a:pt x="0" y="391053"/>
                  </a:lnTo>
                  <a:close/>
                </a:path>
                <a:path w="613409" h="401954">
                  <a:moveTo>
                    <a:pt x="278673" y="209335"/>
                  </a:moveTo>
                  <a:lnTo>
                    <a:pt x="270823" y="153999"/>
                  </a:lnTo>
                  <a:lnTo>
                    <a:pt x="248117" y="104447"/>
                  </a:lnTo>
                  <a:lnTo>
                    <a:pt x="212879" y="64563"/>
                  </a:lnTo>
                  <a:lnTo>
                    <a:pt x="166880" y="36137"/>
                  </a:lnTo>
                  <a:lnTo>
                    <a:pt x="112756" y="21952"/>
                  </a:lnTo>
                  <a:lnTo>
                    <a:pt x="93283" y="21006"/>
                  </a:lnTo>
                  <a:lnTo>
                    <a:pt x="62580" y="21006"/>
                  </a:lnTo>
                  <a:lnTo>
                    <a:pt x="62580" y="376069"/>
                  </a:lnTo>
                  <a:lnTo>
                    <a:pt x="94457" y="376069"/>
                  </a:lnTo>
                  <a:lnTo>
                    <a:pt x="143321" y="370450"/>
                  </a:lnTo>
                  <a:lnTo>
                    <a:pt x="190972" y="353409"/>
                  </a:lnTo>
                  <a:lnTo>
                    <a:pt x="231637" y="324359"/>
                  </a:lnTo>
                  <a:lnTo>
                    <a:pt x="262073" y="283373"/>
                  </a:lnTo>
                  <a:lnTo>
                    <a:pt x="277635" y="229993"/>
                  </a:lnTo>
                  <a:lnTo>
                    <a:pt x="278673" y="209335"/>
                  </a:lnTo>
                  <a:close/>
                </a:path>
                <a:path w="613409" h="401954">
                  <a:moveTo>
                    <a:pt x="404399" y="275588"/>
                  </a:moveTo>
                  <a:lnTo>
                    <a:pt x="414536" y="315545"/>
                  </a:lnTo>
                  <a:lnTo>
                    <a:pt x="435248" y="349039"/>
                  </a:lnTo>
                  <a:lnTo>
                    <a:pt x="466979" y="372102"/>
                  </a:lnTo>
                  <a:lnTo>
                    <a:pt x="510169" y="380770"/>
                  </a:lnTo>
                  <a:lnTo>
                    <a:pt x="516935" y="380531"/>
                  </a:lnTo>
                  <a:lnTo>
                    <a:pt x="559105" y="369183"/>
                  </a:lnTo>
                  <a:lnTo>
                    <a:pt x="592764" y="342557"/>
                  </a:lnTo>
                  <a:lnTo>
                    <a:pt x="601689" y="324212"/>
                  </a:lnTo>
                  <a:lnTo>
                    <a:pt x="607124" y="324212"/>
                  </a:lnTo>
                  <a:lnTo>
                    <a:pt x="607124" y="369458"/>
                  </a:lnTo>
                  <a:lnTo>
                    <a:pt x="604675" y="369458"/>
                  </a:lnTo>
                  <a:lnTo>
                    <a:pt x="601934" y="370242"/>
                  </a:lnTo>
                  <a:lnTo>
                    <a:pt x="598897" y="371808"/>
                  </a:lnTo>
                  <a:lnTo>
                    <a:pt x="595959" y="373375"/>
                  </a:lnTo>
                  <a:lnTo>
                    <a:pt x="592483" y="375383"/>
                  </a:lnTo>
                  <a:lnTo>
                    <a:pt x="588467" y="377831"/>
                  </a:lnTo>
                  <a:lnTo>
                    <a:pt x="581921" y="381495"/>
                  </a:lnTo>
                  <a:lnTo>
                    <a:pt x="544957" y="396791"/>
                  </a:lnTo>
                  <a:lnTo>
                    <a:pt x="501795" y="401336"/>
                  </a:lnTo>
                  <a:lnTo>
                    <a:pt x="488445" y="400849"/>
                  </a:lnTo>
                  <a:lnTo>
                    <a:pt x="450379" y="393550"/>
                  </a:lnTo>
                  <a:lnTo>
                    <a:pt x="407338" y="369458"/>
                  </a:lnTo>
                  <a:lnTo>
                    <a:pt x="377516" y="327885"/>
                  </a:lnTo>
                  <a:lnTo>
                    <a:pt x="367187" y="284530"/>
                  </a:lnTo>
                  <a:lnTo>
                    <a:pt x="366499" y="267655"/>
                  </a:lnTo>
                  <a:lnTo>
                    <a:pt x="366967" y="256527"/>
                  </a:lnTo>
                  <a:lnTo>
                    <a:pt x="378223" y="211529"/>
                  </a:lnTo>
                  <a:lnTo>
                    <a:pt x="405014" y="172674"/>
                  </a:lnTo>
                  <a:lnTo>
                    <a:pt x="448920" y="146589"/>
                  </a:lnTo>
                  <a:lnTo>
                    <a:pt x="494009" y="140144"/>
                  </a:lnTo>
                  <a:lnTo>
                    <a:pt x="508589" y="140787"/>
                  </a:lnTo>
                  <a:lnTo>
                    <a:pt x="546600" y="150427"/>
                  </a:lnTo>
                  <a:lnTo>
                    <a:pt x="583913" y="178632"/>
                  </a:lnTo>
                  <a:lnTo>
                    <a:pt x="605948" y="221381"/>
                  </a:lnTo>
                  <a:lnTo>
                    <a:pt x="612697" y="261127"/>
                  </a:lnTo>
                  <a:lnTo>
                    <a:pt x="613147" y="275588"/>
                  </a:lnTo>
                  <a:lnTo>
                    <a:pt x="404399" y="27558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2" name="object 23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028976" y="4165477"/>
              <a:ext cx="194001" cy="116436"/>
            </a:xfrm>
            <a:prstGeom prst="rect">
              <a:avLst/>
            </a:prstGeom>
          </p:spPr>
        </p:pic>
        <p:sp>
          <p:nvSpPr>
            <p:cNvPr id="233" name="object 233"/>
            <p:cNvSpPr/>
            <p:nvPr/>
          </p:nvSpPr>
          <p:spPr>
            <a:xfrm>
              <a:off x="10293421" y="4153990"/>
              <a:ext cx="339725" cy="264795"/>
            </a:xfrm>
            <a:custGeom>
              <a:avLst/>
              <a:gdLst/>
              <a:ahLst/>
              <a:cxnLst/>
              <a:rect l="l" t="t" r="r" b="b"/>
              <a:pathLst>
                <a:path w="339725" h="264795">
                  <a:moveTo>
                    <a:pt x="201109" y="191266"/>
                  </a:moveTo>
                  <a:lnTo>
                    <a:pt x="183958" y="232619"/>
                  </a:lnTo>
                  <a:lnTo>
                    <a:pt x="149041" y="255866"/>
                  </a:lnTo>
                  <a:lnTo>
                    <a:pt x="111535" y="264359"/>
                  </a:lnTo>
                  <a:lnTo>
                    <a:pt x="101215" y="264717"/>
                  </a:lnTo>
                  <a:lnTo>
                    <a:pt x="88820" y="264285"/>
                  </a:lnTo>
                  <a:lnTo>
                    <a:pt x="51122" y="254333"/>
                  </a:lnTo>
                  <a:lnTo>
                    <a:pt x="31290" y="243563"/>
                  </a:lnTo>
                  <a:lnTo>
                    <a:pt x="26099" y="240429"/>
                  </a:lnTo>
                  <a:lnTo>
                    <a:pt x="21300" y="237785"/>
                  </a:lnTo>
                  <a:lnTo>
                    <a:pt x="16893" y="235630"/>
                  </a:lnTo>
                  <a:lnTo>
                    <a:pt x="12487" y="233378"/>
                  </a:lnTo>
                  <a:lnTo>
                    <a:pt x="7688" y="232252"/>
                  </a:lnTo>
                  <a:lnTo>
                    <a:pt x="2497" y="232252"/>
                  </a:lnTo>
                  <a:lnTo>
                    <a:pt x="2497" y="186418"/>
                  </a:lnTo>
                  <a:lnTo>
                    <a:pt x="8521" y="186418"/>
                  </a:lnTo>
                  <a:lnTo>
                    <a:pt x="9695" y="192098"/>
                  </a:lnTo>
                  <a:lnTo>
                    <a:pt x="13172" y="198268"/>
                  </a:lnTo>
                  <a:lnTo>
                    <a:pt x="46421" y="227165"/>
                  </a:lnTo>
                  <a:lnTo>
                    <a:pt x="82008" y="241543"/>
                  </a:lnTo>
                  <a:lnTo>
                    <a:pt x="96955" y="242975"/>
                  </a:lnTo>
                  <a:lnTo>
                    <a:pt x="104203" y="242975"/>
                  </a:lnTo>
                  <a:lnTo>
                    <a:pt x="111597" y="242192"/>
                  </a:lnTo>
                  <a:lnTo>
                    <a:pt x="119137" y="240625"/>
                  </a:lnTo>
                  <a:lnTo>
                    <a:pt x="126776" y="239058"/>
                  </a:lnTo>
                  <a:lnTo>
                    <a:pt x="133680" y="236463"/>
                  </a:lnTo>
                  <a:lnTo>
                    <a:pt x="139850" y="232839"/>
                  </a:lnTo>
                  <a:lnTo>
                    <a:pt x="146119" y="229215"/>
                  </a:lnTo>
                  <a:lnTo>
                    <a:pt x="151358" y="224711"/>
                  </a:lnTo>
                  <a:lnTo>
                    <a:pt x="155570" y="219324"/>
                  </a:lnTo>
                  <a:lnTo>
                    <a:pt x="159780" y="213840"/>
                  </a:lnTo>
                  <a:lnTo>
                    <a:pt x="161886" y="207278"/>
                  </a:lnTo>
                  <a:lnTo>
                    <a:pt x="161886" y="199639"/>
                  </a:lnTo>
                  <a:lnTo>
                    <a:pt x="161886" y="192098"/>
                  </a:lnTo>
                  <a:lnTo>
                    <a:pt x="159682" y="185537"/>
                  </a:lnTo>
                  <a:lnTo>
                    <a:pt x="155276" y="179954"/>
                  </a:lnTo>
                  <a:lnTo>
                    <a:pt x="150868" y="174274"/>
                  </a:lnTo>
                  <a:lnTo>
                    <a:pt x="115025" y="153953"/>
                  </a:lnTo>
                  <a:lnTo>
                    <a:pt x="80704" y="142494"/>
                  </a:lnTo>
                  <a:lnTo>
                    <a:pt x="72790" y="139850"/>
                  </a:lnTo>
                  <a:lnTo>
                    <a:pt x="34871" y="123930"/>
                  </a:lnTo>
                  <a:lnTo>
                    <a:pt x="4379" y="94026"/>
                  </a:lnTo>
                  <a:lnTo>
                    <a:pt x="0" y="72128"/>
                  </a:lnTo>
                  <a:lnTo>
                    <a:pt x="321" y="65297"/>
                  </a:lnTo>
                  <a:lnTo>
                    <a:pt x="16572" y="28636"/>
                  </a:lnTo>
                  <a:lnTo>
                    <a:pt x="52444" y="8667"/>
                  </a:lnTo>
                  <a:lnTo>
                    <a:pt x="97543" y="2937"/>
                  </a:lnTo>
                  <a:lnTo>
                    <a:pt x="108633" y="3185"/>
                  </a:lnTo>
                  <a:lnTo>
                    <a:pt x="149693" y="12144"/>
                  </a:lnTo>
                  <a:lnTo>
                    <a:pt x="158899" y="16942"/>
                  </a:lnTo>
                  <a:lnTo>
                    <a:pt x="162523" y="18460"/>
                  </a:lnTo>
                  <a:lnTo>
                    <a:pt x="166146" y="19537"/>
                  </a:lnTo>
                  <a:lnTo>
                    <a:pt x="169770" y="20517"/>
                  </a:lnTo>
                  <a:lnTo>
                    <a:pt x="173785" y="21007"/>
                  </a:lnTo>
                  <a:lnTo>
                    <a:pt x="178192" y="21007"/>
                  </a:lnTo>
                  <a:lnTo>
                    <a:pt x="178192" y="63167"/>
                  </a:lnTo>
                  <a:lnTo>
                    <a:pt x="173344" y="63167"/>
                  </a:lnTo>
                  <a:lnTo>
                    <a:pt x="167193" y="53793"/>
                  </a:lnTo>
                  <a:lnTo>
                    <a:pt x="159609" y="45649"/>
                  </a:lnTo>
                  <a:lnTo>
                    <a:pt x="117668" y="25340"/>
                  </a:lnTo>
                  <a:lnTo>
                    <a:pt x="94605" y="22769"/>
                  </a:lnTo>
                  <a:lnTo>
                    <a:pt x="87306" y="23017"/>
                  </a:lnTo>
                  <a:lnTo>
                    <a:pt x="50828" y="36284"/>
                  </a:lnTo>
                  <a:lnTo>
                    <a:pt x="37313" y="58956"/>
                  </a:lnTo>
                  <a:lnTo>
                    <a:pt x="37313" y="63755"/>
                  </a:lnTo>
                  <a:lnTo>
                    <a:pt x="37313" y="70513"/>
                  </a:lnTo>
                  <a:lnTo>
                    <a:pt x="65274" y="97396"/>
                  </a:lnTo>
                  <a:lnTo>
                    <a:pt x="107238" y="113114"/>
                  </a:lnTo>
                  <a:lnTo>
                    <a:pt x="115621" y="115823"/>
                  </a:lnTo>
                  <a:lnTo>
                    <a:pt x="156854" y="131734"/>
                  </a:lnTo>
                  <a:lnTo>
                    <a:pt x="188098" y="155486"/>
                  </a:lnTo>
                  <a:lnTo>
                    <a:pt x="200576" y="182847"/>
                  </a:lnTo>
                  <a:lnTo>
                    <a:pt x="201109" y="191266"/>
                  </a:lnTo>
                  <a:close/>
                </a:path>
                <a:path w="339725" h="264795">
                  <a:moveTo>
                    <a:pt x="261232" y="259869"/>
                  </a:moveTo>
                  <a:lnTo>
                    <a:pt x="261232" y="253846"/>
                  </a:lnTo>
                  <a:lnTo>
                    <a:pt x="264366" y="253846"/>
                  </a:lnTo>
                  <a:lnTo>
                    <a:pt x="267156" y="252671"/>
                  </a:lnTo>
                  <a:lnTo>
                    <a:pt x="279154" y="231370"/>
                  </a:lnTo>
                  <a:lnTo>
                    <a:pt x="280035" y="227551"/>
                  </a:lnTo>
                  <a:lnTo>
                    <a:pt x="280476" y="224025"/>
                  </a:lnTo>
                  <a:lnTo>
                    <a:pt x="280476" y="220793"/>
                  </a:lnTo>
                  <a:lnTo>
                    <a:pt x="280476" y="54059"/>
                  </a:lnTo>
                  <a:lnTo>
                    <a:pt x="280476" y="47302"/>
                  </a:lnTo>
                  <a:lnTo>
                    <a:pt x="279448" y="40838"/>
                  </a:lnTo>
                  <a:lnTo>
                    <a:pt x="277391" y="34668"/>
                  </a:lnTo>
                  <a:lnTo>
                    <a:pt x="275432" y="28401"/>
                  </a:lnTo>
                  <a:lnTo>
                    <a:pt x="269605" y="25022"/>
                  </a:lnTo>
                  <a:lnTo>
                    <a:pt x="259909" y="24532"/>
                  </a:lnTo>
                  <a:lnTo>
                    <a:pt x="259909" y="19244"/>
                  </a:lnTo>
                  <a:lnTo>
                    <a:pt x="320140" y="0"/>
                  </a:lnTo>
                  <a:lnTo>
                    <a:pt x="320140" y="220793"/>
                  </a:lnTo>
                  <a:lnTo>
                    <a:pt x="320140" y="224025"/>
                  </a:lnTo>
                  <a:lnTo>
                    <a:pt x="336152" y="253846"/>
                  </a:lnTo>
                  <a:lnTo>
                    <a:pt x="339383" y="253846"/>
                  </a:lnTo>
                  <a:lnTo>
                    <a:pt x="339383" y="259869"/>
                  </a:lnTo>
                  <a:lnTo>
                    <a:pt x="261232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4" name="object 23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0546308" y="4056035"/>
              <a:ext cx="79711" cy="79123"/>
            </a:xfrm>
            <a:prstGeom prst="rect">
              <a:avLst/>
            </a:prstGeom>
          </p:spPr>
        </p:pic>
        <p:pic>
          <p:nvPicPr>
            <p:cNvPr id="235" name="object 23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0723176" y="4416386"/>
              <a:ext cx="200170" cy="120696"/>
            </a:xfrm>
            <a:prstGeom prst="rect">
              <a:avLst/>
            </a:prstGeom>
          </p:spPr>
        </p:pic>
        <p:sp>
          <p:nvSpPr>
            <p:cNvPr id="236" name="object 236"/>
            <p:cNvSpPr/>
            <p:nvPr/>
          </p:nvSpPr>
          <p:spPr>
            <a:xfrm>
              <a:off x="10692445" y="4156928"/>
              <a:ext cx="250190" cy="391795"/>
            </a:xfrm>
            <a:custGeom>
              <a:avLst/>
              <a:gdLst/>
              <a:ahLst/>
              <a:cxnLst/>
              <a:rect l="l" t="t" r="r" b="b"/>
              <a:pathLst>
                <a:path w="250190" h="391795">
                  <a:moveTo>
                    <a:pt x="163061" y="248558"/>
                  </a:moveTo>
                  <a:lnTo>
                    <a:pt x="202871" y="258106"/>
                  </a:lnTo>
                  <a:lnTo>
                    <a:pt x="239449" y="283716"/>
                  </a:lnTo>
                  <a:lnTo>
                    <a:pt x="241800" y="290278"/>
                  </a:lnTo>
                  <a:lnTo>
                    <a:pt x="244249" y="296938"/>
                  </a:lnTo>
                  <a:lnTo>
                    <a:pt x="245472" y="304087"/>
                  </a:lnTo>
                  <a:lnTo>
                    <a:pt x="245472" y="311726"/>
                  </a:lnTo>
                  <a:lnTo>
                    <a:pt x="228312" y="354364"/>
                  </a:lnTo>
                  <a:lnTo>
                    <a:pt x="196242" y="376776"/>
                  </a:lnTo>
                  <a:lnTo>
                    <a:pt x="153760" y="389060"/>
                  </a:lnTo>
                  <a:lnTo>
                    <a:pt x="119137" y="391787"/>
                  </a:lnTo>
                  <a:lnTo>
                    <a:pt x="107789" y="391503"/>
                  </a:lnTo>
                  <a:lnTo>
                    <a:pt x="64856" y="384672"/>
                  </a:lnTo>
                  <a:lnTo>
                    <a:pt x="30077" y="368806"/>
                  </a:lnTo>
                  <a:lnTo>
                    <a:pt x="4737" y="336589"/>
                  </a:lnTo>
                  <a:lnTo>
                    <a:pt x="2350" y="320099"/>
                  </a:lnTo>
                  <a:lnTo>
                    <a:pt x="2947" y="312396"/>
                  </a:lnTo>
                  <a:lnTo>
                    <a:pt x="24569" y="276249"/>
                  </a:lnTo>
                  <a:lnTo>
                    <a:pt x="43188" y="262367"/>
                  </a:lnTo>
                  <a:lnTo>
                    <a:pt x="33300" y="256463"/>
                  </a:lnTo>
                  <a:lnTo>
                    <a:pt x="6197" y="223897"/>
                  </a:lnTo>
                  <a:lnTo>
                    <a:pt x="0" y="195526"/>
                  </a:lnTo>
                  <a:lnTo>
                    <a:pt x="0" y="187887"/>
                  </a:lnTo>
                  <a:lnTo>
                    <a:pt x="22769" y="152190"/>
                  </a:lnTo>
                  <a:lnTo>
                    <a:pt x="18068" y="146176"/>
                  </a:lnTo>
                  <a:lnTo>
                    <a:pt x="4379" y="109102"/>
                  </a:lnTo>
                  <a:lnTo>
                    <a:pt x="4113" y="102243"/>
                  </a:lnTo>
                  <a:lnTo>
                    <a:pt x="4673" y="91630"/>
                  </a:lnTo>
                  <a:lnTo>
                    <a:pt x="18032" y="52967"/>
                  </a:lnTo>
                  <a:lnTo>
                    <a:pt x="45943" y="22999"/>
                  </a:lnTo>
                  <a:lnTo>
                    <a:pt x="85239" y="4462"/>
                  </a:lnTo>
                  <a:lnTo>
                    <a:pt x="119725" y="0"/>
                  </a:lnTo>
                  <a:lnTo>
                    <a:pt x="132202" y="550"/>
                  </a:lnTo>
                  <a:lnTo>
                    <a:pt x="178760" y="13469"/>
                  </a:lnTo>
                  <a:lnTo>
                    <a:pt x="206250" y="31290"/>
                  </a:lnTo>
                  <a:lnTo>
                    <a:pt x="249586" y="31290"/>
                  </a:lnTo>
                  <a:lnTo>
                    <a:pt x="249586" y="52884"/>
                  </a:lnTo>
                  <a:lnTo>
                    <a:pt x="221968" y="52884"/>
                  </a:lnTo>
                  <a:lnTo>
                    <a:pt x="224809" y="58956"/>
                  </a:lnTo>
                  <a:lnTo>
                    <a:pt x="234602" y="99893"/>
                  </a:lnTo>
                  <a:lnTo>
                    <a:pt x="234033" y="109386"/>
                  </a:lnTo>
                  <a:lnTo>
                    <a:pt x="214770" y="152374"/>
                  </a:lnTo>
                  <a:lnTo>
                    <a:pt x="183259" y="178008"/>
                  </a:lnTo>
                  <a:lnTo>
                    <a:pt x="141209" y="192478"/>
                  </a:lnTo>
                  <a:lnTo>
                    <a:pt x="117815" y="194351"/>
                  </a:lnTo>
                  <a:lnTo>
                    <a:pt x="106788" y="193938"/>
                  </a:lnTo>
                  <a:lnTo>
                    <a:pt x="64278" y="184059"/>
                  </a:lnTo>
                  <a:lnTo>
                    <a:pt x="37313" y="168496"/>
                  </a:lnTo>
                  <a:lnTo>
                    <a:pt x="32807" y="171336"/>
                  </a:lnTo>
                  <a:lnTo>
                    <a:pt x="29771" y="174862"/>
                  </a:lnTo>
                  <a:lnTo>
                    <a:pt x="28204" y="179073"/>
                  </a:lnTo>
                  <a:lnTo>
                    <a:pt x="26637" y="183284"/>
                  </a:lnTo>
                  <a:lnTo>
                    <a:pt x="25854" y="187593"/>
                  </a:lnTo>
                  <a:lnTo>
                    <a:pt x="25854" y="192000"/>
                  </a:lnTo>
                  <a:lnTo>
                    <a:pt x="52535" y="226651"/>
                  </a:lnTo>
                  <a:lnTo>
                    <a:pt x="87847" y="236512"/>
                  </a:lnTo>
                  <a:lnTo>
                    <a:pt x="163061" y="24855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7" name="object 2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723176" y="4166652"/>
              <a:ext cx="176078" cy="175491"/>
            </a:xfrm>
            <a:prstGeom prst="rect">
              <a:avLst/>
            </a:prstGeom>
          </p:spPr>
        </p:pic>
        <p:sp>
          <p:nvSpPr>
            <p:cNvPr id="238" name="object 238"/>
            <p:cNvSpPr/>
            <p:nvPr/>
          </p:nvSpPr>
          <p:spPr>
            <a:xfrm>
              <a:off x="10994371" y="4154578"/>
              <a:ext cx="562610" cy="264160"/>
            </a:xfrm>
            <a:custGeom>
              <a:avLst/>
              <a:gdLst/>
              <a:ahLst/>
              <a:cxnLst/>
              <a:rect l="l" t="t" r="r" b="b"/>
              <a:pathLst>
                <a:path w="562609" h="264160">
                  <a:moveTo>
                    <a:pt x="242535" y="220206"/>
                  </a:moveTo>
                  <a:lnTo>
                    <a:pt x="242535" y="223437"/>
                  </a:lnTo>
                  <a:lnTo>
                    <a:pt x="242927" y="226963"/>
                  </a:lnTo>
                  <a:lnTo>
                    <a:pt x="258547" y="253258"/>
                  </a:lnTo>
                  <a:lnTo>
                    <a:pt x="261778" y="253258"/>
                  </a:lnTo>
                  <a:lnTo>
                    <a:pt x="261778" y="259281"/>
                  </a:lnTo>
                  <a:lnTo>
                    <a:pt x="184214" y="259281"/>
                  </a:lnTo>
                  <a:lnTo>
                    <a:pt x="184214" y="253258"/>
                  </a:lnTo>
                  <a:lnTo>
                    <a:pt x="186957" y="253258"/>
                  </a:lnTo>
                  <a:lnTo>
                    <a:pt x="189502" y="252083"/>
                  </a:lnTo>
                  <a:lnTo>
                    <a:pt x="191853" y="249733"/>
                  </a:lnTo>
                  <a:lnTo>
                    <a:pt x="194302" y="247285"/>
                  </a:lnTo>
                  <a:lnTo>
                    <a:pt x="196407" y="244444"/>
                  </a:lnTo>
                  <a:lnTo>
                    <a:pt x="198170" y="241213"/>
                  </a:lnTo>
                  <a:lnTo>
                    <a:pt x="200031" y="237981"/>
                  </a:lnTo>
                  <a:lnTo>
                    <a:pt x="201353" y="234504"/>
                  </a:lnTo>
                  <a:lnTo>
                    <a:pt x="202137" y="230782"/>
                  </a:lnTo>
                  <a:lnTo>
                    <a:pt x="203017" y="226963"/>
                  </a:lnTo>
                  <a:lnTo>
                    <a:pt x="203458" y="223437"/>
                  </a:lnTo>
                  <a:lnTo>
                    <a:pt x="203458" y="220206"/>
                  </a:lnTo>
                  <a:lnTo>
                    <a:pt x="203458" y="108266"/>
                  </a:lnTo>
                  <a:lnTo>
                    <a:pt x="197435" y="70365"/>
                  </a:lnTo>
                  <a:lnTo>
                    <a:pt x="175823" y="38258"/>
                  </a:lnTo>
                  <a:lnTo>
                    <a:pt x="138362" y="22503"/>
                  </a:lnTo>
                  <a:lnTo>
                    <a:pt x="131770" y="22182"/>
                  </a:lnTo>
                  <a:lnTo>
                    <a:pt x="125178" y="22521"/>
                  </a:lnTo>
                  <a:lnTo>
                    <a:pt x="87883" y="37671"/>
                  </a:lnTo>
                  <a:lnTo>
                    <a:pt x="62335" y="70023"/>
                  </a:lnTo>
                  <a:lnTo>
                    <a:pt x="60229" y="78102"/>
                  </a:lnTo>
                  <a:lnTo>
                    <a:pt x="60229" y="86525"/>
                  </a:lnTo>
                  <a:lnTo>
                    <a:pt x="60229" y="220206"/>
                  </a:lnTo>
                  <a:lnTo>
                    <a:pt x="60229" y="223437"/>
                  </a:lnTo>
                  <a:lnTo>
                    <a:pt x="60621" y="226963"/>
                  </a:lnTo>
                  <a:lnTo>
                    <a:pt x="76241" y="253258"/>
                  </a:lnTo>
                  <a:lnTo>
                    <a:pt x="79473" y="253258"/>
                  </a:lnTo>
                  <a:lnTo>
                    <a:pt x="79473" y="259281"/>
                  </a:lnTo>
                  <a:lnTo>
                    <a:pt x="1174" y="259281"/>
                  </a:lnTo>
                  <a:lnTo>
                    <a:pt x="1174" y="253258"/>
                  </a:lnTo>
                  <a:lnTo>
                    <a:pt x="4015" y="253258"/>
                  </a:lnTo>
                  <a:lnTo>
                    <a:pt x="6610" y="252083"/>
                  </a:lnTo>
                  <a:lnTo>
                    <a:pt x="8960" y="249733"/>
                  </a:lnTo>
                  <a:lnTo>
                    <a:pt x="11409" y="247285"/>
                  </a:lnTo>
                  <a:lnTo>
                    <a:pt x="13514" y="244444"/>
                  </a:lnTo>
                  <a:lnTo>
                    <a:pt x="15276" y="241213"/>
                  </a:lnTo>
                  <a:lnTo>
                    <a:pt x="17137" y="237981"/>
                  </a:lnTo>
                  <a:lnTo>
                    <a:pt x="18460" y="234504"/>
                  </a:lnTo>
                  <a:lnTo>
                    <a:pt x="19243" y="230782"/>
                  </a:lnTo>
                  <a:lnTo>
                    <a:pt x="20026" y="226963"/>
                  </a:lnTo>
                  <a:lnTo>
                    <a:pt x="20418" y="223437"/>
                  </a:lnTo>
                  <a:lnTo>
                    <a:pt x="20418" y="220206"/>
                  </a:lnTo>
                  <a:lnTo>
                    <a:pt x="20418" y="54059"/>
                  </a:lnTo>
                  <a:lnTo>
                    <a:pt x="20418" y="47302"/>
                  </a:lnTo>
                  <a:lnTo>
                    <a:pt x="19439" y="40838"/>
                  </a:lnTo>
                  <a:lnTo>
                    <a:pt x="17480" y="34668"/>
                  </a:lnTo>
                  <a:lnTo>
                    <a:pt x="15521" y="28401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9244"/>
                  </a:lnTo>
                  <a:lnTo>
                    <a:pt x="60229" y="0"/>
                  </a:lnTo>
                  <a:lnTo>
                    <a:pt x="60229" y="33052"/>
                  </a:lnTo>
                  <a:lnTo>
                    <a:pt x="62972" y="29821"/>
                  </a:lnTo>
                  <a:lnTo>
                    <a:pt x="86965" y="11752"/>
                  </a:lnTo>
                  <a:lnTo>
                    <a:pt x="93233" y="8324"/>
                  </a:lnTo>
                  <a:lnTo>
                    <a:pt x="137794" y="0"/>
                  </a:lnTo>
                  <a:lnTo>
                    <a:pt x="151437" y="605"/>
                  </a:lnTo>
                  <a:lnTo>
                    <a:pt x="195443" y="14837"/>
                  </a:lnTo>
                  <a:lnTo>
                    <a:pt x="224328" y="42500"/>
                  </a:lnTo>
                  <a:lnTo>
                    <a:pt x="241102" y="86341"/>
                  </a:lnTo>
                  <a:lnTo>
                    <a:pt x="242535" y="104006"/>
                  </a:lnTo>
                  <a:lnTo>
                    <a:pt x="242535" y="220206"/>
                  </a:lnTo>
                  <a:close/>
                </a:path>
                <a:path w="562609" h="264160">
                  <a:moveTo>
                    <a:pt x="353861" y="137793"/>
                  </a:moveTo>
                  <a:lnTo>
                    <a:pt x="363998" y="177751"/>
                  </a:lnTo>
                  <a:lnTo>
                    <a:pt x="384710" y="211244"/>
                  </a:lnTo>
                  <a:lnTo>
                    <a:pt x="416441" y="234308"/>
                  </a:lnTo>
                  <a:lnTo>
                    <a:pt x="459631" y="242975"/>
                  </a:lnTo>
                  <a:lnTo>
                    <a:pt x="466398" y="242737"/>
                  </a:lnTo>
                  <a:lnTo>
                    <a:pt x="508567" y="231388"/>
                  </a:lnTo>
                  <a:lnTo>
                    <a:pt x="542226" y="204762"/>
                  </a:lnTo>
                  <a:lnTo>
                    <a:pt x="551151" y="186418"/>
                  </a:lnTo>
                  <a:lnTo>
                    <a:pt x="556586" y="186418"/>
                  </a:lnTo>
                  <a:lnTo>
                    <a:pt x="556586" y="231664"/>
                  </a:lnTo>
                  <a:lnTo>
                    <a:pt x="554137" y="231664"/>
                  </a:lnTo>
                  <a:lnTo>
                    <a:pt x="551396" y="232447"/>
                  </a:lnTo>
                  <a:lnTo>
                    <a:pt x="548359" y="234014"/>
                  </a:lnTo>
                  <a:lnTo>
                    <a:pt x="545422" y="235581"/>
                  </a:lnTo>
                  <a:lnTo>
                    <a:pt x="541945" y="237589"/>
                  </a:lnTo>
                  <a:lnTo>
                    <a:pt x="537929" y="240037"/>
                  </a:lnTo>
                  <a:lnTo>
                    <a:pt x="531384" y="243701"/>
                  </a:lnTo>
                  <a:lnTo>
                    <a:pt x="494419" y="258997"/>
                  </a:lnTo>
                  <a:lnTo>
                    <a:pt x="451257" y="263541"/>
                  </a:lnTo>
                  <a:lnTo>
                    <a:pt x="437907" y="263055"/>
                  </a:lnTo>
                  <a:lnTo>
                    <a:pt x="399841" y="255756"/>
                  </a:lnTo>
                  <a:lnTo>
                    <a:pt x="356800" y="231664"/>
                  </a:lnTo>
                  <a:lnTo>
                    <a:pt x="326978" y="190091"/>
                  </a:lnTo>
                  <a:lnTo>
                    <a:pt x="316649" y="146736"/>
                  </a:lnTo>
                  <a:lnTo>
                    <a:pt x="315961" y="129861"/>
                  </a:lnTo>
                  <a:lnTo>
                    <a:pt x="316429" y="118733"/>
                  </a:lnTo>
                  <a:lnTo>
                    <a:pt x="327685" y="73735"/>
                  </a:lnTo>
                  <a:lnTo>
                    <a:pt x="354476" y="34880"/>
                  </a:lnTo>
                  <a:lnTo>
                    <a:pt x="398382" y="8795"/>
                  </a:lnTo>
                  <a:lnTo>
                    <a:pt x="443471" y="2350"/>
                  </a:lnTo>
                  <a:lnTo>
                    <a:pt x="458051" y="2992"/>
                  </a:lnTo>
                  <a:lnTo>
                    <a:pt x="496063" y="12633"/>
                  </a:lnTo>
                  <a:lnTo>
                    <a:pt x="533375" y="40838"/>
                  </a:lnTo>
                  <a:lnTo>
                    <a:pt x="555410" y="83587"/>
                  </a:lnTo>
                  <a:lnTo>
                    <a:pt x="562160" y="123333"/>
                  </a:lnTo>
                  <a:lnTo>
                    <a:pt x="562609" y="137793"/>
                  </a:lnTo>
                  <a:lnTo>
                    <a:pt x="353861" y="13779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9" name="object 23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336949" y="4165477"/>
              <a:ext cx="194001" cy="116436"/>
            </a:xfrm>
            <a:prstGeom prst="rect">
              <a:avLst/>
            </a:prstGeom>
          </p:spPr>
        </p:pic>
        <p:sp>
          <p:nvSpPr>
            <p:cNvPr id="240" name="object 240"/>
            <p:cNvSpPr/>
            <p:nvPr/>
          </p:nvSpPr>
          <p:spPr>
            <a:xfrm>
              <a:off x="11605066" y="4156928"/>
              <a:ext cx="167005" cy="257175"/>
            </a:xfrm>
            <a:custGeom>
              <a:avLst/>
              <a:gdLst/>
              <a:ahLst/>
              <a:cxnLst/>
              <a:rect l="l" t="t" r="r" b="b"/>
              <a:pathLst>
                <a:path w="167004" h="257175">
                  <a:moveTo>
                    <a:pt x="148664" y="48184"/>
                  </a:moveTo>
                  <a:lnTo>
                    <a:pt x="143866" y="40153"/>
                  </a:lnTo>
                  <a:lnTo>
                    <a:pt x="138823" y="35158"/>
                  </a:lnTo>
                  <a:lnTo>
                    <a:pt x="133534" y="33200"/>
                  </a:lnTo>
                  <a:lnTo>
                    <a:pt x="128344" y="31143"/>
                  </a:lnTo>
                  <a:lnTo>
                    <a:pt x="122321" y="30114"/>
                  </a:lnTo>
                  <a:lnTo>
                    <a:pt x="115464" y="30114"/>
                  </a:lnTo>
                  <a:lnTo>
                    <a:pt x="111058" y="30114"/>
                  </a:lnTo>
                  <a:lnTo>
                    <a:pt x="106356" y="31143"/>
                  </a:lnTo>
                  <a:lnTo>
                    <a:pt x="101362" y="33200"/>
                  </a:lnTo>
                  <a:lnTo>
                    <a:pt x="96368" y="35158"/>
                  </a:lnTo>
                  <a:lnTo>
                    <a:pt x="91470" y="37753"/>
                  </a:lnTo>
                  <a:lnTo>
                    <a:pt x="86672" y="40985"/>
                  </a:lnTo>
                  <a:lnTo>
                    <a:pt x="81874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29" y="250908"/>
                  </a:lnTo>
                  <a:lnTo>
                    <a:pt x="80062" y="250908"/>
                  </a:lnTo>
                  <a:lnTo>
                    <a:pt x="80062" y="256931"/>
                  </a:lnTo>
                  <a:lnTo>
                    <a:pt x="1762" y="256931"/>
                  </a:lnTo>
                  <a:lnTo>
                    <a:pt x="1762" y="250908"/>
                  </a:lnTo>
                  <a:lnTo>
                    <a:pt x="4603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3" y="242584"/>
                  </a:lnTo>
                  <a:lnTo>
                    <a:pt x="15866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1" y="228726"/>
                  </a:lnTo>
                  <a:lnTo>
                    <a:pt x="20615" y="225103"/>
                  </a:lnTo>
                  <a:lnTo>
                    <a:pt x="21007" y="221675"/>
                  </a:lnTo>
                  <a:lnTo>
                    <a:pt x="21007" y="218443"/>
                  </a:lnTo>
                  <a:lnTo>
                    <a:pt x="21007" y="50534"/>
                  </a:lnTo>
                  <a:lnTo>
                    <a:pt x="21007" y="44952"/>
                  </a:lnTo>
                  <a:lnTo>
                    <a:pt x="19195" y="39369"/>
                  </a:lnTo>
                  <a:lnTo>
                    <a:pt x="15572" y="33787"/>
                  </a:lnTo>
                  <a:lnTo>
                    <a:pt x="12046" y="28107"/>
                  </a:lnTo>
                  <a:lnTo>
                    <a:pt x="6856" y="24483"/>
                  </a:lnTo>
                  <a:lnTo>
                    <a:pt x="0" y="22916"/>
                  </a:lnTo>
                  <a:lnTo>
                    <a:pt x="0" y="18069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68260" y="27421"/>
                  </a:lnTo>
                  <a:lnTo>
                    <a:pt x="72276" y="23210"/>
                  </a:lnTo>
                  <a:lnTo>
                    <a:pt x="76291" y="18999"/>
                  </a:lnTo>
                  <a:lnTo>
                    <a:pt x="102244" y="3378"/>
                  </a:lnTo>
                  <a:lnTo>
                    <a:pt x="108316" y="1126"/>
                  </a:lnTo>
                  <a:lnTo>
                    <a:pt x="115368" y="0"/>
                  </a:lnTo>
                  <a:lnTo>
                    <a:pt x="123397" y="0"/>
                  </a:lnTo>
                  <a:lnTo>
                    <a:pt x="128980" y="0"/>
                  </a:lnTo>
                  <a:lnTo>
                    <a:pt x="136178" y="1224"/>
                  </a:lnTo>
                  <a:lnTo>
                    <a:pt x="144992" y="3672"/>
                  </a:lnTo>
                  <a:lnTo>
                    <a:pt x="153806" y="6023"/>
                  </a:lnTo>
                  <a:lnTo>
                    <a:pt x="161053" y="8618"/>
                  </a:lnTo>
                  <a:lnTo>
                    <a:pt x="166733" y="11458"/>
                  </a:lnTo>
                  <a:lnTo>
                    <a:pt x="148664" y="48184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1" name="object 24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1768919" y="4346607"/>
              <a:ext cx="91170" cy="147726"/>
            </a:xfrm>
            <a:prstGeom prst="rect">
              <a:avLst/>
            </a:prstGeom>
          </p:spPr>
        </p:pic>
      </p:grpSp>
      <p:grpSp>
        <p:nvGrpSpPr>
          <p:cNvPr id="242" name="object 242"/>
          <p:cNvGrpSpPr/>
          <p:nvPr/>
        </p:nvGrpSpPr>
        <p:grpSpPr>
          <a:xfrm>
            <a:off x="11286338" y="3998156"/>
            <a:ext cx="2124075" cy="1180465"/>
            <a:chOff x="11286338" y="3998156"/>
            <a:chExt cx="2124075" cy="1180465"/>
          </a:xfrm>
        </p:grpSpPr>
        <p:sp>
          <p:nvSpPr>
            <p:cNvPr id="243" name="object 243"/>
            <p:cNvSpPr/>
            <p:nvPr/>
          </p:nvSpPr>
          <p:spPr>
            <a:xfrm>
              <a:off x="12020151" y="4009439"/>
              <a:ext cx="629920" cy="530860"/>
            </a:xfrm>
            <a:custGeom>
              <a:avLst/>
              <a:gdLst/>
              <a:ahLst/>
              <a:cxnLst/>
              <a:rect l="l" t="t" r="r" b="b"/>
              <a:pathLst>
                <a:path w="629920" h="530860">
                  <a:moveTo>
                    <a:pt x="248558" y="398398"/>
                  </a:moveTo>
                  <a:lnTo>
                    <a:pt x="251496" y="398398"/>
                  </a:lnTo>
                  <a:lnTo>
                    <a:pt x="261192" y="398398"/>
                  </a:lnTo>
                  <a:lnTo>
                    <a:pt x="266040" y="393991"/>
                  </a:lnTo>
                  <a:lnTo>
                    <a:pt x="266040" y="385177"/>
                  </a:lnTo>
                  <a:lnTo>
                    <a:pt x="266040" y="381945"/>
                  </a:lnTo>
                  <a:lnTo>
                    <a:pt x="265403" y="378517"/>
                  </a:lnTo>
                  <a:lnTo>
                    <a:pt x="264130" y="374893"/>
                  </a:lnTo>
                  <a:lnTo>
                    <a:pt x="210070" y="228726"/>
                  </a:lnTo>
                  <a:lnTo>
                    <a:pt x="104741" y="228726"/>
                  </a:lnTo>
                  <a:lnTo>
                    <a:pt x="52444" y="372543"/>
                  </a:lnTo>
                  <a:lnTo>
                    <a:pt x="51171" y="375775"/>
                  </a:lnTo>
                  <a:lnTo>
                    <a:pt x="50534" y="378762"/>
                  </a:lnTo>
                  <a:lnTo>
                    <a:pt x="50534" y="381504"/>
                  </a:lnTo>
                  <a:lnTo>
                    <a:pt x="50534" y="386792"/>
                  </a:lnTo>
                  <a:lnTo>
                    <a:pt x="51954" y="390955"/>
                  </a:lnTo>
                  <a:lnTo>
                    <a:pt x="54795" y="393991"/>
                  </a:lnTo>
                  <a:lnTo>
                    <a:pt x="57634" y="396929"/>
                  </a:lnTo>
                  <a:lnTo>
                    <a:pt x="60670" y="398398"/>
                  </a:lnTo>
                  <a:lnTo>
                    <a:pt x="63903" y="398398"/>
                  </a:lnTo>
                  <a:lnTo>
                    <a:pt x="66840" y="398398"/>
                  </a:lnTo>
                  <a:lnTo>
                    <a:pt x="66840" y="404421"/>
                  </a:lnTo>
                  <a:lnTo>
                    <a:pt x="0" y="404421"/>
                  </a:lnTo>
                  <a:lnTo>
                    <a:pt x="0" y="398398"/>
                  </a:lnTo>
                  <a:lnTo>
                    <a:pt x="3085" y="398398"/>
                  </a:lnTo>
                  <a:lnTo>
                    <a:pt x="8276" y="398398"/>
                  </a:lnTo>
                  <a:lnTo>
                    <a:pt x="30703" y="367108"/>
                  </a:lnTo>
                  <a:lnTo>
                    <a:pt x="168497" y="0"/>
                  </a:lnTo>
                  <a:lnTo>
                    <a:pt x="303352" y="363435"/>
                  </a:lnTo>
                  <a:lnTo>
                    <a:pt x="326613" y="398398"/>
                  </a:lnTo>
                  <a:lnTo>
                    <a:pt x="334643" y="398398"/>
                  </a:lnTo>
                  <a:lnTo>
                    <a:pt x="337581" y="398398"/>
                  </a:lnTo>
                  <a:lnTo>
                    <a:pt x="337581" y="404421"/>
                  </a:lnTo>
                  <a:lnTo>
                    <a:pt x="248558" y="404421"/>
                  </a:lnTo>
                  <a:lnTo>
                    <a:pt x="248558" y="398398"/>
                  </a:lnTo>
                  <a:close/>
                </a:path>
                <a:path w="629920" h="530860">
                  <a:moveTo>
                    <a:pt x="110764" y="208306"/>
                  </a:moveTo>
                  <a:lnTo>
                    <a:pt x="203460" y="208306"/>
                  </a:lnTo>
                  <a:lnTo>
                    <a:pt x="157038" y="82558"/>
                  </a:lnTo>
                  <a:lnTo>
                    <a:pt x="110764" y="208306"/>
                  </a:lnTo>
                  <a:close/>
                </a:path>
                <a:path w="629920" h="530860">
                  <a:moveTo>
                    <a:pt x="501871" y="147489"/>
                  </a:moveTo>
                  <a:lnTo>
                    <a:pt x="545694" y="153769"/>
                  </a:lnTo>
                  <a:lnTo>
                    <a:pt x="579950" y="171544"/>
                  </a:lnTo>
                  <a:lnTo>
                    <a:pt x="611754" y="207205"/>
                  </a:lnTo>
                  <a:lnTo>
                    <a:pt x="627436" y="253112"/>
                  </a:lnTo>
                  <a:lnTo>
                    <a:pt x="629382" y="277497"/>
                  </a:lnTo>
                  <a:lnTo>
                    <a:pt x="628914" y="289507"/>
                  </a:lnTo>
                  <a:lnTo>
                    <a:pt x="617649" y="336479"/>
                  </a:lnTo>
                  <a:lnTo>
                    <a:pt x="590857" y="375986"/>
                  </a:lnTo>
                  <a:lnTo>
                    <a:pt x="548862" y="402235"/>
                  </a:lnTo>
                  <a:lnTo>
                    <a:pt x="506719" y="408681"/>
                  </a:lnTo>
                  <a:lnTo>
                    <a:pt x="497327" y="408066"/>
                  </a:lnTo>
                  <a:lnTo>
                    <a:pt x="458857" y="393522"/>
                  </a:lnTo>
                  <a:lnTo>
                    <a:pt x="433268" y="373718"/>
                  </a:lnTo>
                  <a:lnTo>
                    <a:pt x="433268" y="491680"/>
                  </a:lnTo>
                  <a:lnTo>
                    <a:pt x="433268" y="494912"/>
                  </a:lnTo>
                  <a:lnTo>
                    <a:pt x="433660" y="498438"/>
                  </a:lnTo>
                  <a:lnTo>
                    <a:pt x="449280" y="524733"/>
                  </a:lnTo>
                  <a:lnTo>
                    <a:pt x="452512" y="524733"/>
                  </a:lnTo>
                  <a:lnTo>
                    <a:pt x="452512" y="530756"/>
                  </a:lnTo>
                  <a:lnTo>
                    <a:pt x="374214" y="530756"/>
                  </a:lnTo>
                  <a:lnTo>
                    <a:pt x="374214" y="524733"/>
                  </a:lnTo>
                  <a:lnTo>
                    <a:pt x="377054" y="524733"/>
                  </a:lnTo>
                  <a:lnTo>
                    <a:pt x="379649" y="523509"/>
                  </a:lnTo>
                  <a:lnTo>
                    <a:pt x="382000" y="521061"/>
                  </a:lnTo>
                  <a:lnTo>
                    <a:pt x="384448" y="518710"/>
                  </a:lnTo>
                  <a:lnTo>
                    <a:pt x="386553" y="515919"/>
                  </a:lnTo>
                  <a:lnTo>
                    <a:pt x="388316" y="512687"/>
                  </a:lnTo>
                  <a:lnTo>
                    <a:pt x="390177" y="509553"/>
                  </a:lnTo>
                  <a:lnTo>
                    <a:pt x="391499" y="506077"/>
                  </a:lnTo>
                  <a:lnTo>
                    <a:pt x="392282" y="502257"/>
                  </a:lnTo>
                  <a:lnTo>
                    <a:pt x="393065" y="498438"/>
                  </a:lnTo>
                  <a:lnTo>
                    <a:pt x="393457" y="494912"/>
                  </a:lnTo>
                  <a:lnTo>
                    <a:pt x="393457" y="491680"/>
                  </a:lnTo>
                  <a:lnTo>
                    <a:pt x="393457" y="187153"/>
                  </a:lnTo>
                  <a:lnTo>
                    <a:pt x="393457" y="183529"/>
                  </a:lnTo>
                  <a:lnTo>
                    <a:pt x="393359" y="180052"/>
                  </a:lnTo>
                  <a:lnTo>
                    <a:pt x="393164" y="176723"/>
                  </a:lnTo>
                  <a:lnTo>
                    <a:pt x="392968" y="173295"/>
                  </a:lnTo>
                  <a:lnTo>
                    <a:pt x="392282" y="170308"/>
                  </a:lnTo>
                  <a:lnTo>
                    <a:pt x="391107" y="167762"/>
                  </a:lnTo>
                  <a:lnTo>
                    <a:pt x="389933" y="165117"/>
                  </a:lnTo>
                  <a:lnTo>
                    <a:pt x="388023" y="162914"/>
                  </a:lnTo>
                  <a:lnTo>
                    <a:pt x="385378" y="161151"/>
                  </a:lnTo>
                  <a:lnTo>
                    <a:pt x="382831" y="159290"/>
                  </a:lnTo>
                  <a:lnTo>
                    <a:pt x="379110" y="158164"/>
                  </a:lnTo>
                  <a:lnTo>
                    <a:pt x="374214" y="157772"/>
                  </a:lnTo>
                  <a:lnTo>
                    <a:pt x="374214" y="151749"/>
                  </a:lnTo>
                  <a:lnTo>
                    <a:pt x="433268" y="151749"/>
                  </a:lnTo>
                  <a:lnTo>
                    <a:pt x="433268" y="178192"/>
                  </a:lnTo>
                  <a:lnTo>
                    <a:pt x="439603" y="171388"/>
                  </a:lnTo>
                  <a:lnTo>
                    <a:pt x="480828" y="149546"/>
                  </a:lnTo>
                  <a:lnTo>
                    <a:pt x="491028" y="148003"/>
                  </a:lnTo>
                  <a:lnTo>
                    <a:pt x="501871" y="14748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4" name="object 2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42137" y="4166065"/>
              <a:ext cx="179017" cy="242772"/>
            </a:xfrm>
            <a:prstGeom prst="rect">
              <a:avLst/>
            </a:prstGeom>
          </p:spPr>
        </p:pic>
        <p:sp>
          <p:nvSpPr>
            <p:cNvPr id="245" name="object 245"/>
            <p:cNvSpPr/>
            <p:nvPr/>
          </p:nvSpPr>
          <p:spPr>
            <a:xfrm>
              <a:off x="12704211" y="4156928"/>
              <a:ext cx="255270" cy="383540"/>
            </a:xfrm>
            <a:custGeom>
              <a:avLst/>
              <a:gdLst/>
              <a:ahLst/>
              <a:cxnLst/>
              <a:rect l="l" t="t" r="r" b="b"/>
              <a:pathLst>
                <a:path w="255270" h="383539">
                  <a:moveTo>
                    <a:pt x="127657" y="0"/>
                  </a:moveTo>
                  <a:lnTo>
                    <a:pt x="171480" y="6280"/>
                  </a:lnTo>
                  <a:lnTo>
                    <a:pt x="205736" y="24055"/>
                  </a:lnTo>
                  <a:lnTo>
                    <a:pt x="237540" y="59715"/>
                  </a:lnTo>
                  <a:lnTo>
                    <a:pt x="253222" y="105622"/>
                  </a:lnTo>
                  <a:lnTo>
                    <a:pt x="255168" y="130008"/>
                  </a:lnTo>
                  <a:lnTo>
                    <a:pt x="254700" y="142017"/>
                  </a:lnTo>
                  <a:lnTo>
                    <a:pt x="243435" y="188989"/>
                  </a:lnTo>
                  <a:lnTo>
                    <a:pt x="216643" y="228496"/>
                  </a:lnTo>
                  <a:lnTo>
                    <a:pt x="174648" y="254746"/>
                  </a:lnTo>
                  <a:lnTo>
                    <a:pt x="132505" y="261191"/>
                  </a:lnTo>
                  <a:lnTo>
                    <a:pt x="123113" y="260576"/>
                  </a:lnTo>
                  <a:lnTo>
                    <a:pt x="84643" y="246033"/>
                  </a:lnTo>
                  <a:lnTo>
                    <a:pt x="59054" y="226229"/>
                  </a:lnTo>
                  <a:lnTo>
                    <a:pt x="59054" y="344191"/>
                  </a:lnTo>
                  <a:lnTo>
                    <a:pt x="59054" y="347423"/>
                  </a:lnTo>
                  <a:lnTo>
                    <a:pt x="59446" y="350949"/>
                  </a:lnTo>
                  <a:lnTo>
                    <a:pt x="75066" y="377244"/>
                  </a:lnTo>
                  <a:lnTo>
                    <a:pt x="78298" y="377244"/>
                  </a:lnTo>
                  <a:lnTo>
                    <a:pt x="78298" y="383267"/>
                  </a:lnTo>
                  <a:lnTo>
                    <a:pt x="0" y="383267"/>
                  </a:lnTo>
                  <a:lnTo>
                    <a:pt x="0" y="377244"/>
                  </a:lnTo>
                  <a:lnTo>
                    <a:pt x="2840" y="377244"/>
                  </a:lnTo>
                  <a:lnTo>
                    <a:pt x="5435" y="376020"/>
                  </a:lnTo>
                  <a:lnTo>
                    <a:pt x="7786" y="373571"/>
                  </a:lnTo>
                  <a:lnTo>
                    <a:pt x="10234" y="371221"/>
                  </a:lnTo>
                  <a:lnTo>
                    <a:pt x="12339" y="368430"/>
                  </a:lnTo>
                  <a:lnTo>
                    <a:pt x="14102" y="365198"/>
                  </a:lnTo>
                  <a:lnTo>
                    <a:pt x="15963" y="362064"/>
                  </a:lnTo>
                  <a:lnTo>
                    <a:pt x="17286" y="358587"/>
                  </a:lnTo>
                  <a:lnTo>
                    <a:pt x="18068" y="354768"/>
                  </a:lnTo>
                  <a:lnTo>
                    <a:pt x="18851" y="350949"/>
                  </a:lnTo>
                  <a:lnTo>
                    <a:pt x="19243" y="347423"/>
                  </a:lnTo>
                  <a:lnTo>
                    <a:pt x="19243" y="344191"/>
                  </a:lnTo>
                  <a:lnTo>
                    <a:pt x="19243" y="39663"/>
                  </a:lnTo>
                  <a:lnTo>
                    <a:pt x="19243" y="36039"/>
                  </a:lnTo>
                  <a:lnTo>
                    <a:pt x="19145" y="32563"/>
                  </a:lnTo>
                  <a:lnTo>
                    <a:pt x="18950" y="29233"/>
                  </a:lnTo>
                  <a:lnTo>
                    <a:pt x="18754" y="25805"/>
                  </a:lnTo>
                  <a:lnTo>
                    <a:pt x="18068" y="22818"/>
                  </a:lnTo>
                  <a:lnTo>
                    <a:pt x="16894" y="20272"/>
                  </a:lnTo>
                  <a:lnTo>
                    <a:pt x="15719" y="17628"/>
                  </a:lnTo>
                  <a:lnTo>
                    <a:pt x="13809" y="15424"/>
                  </a:lnTo>
                  <a:lnTo>
                    <a:pt x="11164" y="13662"/>
                  </a:lnTo>
                  <a:lnTo>
                    <a:pt x="8617" y="11801"/>
                  </a:lnTo>
                  <a:lnTo>
                    <a:pt x="4896" y="10675"/>
                  </a:lnTo>
                  <a:lnTo>
                    <a:pt x="0" y="10283"/>
                  </a:lnTo>
                  <a:lnTo>
                    <a:pt x="0" y="4260"/>
                  </a:lnTo>
                  <a:lnTo>
                    <a:pt x="59054" y="4260"/>
                  </a:lnTo>
                  <a:lnTo>
                    <a:pt x="59054" y="30702"/>
                  </a:lnTo>
                  <a:lnTo>
                    <a:pt x="65389" y="23899"/>
                  </a:lnTo>
                  <a:lnTo>
                    <a:pt x="106614" y="2056"/>
                  </a:lnTo>
                  <a:lnTo>
                    <a:pt x="116814" y="514"/>
                  </a:lnTo>
                  <a:lnTo>
                    <a:pt x="127657" y="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6" name="object 2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51983" y="4166065"/>
              <a:ext cx="179017" cy="242772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1286338" y="4973185"/>
              <a:ext cx="91170" cy="147726"/>
            </a:xfrm>
            <a:prstGeom prst="rect">
              <a:avLst/>
            </a:prstGeom>
          </p:spPr>
        </p:pic>
        <p:sp>
          <p:nvSpPr>
            <p:cNvPr id="248" name="object 248"/>
            <p:cNvSpPr/>
            <p:nvPr/>
          </p:nvSpPr>
          <p:spPr>
            <a:xfrm>
              <a:off x="11395099" y="4783507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5" h="261620">
                  <a:moveTo>
                    <a:pt x="37900" y="135443"/>
                  </a:moveTo>
                  <a:lnTo>
                    <a:pt x="48037" y="175400"/>
                  </a:lnTo>
                  <a:lnTo>
                    <a:pt x="68749" y="208894"/>
                  </a:lnTo>
                  <a:lnTo>
                    <a:pt x="100480" y="231958"/>
                  </a:lnTo>
                  <a:lnTo>
                    <a:pt x="143670" y="240625"/>
                  </a:lnTo>
                  <a:lnTo>
                    <a:pt x="150436" y="240386"/>
                  </a:lnTo>
                  <a:lnTo>
                    <a:pt x="192606" y="229038"/>
                  </a:lnTo>
                  <a:lnTo>
                    <a:pt x="226265" y="202412"/>
                  </a:lnTo>
                  <a:lnTo>
                    <a:pt x="235190" y="184068"/>
                  </a:lnTo>
                  <a:lnTo>
                    <a:pt x="240625" y="184068"/>
                  </a:lnTo>
                  <a:lnTo>
                    <a:pt x="240625" y="229313"/>
                  </a:lnTo>
                  <a:lnTo>
                    <a:pt x="238176" y="229313"/>
                  </a:lnTo>
                  <a:lnTo>
                    <a:pt x="235435" y="230097"/>
                  </a:lnTo>
                  <a:lnTo>
                    <a:pt x="232398" y="231664"/>
                  </a:lnTo>
                  <a:lnTo>
                    <a:pt x="229460" y="233231"/>
                  </a:lnTo>
                  <a:lnTo>
                    <a:pt x="225984" y="235238"/>
                  </a:lnTo>
                  <a:lnTo>
                    <a:pt x="221968" y="237687"/>
                  </a:lnTo>
                  <a:lnTo>
                    <a:pt x="215422" y="241350"/>
                  </a:lnTo>
                  <a:lnTo>
                    <a:pt x="178458" y="256646"/>
                  </a:lnTo>
                  <a:lnTo>
                    <a:pt x="135296" y="261191"/>
                  </a:lnTo>
                  <a:lnTo>
                    <a:pt x="121946" y="260705"/>
                  </a:lnTo>
                  <a:lnTo>
                    <a:pt x="83880" y="253405"/>
                  </a:lnTo>
                  <a:lnTo>
                    <a:pt x="40839" y="229313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0"/>
                  </a:lnTo>
                  <a:lnTo>
                    <a:pt x="468" y="116383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0" y="0"/>
                  </a:lnTo>
                  <a:lnTo>
                    <a:pt x="142090" y="642"/>
                  </a:lnTo>
                  <a:lnTo>
                    <a:pt x="180101" y="10282"/>
                  </a:lnTo>
                  <a:lnTo>
                    <a:pt x="217414" y="38488"/>
                  </a:lnTo>
                  <a:lnTo>
                    <a:pt x="239449" y="81236"/>
                  </a:lnTo>
                  <a:lnTo>
                    <a:pt x="246198" y="120982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9" name="object 2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1717" y="4792055"/>
              <a:ext cx="194001" cy="116436"/>
            </a:xfrm>
            <a:prstGeom prst="rect">
              <a:avLst/>
            </a:prstGeom>
          </p:spPr>
        </p:pic>
        <p:sp>
          <p:nvSpPr>
            <p:cNvPr id="250" name="object 250"/>
            <p:cNvSpPr/>
            <p:nvPr/>
          </p:nvSpPr>
          <p:spPr>
            <a:xfrm>
              <a:off x="11677201" y="4592828"/>
              <a:ext cx="529590" cy="502920"/>
            </a:xfrm>
            <a:custGeom>
              <a:avLst/>
              <a:gdLst/>
              <a:ahLst/>
              <a:cxnLst/>
              <a:rect l="l" t="t" r="r" b="b"/>
              <a:pathLst>
                <a:path w="529590" h="502920">
                  <a:moveTo>
                    <a:pt x="73450" y="215358"/>
                  </a:moveTo>
                  <a:lnTo>
                    <a:pt x="73450" y="360350"/>
                  </a:lnTo>
                  <a:lnTo>
                    <a:pt x="73487" y="368017"/>
                  </a:lnTo>
                  <a:lnTo>
                    <a:pt x="76976" y="409709"/>
                  </a:lnTo>
                  <a:lnTo>
                    <a:pt x="91862" y="427190"/>
                  </a:lnTo>
                  <a:lnTo>
                    <a:pt x="97543" y="427190"/>
                  </a:lnTo>
                  <a:lnTo>
                    <a:pt x="130338" y="401887"/>
                  </a:lnTo>
                  <a:lnTo>
                    <a:pt x="135443" y="386205"/>
                  </a:lnTo>
                  <a:lnTo>
                    <a:pt x="140731" y="386205"/>
                  </a:lnTo>
                  <a:lnTo>
                    <a:pt x="140731" y="430129"/>
                  </a:lnTo>
                  <a:lnTo>
                    <a:pt x="137206" y="430129"/>
                  </a:lnTo>
                  <a:lnTo>
                    <a:pt x="134219" y="431353"/>
                  </a:lnTo>
                  <a:lnTo>
                    <a:pt x="92107" y="447610"/>
                  </a:lnTo>
                  <a:lnTo>
                    <a:pt x="81843" y="447087"/>
                  </a:lnTo>
                  <a:lnTo>
                    <a:pt x="47927" y="429394"/>
                  </a:lnTo>
                  <a:lnTo>
                    <a:pt x="34521" y="386352"/>
                  </a:lnTo>
                  <a:lnTo>
                    <a:pt x="33640" y="351977"/>
                  </a:lnTo>
                  <a:lnTo>
                    <a:pt x="33640" y="215358"/>
                  </a:lnTo>
                  <a:lnTo>
                    <a:pt x="0" y="215358"/>
                  </a:lnTo>
                  <a:lnTo>
                    <a:pt x="0" y="194938"/>
                  </a:lnTo>
                  <a:lnTo>
                    <a:pt x="33640" y="194938"/>
                  </a:lnTo>
                  <a:lnTo>
                    <a:pt x="33640" y="141319"/>
                  </a:lnTo>
                  <a:lnTo>
                    <a:pt x="33640" y="134562"/>
                  </a:lnTo>
                  <a:lnTo>
                    <a:pt x="32758" y="128294"/>
                  </a:lnTo>
                  <a:lnTo>
                    <a:pt x="30996" y="122516"/>
                  </a:lnTo>
                  <a:lnTo>
                    <a:pt x="29233" y="116640"/>
                  </a:lnTo>
                  <a:lnTo>
                    <a:pt x="23309" y="113506"/>
                  </a:lnTo>
                  <a:lnTo>
                    <a:pt x="13221" y="113114"/>
                  </a:lnTo>
                  <a:lnTo>
                    <a:pt x="13221" y="107091"/>
                  </a:lnTo>
                  <a:lnTo>
                    <a:pt x="73450" y="87847"/>
                  </a:lnTo>
                  <a:lnTo>
                    <a:pt x="73450" y="194938"/>
                  </a:lnTo>
                  <a:lnTo>
                    <a:pt x="140731" y="194938"/>
                  </a:lnTo>
                  <a:lnTo>
                    <a:pt x="140731" y="215358"/>
                  </a:lnTo>
                  <a:lnTo>
                    <a:pt x="73450" y="215358"/>
                  </a:lnTo>
                  <a:close/>
                </a:path>
                <a:path w="529590" h="502920">
                  <a:moveTo>
                    <a:pt x="407980" y="426015"/>
                  </a:moveTo>
                  <a:lnTo>
                    <a:pt x="404748" y="426015"/>
                  </a:lnTo>
                  <a:lnTo>
                    <a:pt x="401713" y="426701"/>
                  </a:lnTo>
                  <a:lnTo>
                    <a:pt x="398872" y="428072"/>
                  </a:lnTo>
                  <a:lnTo>
                    <a:pt x="396131" y="429443"/>
                  </a:lnTo>
                  <a:lnTo>
                    <a:pt x="392948" y="431157"/>
                  </a:lnTo>
                  <a:lnTo>
                    <a:pt x="389323" y="433213"/>
                  </a:lnTo>
                  <a:lnTo>
                    <a:pt x="383842" y="436243"/>
                  </a:lnTo>
                  <a:lnTo>
                    <a:pt x="345327" y="450291"/>
                  </a:lnTo>
                  <a:lnTo>
                    <a:pt x="322484" y="451870"/>
                  </a:lnTo>
                  <a:lnTo>
                    <a:pt x="307417" y="451255"/>
                  </a:lnTo>
                  <a:lnTo>
                    <a:pt x="265633" y="442028"/>
                  </a:lnTo>
                  <a:lnTo>
                    <a:pt x="230458" y="422664"/>
                  </a:lnTo>
                  <a:lnTo>
                    <a:pt x="203676" y="394982"/>
                  </a:lnTo>
                  <a:lnTo>
                    <a:pt x="186378" y="360552"/>
                  </a:lnTo>
                  <a:lnTo>
                    <a:pt x="180429" y="321274"/>
                  </a:lnTo>
                  <a:lnTo>
                    <a:pt x="181007" y="308494"/>
                  </a:lnTo>
                  <a:lnTo>
                    <a:pt x="194890" y="260503"/>
                  </a:lnTo>
                  <a:lnTo>
                    <a:pt x="225813" y="221766"/>
                  </a:lnTo>
                  <a:lnTo>
                    <a:pt x="259609" y="201549"/>
                  </a:lnTo>
                  <a:lnTo>
                    <a:pt x="301835" y="191358"/>
                  </a:lnTo>
                  <a:lnTo>
                    <a:pt x="317636" y="190678"/>
                  </a:lnTo>
                  <a:lnTo>
                    <a:pt x="328268" y="191000"/>
                  </a:lnTo>
                  <a:lnTo>
                    <a:pt x="366554" y="200851"/>
                  </a:lnTo>
                  <a:lnTo>
                    <a:pt x="380901" y="207719"/>
                  </a:lnTo>
                  <a:lnTo>
                    <a:pt x="384378" y="209335"/>
                  </a:lnTo>
                  <a:lnTo>
                    <a:pt x="387707" y="210510"/>
                  </a:lnTo>
                  <a:lnTo>
                    <a:pt x="391136" y="211685"/>
                  </a:lnTo>
                  <a:lnTo>
                    <a:pt x="394662" y="212273"/>
                  </a:lnTo>
                  <a:lnTo>
                    <a:pt x="398285" y="212273"/>
                  </a:lnTo>
                  <a:lnTo>
                    <a:pt x="398285" y="258106"/>
                  </a:lnTo>
                  <a:lnTo>
                    <a:pt x="392262" y="258106"/>
                  </a:lnTo>
                  <a:lnTo>
                    <a:pt x="390303" y="250468"/>
                  </a:lnTo>
                  <a:lnTo>
                    <a:pt x="386680" y="243759"/>
                  </a:lnTo>
                  <a:lnTo>
                    <a:pt x="381391" y="237981"/>
                  </a:lnTo>
                  <a:lnTo>
                    <a:pt x="376201" y="232105"/>
                  </a:lnTo>
                  <a:lnTo>
                    <a:pt x="370178" y="227159"/>
                  </a:lnTo>
                  <a:lnTo>
                    <a:pt x="363323" y="223144"/>
                  </a:lnTo>
                  <a:lnTo>
                    <a:pt x="356564" y="219128"/>
                  </a:lnTo>
                  <a:lnTo>
                    <a:pt x="349170" y="216141"/>
                  </a:lnTo>
                  <a:lnTo>
                    <a:pt x="341140" y="214183"/>
                  </a:lnTo>
                  <a:lnTo>
                    <a:pt x="333109" y="212126"/>
                  </a:lnTo>
                  <a:lnTo>
                    <a:pt x="325274" y="211098"/>
                  </a:lnTo>
                  <a:lnTo>
                    <a:pt x="317636" y="211098"/>
                  </a:lnTo>
                  <a:lnTo>
                    <a:pt x="305673" y="211649"/>
                  </a:lnTo>
                  <a:lnTo>
                    <a:pt x="265384" y="224594"/>
                  </a:lnTo>
                  <a:lnTo>
                    <a:pt x="233167" y="257923"/>
                  </a:lnTo>
                  <a:lnTo>
                    <a:pt x="220029" y="302627"/>
                  </a:lnTo>
                  <a:lnTo>
                    <a:pt x="219652" y="312166"/>
                  </a:lnTo>
                  <a:lnTo>
                    <a:pt x="220102" y="323276"/>
                  </a:lnTo>
                  <a:lnTo>
                    <a:pt x="230844" y="366318"/>
                  </a:lnTo>
                  <a:lnTo>
                    <a:pt x="254679" y="402107"/>
                  </a:lnTo>
                  <a:lnTo>
                    <a:pt x="290248" y="425602"/>
                  </a:lnTo>
                  <a:lnTo>
                    <a:pt x="323658" y="431304"/>
                  </a:lnTo>
                  <a:lnTo>
                    <a:pt x="331931" y="431010"/>
                  </a:lnTo>
                  <a:lnTo>
                    <a:pt x="373550" y="417679"/>
                  </a:lnTo>
                  <a:lnTo>
                    <a:pt x="401174" y="384589"/>
                  </a:lnTo>
                  <a:lnTo>
                    <a:pt x="401958" y="379007"/>
                  </a:lnTo>
                  <a:lnTo>
                    <a:pt x="407980" y="379007"/>
                  </a:lnTo>
                  <a:lnTo>
                    <a:pt x="407980" y="426015"/>
                  </a:lnTo>
                  <a:close/>
                </a:path>
                <a:path w="529590" h="502920">
                  <a:moveTo>
                    <a:pt x="431434" y="0"/>
                  </a:moveTo>
                  <a:lnTo>
                    <a:pt x="474072" y="56630"/>
                  </a:lnTo>
                  <a:lnTo>
                    <a:pt x="504738" y="116052"/>
                  </a:lnTo>
                  <a:lnTo>
                    <a:pt x="523248" y="180322"/>
                  </a:lnTo>
                  <a:lnTo>
                    <a:pt x="529418" y="251496"/>
                  </a:lnTo>
                  <a:lnTo>
                    <a:pt x="527875" y="288405"/>
                  </a:lnTo>
                  <a:lnTo>
                    <a:pt x="515535" y="356274"/>
                  </a:lnTo>
                  <a:lnTo>
                    <a:pt x="490975" y="416852"/>
                  </a:lnTo>
                  <a:lnTo>
                    <a:pt x="454911" y="474438"/>
                  </a:lnTo>
                  <a:lnTo>
                    <a:pt x="432610" y="502404"/>
                  </a:lnTo>
                  <a:lnTo>
                    <a:pt x="427175" y="499319"/>
                  </a:lnTo>
                  <a:lnTo>
                    <a:pt x="436365" y="485630"/>
                  </a:lnTo>
                  <a:lnTo>
                    <a:pt x="444693" y="471592"/>
                  </a:lnTo>
                  <a:lnTo>
                    <a:pt x="464589" y="427466"/>
                  </a:lnTo>
                  <a:lnTo>
                    <a:pt x="478002" y="381357"/>
                  </a:lnTo>
                  <a:lnTo>
                    <a:pt x="485797" y="333596"/>
                  </a:lnTo>
                  <a:lnTo>
                    <a:pt x="489130" y="284328"/>
                  </a:lnTo>
                  <a:lnTo>
                    <a:pt x="489755" y="250908"/>
                  </a:lnTo>
                  <a:lnTo>
                    <a:pt x="489599" y="234593"/>
                  </a:lnTo>
                  <a:lnTo>
                    <a:pt x="487257" y="185537"/>
                  </a:lnTo>
                  <a:lnTo>
                    <a:pt x="481004" y="137059"/>
                  </a:lnTo>
                  <a:lnTo>
                    <a:pt x="469225" y="90051"/>
                  </a:lnTo>
                  <a:lnTo>
                    <a:pt x="451533" y="45053"/>
                  </a:lnTo>
                  <a:lnTo>
                    <a:pt x="425999" y="2938"/>
                  </a:lnTo>
                  <a:lnTo>
                    <a:pt x="431434" y="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1" name="object 25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2250721" y="4974360"/>
              <a:ext cx="79711" cy="79711"/>
            </a:xfrm>
            <a:prstGeom prst="rect">
              <a:avLst/>
            </a:prstGeom>
          </p:spPr>
        </p:pic>
        <p:sp>
          <p:nvSpPr>
            <p:cNvPr id="252" name="object 252"/>
            <p:cNvSpPr/>
            <p:nvPr/>
          </p:nvSpPr>
          <p:spPr>
            <a:xfrm>
              <a:off x="12500285" y="4637339"/>
              <a:ext cx="898525" cy="529590"/>
            </a:xfrm>
            <a:custGeom>
              <a:avLst/>
              <a:gdLst/>
              <a:ahLst/>
              <a:cxnLst/>
              <a:rect l="l" t="t" r="r" b="b"/>
              <a:pathLst>
                <a:path w="898525" h="529589">
                  <a:moveTo>
                    <a:pt x="52884" y="6022"/>
                  </a:moveTo>
                  <a:lnTo>
                    <a:pt x="139556" y="6022"/>
                  </a:lnTo>
                  <a:lnTo>
                    <a:pt x="139556" y="12046"/>
                  </a:lnTo>
                  <a:lnTo>
                    <a:pt x="136619" y="12046"/>
                  </a:lnTo>
                  <a:lnTo>
                    <a:pt x="133386" y="12046"/>
                  </a:lnTo>
                  <a:lnTo>
                    <a:pt x="130547" y="13172"/>
                  </a:lnTo>
                  <a:lnTo>
                    <a:pt x="128098" y="15424"/>
                  </a:lnTo>
                  <a:lnTo>
                    <a:pt x="125747" y="17579"/>
                  </a:lnTo>
                  <a:lnTo>
                    <a:pt x="116052" y="41083"/>
                  </a:lnTo>
                  <a:lnTo>
                    <a:pt x="116052" y="43923"/>
                  </a:lnTo>
                  <a:lnTo>
                    <a:pt x="116052" y="379006"/>
                  </a:lnTo>
                  <a:lnTo>
                    <a:pt x="108634" y="422425"/>
                  </a:lnTo>
                  <a:lnTo>
                    <a:pt x="89720" y="458444"/>
                  </a:lnTo>
                  <a:lnTo>
                    <a:pt x="59495" y="492121"/>
                  </a:lnTo>
                  <a:lnTo>
                    <a:pt x="18427" y="521483"/>
                  </a:lnTo>
                  <a:lnTo>
                    <a:pt x="2938" y="529434"/>
                  </a:lnTo>
                  <a:lnTo>
                    <a:pt x="0" y="524586"/>
                  </a:lnTo>
                  <a:lnTo>
                    <a:pt x="10210" y="516755"/>
                  </a:lnTo>
                  <a:lnTo>
                    <a:pt x="19832" y="508244"/>
                  </a:lnTo>
                  <a:lnTo>
                    <a:pt x="50681" y="469755"/>
                  </a:lnTo>
                  <a:lnTo>
                    <a:pt x="68438" y="433315"/>
                  </a:lnTo>
                  <a:lnTo>
                    <a:pt x="75213" y="388115"/>
                  </a:lnTo>
                  <a:lnTo>
                    <a:pt x="75213" y="43923"/>
                  </a:lnTo>
                  <a:lnTo>
                    <a:pt x="75213" y="41083"/>
                  </a:lnTo>
                  <a:lnTo>
                    <a:pt x="74772" y="37851"/>
                  </a:lnTo>
                  <a:lnTo>
                    <a:pt x="73891" y="34228"/>
                  </a:lnTo>
                  <a:lnTo>
                    <a:pt x="73109" y="30604"/>
                  </a:lnTo>
                  <a:lnTo>
                    <a:pt x="71835" y="27127"/>
                  </a:lnTo>
                  <a:lnTo>
                    <a:pt x="70072" y="23798"/>
                  </a:lnTo>
                  <a:lnTo>
                    <a:pt x="68309" y="20370"/>
                  </a:lnTo>
                  <a:lnTo>
                    <a:pt x="66205" y="17579"/>
                  </a:lnTo>
                  <a:lnTo>
                    <a:pt x="63756" y="15424"/>
                  </a:lnTo>
                  <a:lnTo>
                    <a:pt x="61307" y="13172"/>
                  </a:lnTo>
                  <a:lnTo>
                    <a:pt x="58712" y="12046"/>
                  </a:lnTo>
                  <a:lnTo>
                    <a:pt x="55970" y="12046"/>
                  </a:lnTo>
                  <a:lnTo>
                    <a:pt x="52884" y="12046"/>
                  </a:lnTo>
                  <a:lnTo>
                    <a:pt x="52884" y="6022"/>
                  </a:lnTo>
                  <a:close/>
                </a:path>
                <a:path w="898525" h="529589">
                  <a:moveTo>
                    <a:pt x="400131" y="0"/>
                  </a:moveTo>
                  <a:lnTo>
                    <a:pt x="444605" y="4149"/>
                  </a:lnTo>
                  <a:lnTo>
                    <a:pt x="484305" y="16600"/>
                  </a:lnTo>
                  <a:lnTo>
                    <a:pt x="518827" y="35954"/>
                  </a:lnTo>
                  <a:lnTo>
                    <a:pt x="547766" y="61111"/>
                  </a:lnTo>
                  <a:lnTo>
                    <a:pt x="580213" y="108101"/>
                  </a:lnTo>
                  <a:lnTo>
                    <a:pt x="594252" y="144753"/>
                  </a:lnTo>
                  <a:lnTo>
                    <a:pt x="601377" y="183388"/>
                  </a:lnTo>
                  <a:lnTo>
                    <a:pt x="602268" y="203312"/>
                  </a:lnTo>
                  <a:lnTo>
                    <a:pt x="601230" y="225411"/>
                  </a:lnTo>
                  <a:lnTo>
                    <a:pt x="592930" y="266911"/>
                  </a:lnTo>
                  <a:lnTo>
                    <a:pt x="576661" y="304592"/>
                  </a:lnTo>
                  <a:lnTo>
                    <a:pt x="553964" y="337130"/>
                  </a:lnTo>
                  <a:lnTo>
                    <a:pt x="525226" y="364179"/>
                  </a:lnTo>
                  <a:lnTo>
                    <a:pt x="491659" y="385406"/>
                  </a:lnTo>
                  <a:lnTo>
                    <a:pt x="453722" y="400528"/>
                  </a:lnTo>
                  <a:lnTo>
                    <a:pt x="412957" y="408167"/>
                  </a:lnTo>
                  <a:lnTo>
                    <a:pt x="391609" y="409122"/>
                  </a:lnTo>
                  <a:lnTo>
                    <a:pt x="369051" y="408075"/>
                  </a:lnTo>
                  <a:lnTo>
                    <a:pt x="327405" y="399701"/>
                  </a:lnTo>
                  <a:lnTo>
                    <a:pt x="290523" y="383258"/>
                  </a:lnTo>
                  <a:lnTo>
                    <a:pt x="259233" y="361002"/>
                  </a:lnTo>
                  <a:lnTo>
                    <a:pt x="223113" y="318006"/>
                  </a:lnTo>
                  <a:lnTo>
                    <a:pt x="200325" y="265709"/>
                  </a:lnTo>
                  <a:lnTo>
                    <a:pt x="193421" y="228101"/>
                  </a:lnTo>
                  <a:lnTo>
                    <a:pt x="192558" y="208747"/>
                  </a:lnTo>
                  <a:lnTo>
                    <a:pt x="193421" y="189558"/>
                  </a:lnTo>
                  <a:lnTo>
                    <a:pt x="200325" y="151510"/>
                  </a:lnTo>
                  <a:lnTo>
                    <a:pt x="214079" y="114354"/>
                  </a:lnTo>
                  <a:lnTo>
                    <a:pt x="234351" y="80786"/>
                  </a:lnTo>
                  <a:lnTo>
                    <a:pt x="261079" y="51479"/>
                  </a:lnTo>
                  <a:lnTo>
                    <a:pt x="293765" y="27755"/>
                  </a:lnTo>
                  <a:lnTo>
                    <a:pt x="332207" y="10163"/>
                  </a:lnTo>
                  <a:lnTo>
                    <a:pt x="376130" y="1129"/>
                  </a:lnTo>
                  <a:lnTo>
                    <a:pt x="400131" y="0"/>
                  </a:lnTo>
                  <a:close/>
                </a:path>
                <a:path w="898525" h="529589">
                  <a:moveTo>
                    <a:pt x="399543" y="388115"/>
                  </a:moveTo>
                  <a:lnTo>
                    <a:pt x="437333" y="382569"/>
                  </a:lnTo>
                  <a:lnTo>
                    <a:pt x="484783" y="360892"/>
                  </a:lnTo>
                  <a:lnTo>
                    <a:pt x="521031" y="327591"/>
                  </a:lnTo>
                  <a:lnTo>
                    <a:pt x="545710" y="286357"/>
                  </a:lnTo>
                  <a:lnTo>
                    <a:pt x="558784" y="240772"/>
                  </a:lnTo>
                  <a:lnTo>
                    <a:pt x="561282" y="210510"/>
                  </a:lnTo>
                  <a:lnTo>
                    <a:pt x="560529" y="193947"/>
                  </a:lnTo>
                  <a:lnTo>
                    <a:pt x="549236" y="143817"/>
                  </a:lnTo>
                  <a:lnTo>
                    <a:pt x="525520" y="96771"/>
                  </a:lnTo>
                  <a:lnTo>
                    <a:pt x="490511" y="57916"/>
                  </a:lnTo>
                  <a:lnTo>
                    <a:pt x="445770" y="30675"/>
                  </a:lnTo>
                  <a:lnTo>
                    <a:pt x="392197" y="21006"/>
                  </a:lnTo>
                  <a:lnTo>
                    <a:pt x="374027" y="22044"/>
                  </a:lnTo>
                  <a:lnTo>
                    <a:pt x="325358" y="37606"/>
                  </a:lnTo>
                  <a:lnTo>
                    <a:pt x="286080" y="67657"/>
                  </a:lnTo>
                  <a:lnTo>
                    <a:pt x="256864" y="107422"/>
                  </a:lnTo>
                  <a:lnTo>
                    <a:pt x="238841" y="153659"/>
                  </a:lnTo>
                  <a:lnTo>
                    <a:pt x="232809" y="200374"/>
                  </a:lnTo>
                  <a:lnTo>
                    <a:pt x="233599" y="216928"/>
                  </a:lnTo>
                  <a:lnTo>
                    <a:pt x="245442" y="266921"/>
                  </a:lnTo>
                  <a:lnTo>
                    <a:pt x="269764" y="313387"/>
                  </a:lnTo>
                  <a:lnTo>
                    <a:pt x="304607" y="351793"/>
                  </a:lnTo>
                  <a:lnTo>
                    <a:pt x="348558" y="378612"/>
                  </a:lnTo>
                  <a:lnTo>
                    <a:pt x="399543" y="388115"/>
                  </a:lnTo>
                  <a:close/>
                </a:path>
                <a:path w="898525" h="529589">
                  <a:moveTo>
                    <a:pt x="655109" y="397076"/>
                  </a:moveTo>
                  <a:lnTo>
                    <a:pt x="658195" y="397076"/>
                  </a:lnTo>
                  <a:lnTo>
                    <a:pt x="660937" y="397076"/>
                  </a:lnTo>
                  <a:lnTo>
                    <a:pt x="663531" y="395900"/>
                  </a:lnTo>
                  <a:lnTo>
                    <a:pt x="676117" y="374600"/>
                  </a:lnTo>
                  <a:lnTo>
                    <a:pt x="676998" y="370780"/>
                  </a:lnTo>
                  <a:lnTo>
                    <a:pt x="677438" y="367255"/>
                  </a:lnTo>
                  <a:lnTo>
                    <a:pt x="677438" y="364023"/>
                  </a:lnTo>
                  <a:lnTo>
                    <a:pt x="677438" y="43923"/>
                  </a:lnTo>
                  <a:lnTo>
                    <a:pt x="677438" y="41083"/>
                  </a:lnTo>
                  <a:lnTo>
                    <a:pt x="676998" y="37851"/>
                  </a:lnTo>
                  <a:lnTo>
                    <a:pt x="676117" y="34228"/>
                  </a:lnTo>
                  <a:lnTo>
                    <a:pt x="675333" y="30604"/>
                  </a:lnTo>
                  <a:lnTo>
                    <a:pt x="674060" y="27127"/>
                  </a:lnTo>
                  <a:lnTo>
                    <a:pt x="672297" y="23798"/>
                  </a:lnTo>
                  <a:lnTo>
                    <a:pt x="670534" y="20370"/>
                  </a:lnTo>
                  <a:lnTo>
                    <a:pt x="668331" y="17579"/>
                  </a:lnTo>
                  <a:lnTo>
                    <a:pt x="665687" y="15424"/>
                  </a:lnTo>
                  <a:lnTo>
                    <a:pt x="663042" y="13172"/>
                  </a:lnTo>
                  <a:lnTo>
                    <a:pt x="660154" y="12046"/>
                  </a:lnTo>
                  <a:lnTo>
                    <a:pt x="657019" y="12046"/>
                  </a:lnTo>
                  <a:lnTo>
                    <a:pt x="653934" y="12046"/>
                  </a:lnTo>
                  <a:lnTo>
                    <a:pt x="653934" y="6022"/>
                  </a:lnTo>
                  <a:lnTo>
                    <a:pt x="752652" y="6022"/>
                  </a:lnTo>
                  <a:lnTo>
                    <a:pt x="802526" y="12192"/>
                  </a:lnTo>
                  <a:lnTo>
                    <a:pt x="840205" y="30702"/>
                  </a:lnTo>
                  <a:lnTo>
                    <a:pt x="869816" y="76811"/>
                  </a:lnTo>
                  <a:lnTo>
                    <a:pt x="871790" y="96220"/>
                  </a:lnTo>
                  <a:lnTo>
                    <a:pt x="871413" y="104731"/>
                  </a:lnTo>
                  <a:lnTo>
                    <a:pt x="854832" y="146571"/>
                  </a:lnTo>
                  <a:lnTo>
                    <a:pt x="823068" y="175548"/>
                  </a:lnTo>
                  <a:lnTo>
                    <a:pt x="809797" y="182893"/>
                  </a:lnTo>
                  <a:lnTo>
                    <a:pt x="821898" y="185730"/>
                  </a:lnTo>
                  <a:lnTo>
                    <a:pt x="859863" y="205075"/>
                  </a:lnTo>
                  <a:lnTo>
                    <a:pt x="888242" y="240588"/>
                  </a:lnTo>
                  <a:lnTo>
                    <a:pt x="897966" y="281803"/>
                  </a:lnTo>
                  <a:lnTo>
                    <a:pt x="898232" y="289984"/>
                  </a:lnTo>
                  <a:lnTo>
                    <a:pt x="897516" y="305014"/>
                  </a:lnTo>
                  <a:lnTo>
                    <a:pt x="886774" y="342722"/>
                  </a:lnTo>
                  <a:lnTo>
                    <a:pt x="856366" y="377538"/>
                  </a:lnTo>
                  <a:lnTo>
                    <a:pt x="813029" y="397076"/>
                  </a:lnTo>
                  <a:lnTo>
                    <a:pt x="762936" y="403099"/>
                  </a:lnTo>
                  <a:lnTo>
                    <a:pt x="655109" y="403099"/>
                  </a:lnTo>
                  <a:lnTo>
                    <a:pt x="655109" y="397076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3" name="object 25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3206692" y="4651911"/>
              <a:ext cx="162270" cy="379978"/>
            </a:xfrm>
            <a:prstGeom prst="rect">
              <a:avLst/>
            </a:prstGeom>
          </p:spPr>
        </p:pic>
      </p:grpSp>
      <p:grpSp>
        <p:nvGrpSpPr>
          <p:cNvPr id="254" name="object 254"/>
          <p:cNvGrpSpPr/>
          <p:nvPr/>
        </p:nvGrpSpPr>
        <p:grpSpPr>
          <a:xfrm>
            <a:off x="13158026" y="4001828"/>
            <a:ext cx="2555240" cy="549910"/>
            <a:chOff x="13158026" y="4001828"/>
            <a:chExt cx="2555240" cy="549910"/>
          </a:xfrm>
        </p:grpSpPr>
        <p:sp>
          <p:nvSpPr>
            <p:cNvPr id="255" name="object 255"/>
            <p:cNvSpPr/>
            <p:nvPr/>
          </p:nvSpPr>
          <p:spPr>
            <a:xfrm>
              <a:off x="13169309" y="4016784"/>
              <a:ext cx="613410" cy="401955"/>
            </a:xfrm>
            <a:custGeom>
              <a:avLst/>
              <a:gdLst/>
              <a:ahLst/>
              <a:cxnLst/>
              <a:rect l="l" t="t" r="r" b="b"/>
              <a:pathLst>
                <a:path w="613409" h="401954">
                  <a:moveTo>
                    <a:pt x="0" y="391053"/>
                  </a:moveTo>
                  <a:lnTo>
                    <a:pt x="3084" y="391053"/>
                  </a:lnTo>
                  <a:lnTo>
                    <a:pt x="5827" y="391053"/>
                  </a:lnTo>
                  <a:lnTo>
                    <a:pt x="8421" y="389877"/>
                  </a:lnTo>
                  <a:lnTo>
                    <a:pt x="10870" y="387527"/>
                  </a:lnTo>
                  <a:lnTo>
                    <a:pt x="13319" y="385079"/>
                  </a:lnTo>
                  <a:lnTo>
                    <a:pt x="15423" y="382239"/>
                  </a:lnTo>
                  <a:lnTo>
                    <a:pt x="17186" y="379007"/>
                  </a:lnTo>
                  <a:lnTo>
                    <a:pt x="18949" y="375775"/>
                  </a:lnTo>
                  <a:lnTo>
                    <a:pt x="20223" y="372298"/>
                  </a:lnTo>
                  <a:lnTo>
                    <a:pt x="21006" y="368577"/>
                  </a:lnTo>
                  <a:lnTo>
                    <a:pt x="21887" y="364757"/>
                  </a:lnTo>
                  <a:lnTo>
                    <a:pt x="22328" y="361232"/>
                  </a:lnTo>
                  <a:lnTo>
                    <a:pt x="22328" y="358000"/>
                  </a:lnTo>
                  <a:lnTo>
                    <a:pt x="22328" y="37313"/>
                  </a:lnTo>
                  <a:lnTo>
                    <a:pt x="22328" y="34473"/>
                  </a:lnTo>
                  <a:lnTo>
                    <a:pt x="21887" y="31241"/>
                  </a:lnTo>
                  <a:lnTo>
                    <a:pt x="21006" y="27617"/>
                  </a:lnTo>
                  <a:lnTo>
                    <a:pt x="20223" y="23993"/>
                  </a:lnTo>
                  <a:lnTo>
                    <a:pt x="19047" y="20615"/>
                  </a:lnTo>
                  <a:lnTo>
                    <a:pt x="17480" y="17481"/>
                  </a:lnTo>
                  <a:lnTo>
                    <a:pt x="15914" y="14249"/>
                  </a:lnTo>
                  <a:lnTo>
                    <a:pt x="13906" y="11556"/>
                  </a:lnTo>
                  <a:lnTo>
                    <a:pt x="11457" y="9401"/>
                  </a:lnTo>
                  <a:lnTo>
                    <a:pt x="9008" y="7149"/>
                  </a:lnTo>
                  <a:lnTo>
                    <a:pt x="6218" y="6023"/>
                  </a:lnTo>
                  <a:lnTo>
                    <a:pt x="3084" y="6023"/>
                  </a:lnTo>
                  <a:lnTo>
                    <a:pt x="0" y="6023"/>
                  </a:lnTo>
                  <a:lnTo>
                    <a:pt x="0" y="0"/>
                  </a:lnTo>
                  <a:lnTo>
                    <a:pt x="116198" y="0"/>
                  </a:lnTo>
                  <a:lnTo>
                    <a:pt x="161260" y="4150"/>
                  </a:lnTo>
                  <a:lnTo>
                    <a:pt x="201549" y="16600"/>
                  </a:lnTo>
                  <a:lnTo>
                    <a:pt x="236511" y="35954"/>
                  </a:lnTo>
                  <a:lnTo>
                    <a:pt x="265598" y="61111"/>
                  </a:lnTo>
                  <a:lnTo>
                    <a:pt x="298017" y="107605"/>
                  </a:lnTo>
                  <a:lnTo>
                    <a:pt x="311743" y="143358"/>
                  </a:lnTo>
                  <a:lnTo>
                    <a:pt x="318648" y="180964"/>
                  </a:lnTo>
                  <a:lnTo>
                    <a:pt x="319511" y="200374"/>
                  </a:lnTo>
                  <a:lnTo>
                    <a:pt x="318685" y="218581"/>
                  </a:lnTo>
                  <a:lnTo>
                    <a:pt x="306290" y="272209"/>
                  </a:lnTo>
                  <a:lnTo>
                    <a:pt x="279021" y="320879"/>
                  </a:lnTo>
                  <a:lnTo>
                    <a:pt x="252569" y="348387"/>
                  </a:lnTo>
                  <a:lnTo>
                    <a:pt x="219443" y="370789"/>
                  </a:lnTo>
                  <a:lnTo>
                    <a:pt x="179752" y="387490"/>
                  </a:lnTo>
                  <a:lnTo>
                    <a:pt x="133772" y="396011"/>
                  </a:lnTo>
                  <a:lnTo>
                    <a:pt x="108413" y="397076"/>
                  </a:lnTo>
                  <a:lnTo>
                    <a:pt x="0" y="397076"/>
                  </a:lnTo>
                  <a:lnTo>
                    <a:pt x="0" y="391053"/>
                  </a:lnTo>
                  <a:close/>
                </a:path>
                <a:path w="613409" h="401954">
                  <a:moveTo>
                    <a:pt x="278672" y="209335"/>
                  </a:moveTo>
                  <a:lnTo>
                    <a:pt x="270822" y="153999"/>
                  </a:lnTo>
                  <a:lnTo>
                    <a:pt x="248116" y="104447"/>
                  </a:lnTo>
                  <a:lnTo>
                    <a:pt x="212879" y="64563"/>
                  </a:lnTo>
                  <a:lnTo>
                    <a:pt x="166880" y="36137"/>
                  </a:lnTo>
                  <a:lnTo>
                    <a:pt x="112755" y="21952"/>
                  </a:lnTo>
                  <a:lnTo>
                    <a:pt x="93282" y="21006"/>
                  </a:lnTo>
                  <a:lnTo>
                    <a:pt x="62580" y="21006"/>
                  </a:lnTo>
                  <a:lnTo>
                    <a:pt x="62580" y="376069"/>
                  </a:lnTo>
                  <a:lnTo>
                    <a:pt x="94457" y="376069"/>
                  </a:lnTo>
                  <a:lnTo>
                    <a:pt x="143320" y="370450"/>
                  </a:lnTo>
                  <a:lnTo>
                    <a:pt x="190972" y="353409"/>
                  </a:lnTo>
                  <a:lnTo>
                    <a:pt x="231636" y="324359"/>
                  </a:lnTo>
                  <a:lnTo>
                    <a:pt x="262072" y="283373"/>
                  </a:lnTo>
                  <a:lnTo>
                    <a:pt x="277635" y="229993"/>
                  </a:lnTo>
                  <a:lnTo>
                    <a:pt x="278672" y="209335"/>
                  </a:lnTo>
                  <a:close/>
                </a:path>
                <a:path w="613409" h="401954">
                  <a:moveTo>
                    <a:pt x="404398" y="275588"/>
                  </a:moveTo>
                  <a:lnTo>
                    <a:pt x="414535" y="315545"/>
                  </a:lnTo>
                  <a:lnTo>
                    <a:pt x="435247" y="349039"/>
                  </a:lnTo>
                  <a:lnTo>
                    <a:pt x="466979" y="372102"/>
                  </a:lnTo>
                  <a:lnTo>
                    <a:pt x="510168" y="380770"/>
                  </a:lnTo>
                  <a:lnTo>
                    <a:pt x="516935" y="380531"/>
                  </a:lnTo>
                  <a:lnTo>
                    <a:pt x="559104" y="369183"/>
                  </a:lnTo>
                  <a:lnTo>
                    <a:pt x="592764" y="342557"/>
                  </a:lnTo>
                  <a:lnTo>
                    <a:pt x="601688" y="324212"/>
                  </a:lnTo>
                  <a:lnTo>
                    <a:pt x="607124" y="324212"/>
                  </a:lnTo>
                  <a:lnTo>
                    <a:pt x="607124" y="369458"/>
                  </a:lnTo>
                  <a:lnTo>
                    <a:pt x="604675" y="369458"/>
                  </a:lnTo>
                  <a:lnTo>
                    <a:pt x="601933" y="370242"/>
                  </a:lnTo>
                  <a:lnTo>
                    <a:pt x="598896" y="371808"/>
                  </a:lnTo>
                  <a:lnTo>
                    <a:pt x="595959" y="373375"/>
                  </a:lnTo>
                  <a:lnTo>
                    <a:pt x="592482" y="375383"/>
                  </a:lnTo>
                  <a:lnTo>
                    <a:pt x="588467" y="377831"/>
                  </a:lnTo>
                  <a:lnTo>
                    <a:pt x="581921" y="381495"/>
                  </a:lnTo>
                  <a:lnTo>
                    <a:pt x="544956" y="396791"/>
                  </a:lnTo>
                  <a:lnTo>
                    <a:pt x="501794" y="401336"/>
                  </a:lnTo>
                  <a:lnTo>
                    <a:pt x="488445" y="400849"/>
                  </a:lnTo>
                  <a:lnTo>
                    <a:pt x="450379" y="393550"/>
                  </a:lnTo>
                  <a:lnTo>
                    <a:pt x="407337" y="369458"/>
                  </a:lnTo>
                  <a:lnTo>
                    <a:pt x="377516" y="327885"/>
                  </a:lnTo>
                  <a:lnTo>
                    <a:pt x="367187" y="284530"/>
                  </a:lnTo>
                  <a:lnTo>
                    <a:pt x="366498" y="267655"/>
                  </a:lnTo>
                  <a:lnTo>
                    <a:pt x="366966" y="256527"/>
                  </a:lnTo>
                  <a:lnTo>
                    <a:pt x="378222" y="211529"/>
                  </a:lnTo>
                  <a:lnTo>
                    <a:pt x="405014" y="172674"/>
                  </a:lnTo>
                  <a:lnTo>
                    <a:pt x="448919" y="146589"/>
                  </a:lnTo>
                  <a:lnTo>
                    <a:pt x="494008" y="140144"/>
                  </a:lnTo>
                  <a:lnTo>
                    <a:pt x="508588" y="140787"/>
                  </a:lnTo>
                  <a:lnTo>
                    <a:pt x="546600" y="150427"/>
                  </a:lnTo>
                  <a:lnTo>
                    <a:pt x="583912" y="178632"/>
                  </a:lnTo>
                  <a:lnTo>
                    <a:pt x="605948" y="221381"/>
                  </a:lnTo>
                  <a:lnTo>
                    <a:pt x="612697" y="261127"/>
                  </a:lnTo>
                  <a:lnTo>
                    <a:pt x="613147" y="275588"/>
                  </a:lnTo>
                  <a:lnTo>
                    <a:pt x="404398" y="27558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6" name="object 256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3562425" y="4165477"/>
              <a:ext cx="194001" cy="116436"/>
            </a:xfrm>
            <a:prstGeom prst="rect">
              <a:avLst/>
            </a:prstGeom>
          </p:spPr>
        </p:pic>
        <p:sp>
          <p:nvSpPr>
            <p:cNvPr id="257" name="object 257"/>
            <p:cNvSpPr/>
            <p:nvPr/>
          </p:nvSpPr>
          <p:spPr>
            <a:xfrm>
              <a:off x="13811886" y="4156929"/>
              <a:ext cx="542925" cy="267335"/>
            </a:xfrm>
            <a:custGeom>
              <a:avLst/>
              <a:gdLst/>
              <a:ahLst/>
              <a:cxnLst/>
              <a:rect l="l" t="t" r="r" b="b"/>
              <a:pathLst>
                <a:path w="542925" h="267335">
                  <a:moveTo>
                    <a:pt x="263542" y="4260"/>
                  </a:moveTo>
                  <a:lnTo>
                    <a:pt x="263542" y="10283"/>
                  </a:lnTo>
                  <a:lnTo>
                    <a:pt x="260702" y="10283"/>
                  </a:lnTo>
                  <a:lnTo>
                    <a:pt x="257862" y="11311"/>
                  </a:lnTo>
                  <a:lnTo>
                    <a:pt x="255022" y="13368"/>
                  </a:lnTo>
                  <a:lnTo>
                    <a:pt x="252280" y="15326"/>
                  </a:lnTo>
                  <a:lnTo>
                    <a:pt x="249587" y="17922"/>
                  </a:lnTo>
                  <a:lnTo>
                    <a:pt x="130596" y="267214"/>
                  </a:lnTo>
                  <a:lnTo>
                    <a:pt x="27617" y="39663"/>
                  </a:lnTo>
                  <a:lnTo>
                    <a:pt x="24876" y="33297"/>
                  </a:lnTo>
                  <a:lnTo>
                    <a:pt x="21301" y="26834"/>
                  </a:lnTo>
                  <a:lnTo>
                    <a:pt x="16894" y="20272"/>
                  </a:lnTo>
                  <a:lnTo>
                    <a:pt x="12487" y="13612"/>
                  </a:lnTo>
                  <a:lnTo>
                    <a:pt x="6856" y="10283"/>
                  </a:lnTo>
                  <a:lnTo>
                    <a:pt x="0" y="10283"/>
                  </a:lnTo>
                  <a:lnTo>
                    <a:pt x="0" y="4260"/>
                  </a:lnTo>
                  <a:lnTo>
                    <a:pt x="82413" y="4260"/>
                  </a:lnTo>
                  <a:lnTo>
                    <a:pt x="82413" y="10283"/>
                  </a:lnTo>
                  <a:lnTo>
                    <a:pt x="80062" y="10283"/>
                  </a:lnTo>
                  <a:lnTo>
                    <a:pt x="76976" y="11507"/>
                  </a:lnTo>
                  <a:lnTo>
                    <a:pt x="73158" y="13955"/>
                  </a:lnTo>
                  <a:lnTo>
                    <a:pt x="69338" y="16306"/>
                  </a:lnTo>
                  <a:lnTo>
                    <a:pt x="67428" y="19684"/>
                  </a:lnTo>
                  <a:lnTo>
                    <a:pt x="67428" y="24091"/>
                  </a:lnTo>
                  <a:lnTo>
                    <a:pt x="67428" y="26050"/>
                  </a:lnTo>
                  <a:lnTo>
                    <a:pt x="69044" y="30653"/>
                  </a:lnTo>
                  <a:lnTo>
                    <a:pt x="72276" y="37900"/>
                  </a:lnTo>
                  <a:lnTo>
                    <a:pt x="141466" y="193763"/>
                  </a:lnTo>
                  <a:lnTo>
                    <a:pt x="216093" y="31290"/>
                  </a:lnTo>
                  <a:lnTo>
                    <a:pt x="217660" y="27274"/>
                  </a:lnTo>
                  <a:lnTo>
                    <a:pt x="218443" y="24287"/>
                  </a:lnTo>
                  <a:lnTo>
                    <a:pt x="218443" y="22329"/>
                  </a:lnTo>
                  <a:lnTo>
                    <a:pt x="218443" y="18705"/>
                  </a:lnTo>
                  <a:lnTo>
                    <a:pt x="216729" y="15816"/>
                  </a:lnTo>
                  <a:lnTo>
                    <a:pt x="213301" y="13662"/>
                  </a:lnTo>
                  <a:lnTo>
                    <a:pt x="209874" y="11409"/>
                  </a:lnTo>
                  <a:lnTo>
                    <a:pt x="206985" y="10283"/>
                  </a:lnTo>
                  <a:lnTo>
                    <a:pt x="204635" y="10283"/>
                  </a:lnTo>
                  <a:lnTo>
                    <a:pt x="204635" y="4260"/>
                  </a:lnTo>
                  <a:lnTo>
                    <a:pt x="263542" y="4260"/>
                  </a:lnTo>
                  <a:close/>
                </a:path>
                <a:path w="542925" h="267335">
                  <a:moveTo>
                    <a:pt x="333985" y="135443"/>
                  </a:moveTo>
                  <a:lnTo>
                    <a:pt x="344122" y="175401"/>
                  </a:lnTo>
                  <a:lnTo>
                    <a:pt x="364834" y="208894"/>
                  </a:lnTo>
                  <a:lnTo>
                    <a:pt x="396566" y="231958"/>
                  </a:lnTo>
                  <a:lnTo>
                    <a:pt x="439755" y="240625"/>
                  </a:lnTo>
                  <a:lnTo>
                    <a:pt x="446522" y="240386"/>
                  </a:lnTo>
                  <a:lnTo>
                    <a:pt x="488691" y="229038"/>
                  </a:lnTo>
                  <a:lnTo>
                    <a:pt x="522351" y="202412"/>
                  </a:lnTo>
                  <a:lnTo>
                    <a:pt x="531275" y="184068"/>
                  </a:lnTo>
                  <a:lnTo>
                    <a:pt x="536710" y="184068"/>
                  </a:lnTo>
                  <a:lnTo>
                    <a:pt x="536710" y="229314"/>
                  </a:lnTo>
                  <a:lnTo>
                    <a:pt x="534262" y="229314"/>
                  </a:lnTo>
                  <a:lnTo>
                    <a:pt x="531520" y="230097"/>
                  </a:lnTo>
                  <a:lnTo>
                    <a:pt x="528483" y="231664"/>
                  </a:lnTo>
                  <a:lnTo>
                    <a:pt x="525546" y="233231"/>
                  </a:lnTo>
                  <a:lnTo>
                    <a:pt x="522069" y="235239"/>
                  </a:lnTo>
                  <a:lnTo>
                    <a:pt x="518054" y="237687"/>
                  </a:lnTo>
                  <a:lnTo>
                    <a:pt x="511508" y="241350"/>
                  </a:lnTo>
                  <a:lnTo>
                    <a:pt x="474543" y="256647"/>
                  </a:lnTo>
                  <a:lnTo>
                    <a:pt x="431381" y="261191"/>
                  </a:lnTo>
                  <a:lnTo>
                    <a:pt x="418032" y="260705"/>
                  </a:lnTo>
                  <a:lnTo>
                    <a:pt x="379966" y="253406"/>
                  </a:lnTo>
                  <a:lnTo>
                    <a:pt x="336924" y="229314"/>
                  </a:lnTo>
                  <a:lnTo>
                    <a:pt x="307103" y="187740"/>
                  </a:lnTo>
                  <a:lnTo>
                    <a:pt x="296774" y="144386"/>
                  </a:lnTo>
                  <a:lnTo>
                    <a:pt x="296085" y="127511"/>
                  </a:lnTo>
                  <a:lnTo>
                    <a:pt x="296553" y="116383"/>
                  </a:lnTo>
                  <a:lnTo>
                    <a:pt x="307810" y="71385"/>
                  </a:lnTo>
                  <a:lnTo>
                    <a:pt x="334601" y="32529"/>
                  </a:lnTo>
                  <a:lnTo>
                    <a:pt x="378506" y="6445"/>
                  </a:lnTo>
                  <a:lnTo>
                    <a:pt x="423595" y="0"/>
                  </a:lnTo>
                  <a:lnTo>
                    <a:pt x="438175" y="642"/>
                  </a:lnTo>
                  <a:lnTo>
                    <a:pt x="476187" y="10283"/>
                  </a:lnTo>
                  <a:lnTo>
                    <a:pt x="513499" y="38488"/>
                  </a:lnTo>
                  <a:lnTo>
                    <a:pt x="535535" y="81236"/>
                  </a:lnTo>
                  <a:lnTo>
                    <a:pt x="542284" y="120983"/>
                  </a:lnTo>
                  <a:lnTo>
                    <a:pt x="542734" y="135443"/>
                  </a:lnTo>
                  <a:lnTo>
                    <a:pt x="333985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8" name="object 25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4134588" y="4165477"/>
              <a:ext cx="194001" cy="116436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14405791" y="4013112"/>
              <a:ext cx="399415" cy="405130"/>
            </a:xfrm>
            <a:custGeom>
              <a:avLst/>
              <a:gdLst/>
              <a:ahLst/>
              <a:cxnLst/>
              <a:rect l="l" t="t" r="r" b="b"/>
              <a:pathLst>
                <a:path w="399415" h="405129">
                  <a:moveTo>
                    <a:pt x="1174" y="400748"/>
                  </a:moveTo>
                  <a:lnTo>
                    <a:pt x="1174" y="394725"/>
                  </a:lnTo>
                  <a:lnTo>
                    <a:pt x="4308" y="394725"/>
                  </a:lnTo>
                  <a:lnTo>
                    <a:pt x="7098" y="393550"/>
                  </a:lnTo>
                  <a:lnTo>
                    <a:pt x="19684" y="372249"/>
                  </a:lnTo>
                  <a:lnTo>
                    <a:pt x="20565" y="368430"/>
                  </a:lnTo>
                  <a:lnTo>
                    <a:pt x="21006" y="364904"/>
                  </a:lnTo>
                  <a:lnTo>
                    <a:pt x="21006" y="361672"/>
                  </a:lnTo>
                  <a:lnTo>
                    <a:pt x="21006" y="53619"/>
                  </a:lnTo>
                  <a:lnTo>
                    <a:pt x="21006" y="46763"/>
                  </a:lnTo>
                  <a:lnTo>
                    <a:pt x="19978" y="40349"/>
                  </a:lnTo>
                  <a:lnTo>
                    <a:pt x="17921" y="34375"/>
                  </a:lnTo>
                  <a:lnTo>
                    <a:pt x="15963" y="28303"/>
                  </a:lnTo>
                  <a:lnTo>
                    <a:pt x="9988" y="25071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670" y="0"/>
                  </a:lnTo>
                  <a:lnTo>
                    <a:pt x="60670" y="361672"/>
                  </a:lnTo>
                  <a:lnTo>
                    <a:pt x="60670" y="364904"/>
                  </a:lnTo>
                  <a:lnTo>
                    <a:pt x="65811" y="382679"/>
                  </a:lnTo>
                  <a:lnTo>
                    <a:pt x="67574" y="385911"/>
                  </a:lnTo>
                  <a:lnTo>
                    <a:pt x="69581" y="388751"/>
                  </a:lnTo>
                  <a:lnTo>
                    <a:pt x="71834" y="391200"/>
                  </a:lnTo>
                  <a:lnTo>
                    <a:pt x="74086" y="393550"/>
                  </a:lnTo>
                  <a:lnTo>
                    <a:pt x="76780" y="394725"/>
                  </a:lnTo>
                  <a:lnTo>
                    <a:pt x="79914" y="394725"/>
                  </a:lnTo>
                  <a:lnTo>
                    <a:pt x="79914" y="400748"/>
                  </a:lnTo>
                  <a:lnTo>
                    <a:pt x="1174" y="400748"/>
                  </a:lnTo>
                  <a:close/>
                </a:path>
                <a:path w="399415" h="405129">
                  <a:moveTo>
                    <a:pt x="263992" y="405008"/>
                  </a:moveTo>
                  <a:lnTo>
                    <a:pt x="222345" y="399472"/>
                  </a:lnTo>
                  <a:lnTo>
                    <a:pt x="187567" y="383377"/>
                  </a:lnTo>
                  <a:lnTo>
                    <a:pt x="153522" y="349259"/>
                  </a:lnTo>
                  <a:lnTo>
                    <a:pt x="135269" y="302875"/>
                  </a:lnTo>
                  <a:lnTo>
                    <a:pt x="132956" y="276175"/>
                  </a:lnTo>
                  <a:lnTo>
                    <a:pt x="133589" y="261742"/>
                  </a:lnTo>
                  <a:lnTo>
                    <a:pt x="143092" y="222409"/>
                  </a:lnTo>
                  <a:lnTo>
                    <a:pt x="162897" y="189714"/>
                  </a:lnTo>
                  <a:lnTo>
                    <a:pt x="202184" y="158782"/>
                  </a:lnTo>
                  <a:lnTo>
                    <a:pt x="239790" y="146240"/>
                  </a:lnTo>
                  <a:lnTo>
                    <a:pt x="267664" y="143816"/>
                  </a:lnTo>
                  <a:lnTo>
                    <a:pt x="281822" y="144404"/>
                  </a:lnTo>
                  <a:lnTo>
                    <a:pt x="320550" y="153218"/>
                  </a:lnTo>
                  <a:lnTo>
                    <a:pt x="362123" y="179367"/>
                  </a:lnTo>
                  <a:lnTo>
                    <a:pt x="389152" y="219324"/>
                  </a:lnTo>
                  <a:lnTo>
                    <a:pt x="398242" y="256619"/>
                  </a:lnTo>
                  <a:lnTo>
                    <a:pt x="398848" y="270152"/>
                  </a:lnTo>
                  <a:lnTo>
                    <a:pt x="398297" y="282988"/>
                  </a:lnTo>
                  <a:lnTo>
                    <a:pt x="390034" y="320393"/>
                  </a:lnTo>
                  <a:lnTo>
                    <a:pt x="364179" y="363435"/>
                  </a:lnTo>
                  <a:lnTo>
                    <a:pt x="334157" y="387371"/>
                  </a:lnTo>
                  <a:lnTo>
                    <a:pt x="295135" y="402144"/>
                  </a:lnTo>
                  <a:lnTo>
                    <a:pt x="263992" y="40500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0" name="object 26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4566540" y="4165477"/>
              <a:ext cx="211482" cy="244094"/>
            </a:xfrm>
            <a:prstGeom prst="rect">
              <a:avLst/>
            </a:prstGeom>
          </p:spPr>
        </p:pic>
        <p:sp>
          <p:nvSpPr>
            <p:cNvPr id="261" name="object 261"/>
            <p:cNvSpPr/>
            <p:nvPr/>
          </p:nvSpPr>
          <p:spPr>
            <a:xfrm>
              <a:off x="14858695" y="4156929"/>
              <a:ext cx="255270" cy="383540"/>
            </a:xfrm>
            <a:custGeom>
              <a:avLst/>
              <a:gdLst/>
              <a:ahLst/>
              <a:cxnLst/>
              <a:rect l="l" t="t" r="r" b="b"/>
              <a:pathLst>
                <a:path w="255269" h="383539">
                  <a:moveTo>
                    <a:pt x="127657" y="0"/>
                  </a:moveTo>
                  <a:lnTo>
                    <a:pt x="171480" y="6280"/>
                  </a:lnTo>
                  <a:lnTo>
                    <a:pt x="205736" y="24055"/>
                  </a:lnTo>
                  <a:lnTo>
                    <a:pt x="237540" y="59715"/>
                  </a:lnTo>
                  <a:lnTo>
                    <a:pt x="253222" y="105622"/>
                  </a:lnTo>
                  <a:lnTo>
                    <a:pt x="255168" y="130008"/>
                  </a:lnTo>
                  <a:lnTo>
                    <a:pt x="254700" y="142017"/>
                  </a:lnTo>
                  <a:lnTo>
                    <a:pt x="243435" y="188989"/>
                  </a:lnTo>
                  <a:lnTo>
                    <a:pt x="216643" y="228496"/>
                  </a:lnTo>
                  <a:lnTo>
                    <a:pt x="174648" y="254746"/>
                  </a:lnTo>
                  <a:lnTo>
                    <a:pt x="132505" y="261191"/>
                  </a:lnTo>
                  <a:lnTo>
                    <a:pt x="123113" y="260576"/>
                  </a:lnTo>
                  <a:lnTo>
                    <a:pt x="84643" y="246033"/>
                  </a:lnTo>
                  <a:lnTo>
                    <a:pt x="59054" y="226229"/>
                  </a:lnTo>
                  <a:lnTo>
                    <a:pt x="59054" y="344191"/>
                  </a:lnTo>
                  <a:lnTo>
                    <a:pt x="59054" y="347423"/>
                  </a:lnTo>
                  <a:lnTo>
                    <a:pt x="59446" y="350949"/>
                  </a:lnTo>
                  <a:lnTo>
                    <a:pt x="75066" y="377244"/>
                  </a:lnTo>
                  <a:lnTo>
                    <a:pt x="78298" y="377244"/>
                  </a:lnTo>
                  <a:lnTo>
                    <a:pt x="78298" y="383267"/>
                  </a:lnTo>
                  <a:lnTo>
                    <a:pt x="0" y="383267"/>
                  </a:lnTo>
                  <a:lnTo>
                    <a:pt x="0" y="377244"/>
                  </a:lnTo>
                  <a:lnTo>
                    <a:pt x="2840" y="377244"/>
                  </a:lnTo>
                  <a:lnTo>
                    <a:pt x="5435" y="376020"/>
                  </a:lnTo>
                  <a:lnTo>
                    <a:pt x="7786" y="373571"/>
                  </a:lnTo>
                  <a:lnTo>
                    <a:pt x="10234" y="371221"/>
                  </a:lnTo>
                  <a:lnTo>
                    <a:pt x="12339" y="368430"/>
                  </a:lnTo>
                  <a:lnTo>
                    <a:pt x="14102" y="365198"/>
                  </a:lnTo>
                  <a:lnTo>
                    <a:pt x="15963" y="362064"/>
                  </a:lnTo>
                  <a:lnTo>
                    <a:pt x="17286" y="358587"/>
                  </a:lnTo>
                  <a:lnTo>
                    <a:pt x="18068" y="354768"/>
                  </a:lnTo>
                  <a:lnTo>
                    <a:pt x="18851" y="350949"/>
                  </a:lnTo>
                  <a:lnTo>
                    <a:pt x="19243" y="347423"/>
                  </a:lnTo>
                  <a:lnTo>
                    <a:pt x="19243" y="344191"/>
                  </a:lnTo>
                  <a:lnTo>
                    <a:pt x="19243" y="39663"/>
                  </a:lnTo>
                  <a:lnTo>
                    <a:pt x="19243" y="36039"/>
                  </a:lnTo>
                  <a:lnTo>
                    <a:pt x="19145" y="32563"/>
                  </a:lnTo>
                  <a:lnTo>
                    <a:pt x="18950" y="29233"/>
                  </a:lnTo>
                  <a:lnTo>
                    <a:pt x="18754" y="25805"/>
                  </a:lnTo>
                  <a:lnTo>
                    <a:pt x="18068" y="22818"/>
                  </a:lnTo>
                  <a:lnTo>
                    <a:pt x="16894" y="20272"/>
                  </a:lnTo>
                  <a:lnTo>
                    <a:pt x="15719" y="17628"/>
                  </a:lnTo>
                  <a:lnTo>
                    <a:pt x="13809" y="15424"/>
                  </a:lnTo>
                  <a:lnTo>
                    <a:pt x="11164" y="13662"/>
                  </a:lnTo>
                  <a:lnTo>
                    <a:pt x="8617" y="11801"/>
                  </a:lnTo>
                  <a:lnTo>
                    <a:pt x="4896" y="10675"/>
                  </a:lnTo>
                  <a:lnTo>
                    <a:pt x="0" y="10283"/>
                  </a:lnTo>
                  <a:lnTo>
                    <a:pt x="0" y="4260"/>
                  </a:lnTo>
                  <a:lnTo>
                    <a:pt x="59054" y="4260"/>
                  </a:lnTo>
                  <a:lnTo>
                    <a:pt x="59054" y="30702"/>
                  </a:lnTo>
                  <a:lnTo>
                    <a:pt x="65389" y="23899"/>
                  </a:lnTo>
                  <a:lnTo>
                    <a:pt x="106614" y="2056"/>
                  </a:lnTo>
                  <a:lnTo>
                    <a:pt x="116814" y="514"/>
                  </a:lnTo>
                  <a:lnTo>
                    <a:pt x="127657" y="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2" name="object 26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906467" y="4166065"/>
              <a:ext cx="179017" cy="242772"/>
            </a:xfrm>
            <a:prstGeom prst="rect">
              <a:avLst/>
            </a:prstGeom>
          </p:spPr>
        </p:pic>
        <p:sp>
          <p:nvSpPr>
            <p:cNvPr id="263" name="object 263"/>
            <p:cNvSpPr/>
            <p:nvPr/>
          </p:nvSpPr>
          <p:spPr>
            <a:xfrm>
              <a:off x="15163253" y="4156929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5" h="261620">
                  <a:moveTo>
                    <a:pt x="37900" y="135443"/>
                  </a:moveTo>
                  <a:lnTo>
                    <a:pt x="48037" y="175401"/>
                  </a:lnTo>
                  <a:lnTo>
                    <a:pt x="68749" y="208894"/>
                  </a:lnTo>
                  <a:lnTo>
                    <a:pt x="100480" y="231958"/>
                  </a:lnTo>
                  <a:lnTo>
                    <a:pt x="143670" y="240625"/>
                  </a:lnTo>
                  <a:lnTo>
                    <a:pt x="150436" y="240386"/>
                  </a:lnTo>
                  <a:lnTo>
                    <a:pt x="192606" y="229038"/>
                  </a:lnTo>
                  <a:lnTo>
                    <a:pt x="226265" y="202412"/>
                  </a:lnTo>
                  <a:lnTo>
                    <a:pt x="235190" y="184068"/>
                  </a:lnTo>
                  <a:lnTo>
                    <a:pt x="240625" y="184068"/>
                  </a:lnTo>
                  <a:lnTo>
                    <a:pt x="240625" y="229314"/>
                  </a:lnTo>
                  <a:lnTo>
                    <a:pt x="238176" y="229314"/>
                  </a:lnTo>
                  <a:lnTo>
                    <a:pt x="235435" y="230097"/>
                  </a:lnTo>
                  <a:lnTo>
                    <a:pt x="232398" y="231664"/>
                  </a:lnTo>
                  <a:lnTo>
                    <a:pt x="229460" y="233231"/>
                  </a:lnTo>
                  <a:lnTo>
                    <a:pt x="225984" y="235239"/>
                  </a:lnTo>
                  <a:lnTo>
                    <a:pt x="221968" y="237687"/>
                  </a:lnTo>
                  <a:lnTo>
                    <a:pt x="215422" y="241350"/>
                  </a:lnTo>
                  <a:lnTo>
                    <a:pt x="178458" y="256647"/>
                  </a:lnTo>
                  <a:lnTo>
                    <a:pt x="135296" y="261191"/>
                  </a:lnTo>
                  <a:lnTo>
                    <a:pt x="121946" y="260705"/>
                  </a:lnTo>
                  <a:lnTo>
                    <a:pt x="83880" y="253406"/>
                  </a:lnTo>
                  <a:lnTo>
                    <a:pt x="40838" y="229314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1"/>
                  </a:lnTo>
                  <a:lnTo>
                    <a:pt x="468" y="116383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0" y="0"/>
                  </a:lnTo>
                  <a:lnTo>
                    <a:pt x="142090" y="642"/>
                  </a:lnTo>
                  <a:lnTo>
                    <a:pt x="180101" y="10283"/>
                  </a:lnTo>
                  <a:lnTo>
                    <a:pt x="217414" y="38488"/>
                  </a:lnTo>
                  <a:lnTo>
                    <a:pt x="239449" y="81236"/>
                  </a:lnTo>
                  <a:lnTo>
                    <a:pt x="246198" y="120983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4" name="object 26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5189870" y="4165477"/>
              <a:ext cx="194001" cy="116436"/>
            </a:xfrm>
            <a:prstGeom prst="rect">
              <a:avLst/>
            </a:prstGeom>
          </p:spPr>
        </p:pic>
        <p:sp>
          <p:nvSpPr>
            <p:cNvPr id="265" name="object 265"/>
            <p:cNvSpPr/>
            <p:nvPr/>
          </p:nvSpPr>
          <p:spPr>
            <a:xfrm>
              <a:off x="15457988" y="4156929"/>
              <a:ext cx="167005" cy="257175"/>
            </a:xfrm>
            <a:custGeom>
              <a:avLst/>
              <a:gdLst/>
              <a:ahLst/>
              <a:cxnLst/>
              <a:rect l="l" t="t" r="r" b="b"/>
              <a:pathLst>
                <a:path w="167005" h="257175">
                  <a:moveTo>
                    <a:pt x="148664" y="48184"/>
                  </a:moveTo>
                  <a:lnTo>
                    <a:pt x="143866" y="40153"/>
                  </a:lnTo>
                  <a:lnTo>
                    <a:pt x="138823" y="35158"/>
                  </a:lnTo>
                  <a:lnTo>
                    <a:pt x="133534" y="33200"/>
                  </a:lnTo>
                  <a:lnTo>
                    <a:pt x="128344" y="31143"/>
                  </a:lnTo>
                  <a:lnTo>
                    <a:pt x="122321" y="30114"/>
                  </a:lnTo>
                  <a:lnTo>
                    <a:pt x="115464" y="30114"/>
                  </a:lnTo>
                  <a:lnTo>
                    <a:pt x="111058" y="30114"/>
                  </a:lnTo>
                  <a:lnTo>
                    <a:pt x="106356" y="31143"/>
                  </a:lnTo>
                  <a:lnTo>
                    <a:pt x="101362" y="33200"/>
                  </a:lnTo>
                  <a:lnTo>
                    <a:pt x="96368" y="35158"/>
                  </a:lnTo>
                  <a:lnTo>
                    <a:pt x="91470" y="37753"/>
                  </a:lnTo>
                  <a:lnTo>
                    <a:pt x="86672" y="40985"/>
                  </a:lnTo>
                  <a:lnTo>
                    <a:pt x="81874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29" y="250908"/>
                  </a:lnTo>
                  <a:lnTo>
                    <a:pt x="80062" y="250908"/>
                  </a:lnTo>
                  <a:lnTo>
                    <a:pt x="80062" y="256931"/>
                  </a:lnTo>
                  <a:lnTo>
                    <a:pt x="1762" y="256931"/>
                  </a:lnTo>
                  <a:lnTo>
                    <a:pt x="1762" y="250908"/>
                  </a:lnTo>
                  <a:lnTo>
                    <a:pt x="4603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3" y="242584"/>
                  </a:lnTo>
                  <a:lnTo>
                    <a:pt x="15866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1" y="228726"/>
                  </a:lnTo>
                  <a:lnTo>
                    <a:pt x="20615" y="225103"/>
                  </a:lnTo>
                  <a:lnTo>
                    <a:pt x="21007" y="221675"/>
                  </a:lnTo>
                  <a:lnTo>
                    <a:pt x="21007" y="218443"/>
                  </a:lnTo>
                  <a:lnTo>
                    <a:pt x="21007" y="50534"/>
                  </a:lnTo>
                  <a:lnTo>
                    <a:pt x="21007" y="44952"/>
                  </a:lnTo>
                  <a:lnTo>
                    <a:pt x="19195" y="39369"/>
                  </a:lnTo>
                  <a:lnTo>
                    <a:pt x="15572" y="33787"/>
                  </a:lnTo>
                  <a:lnTo>
                    <a:pt x="12046" y="28107"/>
                  </a:lnTo>
                  <a:lnTo>
                    <a:pt x="6856" y="24483"/>
                  </a:lnTo>
                  <a:lnTo>
                    <a:pt x="0" y="22916"/>
                  </a:lnTo>
                  <a:lnTo>
                    <a:pt x="0" y="18069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96270" y="5533"/>
                  </a:lnTo>
                  <a:lnTo>
                    <a:pt x="102244" y="3378"/>
                  </a:lnTo>
                  <a:lnTo>
                    <a:pt x="108316" y="1126"/>
                  </a:lnTo>
                  <a:lnTo>
                    <a:pt x="115367" y="0"/>
                  </a:lnTo>
                  <a:lnTo>
                    <a:pt x="123397" y="0"/>
                  </a:lnTo>
                  <a:lnTo>
                    <a:pt x="128980" y="0"/>
                  </a:lnTo>
                  <a:lnTo>
                    <a:pt x="136178" y="1224"/>
                  </a:lnTo>
                  <a:lnTo>
                    <a:pt x="144992" y="3672"/>
                  </a:lnTo>
                  <a:lnTo>
                    <a:pt x="153806" y="6023"/>
                  </a:lnTo>
                  <a:lnTo>
                    <a:pt x="161053" y="8618"/>
                  </a:lnTo>
                  <a:lnTo>
                    <a:pt x="166733" y="11458"/>
                  </a:lnTo>
                  <a:lnTo>
                    <a:pt x="148664" y="48184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6" name="object 26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5621841" y="4346607"/>
              <a:ext cx="91169" cy="147726"/>
            </a:xfrm>
            <a:prstGeom prst="rect">
              <a:avLst/>
            </a:prstGeom>
          </p:spPr>
        </p:pic>
      </p:grpSp>
      <p:sp>
        <p:nvSpPr>
          <p:cNvPr id="267" name="object 267"/>
          <p:cNvSpPr/>
          <p:nvPr/>
        </p:nvSpPr>
        <p:spPr>
          <a:xfrm>
            <a:off x="15894228" y="4010761"/>
            <a:ext cx="845819" cy="409575"/>
          </a:xfrm>
          <a:custGeom>
            <a:avLst/>
            <a:gdLst/>
            <a:ahLst/>
            <a:cxnLst/>
            <a:rect l="l" t="t" r="r" b="b"/>
            <a:pathLst>
              <a:path w="845819" h="409575">
                <a:moveTo>
                  <a:pt x="0" y="6022"/>
                </a:moveTo>
                <a:lnTo>
                  <a:pt x="85937" y="6022"/>
                </a:lnTo>
                <a:lnTo>
                  <a:pt x="85937" y="12046"/>
                </a:lnTo>
                <a:lnTo>
                  <a:pt x="82999" y="12046"/>
                </a:lnTo>
                <a:lnTo>
                  <a:pt x="80159" y="12046"/>
                </a:lnTo>
                <a:lnTo>
                  <a:pt x="77515" y="13172"/>
                </a:lnTo>
                <a:lnTo>
                  <a:pt x="75066" y="15424"/>
                </a:lnTo>
                <a:lnTo>
                  <a:pt x="72716" y="17579"/>
                </a:lnTo>
                <a:lnTo>
                  <a:pt x="63755" y="40496"/>
                </a:lnTo>
                <a:lnTo>
                  <a:pt x="63755" y="43336"/>
                </a:lnTo>
                <a:lnTo>
                  <a:pt x="63755" y="364023"/>
                </a:lnTo>
                <a:lnTo>
                  <a:pt x="63755" y="367255"/>
                </a:lnTo>
                <a:lnTo>
                  <a:pt x="64147" y="370780"/>
                </a:lnTo>
                <a:lnTo>
                  <a:pt x="79767" y="397076"/>
                </a:lnTo>
                <a:lnTo>
                  <a:pt x="82999" y="397076"/>
                </a:lnTo>
                <a:lnTo>
                  <a:pt x="85937" y="397076"/>
                </a:lnTo>
                <a:lnTo>
                  <a:pt x="85937" y="403099"/>
                </a:lnTo>
                <a:lnTo>
                  <a:pt x="0" y="403099"/>
                </a:lnTo>
                <a:lnTo>
                  <a:pt x="0" y="397076"/>
                </a:lnTo>
                <a:lnTo>
                  <a:pt x="2937" y="397076"/>
                </a:lnTo>
                <a:lnTo>
                  <a:pt x="6170" y="397076"/>
                </a:lnTo>
                <a:lnTo>
                  <a:pt x="17627" y="385323"/>
                </a:lnTo>
                <a:lnTo>
                  <a:pt x="19488" y="381896"/>
                </a:lnTo>
                <a:lnTo>
                  <a:pt x="20811" y="378321"/>
                </a:lnTo>
                <a:lnTo>
                  <a:pt x="21594" y="374600"/>
                </a:lnTo>
                <a:lnTo>
                  <a:pt x="22378" y="370780"/>
                </a:lnTo>
                <a:lnTo>
                  <a:pt x="22770" y="367255"/>
                </a:lnTo>
                <a:lnTo>
                  <a:pt x="22770" y="364023"/>
                </a:lnTo>
                <a:lnTo>
                  <a:pt x="22770" y="43336"/>
                </a:lnTo>
                <a:lnTo>
                  <a:pt x="22770" y="40496"/>
                </a:lnTo>
                <a:lnTo>
                  <a:pt x="22378" y="37264"/>
                </a:lnTo>
                <a:lnTo>
                  <a:pt x="21594" y="33640"/>
                </a:lnTo>
                <a:lnTo>
                  <a:pt x="20811" y="30016"/>
                </a:lnTo>
                <a:lnTo>
                  <a:pt x="19488" y="26638"/>
                </a:lnTo>
                <a:lnTo>
                  <a:pt x="17627" y="23504"/>
                </a:lnTo>
                <a:lnTo>
                  <a:pt x="15864" y="20272"/>
                </a:lnTo>
                <a:lnTo>
                  <a:pt x="13760" y="17579"/>
                </a:lnTo>
                <a:lnTo>
                  <a:pt x="11311" y="15424"/>
                </a:lnTo>
                <a:lnTo>
                  <a:pt x="8960" y="13172"/>
                </a:lnTo>
                <a:lnTo>
                  <a:pt x="6170" y="12046"/>
                </a:lnTo>
                <a:lnTo>
                  <a:pt x="2937" y="12046"/>
                </a:lnTo>
                <a:lnTo>
                  <a:pt x="0" y="12046"/>
                </a:lnTo>
                <a:lnTo>
                  <a:pt x="0" y="6022"/>
                </a:lnTo>
                <a:close/>
              </a:path>
              <a:path w="845819" h="409575">
                <a:moveTo>
                  <a:pt x="346573" y="0"/>
                </a:moveTo>
                <a:lnTo>
                  <a:pt x="391047" y="4149"/>
                </a:lnTo>
                <a:lnTo>
                  <a:pt x="430748" y="16600"/>
                </a:lnTo>
                <a:lnTo>
                  <a:pt x="465270" y="35954"/>
                </a:lnTo>
                <a:lnTo>
                  <a:pt x="494209" y="61111"/>
                </a:lnTo>
                <a:lnTo>
                  <a:pt x="526656" y="108101"/>
                </a:lnTo>
                <a:lnTo>
                  <a:pt x="540694" y="144753"/>
                </a:lnTo>
                <a:lnTo>
                  <a:pt x="547819" y="183388"/>
                </a:lnTo>
                <a:lnTo>
                  <a:pt x="548710" y="203312"/>
                </a:lnTo>
                <a:lnTo>
                  <a:pt x="547673" y="225411"/>
                </a:lnTo>
                <a:lnTo>
                  <a:pt x="539373" y="266911"/>
                </a:lnTo>
                <a:lnTo>
                  <a:pt x="523104" y="304592"/>
                </a:lnTo>
                <a:lnTo>
                  <a:pt x="500407" y="337130"/>
                </a:lnTo>
                <a:lnTo>
                  <a:pt x="471669" y="364179"/>
                </a:lnTo>
                <a:lnTo>
                  <a:pt x="438102" y="385406"/>
                </a:lnTo>
                <a:lnTo>
                  <a:pt x="400165" y="400528"/>
                </a:lnTo>
                <a:lnTo>
                  <a:pt x="359399" y="408167"/>
                </a:lnTo>
                <a:lnTo>
                  <a:pt x="338052" y="409122"/>
                </a:lnTo>
                <a:lnTo>
                  <a:pt x="315494" y="408075"/>
                </a:lnTo>
                <a:lnTo>
                  <a:pt x="273848" y="399701"/>
                </a:lnTo>
                <a:lnTo>
                  <a:pt x="236966" y="383258"/>
                </a:lnTo>
                <a:lnTo>
                  <a:pt x="205676" y="361002"/>
                </a:lnTo>
                <a:lnTo>
                  <a:pt x="169556" y="318006"/>
                </a:lnTo>
                <a:lnTo>
                  <a:pt x="146768" y="265708"/>
                </a:lnTo>
                <a:lnTo>
                  <a:pt x="139864" y="228102"/>
                </a:lnTo>
                <a:lnTo>
                  <a:pt x="139001" y="208747"/>
                </a:lnTo>
                <a:lnTo>
                  <a:pt x="139864" y="189558"/>
                </a:lnTo>
                <a:lnTo>
                  <a:pt x="146768" y="151511"/>
                </a:lnTo>
                <a:lnTo>
                  <a:pt x="160521" y="114353"/>
                </a:lnTo>
                <a:lnTo>
                  <a:pt x="180794" y="80786"/>
                </a:lnTo>
                <a:lnTo>
                  <a:pt x="207521" y="51480"/>
                </a:lnTo>
                <a:lnTo>
                  <a:pt x="240207" y="27755"/>
                </a:lnTo>
                <a:lnTo>
                  <a:pt x="278650" y="10163"/>
                </a:lnTo>
                <a:lnTo>
                  <a:pt x="322573" y="1129"/>
                </a:lnTo>
                <a:lnTo>
                  <a:pt x="346573" y="0"/>
                </a:lnTo>
                <a:close/>
              </a:path>
              <a:path w="845819" h="409575">
                <a:moveTo>
                  <a:pt x="345985" y="388115"/>
                </a:moveTo>
                <a:lnTo>
                  <a:pt x="383776" y="382569"/>
                </a:lnTo>
                <a:lnTo>
                  <a:pt x="431226" y="360892"/>
                </a:lnTo>
                <a:lnTo>
                  <a:pt x="467473" y="327591"/>
                </a:lnTo>
                <a:lnTo>
                  <a:pt x="492153" y="286357"/>
                </a:lnTo>
                <a:lnTo>
                  <a:pt x="505227" y="240772"/>
                </a:lnTo>
                <a:lnTo>
                  <a:pt x="507724" y="210510"/>
                </a:lnTo>
                <a:lnTo>
                  <a:pt x="506971" y="193947"/>
                </a:lnTo>
                <a:lnTo>
                  <a:pt x="495679" y="143817"/>
                </a:lnTo>
                <a:lnTo>
                  <a:pt x="471963" y="96771"/>
                </a:lnTo>
                <a:lnTo>
                  <a:pt x="436954" y="57916"/>
                </a:lnTo>
                <a:lnTo>
                  <a:pt x="392213" y="30675"/>
                </a:lnTo>
                <a:lnTo>
                  <a:pt x="338640" y="21007"/>
                </a:lnTo>
                <a:lnTo>
                  <a:pt x="320470" y="22044"/>
                </a:lnTo>
                <a:lnTo>
                  <a:pt x="271800" y="37606"/>
                </a:lnTo>
                <a:lnTo>
                  <a:pt x="232522" y="67657"/>
                </a:lnTo>
                <a:lnTo>
                  <a:pt x="203307" y="107422"/>
                </a:lnTo>
                <a:lnTo>
                  <a:pt x="185284" y="153659"/>
                </a:lnTo>
                <a:lnTo>
                  <a:pt x="179252" y="200374"/>
                </a:lnTo>
                <a:lnTo>
                  <a:pt x="180041" y="216928"/>
                </a:lnTo>
                <a:lnTo>
                  <a:pt x="191885" y="266920"/>
                </a:lnTo>
                <a:lnTo>
                  <a:pt x="216206" y="313387"/>
                </a:lnTo>
                <a:lnTo>
                  <a:pt x="251050" y="351793"/>
                </a:lnTo>
                <a:lnTo>
                  <a:pt x="295001" y="378612"/>
                </a:lnTo>
                <a:lnTo>
                  <a:pt x="345985" y="388115"/>
                </a:lnTo>
                <a:close/>
              </a:path>
              <a:path w="845819" h="409575">
                <a:moveTo>
                  <a:pt x="845263" y="296595"/>
                </a:moveTo>
                <a:lnTo>
                  <a:pt x="838487" y="336892"/>
                </a:lnTo>
                <a:lnTo>
                  <a:pt x="811264" y="375564"/>
                </a:lnTo>
                <a:lnTo>
                  <a:pt x="771067" y="398462"/>
                </a:lnTo>
                <a:lnTo>
                  <a:pt x="724078" y="407570"/>
                </a:lnTo>
                <a:lnTo>
                  <a:pt x="712316" y="407946"/>
                </a:lnTo>
                <a:lnTo>
                  <a:pt x="700684" y="407643"/>
                </a:lnTo>
                <a:lnTo>
                  <a:pt x="662251" y="400721"/>
                </a:lnTo>
                <a:lnTo>
                  <a:pt x="632499" y="392081"/>
                </a:lnTo>
                <a:lnTo>
                  <a:pt x="626672" y="390367"/>
                </a:lnTo>
                <a:lnTo>
                  <a:pt x="621383" y="388996"/>
                </a:lnTo>
                <a:lnTo>
                  <a:pt x="616193" y="387527"/>
                </a:lnTo>
                <a:lnTo>
                  <a:pt x="611003" y="386792"/>
                </a:lnTo>
                <a:lnTo>
                  <a:pt x="605813" y="386792"/>
                </a:lnTo>
                <a:lnTo>
                  <a:pt x="605813" y="318189"/>
                </a:lnTo>
                <a:lnTo>
                  <a:pt x="611836" y="318189"/>
                </a:lnTo>
                <a:lnTo>
                  <a:pt x="612570" y="329060"/>
                </a:lnTo>
                <a:lnTo>
                  <a:pt x="614774" y="338755"/>
                </a:lnTo>
                <a:lnTo>
                  <a:pt x="643364" y="371423"/>
                </a:lnTo>
                <a:lnTo>
                  <a:pt x="682201" y="384736"/>
                </a:lnTo>
                <a:lnTo>
                  <a:pt x="700320" y="386792"/>
                </a:lnTo>
                <a:lnTo>
                  <a:pt x="705119" y="386792"/>
                </a:lnTo>
                <a:lnTo>
                  <a:pt x="749630" y="379300"/>
                </a:lnTo>
                <a:lnTo>
                  <a:pt x="785960" y="353134"/>
                </a:lnTo>
                <a:lnTo>
                  <a:pt x="802404" y="316904"/>
                </a:lnTo>
                <a:lnTo>
                  <a:pt x="803836" y="301442"/>
                </a:lnTo>
                <a:lnTo>
                  <a:pt x="803304" y="291921"/>
                </a:lnTo>
                <a:lnTo>
                  <a:pt x="785658" y="255315"/>
                </a:lnTo>
                <a:lnTo>
                  <a:pt x="750925" y="230608"/>
                </a:lnTo>
                <a:lnTo>
                  <a:pt x="706881" y="212420"/>
                </a:lnTo>
                <a:lnTo>
                  <a:pt x="696708" y="208426"/>
                </a:lnTo>
                <a:lnTo>
                  <a:pt x="686609" y="204377"/>
                </a:lnTo>
                <a:lnTo>
                  <a:pt x="647826" y="186749"/>
                </a:lnTo>
                <a:lnTo>
                  <a:pt x="616977" y="161849"/>
                </a:lnTo>
                <a:lnTo>
                  <a:pt x="598540" y="126666"/>
                </a:lnTo>
                <a:lnTo>
                  <a:pt x="596116" y="103419"/>
                </a:lnTo>
                <a:lnTo>
                  <a:pt x="596759" y="90629"/>
                </a:lnTo>
                <a:lnTo>
                  <a:pt x="611964" y="48101"/>
                </a:lnTo>
                <a:lnTo>
                  <a:pt x="642611" y="19345"/>
                </a:lnTo>
                <a:lnTo>
                  <a:pt x="683872" y="3553"/>
                </a:lnTo>
                <a:lnTo>
                  <a:pt x="717752" y="0"/>
                </a:lnTo>
                <a:lnTo>
                  <a:pt x="725428" y="128"/>
                </a:lnTo>
                <a:lnTo>
                  <a:pt x="767322" y="5720"/>
                </a:lnTo>
                <a:lnTo>
                  <a:pt x="780479" y="8765"/>
                </a:lnTo>
                <a:lnTo>
                  <a:pt x="787041" y="10087"/>
                </a:lnTo>
                <a:lnTo>
                  <a:pt x="793406" y="11164"/>
                </a:lnTo>
                <a:lnTo>
                  <a:pt x="799871" y="12143"/>
                </a:lnTo>
                <a:lnTo>
                  <a:pt x="806138" y="12633"/>
                </a:lnTo>
                <a:lnTo>
                  <a:pt x="812210" y="12633"/>
                </a:lnTo>
                <a:lnTo>
                  <a:pt x="812210" y="74626"/>
                </a:lnTo>
                <a:lnTo>
                  <a:pt x="806187" y="74626"/>
                </a:lnTo>
                <a:lnTo>
                  <a:pt x="804203" y="60239"/>
                </a:lnTo>
                <a:lnTo>
                  <a:pt x="799429" y="48367"/>
                </a:lnTo>
                <a:lnTo>
                  <a:pt x="753523" y="23798"/>
                </a:lnTo>
                <a:lnTo>
                  <a:pt x="716577" y="21007"/>
                </a:lnTo>
                <a:lnTo>
                  <a:pt x="705073" y="21521"/>
                </a:lnTo>
                <a:lnTo>
                  <a:pt x="663324" y="38231"/>
                </a:lnTo>
                <a:lnTo>
                  <a:pt x="640334" y="74332"/>
                </a:lnTo>
                <a:lnTo>
                  <a:pt x="637103" y="91226"/>
                </a:lnTo>
                <a:lnTo>
                  <a:pt x="637103" y="97983"/>
                </a:lnTo>
                <a:lnTo>
                  <a:pt x="653372" y="138234"/>
                </a:lnTo>
                <a:lnTo>
                  <a:pt x="685901" y="160527"/>
                </a:lnTo>
                <a:lnTo>
                  <a:pt x="728622" y="178045"/>
                </a:lnTo>
                <a:lnTo>
                  <a:pt x="738869" y="182020"/>
                </a:lnTo>
                <a:lnTo>
                  <a:pt x="780332" y="199685"/>
                </a:lnTo>
                <a:lnTo>
                  <a:pt x="815570" y="224117"/>
                </a:lnTo>
                <a:lnTo>
                  <a:pt x="839313" y="259878"/>
                </a:lnTo>
                <a:lnTo>
                  <a:pt x="844602" y="283309"/>
                </a:lnTo>
                <a:lnTo>
                  <a:pt x="845263" y="296595"/>
                </a:lnTo>
                <a:close/>
              </a:path>
            </a:pathLst>
          </a:custGeom>
          <a:ln w="22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8" name="object 268"/>
          <p:cNvGrpSpPr/>
          <p:nvPr/>
        </p:nvGrpSpPr>
        <p:grpSpPr>
          <a:xfrm>
            <a:off x="1617246" y="4628406"/>
            <a:ext cx="2555240" cy="549910"/>
            <a:chOff x="1617246" y="4628406"/>
            <a:chExt cx="2555240" cy="549910"/>
          </a:xfrm>
        </p:grpSpPr>
        <p:sp>
          <p:nvSpPr>
            <p:cNvPr id="269" name="object 269"/>
            <p:cNvSpPr/>
            <p:nvPr/>
          </p:nvSpPr>
          <p:spPr>
            <a:xfrm>
              <a:off x="1628529" y="4643362"/>
              <a:ext cx="613410" cy="401955"/>
            </a:xfrm>
            <a:custGeom>
              <a:avLst/>
              <a:gdLst/>
              <a:ahLst/>
              <a:cxnLst/>
              <a:rect l="l" t="t" r="r" b="b"/>
              <a:pathLst>
                <a:path w="613410" h="401954">
                  <a:moveTo>
                    <a:pt x="0" y="391053"/>
                  </a:moveTo>
                  <a:lnTo>
                    <a:pt x="3084" y="391053"/>
                  </a:lnTo>
                  <a:lnTo>
                    <a:pt x="5827" y="391053"/>
                  </a:lnTo>
                  <a:lnTo>
                    <a:pt x="8422" y="389878"/>
                  </a:lnTo>
                  <a:lnTo>
                    <a:pt x="21006" y="368577"/>
                  </a:lnTo>
                  <a:lnTo>
                    <a:pt x="21888" y="364757"/>
                  </a:lnTo>
                  <a:lnTo>
                    <a:pt x="22329" y="361232"/>
                  </a:lnTo>
                  <a:lnTo>
                    <a:pt x="22329" y="358000"/>
                  </a:lnTo>
                  <a:lnTo>
                    <a:pt x="22329" y="37313"/>
                  </a:lnTo>
                  <a:lnTo>
                    <a:pt x="22329" y="34473"/>
                  </a:lnTo>
                  <a:lnTo>
                    <a:pt x="21888" y="31241"/>
                  </a:lnTo>
                  <a:lnTo>
                    <a:pt x="21006" y="27617"/>
                  </a:lnTo>
                  <a:lnTo>
                    <a:pt x="20223" y="23994"/>
                  </a:lnTo>
                  <a:lnTo>
                    <a:pt x="19048" y="20615"/>
                  </a:lnTo>
                  <a:lnTo>
                    <a:pt x="17481" y="17481"/>
                  </a:lnTo>
                  <a:lnTo>
                    <a:pt x="15914" y="14249"/>
                  </a:lnTo>
                  <a:lnTo>
                    <a:pt x="13906" y="11556"/>
                  </a:lnTo>
                  <a:lnTo>
                    <a:pt x="11458" y="9401"/>
                  </a:lnTo>
                  <a:lnTo>
                    <a:pt x="9010" y="7149"/>
                  </a:lnTo>
                  <a:lnTo>
                    <a:pt x="6218" y="6023"/>
                  </a:lnTo>
                  <a:lnTo>
                    <a:pt x="3084" y="6023"/>
                  </a:lnTo>
                  <a:lnTo>
                    <a:pt x="0" y="6023"/>
                  </a:lnTo>
                  <a:lnTo>
                    <a:pt x="0" y="0"/>
                  </a:lnTo>
                  <a:lnTo>
                    <a:pt x="116199" y="0"/>
                  </a:lnTo>
                  <a:lnTo>
                    <a:pt x="161261" y="4150"/>
                  </a:lnTo>
                  <a:lnTo>
                    <a:pt x="201549" y="16600"/>
                  </a:lnTo>
                  <a:lnTo>
                    <a:pt x="236512" y="35954"/>
                  </a:lnTo>
                  <a:lnTo>
                    <a:pt x="265598" y="61111"/>
                  </a:lnTo>
                  <a:lnTo>
                    <a:pt x="298018" y="107605"/>
                  </a:lnTo>
                  <a:lnTo>
                    <a:pt x="311744" y="143357"/>
                  </a:lnTo>
                  <a:lnTo>
                    <a:pt x="318648" y="180964"/>
                  </a:lnTo>
                  <a:lnTo>
                    <a:pt x="319511" y="200374"/>
                  </a:lnTo>
                  <a:lnTo>
                    <a:pt x="318685" y="218580"/>
                  </a:lnTo>
                  <a:lnTo>
                    <a:pt x="306290" y="272209"/>
                  </a:lnTo>
                  <a:lnTo>
                    <a:pt x="279021" y="320879"/>
                  </a:lnTo>
                  <a:lnTo>
                    <a:pt x="252570" y="348387"/>
                  </a:lnTo>
                  <a:lnTo>
                    <a:pt x="219444" y="370789"/>
                  </a:lnTo>
                  <a:lnTo>
                    <a:pt x="179752" y="387490"/>
                  </a:lnTo>
                  <a:lnTo>
                    <a:pt x="133772" y="396011"/>
                  </a:lnTo>
                  <a:lnTo>
                    <a:pt x="108413" y="397076"/>
                  </a:lnTo>
                  <a:lnTo>
                    <a:pt x="0" y="397076"/>
                  </a:lnTo>
                  <a:lnTo>
                    <a:pt x="0" y="391053"/>
                  </a:lnTo>
                  <a:close/>
                </a:path>
                <a:path w="613410" h="401954">
                  <a:moveTo>
                    <a:pt x="278673" y="209335"/>
                  </a:moveTo>
                  <a:lnTo>
                    <a:pt x="270823" y="153999"/>
                  </a:lnTo>
                  <a:lnTo>
                    <a:pt x="248117" y="104447"/>
                  </a:lnTo>
                  <a:lnTo>
                    <a:pt x="212879" y="64563"/>
                  </a:lnTo>
                  <a:lnTo>
                    <a:pt x="166880" y="36137"/>
                  </a:lnTo>
                  <a:lnTo>
                    <a:pt x="112756" y="21952"/>
                  </a:lnTo>
                  <a:lnTo>
                    <a:pt x="93282" y="21006"/>
                  </a:lnTo>
                  <a:lnTo>
                    <a:pt x="62580" y="21006"/>
                  </a:lnTo>
                  <a:lnTo>
                    <a:pt x="62580" y="376069"/>
                  </a:lnTo>
                  <a:lnTo>
                    <a:pt x="94457" y="376069"/>
                  </a:lnTo>
                  <a:lnTo>
                    <a:pt x="143321" y="370450"/>
                  </a:lnTo>
                  <a:lnTo>
                    <a:pt x="190972" y="353409"/>
                  </a:lnTo>
                  <a:lnTo>
                    <a:pt x="231636" y="324359"/>
                  </a:lnTo>
                  <a:lnTo>
                    <a:pt x="262073" y="283374"/>
                  </a:lnTo>
                  <a:lnTo>
                    <a:pt x="277635" y="229993"/>
                  </a:lnTo>
                  <a:lnTo>
                    <a:pt x="278673" y="209335"/>
                  </a:lnTo>
                  <a:close/>
                </a:path>
                <a:path w="613410" h="401954">
                  <a:moveTo>
                    <a:pt x="404399" y="275588"/>
                  </a:moveTo>
                  <a:lnTo>
                    <a:pt x="414535" y="315545"/>
                  </a:lnTo>
                  <a:lnTo>
                    <a:pt x="435249" y="349039"/>
                  </a:lnTo>
                  <a:lnTo>
                    <a:pt x="466979" y="372102"/>
                  </a:lnTo>
                  <a:lnTo>
                    <a:pt x="510169" y="380770"/>
                  </a:lnTo>
                  <a:lnTo>
                    <a:pt x="516935" y="380531"/>
                  </a:lnTo>
                  <a:lnTo>
                    <a:pt x="559105" y="369182"/>
                  </a:lnTo>
                  <a:lnTo>
                    <a:pt x="592764" y="342557"/>
                  </a:lnTo>
                  <a:lnTo>
                    <a:pt x="601688" y="324212"/>
                  </a:lnTo>
                  <a:lnTo>
                    <a:pt x="607124" y="324212"/>
                  </a:lnTo>
                  <a:lnTo>
                    <a:pt x="607124" y="369458"/>
                  </a:lnTo>
                  <a:lnTo>
                    <a:pt x="604675" y="369458"/>
                  </a:lnTo>
                  <a:lnTo>
                    <a:pt x="601933" y="370241"/>
                  </a:lnTo>
                  <a:lnTo>
                    <a:pt x="598897" y="371808"/>
                  </a:lnTo>
                  <a:lnTo>
                    <a:pt x="595959" y="373376"/>
                  </a:lnTo>
                  <a:lnTo>
                    <a:pt x="592483" y="375383"/>
                  </a:lnTo>
                  <a:lnTo>
                    <a:pt x="588467" y="377831"/>
                  </a:lnTo>
                  <a:lnTo>
                    <a:pt x="581921" y="381495"/>
                  </a:lnTo>
                  <a:lnTo>
                    <a:pt x="544957" y="396791"/>
                  </a:lnTo>
                  <a:lnTo>
                    <a:pt x="501795" y="401336"/>
                  </a:lnTo>
                  <a:lnTo>
                    <a:pt x="488445" y="400849"/>
                  </a:lnTo>
                  <a:lnTo>
                    <a:pt x="450379" y="393550"/>
                  </a:lnTo>
                  <a:lnTo>
                    <a:pt x="407337" y="369458"/>
                  </a:lnTo>
                  <a:lnTo>
                    <a:pt x="377516" y="327885"/>
                  </a:lnTo>
                  <a:lnTo>
                    <a:pt x="367187" y="284530"/>
                  </a:lnTo>
                  <a:lnTo>
                    <a:pt x="366498" y="267655"/>
                  </a:lnTo>
                  <a:lnTo>
                    <a:pt x="366967" y="256527"/>
                  </a:lnTo>
                  <a:lnTo>
                    <a:pt x="378223" y="211529"/>
                  </a:lnTo>
                  <a:lnTo>
                    <a:pt x="405014" y="172674"/>
                  </a:lnTo>
                  <a:lnTo>
                    <a:pt x="448920" y="146589"/>
                  </a:lnTo>
                  <a:lnTo>
                    <a:pt x="494009" y="140144"/>
                  </a:lnTo>
                  <a:lnTo>
                    <a:pt x="508589" y="140787"/>
                  </a:lnTo>
                  <a:lnTo>
                    <a:pt x="546600" y="150427"/>
                  </a:lnTo>
                  <a:lnTo>
                    <a:pt x="583913" y="178632"/>
                  </a:lnTo>
                  <a:lnTo>
                    <a:pt x="605949" y="221381"/>
                  </a:lnTo>
                  <a:lnTo>
                    <a:pt x="612697" y="261127"/>
                  </a:lnTo>
                  <a:lnTo>
                    <a:pt x="613147" y="275588"/>
                  </a:lnTo>
                  <a:lnTo>
                    <a:pt x="404399" y="27558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0" name="object 27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1646" y="4792055"/>
              <a:ext cx="194000" cy="116436"/>
            </a:xfrm>
            <a:prstGeom prst="rect">
              <a:avLst/>
            </a:prstGeom>
          </p:spPr>
        </p:pic>
        <p:sp>
          <p:nvSpPr>
            <p:cNvPr id="271" name="object 271"/>
            <p:cNvSpPr/>
            <p:nvPr/>
          </p:nvSpPr>
          <p:spPr>
            <a:xfrm>
              <a:off x="2271107" y="4783506"/>
              <a:ext cx="542925" cy="267335"/>
            </a:xfrm>
            <a:custGeom>
              <a:avLst/>
              <a:gdLst/>
              <a:ahLst/>
              <a:cxnLst/>
              <a:rect l="l" t="t" r="r" b="b"/>
              <a:pathLst>
                <a:path w="542925" h="267335">
                  <a:moveTo>
                    <a:pt x="263542" y="4259"/>
                  </a:moveTo>
                  <a:lnTo>
                    <a:pt x="263542" y="10282"/>
                  </a:lnTo>
                  <a:lnTo>
                    <a:pt x="260702" y="10282"/>
                  </a:lnTo>
                  <a:lnTo>
                    <a:pt x="257861" y="11311"/>
                  </a:lnTo>
                  <a:lnTo>
                    <a:pt x="255021" y="13368"/>
                  </a:lnTo>
                  <a:lnTo>
                    <a:pt x="252279" y="15326"/>
                  </a:lnTo>
                  <a:lnTo>
                    <a:pt x="249586" y="17922"/>
                  </a:lnTo>
                  <a:lnTo>
                    <a:pt x="130595" y="267214"/>
                  </a:lnTo>
                  <a:lnTo>
                    <a:pt x="27617" y="39663"/>
                  </a:lnTo>
                  <a:lnTo>
                    <a:pt x="24875" y="33297"/>
                  </a:lnTo>
                  <a:lnTo>
                    <a:pt x="21300" y="26833"/>
                  </a:lnTo>
                  <a:lnTo>
                    <a:pt x="16893" y="20272"/>
                  </a:lnTo>
                  <a:lnTo>
                    <a:pt x="12486" y="13612"/>
                  </a:lnTo>
                  <a:lnTo>
                    <a:pt x="6855" y="10282"/>
                  </a:lnTo>
                  <a:lnTo>
                    <a:pt x="0" y="10282"/>
                  </a:lnTo>
                  <a:lnTo>
                    <a:pt x="0" y="4259"/>
                  </a:lnTo>
                  <a:lnTo>
                    <a:pt x="82412" y="4259"/>
                  </a:lnTo>
                  <a:lnTo>
                    <a:pt x="82412" y="10282"/>
                  </a:lnTo>
                  <a:lnTo>
                    <a:pt x="80061" y="10282"/>
                  </a:lnTo>
                  <a:lnTo>
                    <a:pt x="76976" y="11507"/>
                  </a:lnTo>
                  <a:lnTo>
                    <a:pt x="73157" y="13955"/>
                  </a:lnTo>
                  <a:lnTo>
                    <a:pt x="69337" y="16306"/>
                  </a:lnTo>
                  <a:lnTo>
                    <a:pt x="67428" y="19684"/>
                  </a:lnTo>
                  <a:lnTo>
                    <a:pt x="67428" y="24091"/>
                  </a:lnTo>
                  <a:lnTo>
                    <a:pt x="67428" y="26050"/>
                  </a:lnTo>
                  <a:lnTo>
                    <a:pt x="69043" y="30653"/>
                  </a:lnTo>
                  <a:lnTo>
                    <a:pt x="72275" y="37900"/>
                  </a:lnTo>
                  <a:lnTo>
                    <a:pt x="141466" y="193763"/>
                  </a:lnTo>
                  <a:lnTo>
                    <a:pt x="216092" y="31290"/>
                  </a:lnTo>
                  <a:lnTo>
                    <a:pt x="217659" y="27274"/>
                  </a:lnTo>
                  <a:lnTo>
                    <a:pt x="218443" y="24287"/>
                  </a:lnTo>
                  <a:lnTo>
                    <a:pt x="218443" y="22328"/>
                  </a:lnTo>
                  <a:lnTo>
                    <a:pt x="218443" y="18705"/>
                  </a:lnTo>
                  <a:lnTo>
                    <a:pt x="216729" y="15816"/>
                  </a:lnTo>
                  <a:lnTo>
                    <a:pt x="213301" y="13661"/>
                  </a:lnTo>
                  <a:lnTo>
                    <a:pt x="209874" y="11409"/>
                  </a:lnTo>
                  <a:lnTo>
                    <a:pt x="206984" y="10282"/>
                  </a:lnTo>
                  <a:lnTo>
                    <a:pt x="204634" y="10282"/>
                  </a:lnTo>
                  <a:lnTo>
                    <a:pt x="204634" y="4259"/>
                  </a:lnTo>
                  <a:lnTo>
                    <a:pt x="263542" y="4259"/>
                  </a:lnTo>
                  <a:close/>
                </a:path>
                <a:path w="542925" h="267335">
                  <a:moveTo>
                    <a:pt x="333984" y="135443"/>
                  </a:moveTo>
                  <a:lnTo>
                    <a:pt x="344121" y="175400"/>
                  </a:lnTo>
                  <a:lnTo>
                    <a:pt x="364834" y="208894"/>
                  </a:lnTo>
                  <a:lnTo>
                    <a:pt x="396564" y="231958"/>
                  </a:lnTo>
                  <a:lnTo>
                    <a:pt x="439754" y="240625"/>
                  </a:lnTo>
                  <a:lnTo>
                    <a:pt x="446520" y="240386"/>
                  </a:lnTo>
                  <a:lnTo>
                    <a:pt x="488690" y="229038"/>
                  </a:lnTo>
                  <a:lnTo>
                    <a:pt x="522349" y="202412"/>
                  </a:lnTo>
                  <a:lnTo>
                    <a:pt x="531274" y="184068"/>
                  </a:lnTo>
                  <a:lnTo>
                    <a:pt x="536709" y="184068"/>
                  </a:lnTo>
                  <a:lnTo>
                    <a:pt x="536709" y="229313"/>
                  </a:lnTo>
                  <a:lnTo>
                    <a:pt x="534260" y="229313"/>
                  </a:lnTo>
                  <a:lnTo>
                    <a:pt x="531518" y="230097"/>
                  </a:lnTo>
                  <a:lnTo>
                    <a:pt x="528483" y="231664"/>
                  </a:lnTo>
                  <a:lnTo>
                    <a:pt x="525545" y="233231"/>
                  </a:lnTo>
                  <a:lnTo>
                    <a:pt x="522068" y="235238"/>
                  </a:lnTo>
                  <a:lnTo>
                    <a:pt x="518053" y="237687"/>
                  </a:lnTo>
                  <a:lnTo>
                    <a:pt x="511506" y="241350"/>
                  </a:lnTo>
                  <a:lnTo>
                    <a:pt x="474542" y="256646"/>
                  </a:lnTo>
                  <a:lnTo>
                    <a:pt x="431380" y="261191"/>
                  </a:lnTo>
                  <a:lnTo>
                    <a:pt x="418031" y="260705"/>
                  </a:lnTo>
                  <a:lnTo>
                    <a:pt x="379965" y="253405"/>
                  </a:lnTo>
                  <a:lnTo>
                    <a:pt x="336922" y="229313"/>
                  </a:lnTo>
                  <a:lnTo>
                    <a:pt x="307101" y="187740"/>
                  </a:lnTo>
                  <a:lnTo>
                    <a:pt x="296772" y="144386"/>
                  </a:lnTo>
                  <a:lnTo>
                    <a:pt x="296083" y="127510"/>
                  </a:lnTo>
                  <a:lnTo>
                    <a:pt x="296552" y="116383"/>
                  </a:lnTo>
                  <a:lnTo>
                    <a:pt x="307808" y="71385"/>
                  </a:lnTo>
                  <a:lnTo>
                    <a:pt x="334599" y="32529"/>
                  </a:lnTo>
                  <a:lnTo>
                    <a:pt x="378505" y="6445"/>
                  </a:lnTo>
                  <a:lnTo>
                    <a:pt x="423595" y="0"/>
                  </a:lnTo>
                  <a:lnTo>
                    <a:pt x="438175" y="642"/>
                  </a:lnTo>
                  <a:lnTo>
                    <a:pt x="476185" y="10282"/>
                  </a:lnTo>
                  <a:lnTo>
                    <a:pt x="513499" y="38488"/>
                  </a:lnTo>
                  <a:lnTo>
                    <a:pt x="535534" y="81236"/>
                  </a:lnTo>
                  <a:lnTo>
                    <a:pt x="542282" y="120982"/>
                  </a:lnTo>
                  <a:lnTo>
                    <a:pt x="542732" y="135443"/>
                  </a:lnTo>
                  <a:lnTo>
                    <a:pt x="333984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2" name="object 27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593808" y="4792055"/>
              <a:ext cx="194000" cy="116436"/>
            </a:xfrm>
            <a:prstGeom prst="rect">
              <a:avLst/>
            </a:prstGeom>
          </p:spPr>
        </p:pic>
        <p:sp>
          <p:nvSpPr>
            <p:cNvPr id="273" name="object 273"/>
            <p:cNvSpPr/>
            <p:nvPr/>
          </p:nvSpPr>
          <p:spPr>
            <a:xfrm>
              <a:off x="2865010" y="4639689"/>
              <a:ext cx="399415" cy="405130"/>
            </a:xfrm>
            <a:custGeom>
              <a:avLst/>
              <a:gdLst/>
              <a:ahLst/>
              <a:cxnLst/>
              <a:rect l="l" t="t" r="r" b="b"/>
              <a:pathLst>
                <a:path w="399414" h="405129">
                  <a:moveTo>
                    <a:pt x="1175" y="400748"/>
                  </a:moveTo>
                  <a:lnTo>
                    <a:pt x="1175" y="394725"/>
                  </a:lnTo>
                  <a:lnTo>
                    <a:pt x="4309" y="394725"/>
                  </a:lnTo>
                  <a:lnTo>
                    <a:pt x="7100" y="393550"/>
                  </a:lnTo>
                  <a:lnTo>
                    <a:pt x="19684" y="372249"/>
                  </a:lnTo>
                  <a:lnTo>
                    <a:pt x="20566" y="368430"/>
                  </a:lnTo>
                  <a:lnTo>
                    <a:pt x="21006" y="364904"/>
                  </a:lnTo>
                  <a:lnTo>
                    <a:pt x="21006" y="361672"/>
                  </a:lnTo>
                  <a:lnTo>
                    <a:pt x="21006" y="53619"/>
                  </a:lnTo>
                  <a:lnTo>
                    <a:pt x="21006" y="46763"/>
                  </a:lnTo>
                  <a:lnTo>
                    <a:pt x="19978" y="40349"/>
                  </a:lnTo>
                  <a:lnTo>
                    <a:pt x="17921" y="34375"/>
                  </a:lnTo>
                  <a:lnTo>
                    <a:pt x="15963" y="28303"/>
                  </a:lnTo>
                  <a:lnTo>
                    <a:pt x="9989" y="25071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670" y="0"/>
                  </a:lnTo>
                  <a:lnTo>
                    <a:pt x="60670" y="361672"/>
                  </a:lnTo>
                  <a:lnTo>
                    <a:pt x="60670" y="364904"/>
                  </a:lnTo>
                  <a:lnTo>
                    <a:pt x="76780" y="394725"/>
                  </a:lnTo>
                  <a:lnTo>
                    <a:pt x="79914" y="394725"/>
                  </a:lnTo>
                  <a:lnTo>
                    <a:pt x="79914" y="400748"/>
                  </a:lnTo>
                  <a:lnTo>
                    <a:pt x="1175" y="400748"/>
                  </a:lnTo>
                  <a:close/>
                </a:path>
                <a:path w="399414" h="405129">
                  <a:moveTo>
                    <a:pt x="263993" y="405008"/>
                  </a:moveTo>
                  <a:lnTo>
                    <a:pt x="222346" y="399472"/>
                  </a:lnTo>
                  <a:lnTo>
                    <a:pt x="187567" y="383377"/>
                  </a:lnTo>
                  <a:lnTo>
                    <a:pt x="153523" y="349259"/>
                  </a:lnTo>
                  <a:lnTo>
                    <a:pt x="135270" y="302875"/>
                  </a:lnTo>
                  <a:lnTo>
                    <a:pt x="132956" y="276175"/>
                  </a:lnTo>
                  <a:lnTo>
                    <a:pt x="133590" y="261742"/>
                  </a:lnTo>
                  <a:lnTo>
                    <a:pt x="143092" y="222409"/>
                  </a:lnTo>
                  <a:lnTo>
                    <a:pt x="162897" y="189714"/>
                  </a:lnTo>
                  <a:lnTo>
                    <a:pt x="202184" y="158782"/>
                  </a:lnTo>
                  <a:lnTo>
                    <a:pt x="239791" y="146241"/>
                  </a:lnTo>
                  <a:lnTo>
                    <a:pt x="267665" y="143817"/>
                  </a:lnTo>
                  <a:lnTo>
                    <a:pt x="281823" y="144404"/>
                  </a:lnTo>
                  <a:lnTo>
                    <a:pt x="320550" y="153218"/>
                  </a:lnTo>
                  <a:lnTo>
                    <a:pt x="362123" y="179367"/>
                  </a:lnTo>
                  <a:lnTo>
                    <a:pt x="389153" y="219324"/>
                  </a:lnTo>
                  <a:lnTo>
                    <a:pt x="398243" y="256619"/>
                  </a:lnTo>
                  <a:lnTo>
                    <a:pt x="398849" y="270152"/>
                  </a:lnTo>
                  <a:lnTo>
                    <a:pt x="398298" y="282988"/>
                  </a:lnTo>
                  <a:lnTo>
                    <a:pt x="390035" y="320393"/>
                  </a:lnTo>
                  <a:lnTo>
                    <a:pt x="364180" y="363435"/>
                  </a:lnTo>
                  <a:lnTo>
                    <a:pt x="334157" y="387371"/>
                  </a:lnTo>
                  <a:lnTo>
                    <a:pt x="295136" y="402144"/>
                  </a:lnTo>
                  <a:lnTo>
                    <a:pt x="263993" y="40500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4" name="object 27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025760" y="4792055"/>
              <a:ext cx="211482" cy="244094"/>
            </a:xfrm>
            <a:prstGeom prst="rect">
              <a:avLst/>
            </a:prstGeom>
          </p:spPr>
        </p:pic>
        <p:sp>
          <p:nvSpPr>
            <p:cNvPr id="275" name="object 275"/>
            <p:cNvSpPr/>
            <p:nvPr/>
          </p:nvSpPr>
          <p:spPr>
            <a:xfrm>
              <a:off x="3317915" y="4783506"/>
              <a:ext cx="255270" cy="383540"/>
            </a:xfrm>
            <a:custGeom>
              <a:avLst/>
              <a:gdLst/>
              <a:ahLst/>
              <a:cxnLst/>
              <a:rect l="l" t="t" r="r" b="b"/>
              <a:pathLst>
                <a:path w="255270" h="383539">
                  <a:moveTo>
                    <a:pt x="127657" y="0"/>
                  </a:moveTo>
                  <a:lnTo>
                    <a:pt x="171480" y="6279"/>
                  </a:lnTo>
                  <a:lnTo>
                    <a:pt x="205736" y="24055"/>
                  </a:lnTo>
                  <a:lnTo>
                    <a:pt x="237540" y="59715"/>
                  </a:lnTo>
                  <a:lnTo>
                    <a:pt x="253222" y="105622"/>
                  </a:lnTo>
                  <a:lnTo>
                    <a:pt x="255168" y="130008"/>
                  </a:lnTo>
                  <a:lnTo>
                    <a:pt x="254700" y="142017"/>
                  </a:lnTo>
                  <a:lnTo>
                    <a:pt x="243434" y="188989"/>
                  </a:lnTo>
                  <a:lnTo>
                    <a:pt x="216643" y="228496"/>
                  </a:lnTo>
                  <a:lnTo>
                    <a:pt x="174647" y="254746"/>
                  </a:lnTo>
                  <a:lnTo>
                    <a:pt x="132505" y="261191"/>
                  </a:lnTo>
                  <a:lnTo>
                    <a:pt x="123112" y="260576"/>
                  </a:lnTo>
                  <a:lnTo>
                    <a:pt x="84642" y="246033"/>
                  </a:lnTo>
                  <a:lnTo>
                    <a:pt x="59054" y="226228"/>
                  </a:lnTo>
                  <a:lnTo>
                    <a:pt x="59054" y="344191"/>
                  </a:lnTo>
                  <a:lnTo>
                    <a:pt x="59054" y="347423"/>
                  </a:lnTo>
                  <a:lnTo>
                    <a:pt x="59446" y="350948"/>
                  </a:lnTo>
                  <a:lnTo>
                    <a:pt x="60229" y="354768"/>
                  </a:lnTo>
                  <a:lnTo>
                    <a:pt x="61013" y="358587"/>
                  </a:lnTo>
                  <a:lnTo>
                    <a:pt x="75066" y="377244"/>
                  </a:lnTo>
                  <a:lnTo>
                    <a:pt x="78298" y="377244"/>
                  </a:lnTo>
                  <a:lnTo>
                    <a:pt x="78298" y="383267"/>
                  </a:lnTo>
                  <a:lnTo>
                    <a:pt x="0" y="383267"/>
                  </a:lnTo>
                  <a:lnTo>
                    <a:pt x="0" y="377244"/>
                  </a:lnTo>
                  <a:lnTo>
                    <a:pt x="2840" y="377244"/>
                  </a:lnTo>
                  <a:lnTo>
                    <a:pt x="5435" y="376020"/>
                  </a:lnTo>
                  <a:lnTo>
                    <a:pt x="7785" y="373571"/>
                  </a:lnTo>
                  <a:lnTo>
                    <a:pt x="10234" y="371221"/>
                  </a:lnTo>
                  <a:lnTo>
                    <a:pt x="12339" y="368430"/>
                  </a:lnTo>
                  <a:lnTo>
                    <a:pt x="14102" y="365198"/>
                  </a:lnTo>
                  <a:lnTo>
                    <a:pt x="15963" y="362064"/>
                  </a:lnTo>
                  <a:lnTo>
                    <a:pt x="17285" y="358587"/>
                  </a:lnTo>
                  <a:lnTo>
                    <a:pt x="18068" y="354768"/>
                  </a:lnTo>
                  <a:lnTo>
                    <a:pt x="18852" y="350948"/>
                  </a:lnTo>
                  <a:lnTo>
                    <a:pt x="19244" y="347423"/>
                  </a:lnTo>
                  <a:lnTo>
                    <a:pt x="19244" y="344191"/>
                  </a:lnTo>
                  <a:lnTo>
                    <a:pt x="19244" y="39663"/>
                  </a:lnTo>
                  <a:lnTo>
                    <a:pt x="19244" y="36039"/>
                  </a:lnTo>
                  <a:lnTo>
                    <a:pt x="19146" y="32563"/>
                  </a:lnTo>
                  <a:lnTo>
                    <a:pt x="18950" y="29233"/>
                  </a:lnTo>
                  <a:lnTo>
                    <a:pt x="18754" y="25805"/>
                  </a:lnTo>
                  <a:lnTo>
                    <a:pt x="18068" y="22818"/>
                  </a:lnTo>
                  <a:lnTo>
                    <a:pt x="16893" y="20272"/>
                  </a:lnTo>
                  <a:lnTo>
                    <a:pt x="15718" y="17628"/>
                  </a:lnTo>
                  <a:lnTo>
                    <a:pt x="13808" y="15424"/>
                  </a:lnTo>
                  <a:lnTo>
                    <a:pt x="11164" y="13661"/>
                  </a:lnTo>
                  <a:lnTo>
                    <a:pt x="8618" y="11801"/>
                  </a:lnTo>
                  <a:lnTo>
                    <a:pt x="4896" y="10674"/>
                  </a:lnTo>
                  <a:lnTo>
                    <a:pt x="0" y="10282"/>
                  </a:lnTo>
                  <a:lnTo>
                    <a:pt x="0" y="4259"/>
                  </a:lnTo>
                  <a:lnTo>
                    <a:pt x="59054" y="4259"/>
                  </a:lnTo>
                  <a:lnTo>
                    <a:pt x="59054" y="30702"/>
                  </a:lnTo>
                  <a:lnTo>
                    <a:pt x="65389" y="23899"/>
                  </a:lnTo>
                  <a:lnTo>
                    <a:pt x="106614" y="2056"/>
                  </a:lnTo>
                  <a:lnTo>
                    <a:pt x="116814" y="514"/>
                  </a:lnTo>
                  <a:lnTo>
                    <a:pt x="127657" y="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6" name="object 276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365686" y="4792642"/>
              <a:ext cx="179016" cy="242772"/>
            </a:xfrm>
            <a:prstGeom prst="rect">
              <a:avLst/>
            </a:prstGeom>
          </p:spPr>
        </p:pic>
        <p:sp>
          <p:nvSpPr>
            <p:cNvPr id="277" name="object 277"/>
            <p:cNvSpPr/>
            <p:nvPr/>
          </p:nvSpPr>
          <p:spPr>
            <a:xfrm>
              <a:off x="3622472" y="4783506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4" h="261620">
                  <a:moveTo>
                    <a:pt x="37900" y="135443"/>
                  </a:moveTo>
                  <a:lnTo>
                    <a:pt x="48037" y="175400"/>
                  </a:lnTo>
                  <a:lnTo>
                    <a:pt x="68750" y="208894"/>
                  </a:lnTo>
                  <a:lnTo>
                    <a:pt x="100480" y="231958"/>
                  </a:lnTo>
                  <a:lnTo>
                    <a:pt x="143670" y="240625"/>
                  </a:lnTo>
                  <a:lnTo>
                    <a:pt x="150436" y="240386"/>
                  </a:lnTo>
                  <a:lnTo>
                    <a:pt x="192607" y="229038"/>
                  </a:lnTo>
                  <a:lnTo>
                    <a:pt x="226265" y="202412"/>
                  </a:lnTo>
                  <a:lnTo>
                    <a:pt x="235190" y="184068"/>
                  </a:lnTo>
                  <a:lnTo>
                    <a:pt x="240625" y="184068"/>
                  </a:lnTo>
                  <a:lnTo>
                    <a:pt x="240625" y="229313"/>
                  </a:lnTo>
                  <a:lnTo>
                    <a:pt x="238177" y="229313"/>
                  </a:lnTo>
                  <a:lnTo>
                    <a:pt x="235434" y="230097"/>
                  </a:lnTo>
                  <a:lnTo>
                    <a:pt x="232399" y="231664"/>
                  </a:lnTo>
                  <a:lnTo>
                    <a:pt x="229461" y="233231"/>
                  </a:lnTo>
                  <a:lnTo>
                    <a:pt x="225984" y="235238"/>
                  </a:lnTo>
                  <a:lnTo>
                    <a:pt x="221969" y="237687"/>
                  </a:lnTo>
                  <a:lnTo>
                    <a:pt x="215422" y="241350"/>
                  </a:lnTo>
                  <a:lnTo>
                    <a:pt x="178458" y="256646"/>
                  </a:lnTo>
                  <a:lnTo>
                    <a:pt x="135296" y="261191"/>
                  </a:lnTo>
                  <a:lnTo>
                    <a:pt x="121947" y="260705"/>
                  </a:lnTo>
                  <a:lnTo>
                    <a:pt x="83881" y="253405"/>
                  </a:lnTo>
                  <a:lnTo>
                    <a:pt x="40838" y="229313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0"/>
                  </a:lnTo>
                  <a:lnTo>
                    <a:pt x="468" y="116383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1" y="0"/>
                  </a:lnTo>
                  <a:lnTo>
                    <a:pt x="142091" y="642"/>
                  </a:lnTo>
                  <a:lnTo>
                    <a:pt x="180101" y="10282"/>
                  </a:lnTo>
                  <a:lnTo>
                    <a:pt x="217415" y="38488"/>
                  </a:lnTo>
                  <a:lnTo>
                    <a:pt x="239450" y="81236"/>
                  </a:lnTo>
                  <a:lnTo>
                    <a:pt x="246198" y="120982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8" name="object 27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9090" y="4792055"/>
              <a:ext cx="194000" cy="116436"/>
            </a:xfrm>
            <a:prstGeom prst="rect">
              <a:avLst/>
            </a:prstGeom>
          </p:spPr>
        </p:pic>
        <p:sp>
          <p:nvSpPr>
            <p:cNvPr id="279" name="object 279"/>
            <p:cNvSpPr/>
            <p:nvPr/>
          </p:nvSpPr>
          <p:spPr>
            <a:xfrm>
              <a:off x="3917208" y="4783506"/>
              <a:ext cx="167005" cy="257175"/>
            </a:xfrm>
            <a:custGeom>
              <a:avLst/>
              <a:gdLst/>
              <a:ahLst/>
              <a:cxnLst/>
              <a:rect l="l" t="t" r="r" b="b"/>
              <a:pathLst>
                <a:path w="167004" h="257175">
                  <a:moveTo>
                    <a:pt x="148664" y="48183"/>
                  </a:moveTo>
                  <a:lnTo>
                    <a:pt x="143866" y="40153"/>
                  </a:lnTo>
                  <a:lnTo>
                    <a:pt x="138822" y="35158"/>
                  </a:lnTo>
                  <a:lnTo>
                    <a:pt x="133533" y="33199"/>
                  </a:lnTo>
                  <a:lnTo>
                    <a:pt x="128343" y="31143"/>
                  </a:lnTo>
                  <a:lnTo>
                    <a:pt x="122320" y="30114"/>
                  </a:lnTo>
                  <a:lnTo>
                    <a:pt x="115464" y="30114"/>
                  </a:lnTo>
                  <a:lnTo>
                    <a:pt x="111057" y="30114"/>
                  </a:lnTo>
                  <a:lnTo>
                    <a:pt x="106356" y="31143"/>
                  </a:lnTo>
                  <a:lnTo>
                    <a:pt x="101362" y="33199"/>
                  </a:lnTo>
                  <a:lnTo>
                    <a:pt x="96367" y="35158"/>
                  </a:lnTo>
                  <a:lnTo>
                    <a:pt x="91470" y="37753"/>
                  </a:lnTo>
                  <a:lnTo>
                    <a:pt x="86672" y="40985"/>
                  </a:lnTo>
                  <a:lnTo>
                    <a:pt x="81873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29" y="250908"/>
                  </a:lnTo>
                  <a:lnTo>
                    <a:pt x="80061" y="250908"/>
                  </a:lnTo>
                  <a:lnTo>
                    <a:pt x="80061" y="256931"/>
                  </a:lnTo>
                  <a:lnTo>
                    <a:pt x="1762" y="256931"/>
                  </a:lnTo>
                  <a:lnTo>
                    <a:pt x="1762" y="250908"/>
                  </a:lnTo>
                  <a:lnTo>
                    <a:pt x="4602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2" y="242584"/>
                  </a:lnTo>
                  <a:lnTo>
                    <a:pt x="15865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1" y="228726"/>
                  </a:lnTo>
                  <a:lnTo>
                    <a:pt x="20615" y="225102"/>
                  </a:lnTo>
                  <a:lnTo>
                    <a:pt x="21006" y="221675"/>
                  </a:lnTo>
                  <a:lnTo>
                    <a:pt x="21006" y="218443"/>
                  </a:lnTo>
                  <a:lnTo>
                    <a:pt x="21006" y="50534"/>
                  </a:lnTo>
                  <a:lnTo>
                    <a:pt x="21006" y="44951"/>
                  </a:lnTo>
                  <a:lnTo>
                    <a:pt x="19195" y="39369"/>
                  </a:lnTo>
                  <a:lnTo>
                    <a:pt x="15571" y="33787"/>
                  </a:lnTo>
                  <a:lnTo>
                    <a:pt x="12046" y="28107"/>
                  </a:lnTo>
                  <a:lnTo>
                    <a:pt x="6855" y="24483"/>
                  </a:lnTo>
                  <a:lnTo>
                    <a:pt x="0" y="22916"/>
                  </a:lnTo>
                  <a:lnTo>
                    <a:pt x="0" y="18068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85790" y="11752"/>
                  </a:lnTo>
                  <a:lnTo>
                    <a:pt x="90785" y="8324"/>
                  </a:lnTo>
                  <a:lnTo>
                    <a:pt x="96269" y="5532"/>
                  </a:lnTo>
                  <a:lnTo>
                    <a:pt x="102243" y="3378"/>
                  </a:lnTo>
                  <a:lnTo>
                    <a:pt x="108315" y="1126"/>
                  </a:lnTo>
                  <a:lnTo>
                    <a:pt x="115366" y="0"/>
                  </a:lnTo>
                  <a:lnTo>
                    <a:pt x="123397" y="0"/>
                  </a:lnTo>
                  <a:lnTo>
                    <a:pt x="128979" y="0"/>
                  </a:lnTo>
                  <a:lnTo>
                    <a:pt x="136177" y="1224"/>
                  </a:lnTo>
                  <a:lnTo>
                    <a:pt x="144992" y="3672"/>
                  </a:lnTo>
                  <a:lnTo>
                    <a:pt x="153806" y="6022"/>
                  </a:lnTo>
                  <a:lnTo>
                    <a:pt x="161053" y="8618"/>
                  </a:lnTo>
                  <a:lnTo>
                    <a:pt x="166733" y="11458"/>
                  </a:lnTo>
                  <a:lnTo>
                    <a:pt x="148664" y="4818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0" name="object 28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081060" y="4973185"/>
              <a:ext cx="91169" cy="147726"/>
            </a:xfrm>
            <a:prstGeom prst="rect">
              <a:avLst/>
            </a:prstGeom>
          </p:spPr>
        </p:pic>
      </p:grpSp>
      <p:grpSp>
        <p:nvGrpSpPr>
          <p:cNvPr id="281" name="object 281"/>
          <p:cNvGrpSpPr/>
          <p:nvPr/>
        </p:nvGrpSpPr>
        <p:grpSpPr>
          <a:xfrm>
            <a:off x="4340254" y="4628406"/>
            <a:ext cx="1165860" cy="430530"/>
            <a:chOff x="4340254" y="4628406"/>
            <a:chExt cx="1165860" cy="430530"/>
          </a:xfrm>
        </p:grpSpPr>
        <p:sp>
          <p:nvSpPr>
            <p:cNvPr id="282" name="object 282"/>
            <p:cNvSpPr/>
            <p:nvPr/>
          </p:nvSpPr>
          <p:spPr>
            <a:xfrm>
              <a:off x="4351537" y="4643362"/>
              <a:ext cx="684530" cy="403860"/>
            </a:xfrm>
            <a:custGeom>
              <a:avLst/>
              <a:gdLst/>
              <a:ahLst/>
              <a:cxnLst/>
              <a:rect l="l" t="t" r="r" b="b"/>
              <a:pathLst>
                <a:path w="684529" h="403860">
                  <a:moveTo>
                    <a:pt x="323184" y="391053"/>
                  </a:moveTo>
                  <a:lnTo>
                    <a:pt x="326122" y="391053"/>
                  </a:lnTo>
                  <a:lnTo>
                    <a:pt x="328962" y="391053"/>
                  </a:lnTo>
                  <a:lnTo>
                    <a:pt x="331557" y="389878"/>
                  </a:lnTo>
                  <a:lnTo>
                    <a:pt x="333908" y="387527"/>
                  </a:lnTo>
                  <a:lnTo>
                    <a:pt x="336356" y="385079"/>
                  </a:lnTo>
                  <a:lnTo>
                    <a:pt x="338462" y="382238"/>
                  </a:lnTo>
                  <a:lnTo>
                    <a:pt x="340225" y="379007"/>
                  </a:lnTo>
                  <a:lnTo>
                    <a:pt x="342085" y="375775"/>
                  </a:lnTo>
                  <a:lnTo>
                    <a:pt x="343407" y="372298"/>
                  </a:lnTo>
                  <a:lnTo>
                    <a:pt x="344191" y="368577"/>
                  </a:lnTo>
                  <a:lnTo>
                    <a:pt x="345072" y="364757"/>
                  </a:lnTo>
                  <a:lnTo>
                    <a:pt x="345513" y="361232"/>
                  </a:lnTo>
                  <a:lnTo>
                    <a:pt x="345513" y="358000"/>
                  </a:lnTo>
                  <a:lnTo>
                    <a:pt x="345513" y="41426"/>
                  </a:lnTo>
                  <a:lnTo>
                    <a:pt x="190237" y="403686"/>
                  </a:lnTo>
                  <a:lnTo>
                    <a:pt x="42748" y="60082"/>
                  </a:lnTo>
                  <a:lnTo>
                    <a:pt x="42748" y="358000"/>
                  </a:lnTo>
                  <a:lnTo>
                    <a:pt x="42748" y="361232"/>
                  </a:lnTo>
                  <a:lnTo>
                    <a:pt x="47890" y="379007"/>
                  </a:lnTo>
                  <a:lnTo>
                    <a:pt x="49652" y="382238"/>
                  </a:lnTo>
                  <a:lnTo>
                    <a:pt x="51758" y="385079"/>
                  </a:lnTo>
                  <a:lnTo>
                    <a:pt x="54206" y="387527"/>
                  </a:lnTo>
                  <a:lnTo>
                    <a:pt x="56655" y="389878"/>
                  </a:lnTo>
                  <a:lnTo>
                    <a:pt x="59446" y="391053"/>
                  </a:lnTo>
                  <a:lnTo>
                    <a:pt x="62580" y="391053"/>
                  </a:lnTo>
                  <a:lnTo>
                    <a:pt x="65665" y="391053"/>
                  </a:lnTo>
                  <a:lnTo>
                    <a:pt x="65665" y="397076"/>
                  </a:lnTo>
                  <a:lnTo>
                    <a:pt x="0" y="397076"/>
                  </a:lnTo>
                  <a:lnTo>
                    <a:pt x="0" y="391053"/>
                  </a:lnTo>
                  <a:lnTo>
                    <a:pt x="3084" y="391053"/>
                  </a:lnTo>
                  <a:lnTo>
                    <a:pt x="5925" y="391053"/>
                  </a:lnTo>
                  <a:lnTo>
                    <a:pt x="8520" y="389878"/>
                  </a:lnTo>
                  <a:lnTo>
                    <a:pt x="10870" y="387527"/>
                  </a:lnTo>
                  <a:lnTo>
                    <a:pt x="13319" y="385079"/>
                  </a:lnTo>
                  <a:lnTo>
                    <a:pt x="20419" y="368577"/>
                  </a:lnTo>
                  <a:lnTo>
                    <a:pt x="21300" y="364757"/>
                  </a:lnTo>
                  <a:lnTo>
                    <a:pt x="21741" y="361232"/>
                  </a:lnTo>
                  <a:lnTo>
                    <a:pt x="21741" y="358000"/>
                  </a:lnTo>
                  <a:lnTo>
                    <a:pt x="21741" y="37313"/>
                  </a:lnTo>
                  <a:lnTo>
                    <a:pt x="21741" y="34473"/>
                  </a:lnTo>
                  <a:lnTo>
                    <a:pt x="21300" y="31241"/>
                  </a:lnTo>
                  <a:lnTo>
                    <a:pt x="20419" y="27617"/>
                  </a:lnTo>
                  <a:lnTo>
                    <a:pt x="19635" y="23994"/>
                  </a:lnTo>
                  <a:lnTo>
                    <a:pt x="18460" y="20615"/>
                  </a:lnTo>
                  <a:lnTo>
                    <a:pt x="16893" y="17481"/>
                  </a:lnTo>
                  <a:lnTo>
                    <a:pt x="15326" y="14249"/>
                  </a:lnTo>
                  <a:lnTo>
                    <a:pt x="13319" y="11556"/>
                  </a:lnTo>
                  <a:lnTo>
                    <a:pt x="10870" y="9401"/>
                  </a:lnTo>
                  <a:lnTo>
                    <a:pt x="8520" y="7149"/>
                  </a:lnTo>
                  <a:lnTo>
                    <a:pt x="5925" y="6023"/>
                  </a:lnTo>
                  <a:lnTo>
                    <a:pt x="3084" y="6023"/>
                  </a:lnTo>
                  <a:lnTo>
                    <a:pt x="0" y="6023"/>
                  </a:lnTo>
                  <a:lnTo>
                    <a:pt x="0" y="0"/>
                  </a:lnTo>
                  <a:lnTo>
                    <a:pt x="61405" y="0"/>
                  </a:lnTo>
                  <a:lnTo>
                    <a:pt x="200961" y="329060"/>
                  </a:lnTo>
                  <a:lnTo>
                    <a:pt x="340665" y="0"/>
                  </a:lnTo>
                  <a:lnTo>
                    <a:pt x="408681" y="0"/>
                  </a:lnTo>
                  <a:lnTo>
                    <a:pt x="408681" y="6023"/>
                  </a:lnTo>
                  <a:lnTo>
                    <a:pt x="405596" y="6023"/>
                  </a:lnTo>
                  <a:lnTo>
                    <a:pt x="402364" y="6023"/>
                  </a:lnTo>
                  <a:lnTo>
                    <a:pt x="399524" y="7149"/>
                  </a:lnTo>
                  <a:lnTo>
                    <a:pt x="397076" y="9401"/>
                  </a:lnTo>
                  <a:lnTo>
                    <a:pt x="394725" y="11556"/>
                  </a:lnTo>
                  <a:lnTo>
                    <a:pt x="386939" y="27617"/>
                  </a:lnTo>
                  <a:lnTo>
                    <a:pt x="386156" y="31241"/>
                  </a:lnTo>
                  <a:lnTo>
                    <a:pt x="385764" y="34473"/>
                  </a:lnTo>
                  <a:lnTo>
                    <a:pt x="385764" y="37313"/>
                  </a:lnTo>
                  <a:lnTo>
                    <a:pt x="385764" y="358000"/>
                  </a:lnTo>
                  <a:lnTo>
                    <a:pt x="385764" y="361232"/>
                  </a:lnTo>
                  <a:lnTo>
                    <a:pt x="386156" y="364757"/>
                  </a:lnTo>
                  <a:lnTo>
                    <a:pt x="402364" y="391053"/>
                  </a:lnTo>
                  <a:lnTo>
                    <a:pt x="405596" y="391053"/>
                  </a:lnTo>
                  <a:lnTo>
                    <a:pt x="408681" y="391053"/>
                  </a:lnTo>
                  <a:lnTo>
                    <a:pt x="408681" y="397076"/>
                  </a:lnTo>
                  <a:lnTo>
                    <a:pt x="323184" y="397076"/>
                  </a:lnTo>
                  <a:lnTo>
                    <a:pt x="323184" y="391053"/>
                  </a:lnTo>
                  <a:close/>
                </a:path>
                <a:path w="684529" h="403860">
                  <a:moveTo>
                    <a:pt x="625836" y="397076"/>
                  </a:moveTo>
                  <a:lnTo>
                    <a:pt x="625836" y="366373"/>
                  </a:lnTo>
                  <a:lnTo>
                    <a:pt x="622752" y="369458"/>
                  </a:lnTo>
                  <a:lnTo>
                    <a:pt x="614975" y="376546"/>
                  </a:lnTo>
                  <a:lnTo>
                    <a:pt x="577946" y="396626"/>
                  </a:lnTo>
                  <a:lnTo>
                    <a:pt x="540927" y="401336"/>
                  </a:lnTo>
                  <a:lnTo>
                    <a:pt x="530791" y="401033"/>
                  </a:lnTo>
                  <a:lnTo>
                    <a:pt x="491127" y="390685"/>
                  </a:lnTo>
                  <a:lnTo>
                    <a:pt x="462971" y="355209"/>
                  </a:lnTo>
                  <a:lnTo>
                    <a:pt x="461453" y="347178"/>
                  </a:lnTo>
                  <a:lnTo>
                    <a:pt x="461453" y="338756"/>
                  </a:lnTo>
                  <a:lnTo>
                    <a:pt x="478815" y="294997"/>
                  </a:lnTo>
                  <a:lnTo>
                    <a:pt x="515935" y="269106"/>
                  </a:lnTo>
                  <a:lnTo>
                    <a:pt x="556205" y="252965"/>
                  </a:lnTo>
                  <a:lnTo>
                    <a:pt x="606776" y="238229"/>
                  </a:lnTo>
                  <a:lnTo>
                    <a:pt x="625836" y="233427"/>
                  </a:lnTo>
                  <a:lnTo>
                    <a:pt x="624735" y="222244"/>
                  </a:lnTo>
                  <a:lnTo>
                    <a:pt x="606996" y="182709"/>
                  </a:lnTo>
                  <a:lnTo>
                    <a:pt x="572217" y="162179"/>
                  </a:lnTo>
                  <a:lnTo>
                    <a:pt x="556597" y="159388"/>
                  </a:lnTo>
                  <a:lnTo>
                    <a:pt x="550623" y="159388"/>
                  </a:lnTo>
                  <a:lnTo>
                    <a:pt x="508511" y="171581"/>
                  </a:lnTo>
                  <a:lnTo>
                    <a:pt x="488042" y="192882"/>
                  </a:lnTo>
                  <a:lnTo>
                    <a:pt x="484027" y="198660"/>
                  </a:lnTo>
                  <a:lnTo>
                    <a:pt x="480795" y="204144"/>
                  </a:lnTo>
                  <a:lnTo>
                    <a:pt x="478347" y="209335"/>
                  </a:lnTo>
                  <a:lnTo>
                    <a:pt x="472911" y="209335"/>
                  </a:lnTo>
                  <a:lnTo>
                    <a:pt x="472911" y="165411"/>
                  </a:lnTo>
                  <a:lnTo>
                    <a:pt x="476143" y="165020"/>
                  </a:lnTo>
                  <a:lnTo>
                    <a:pt x="479130" y="164040"/>
                  </a:lnTo>
                  <a:lnTo>
                    <a:pt x="481872" y="162473"/>
                  </a:lnTo>
                  <a:lnTo>
                    <a:pt x="484713" y="160808"/>
                  </a:lnTo>
                  <a:lnTo>
                    <a:pt x="488140" y="159192"/>
                  </a:lnTo>
                  <a:lnTo>
                    <a:pt x="516835" y="147049"/>
                  </a:lnTo>
                  <a:lnTo>
                    <a:pt x="525475" y="144028"/>
                  </a:lnTo>
                  <a:lnTo>
                    <a:pt x="535675" y="141870"/>
                  </a:lnTo>
                  <a:lnTo>
                    <a:pt x="547437" y="140576"/>
                  </a:lnTo>
                  <a:lnTo>
                    <a:pt x="560759" y="140144"/>
                  </a:lnTo>
                  <a:lnTo>
                    <a:pt x="576560" y="140677"/>
                  </a:lnTo>
                  <a:lnTo>
                    <a:pt x="614378" y="148664"/>
                  </a:lnTo>
                  <a:lnTo>
                    <a:pt x="645962" y="170847"/>
                  </a:lnTo>
                  <a:lnTo>
                    <a:pt x="662259" y="211373"/>
                  </a:lnTo>
                  <a:lnTo>
                    <a:pt x="664324" y="238862"/>
                  </a:lnTo>
                  <a:lnTo>
                    <a:pt x="664324" y="358000"/>
                  </a:lnTo>
                  <a:lnTo>
                    <a:pt x="664324" y="366030"/>
                  </a:lnTo>
                  <a:lnTo>
                    <a:pt x="666136" y="373571"/>
                  </a:lnTo>
                  <a:lnTo>
                    <a:pt x="669760" y="380623"/>
                  </a:lnTo>
                  <a:lnTo>
                    <a:pt x="673384" y="387576"/>
                  </a:lnTo>
                  <a:lnTo>
                    <a:pt x="678183" y="391053"/>
                  </a:lnTo>
                  <a:lnTo>
                    <a:pt x="684157" y="391053"/>
                  </a:lnTo>
                  <a:lnTo>
                    <a:pt x="684157" y="397076"/>
                  </a:lnTo>
                  <a:lnTo>
                    <a:pt x="625836" y="397076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3" name="object 28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840343" y="4885925"/>
              <a:ext cx="148314" cy="147139"/>
            </a:xfrm>
            <a:prstGeom prst="rect">
              <a:avLst/>
            </a:prstGeom>
          </p:spPr>
        </p:pic>
        <p:sp>
          <p:nvSpPr>
            <p:cNvPr id="284" name="object 284"/>
            <p:cNvSpPr/>
            <p:nvPr/>
          </p:nvSpPr>
          <p:spPr>
            <a:xfrm>
              <a:off x="5100575" y="4780568"/>
              <a:ext cx="80010" cy="260350"/>
            </a:xfrm>
            <a:custGeom>
              <a:avLst/>
              <a:gdLst/>
              <a:ahLst/>
              <a:cxnLst/>
              <a:rect l="l" t="t" r="r" b="b"/>
              <a:pathLst>
                <a:path w="80010" h="260350">
                  <a:moveTo>
                    <a:pt x="1321" y="259869"/>
                  </a:moveTo>
                  <a:lnTo>
                    <a:pt x="1321" y="253846"/>
                  </a:lnTo>
                  <a:lnTo>
                    <a:pt x="4455" y="253846"/>
                  </a:lnTo>
                  <a:lnTo>
                    <a:pt x="7247" y="252671"/>
                  </a:lnTo>
                  <a:lnTo>
                    <a:pt x="19244" y="231370"/>
                  </a:lnTo>
                  <a:lnTo>
                    <a:pt x="20125" y="227551"/>
                  </a:lnTo>
                  <a:lnTo>
                    <a:pt x="20565" y="224025"/>
                  </a:lnTo>
                  <a:lnTo>
                    <a:pt x="20565" y="220793"/>
                  </a:lnTo>
                  <a:lnTo>
                    <a:pt x="20565" y="54059"/>
                  </a:lnTo>
                  <a:lnTo>
                    <a:pt x="20565" y="47302"/>
                  </a:lnTo>
                  <a:lnTo>
                    <a:pt x="19537" y="40838"/>
                  </a:lnTo>
                  <a:lnTo>
                    <a:pt x="17481" y="34669"/>
                  </a:lnTo>
                  <a:lnTo>
                    <a:pt x="15522" y="28401"/>
                  </a:lnTo>
                  <a:lnTo>
                    <a:pt x="9695" y="25022"/>
                  </a:lnTo>
                  <a:lnTo>
                    <a:pt x="0" y="24532"/>
                  </a:lnTo>
                  <a:lnTo>
                    <a:pt x="0" y="19244"/>
                  </a:lnTo>
                  <a:lnTo>
                    <a:pt x="60229" y="0"/>
                  </a:lnTo>
                  <a:lnTo>
                    <a:pt x="60229" y="220793"/>
                  </a:lnTo>
                  <a:lnTo>
                    <a:pt x="60229" y="224025"/>
                  </a:lnTo>
                  <a:lnTo>
                    <a:pt x="76241" y="253846"/>
                  </a:lnTo>
                  <a:lnTo>
                    <a:pt x="79473" y="253846"/>
                  </a:lnTo>
                  <a:lnTo>
                    <a:pt x="79473" y="259869"/>
                  </a:lnTo>
                  <a:lnTo>
                    <a:pt x="1321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5" name="object 28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3552" y="4682613"/>
              <a:ext cx="79711" cy="79123"/>
            </a:xfrm>
            <a:prstGeom prst="rect">
              <a:avLst/>
            </a:prstGeom>
          </p:spPr>
        </p:pic>
        <p:sp>
          <p:nvSpPr>
            <p:cNvPr id="286" name="object 286"/>
            <p:cNvSpPr/>
            <p:nvPr/>
          </p:nvSpPr>
          <p:spPr>
            <a:xfrm>
              <a:off x="5239689" y="4639689"/>
              <a:ext cx="255270" cy="405130"/>
            </a:xfrm>
            <a:custGeom>
              <a:avLst/>
              <a:gdLst/>
              <a:ahLst/>
              <a:cxnLst/>
              <a:rect l="l" t="t" r="r" b="b"/>
              <a:pathLst>
                <a:path w="255270" h="405129">
                  <a:moveTo>
                    <a:pt x="196113" y="400748"/>
                  </a:moveTo>
                  <a:lnTo>
                    <a:pt x="196113" y="374306"/>
                  </a:lnTo>
                  <a:lnTo>
                    <a:pt x="190540" y="379925"/>
                  </a:lnTo>
                  <a:lnTo>
                    <a:pt x="184104" y="385324"/>
                  </a:lnTo>
                  <a:lnTo>
                    <a:pt x="149399" y="402621"/>
                  </a:lnTo>
                  <a:lnTo>
                    <a:pt x="125748" y="405008"/>
                  </a:lnTo>
                  <a:lnTo>
                    <a:pt x="110314" y="404311"/>
                  </a:lnTo>
                  <a:lnTo>
                    <a:pt x="70071" y="393844"/>
                  </a:lnTo>
                  <a:lnTo>
                    <a:pt x="30555" y="364610"/>
                  </a:lnTo>
                  <a:lnTo>
                    <a:pt x="7492" y="323478"/>
                  </a:lnTo>
                  <a:lnTo>
                    <a:pt x="0" y="275588"/>
                  </a:lnTo>
                  <a:lnTo>
                    <a:pt x="486" y="263569"/>
                  </a:lnTo>
                  <a:lnTo>
                    <a:pt x="12165" y="216267"/>
                  </a:lnTo>
                  <a:lnTo>
                    <a:pt x="39489" y="176511"/>
                  </a:lnTo>
                  <a:lnTo>
                    <a:pt x="82558" y="150262"/>
                  </a:lnTo>
                  <a:lnTo>
                    <a:pt x="124425" y="143817"/>
                  </a:lnTo>
                  <a:lnTo>
                    <a:pt x="134662" y="144285"/>
                  </a:lnTo>
                  <a:lnTo>
                    <a:pt x="174216" y="155339"/>
                  </a:lnTo>
                  <a:lnTo>
                    <a:pt x="196113" y="170847"/>
                  </a:lnTo>
                  <a:lnTo>
                    <a:pt x="196113" y="53619"/>
                  </a:lnTo>
                  <a:lnTo>
                    <a:pt x="196113" y="46763"/>
                  </a:lnTo>
                  <a:lnTo>
                    <a:pt x="195085" y="40349"/>
                  </a:lnTo>
                  <a:lnTo>
                    <a:pt x="193028" y="34375"/>
                  </a:lnTo>
                  <a:lnTo>
                    <a:pt x="191070" y="28303"/>
                  </a:lnTo>
                  <a:lnTo>
                    <a:pt x="185292" y="25071"/>
                  </a:lnTo>
                  <a:lnTo>
                    <a:pt x="175694" y="24679"/>
                  </a:lnTo>
                  <a:lnTo>
                    <a:pt x="175694" y="18656"/>
                  </a:lnTo>
                  <a:lnTo>
                    <a:pt x="235777" y="0"/>
                  </a:lnTo>
                  <a:lnTo>
                    <a:pt x="235777" y="361672"/>
                  </a:lnTo>
                  <a:lnTo>
                    <a:pt x="235777" y="364904"/>
                  </a:lnTo>
                  <a:lnTo>
                    <a:pt x="240625" y="382679"/>
                  </a:lnTo>
                  <a:lnTo>
                    <a:pt x="242192" y="385911"/>
                  </a:lnTo>
                  <a:lnTo>
                    <a:pt x="244151" y="388751"/>
                  </a:lnTo>
                  <a:lnTo>
                    <a:pt x="246501" y="391200"/>
                  </a:lnTo>
                  <a:lnTo>
                    <a:pt x="248949" y="393550"/>
                  </a:lnTo>
                  <a:lnTo>
                    <a:pt x="251789" y="394725"/>
                  </a:lnTo>
                  <a:lnTo>
                    <a:pt x="255021" y="394725"/>
                  </a:lnTo>
                  <a:lnTo>
                    <a:pt x="255021" y="400748"/>
                  </a:lnTo>
                  <a:lnTo>
                    <a:pt x="196113" y="40074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7" name="object 28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266894" y="4792642"/>
              <a:ext cx="180191" cy="243506"/>
            </a:xfrm>
            <a:prstGeom prst="rect">
              <a:avLst/>
            </a:prstGeom>
          </p:spPr>
        </p:pic>
      </p:grpSp>
      <p:pic>
        <p:nvPicPr>
          <p:cNvPr id="288" name="object 28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5668797" y="4973185"/>
            <a:ext cx="91169" cy="147726"/>
          </a:xfrm>
          <a:prstGeom prst="rect">
            <a:avLst/>
          </a:prstGeom>
        </p:spPr>
      </p:pic>
      <p:grpSp>
        <p:nvGrpSpPr>
          <p:cNvPr id="289" name="object 289"/>
          <p:cNvGrpSpPr/>
          <p:nvPr/>
        </p:nvGrpSpPr>
        <p:grpSpPr>
          <a:xfrm>
            <a:off x="5921967" y="4669392"/>
            <a:ext cx="2318385" cy="509270"/>
            <a:chOff x="5921967" y="4669392"/>
            <a:chExt cx="2318385" cy="509270"/>
          </a:xfrm>
        </p:grpSpPr>
        <p:sp>
          <p:nvSpPr>
            <p:cNvPr id="290" name="object 290"/>
            <p:cNvSpPr/>
            <p:nvPr/>
          </p:nvSpPr>
          <p:spPr>
            <a:xfrm>
              <a:off x="5933251" y="4783507"/>
              <a:ext cx="485140" cy="261620"/>
            </a:xfrm>
            <a:custGeom>
              <a:avLst/>
              <a:gdLst/>
              <a:ahLst/>
              <a:cxnLst/>
              <a:rect l="l" t="t" r="r" b="b"/>
              <a:pathLst>
                <a:path w="485139" h="261620">
                  <a:moveTo>
                    <a:pt x="227551" y="235336"/>
                  </a:moveTo>
                  <a:lnTo>
                    <a:pt x="224319" y="235336"/>
                  </a:lnTo>
                  <a:lnTo>
                    <a:pt x="221284" y="236022"/>
                  </a:lnTo>
                  <a:lnTo>
                    <a:pt x="218443" y="237393"/>
                  </a:lnTo>
                  <a:lnTo>
                    <a:pt x="215701" y="238764"/>
                  </a:lnTo>
                  <a:lnTo>
                    <a:pt x="212518" y="240478"/>
                  </a:lnTo>
                  <a:lnTo>
                    <a:pt x="208894" y="242534"/>
                  </a:lnTo>
                  <a:lnTo>
                    <a:pt x="203413" y="245564"/>
                  </a:lnTo>
                  <a:lnTo>
                    <a:pt x="164897" y="259612"/>
                  </a:lnTo>
                  <a:lnTo>
                    <a:pt x="142054" y="261191"/>
                  </a:lnTo>
                  <a:lnTo>
                    <a:pt x="126987" y="260576"/>
                  </a:lnTo>
                  <a:lnTo>
                    <a:pt x="85203" y="251349"/>
                  </a:lnTo>
                  <a:lnTo>
                    <a:pt x="50029" y="231985"/>
                  </a:lnTo>
                  <a:lnTo>
                    <a:pt x="23247" y="204303"/>
                  </a:lnTo>
                  <a:lnTo>
                    <a:pt x="5949" y="169873"/>
                  </a:lnTo>
                  <a:lnTo>
                    <a:pt x="0" y="130595"/>
                  </a:lnTo>
                  <a:lnTo>
                    <a:pt x="578" y="117815"/>
                  </a:lnTo>
                  <a:lnTo>
                    <a:pt x="14460" y="69824"/>
                  </a:lnTo>
                  <a:lnTo>
                    <a:pt x="45383" y="31088"/>
                  </a:lnTo>
                  <a:lnTo>
                    <a:pt x="79180" y="10870"/>
                  </a:lnTo>
                  <a:lnTo>
                    <a:pt x="121405" y="679"/>
                  </a:lnTo>
                  <a:lnTo>
                    <a:pt x="137206" y="0"/>
                  </a:lnTo>
                  <a:lnTo>
                    <a:pt x="147838" y="321"/>
                  </a:lnTo>
                  <a:lnTo>
                    <a:pt x="186125" y="10172"/>
                  </a:lnTo>
                  <a:lnTo>
                    <a:pt x="200472" y="17040"/>
                  </a:lnTo>
                  <a:lnTo>
                    <a:pt x="203949" y="18656"/>
                  </a:lnTo>
                  <a:lnTo>
                    <a:pt x="207279" y="19831"/>
                  </a:lnTo>
                  <a:lnTo>
                    <a:pt x="210706" y="21006"/>
                  </a:lnTo>
                  <a:lnTo>
                    <a:pt x="214232" y="21594"/>
                  </a:lnTo>
                  <a:lnTo>
                    <a:pt x="217855" y="21594"/>
                  </a:lnTo>
                  <a:lnTo>
                    <a:pt x="217855" y="67428"/>
                  </a:lnTo>
                  <a:lnTo>
                    <a:pt x="211833" y="67428"/>
                  </a:lnTo>
                  <a:lnTo>
                    <a:pt x="209874" y="59789"/>
                  </a:lnTo>
                  <a:lnTo>
                    <a:pt x="206250" y="53080"/>
                  </a:lnTo>
                  <a:lnTo>
                    <a:pt x="200962" y="47302"/>
                  </a:lnTo>
                  <a:lnTo>
                    <a:pt x="195771" y="41426"/>
                  </a:lnTo>
                  <a:lnTo>
                    <a:pt x="189748" y="36480"/>
                  </a:lnTo>
                  <a:lnTo>
                    <a:pt x="182893" y="32465"/>
                  </a:lnTo>
                  <a:lnTo>
                    <a:pt x="176135" y="28449"/>
                  </a:lnTo>
                  <a:lnTo>
                    <a:pt x="168741" y="25462"/>
                  </a:lnTo>
                  <a:lnTo>
                    <a:pt x="160710" y="23504"/>
                  </a:lnTo>
                  <a:lnTo>
                    <a:pt x="152680" y="21447"/>
                  </a:lnTo>
                  <a:lnTo>
                    <a:pt x="144845" y="20419"/>
                  </a:lnTo>
                  <a:lnTo>
                    <a:pt x="137206" y="20419"/>
                  </a:lnTo>
                  <a:lnTo>
                    <a:pt x="125243" y="20970"/>
                  </a:lnTo>
                  <a:lnTo>
                    <a:pt x="84955" y="33915"/>
                  </a:lnTo>
                  <a:lnTo>
                    <a:pt x="52738" y="67244"/>
                  </a:lnTo>
                  <a:lnTo>
                    <a:pt x="39599" y="111948"/>
                  </a:lnTo>
                  <a:lnTo>
                    <a:pt x="39223" y="121487"/>
                  </a:lnTo>
                  <a:lnTo>
                    <a:pt x="39673" y="132597"/>
                  </a:lnTo>
                  <a:lnTo>
                    <a:pt x="50415" y="175639"/>
                  </a:lnTo>
                  <a:lnTo>
                    <a:pt x="74250" y="211428"/>
                  </a:lnTo>
                  <a:lnTo>
                    <a:pt x="109818" y="234923"/>
                  </a:lnTo>
                  <a:lnTo>
                    <a:pt x="143229" y="240625"/>
                  </a:lnTo>
                  <a:lnTo>
                    <a:pt x="151501" y="240331"/>
                  </a:lnTo>
                  <a:lnTo>
                    <a:pt x="193121" y="227000"/>
                  </a:lnTo>
                  <a:lnTo>
                    <a:pt x="220745" y="193910"/>
                  </a:lnTo>
                  <a:lnTo>
                    <a:pt x="221528" y="188328"/>
                  </a:lnTo>
                  <a:lnTo>
                    <a:pt x="227551" y="188328"/>
                  </a:lnTo>
                  <a:lnTo>
                    <a:pt x="227551" y="235336"/>
                  </a:lnTo>
                  <a:close/>
                </a:path>
                <a:path w="485139" h="261620">
                  <a:moveTo>
                    <a:pt x="426699" y="256931"/>
                  </a:moveTo>
                  <a:lnTo>
                    <a:pt x="426699" y="226228"/>
                  </a:lnTo>
                  <a:lnTo>
                    <a:pt x="423614" y="229313"/>
                  </a:lnTo>
                  <a:lnTo>
                    <a:pt x="415838" y="236402"/>
                  </a:lnTo>
                  <a:lnTo>
                    <a:pt x="378809" y="256481"/>
                  </a:lnTo>
                  <a:lnTo>
                    <a:pt x="341790" y="261191"/>
                  </a:lnTo>
                  <a:lnTo>
                    <a:pt x="331654" y="260888"/>
                  </a:lnTo>
                  <a:lnTo>
                    <a:pt x="291990" y="250541"/>
                  </a:lnTo>
                  <a:lnTo>
                    <a:pt x="263834" y="215064"/>
                  </a:lnTo>
                  <a:lnTo>
                    <a:pt x="262316" y="207033"/>
                  </a:lnTo>
                  <a:lnTo>
                    <a:pt x="262316" y="198611"/>
                  </a:lnTo>
                  <a:lnTo>
                    <a:pt x="279678" y="154853"/>
                  </a:lnTo>
                  <a:lnTo>
                    <a:pt x="316798" y="128961"/>
                  </a:lnTo>
                  <a:lnTo>
                    <a:pt x="357067" y="112820"/>
                  </a:lnTo>
                  <a:lnTo>
                    <a:pt x="407639" y="98084"/>
                  </a:lnTo>
                  <a:lnTo>
                    <a:pt x="426699" y="93282"/>
                  </a:lnTo>
                  <a:lnTo>
                    <a:pt x="425597" y="82099"/>
                  </a:lnTo>
                  <a:lnTo>
                    <a:pt x="407859" y="42564"/>
                  </a:lnTo>
                  <a:lnTo>
                    <a:pt x="373080" y="22035"/>
                  </a:lnTo>
                  <a:lnTo>
                    <a:pt x="357459" y="19244"/>
                  </a:lnTo>
                  <a:lnTo>
                    <a:pt x="351485" y="19244"/>
                  </a:lnTo>
                  <a:lnTo>
                    <a:pt x="309373" y="31436"/>
                  </a:lnTo>
                  <a:lnTo>
                    <a:pt x="303596" y="36431"/>
                  </a:lnTo>
                  <a:lnTo>
                    <a:pt x="297817" y="41426"/>
                  </a:lnTo>
                  <a:lnTo>
                    <a:pt x="292920" y="46861"/>
                  </a:lnTo>
                  <a:lnTo>
                    <a:pt x="288905" y="52737"/>
                  </a:lnTo>
                  <a:lnTo>
                    <a:pt x="284890" y="58515"/>
                  </a:lnTo>
                  <a:lnTo>
                    <a:pt x="281658" y="64000"/>
                  </a:lnTo>
                  <a:lnTo>
                    <a:pt x="279210" y="69190"/>
                  </a:lnTo>
                  <a:lnTo>
                    <a:pt x="273774" y="69190"/>
                  </a:lnTo>
                  <a:lnTo>
                    <a:pt x="273774" y="25267"/>
                  </a:lnTo>
                  <a:lnTo>
                    <a:pt x="277006" y="24875"/>
                  </a:lnTo>
                  <a:lnTo>
                    <a:pt x="279993" y="23896"/>
                  </a:lnTo>
                  <a:lnTo>
                    <a:pt x="282735" y="22328"/>
                  </a:lnTo>
                  <a:lnTo>
                    <a:pt x="285575" y="20663"/>
                  </a:lnTo>
                  <a:lnTo>
                    <a:pt x="289003" y="19048"/>
                  </a:lnTo>
                  <a:lnTo>
                    <a:pt x="317698" y="6904"/>
                  </a:lnTo>
                  <a:lnTo>
                    <a:pt x="326338" y="3883"/>
                  </a:lnTo>
                  <a:lnTo>
                    <a:pt x="336538" y="1726"/>
                  </a:lnTo>
                  <a:lnTo>
                    <a:pt x="348299" y="431"/>
                  </a:lnTo>
                  <a:lnTo>
                    <a:pt x="361621" y="0"/>
                  </a:lnTo>
                  <a:lnTo>
                    <a:pt x="377423" y="532"/>
                  </a:lnTo>
                  <a:lnTo>
                    <a:pt x="415241" y="8520"/>
                  </a:lnTo>
                  <a:lnTo>
                    <a:pt x="446824" y="30702"/>
                  </a:lnTo>
                  <a:lnTo>
                    <a:pt x="463121" y="71229"/>
                  </a:lnTo>
                  <a:lnTo>
                    <a:pt x="465187" y="98718"/>
                  </a:lnTo>
                  <a:lnTo>
                    <a:pt x="465187" y="217855"/>
                  </a:lnTo>
                  <a:lnTo>
                    <a:pt x="465187" y="225886"/>
                  </a:lnTo>
                  <a:lnTo>
                    <a:pt x="466999" y="233427"/>
                  </a:lnTo>
                  <a:lnTo>
                    <a:pt x="470623" y="240478"/>
                  </a:lnTo>
                  <a:lnTo>
                    <a:pt x="474247" y="247431"/>
                  </a:lnTo>
                  <a:lnTo>
                    <a:pt x="479046" y="250908"/>
                  </a:lnTo>
                  <a:lnTo>
                    <a:pt x="485019" y="250908"/>
                  </a:lnTo>
                  <a:lnTo>
                    <a:pt x="485019" y="256931"/>
                  </a:lnTo>
                  <a:lnTo>
                    <a:pt x="426699" y="25693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1" name="object 29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222919" y="4885925"/>
              <a:ext cx="148314" cy="147139"/>
            </a:xfrm>
            <a:prstGeom prst="rect">
              <a:avLst/>
            </a:prstGeom>
          </p:spPr>
        </p:pic>
        <p:sp>
          <p:nvSpPr>
            <p:cNvPr id="292" name="object 292"/>
            <p:cNvSpPr/>
            <p:nvPr/>
          </p:nvSpPr>
          <p:spPr>
            <a:xfrm>
              <a:off x="6474190" y="4783507"/>
              <a:ext cx="460375" cy="383540"/>
            </a:xfrm>
            <a:custGeom>
              <a:avLst/>
              <a:gdLst/>
              <a:ahLst/>
              <a:cxnLst/>
              <a:rect l="l" t="t" r="r" b="b"/>
              <a:pathLst>
                <a:path w="460375" h="383539">
                  <a:moveTo>
                    <a:pt x="148665" y="48183"/>
                  </a:moveTo>
                  <a:lnTo>
                    <a:pt x="143866" y="40153"/>
                  </a:lnTo>
                  <a:lnTo>
                    <a:pt x="138822" y="35158"/>
                  </a:lnTo>
                  <a:lnTo>
                    <a:pt x="133534" y="33199"/>
                  </a:lnTo>
                  <a:lnTo>
                    <a:pt x="128343" y="31143"/>
                  </a:lnTo>
                  <a:lnTo>
                    <a:pt x="122321" y="30114"/>
                  </a:lnTo>
                  <a:lnTo>
                    <a:pt x="115465" y="30114"/>
                  </a:lnTo>
                  <a:lnTo>
                    <a:pt x="111058" y="30114"/>
                  </a:lnTo>
                  <a:lnTo>
                    <a:pt x="106357" y="31143"/>
                  </a:lnTo>
                  <a:lnTo>
                    <a:pt x="101362" y="33199"/>
                  </a:lnTo>
                  <a:lnTo>
                    <a:pt x="96367" y="35158"/>
                  </a:lnTo>
                  <a:lnTo>
                    <a:pt x="91471" y="37753"/>
                  </a:lnTo>
                  <a:lnTo>
                    <a:pt x="86672" y="40985"/>
                  </a:lnTo>
                  <a:lnTo>
                    <a:pt x="81873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30" y="250908"/>
                  </a:lnTo>
                  <a:lnTo>
                    <a:pt x="80061" y="250908"/>
                  </a:lnTo>
                  <a:lnTo>
                    <a:pt x="80061" y="256931"/>
                  </a:lnTo>
                  <a:lnTo>
                    <a:pt x="1763" y="256931"/>
                  </a:lnTo>
                  <a:lnTo>
                    <a:pt x="1763" y="250908"/>
                  </a:lnTo>
                  <a:lnTo>
                    <a:pt x="4603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2" y="242584"/>
                  </a:lnTo>
                  <a:lnTo>
                    <a:pt x="15865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2" y="228726"/>
                  </a:lnTo>
                  <a:lnTo>
                    <a:pt x="20615" y="225102"/>
                  </a:lnTo>
                  <a:lnTo>
                    <a:pt x="21007" y="221675"/>
                  </a:lnTo>
                  <a:lnTo>
                    <a:pt x="21007" y="218443"/>
                  </a:lnTo>
                  <a:lnTo>
                    <a:pt x="21007" y="50534"/>
                  </a:lnTo>
                  <a:lnTo>
                    <a:pt x="21007" y="44951"/>
                  </a:lnTo>
                  <a:lnTo>
                    <a:pt x="19195" y="39369"/>
                  </a:lnTo>
                  <a:lnTo>
                    <a:pt x="15572" y="33787"/>
                  </a:lnTo>
                  <a:lnTo>
                    <a:pt x="12046" y="28107"/>
                  </a:lnTo>
                  <a:lnTo>
                    <a:pt x="6855" y="24483"/>
                  </a:lnTo>
                  <a:lnTo>
                    <a:pt x="0" y="22916"/>
                  </a:lnTo>
                  <a:lnTo>
                    <a:pt x="0" y="18068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68260" y="27421"/>
                  </a:lnTo>
                  <a:lnTo>
                    <a:pt x="72276" y="23210"/>
                  </a:lnTo>
                  <a:lnTo>
                    <a:pt x="76291" y="18999"/>
                  </a:lnTo>
                  <a:lnTo>
                    <a:pt x="80796" y="15179"/>
                  </a:lnTo>
                  <a:lnTo>
                    <a:pt x="85791" y="11752"/>
                  </a:lnTo>
                  <a:lnTo>
                    <a:pt x="90785" y="8324"/>
                  </a:lnTo>
                  <a:lnTo>
                    <a:pt x="96270" y="5532"/>
                  </a:lnTo>
                  <a:lnTo>
                    <a:pt x="102244" y="3378"/>
                  </a:lnTo>
                  <a:lnTo>
                    <a:pt x="108315" y="1126"/>
                  </a:lnTo>
                  <a:lnTo>
                    <a:pt x="115367" y="0"/>
                  </a:lnTo>
                  <a:lnTo>
                    <a:pt x="123397" y="0"/>
                  </a:lnTo>
                  <a:lnTo>
                    <a:pt x="128980" y="0"/>
                  </a:lnTo>
                  <a:lnTo>
                    <a:pt x="136178" y="1224"/>
                  </a:lnTo>
                  <a:lnTo>
                    <a:pt x="144992" y="3672"/>
                  </a:lnTo>
                  <a:lnTo>
                    <a:pt x="153806" y="6022"/>
                  </a:lnTo>
                  <a:lnTo>
                    <a:pt x="161053" y="8618"/>
                  </a:lnTo>
                  <a:lnTo>
                    <a:pt x="166734" y="11458"/>
                  </a:lnTo>
                  <a:lnTo>
                    <a:pt x="148665" y="48183"/>
                  </a:lnTo>
                  <a:close/>
                </a:path>
                <a:path w="460375" h="383539">
                  <a:moveTo>
                    <a:pt x="332762" y="0"/>
                  </a:moveTo>
                  <a:lnTo>
                    <a:pt x="376585" y="6279"/>
                  </a:lnTo>
                  <a:lnTo>
                    <a:pt x="410841" y="24055"/>
                  </a:lnTo>
                  <a:lnTo>
                    <a:pt x="442645" y="59715"/>
                  </a:lnTo>
                  <a:lnTo>
                    <a:pt x="458326" y="105622"/>
                  </a:lnTo>
                  <a:lnTo>
                    <a:pt x="460273" y="130008"/>
                  </a:lnTo>
                  <a:lnTo>
                    <a:pt x="459805" y="142017"/>
                  </a:lnTo>
                  <a:lnTo>
                    <a:pt x="448539" y="188989"/>
                  </a:lnTo>
                  <a:lnTo>
                    <a:pt x="421748" y="228496"/>
                  </a:lnTo>
                  <a:lnTo>
                    <a:pt x="379752" y="254746"/>
                  </a:lnTo>
                  <a:lnTo>
                    <a:pt x="337610" y="261191"/>
                  </a:lnTo>
                  <a:lnTo>
                    <a:pt x="328217" y="260576"/>
                  </a:lnTo>
                  <a:lnTo>
                    <a:pt x="289747" y="246033"/>
                  </a:lnTo>
                  <a:lnTo>
                    <a:pt x="264159" y="226228"/>
                  </a:lnTo>
                  <a:lnTo>
                    <a:pt x="264159" y="344191"/>
                  </a:lnTo>
                  <a:lnTo>
                    <a:pt x="264159" y="347423"/>
                  </a:lnTo>
                  <a:lnTo>
                    <a:pt x="264550" y="350948"/>
                  </a:lnTo>
                  <a:lnTo>
                    <a:pt x="280171" y="377244"/>
                  </a:lnTo>
                  <a:lnTo>
                    <a:pt x="283403" y="377244"/>
                  </a:lnTo>
                  <a:lnTo>
                    <a:pt x="283403" y="383267"/>
                  </a:lnTo>
                  <a:lnTo>
                    <a:pt x="205104" y="383267"/>
                  </a:lnTo>
                  <a:lnTo>
                    <a:pt x="205104" y="377244"/>
                  </a:lnTo>
                  <a:lnTo>
                    <a:pt x="207944" y="377244"/>
                  </a:lnTo>
                  <a:lnTo>
                    <a:pt x="210539" y="376020"/>
                  </a:lnTo>
                  <a:lnTo>
                    <a:pt x="212890" y="373571"/>
                  </a:lnTo>
                  <a:lnTo>
                    <a:pt x="215338" y="371221"/>
                  </a:lnTo>
                  <a:lnTo>
                    <a:pt x="217444" y="368430"/>
                  </a:lnTo>
                  <a:lnTo>
                    <a:pt x="219207" y="365198"/>
                  </a:lnTo>
                  <a:lnTo>
                    <a:pt x="221068" y="362064"/>
                  </a:lnTo>
                  <a:lnTo>
                    <a:pt x="222390" y="358587"/>
                  </a:lnTo>
                  <a:lnTo>
                    <a:pt x="223173" y="354768"/>
                  </a:lnTo>
                  <a:lnTo>
                    <a:pt x="223956" y="350948"/>
                  </a:lnTo>
                  <a:lnTo>
                    <a:pt x="224348" y="347423"/>
                  </a:lnTo>
                  <a:lnTo>
                    <a:pt x="224348" y="344191"/>
                  </a:lnTo>
                  <a:lnTo>
                    <a:pt x="224348" y="39663"/>
                  </a:lnTo>
                  <a:lnTo>
                    <a:pt x="224348" y="36039"/>
                  </a:lnTo>
                  <a:lnTo>
                    <a:pt x="224250" y="32563"/>
                  </a:lnTo>
                  <a:lnTo>
                    <a:pt x="224054" y="29233"/>
                  </a:lnTo>
                  <a:lnTo>
                    <a:pt x="223859" y="25805"/>
                  </a:lnTo>
                  <a:lnTo>
                    <a:pt x="223174" y="22818"/>
                  </a:lnTo>
                  <a:lnTo>
                    <a:pt x="221998" y="20272"/>
                  </a:lnTo>
                  <a:lnTo>
                    <a:pt x="220823" y="17628"/>
                  </a:lnTo>
                  <a:lnTo>
                    <a:pt x="218913" y="15424"/>
                  </a:lnTo>
                  <a:lnTo>
                    <a:pt x="216269" y="13661"/>
                  </a:lnTo>
                  <a:lnTo>
                    <a:pt x="213723" y="11801"/>
                  </a:lnTo>
                  <a:lnTo>
                    <a:pt x="210001" y="10674"/>
                  </a:lnTo>
                  <a:lnTo>
                    <a:pt x="205104" y="10282"/>
                  </a:lnTo>
                  <a:lnTo>
                    <a:pt x="205104" y="4259"/>
                  </a:lnTo>
                  <a:lnTo>
                    <a:pt x="264159" y="4259"/>
                  </a:lnTo>
                  <a:lnTo>
                    <a:pt x="264159" y="30702"/>
                  </a:lnTo>
                  <a:lnTo>
                    <a:pt x="270494" y="23899"/>
                  </a:lnTo>
                  <a:lnTo>
                    <a:pt x="311718" y="2056"/>
                  </a:lnTo>
                  <a:lnTo>
                    <a:pt x="321919" y="514"/>
                  </a:lnTo>
                  <a:lnTo>
                    <a:pt x="332762" y="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3" name="object 29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727066" y="4792643"/>
              <a:ext cx="179016" cy="242772"/>
            </a:xfrm>
            <a:prstGeom prst="rect">
              <a:avLst/>
            </a:prstGeom>
          </p:spPr>
        </p:pic>
        <p:sp>
          <p:nvSpPr>
            <p:cNvPr id="294" name="object 294"/>
            <p:cNvSpPr/>
            <p:nvPr/>
          </p:nvSpPr>
          <p:spPr>
            <a:xfrm>
              <a:off x="6983852" y="4783507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5" h="261620">
                  <a:moveTo>
                    <a:pt x="37900" y="135443"/>
                  </a:moveTo>
                  <a:lnTo>
                    <a:pt x="48036" y="175400"/>
                  </a:lnTo>
                  <a:lnTo>
                    <a:pt x="68750" y="208894"/>
                  </a:lnTo>
                  <a:lnTo>
                    <a:pt x="100480" y="231958"/>
                  </a:lnTo>
                  <a:lnTo>
                    <a:pt x="143669" y="240625"/>
                  </a:lnTo>
                  <a:lnTo>
                    <a:pt x="150436" y="240386"/>
                  </a:lnTo>
                  <a:lnTo>
                    <a:pt x="192606" y="229038"/>
                  </a:lnTo>
                  <a:lnTo>
                    <a:pt x="226265" y="202412"/>
                  </a:lnTo>
                  <a:lnTo>
                    <a:pt x="235190" y="184068"/>
                  </a:lnTo>
                  <a:lnTo>
                    <a:pt x="240625" y="184068"/>
                  </a:lnTo>
                  <a:lnTo>
                    <a:pt x="240625" y="229313"/>
                  </a:lnTo>
                  <a:lnTo>
                    <a:pt x="238177" y="229313"/>
                  </a:lnTo>
                  <a:lnTo>
                    <a:pt x="235435" y="230097"/>
                  </a:lnTo>
                  <a:lnTo>
                    <a:pt x="232399" y="231664"/>
                  </a:lnTo>
                  <a:lnTo>
                    <a:pt x="229460" y="233231"/>
                  </a:lnTo>
                  <a:lnTo>
                    <a:pt x="225983" y="235238"/>
                  </a:lnTo>
                  <a:lnTo>
                    <a:pt x="221968" y="237687"/>
                  </a:lnTo>
                  <a:lnTo>
                    <a:pt x="215422" y="241350"/>
                  </a:lnTo>
                  <a:lnTo>
                    <a:pt x="178458" y="256646"/>
                  </a:lnTo>
                  <a:lnTo>
                    <a:pt x="135296" y="261191"/>
                  </a:lnTo>
                  <a:lnTo>
                    <a:pt x="121946" y="260705"/>
                  </a:lnTo>
                  <a:lnTo>
                    <a:pt x="83880" y="253405"/>
                  </a:lnTo>
                  <a:lnTo>
                    <a:pt x="40838" y="229313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0"/>
                  </a:lnTo>
                  <a:lnTo>
                    <a:pt x="468" y="116383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0" y="0"/>
                  </a:lnTo>
                  <a:lnTo>
                    <a:pt x="142090" y="642"/>
                  </a:lnTo>
                  <a:lnTo>
                    <a:pt x="180101" y="10282"/>
                  </a:lnTo>
                  <a:lnTo>
                    <a:pt x="217414" y="38488"/>
                  </a:lnTo>
                  <a:lnTo>
                    <a:pt x="239450" y="81236"/>
                  </a:lnTo>
                  <a:lnTo>
                    <a:pt x="246198" y="120982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5" name="object 29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0469" y="4792055"/>
              <a:ext cx="194001" cy="116436"/>
            </a:xfrm>
            <a:prstGeom prst="rect">
              <a:avLst/>
            </a:prstGeom>
          </p:spPr>
        </p:pic>
        <p:sp>
          <p:nvSpPr>
            <p:cNvPr id="296" name="object 296"/>
            <p:cNvSpPr/>
            <p:nvPr/>
          </p:nvSpPr>
          <p:spPr>
            <a:xfrm>
              <a:off x="7279762" y="4680675"/>
              <a:ext cx="734695" cy="364490"/>
            </a:xfrm>
            <a:custGeom>
              <a:avLst/>
              <a:gdLst/>
              <a:ahLst/>
              <a:cxnLst/>
              <a:rect l="l" t="t" r="r" b="b"/>
              <a:pathLst>
                <a:path w="734695" h="364489">
                  <a:moveTo>
                    <a:pt x="242535" y="320686"/>
                  </a:moveTo>
                  <a:lnTo>
                    <a:pt x="242535" y="323918"/>
                  </a:lnTo>
                  <a:lnTo>
                    <a:pt x="242927" y="327444"/>
                  </a:lnTo>
                  <a:lnTo>
                    <a:pt x="258547" y="353739"/>
                  </a:lnTo>
                  <a:lnTo>
                    <a:pt x="261779" y="353739"/>
                  </a:lnTo>
                  <a:lnTo>
                    <a:pt x="261779" y="359762"/>
                  </a:lnTo>
                  <a:lnTo>
                    <a:pt x="184215" y="359762"/>
                  </a:lnTo>
                  <a:lnTo>
                    <a:pt x="184215" y="353739"/>
                  </a:lnTo>
                  <a:lnTo>
                    <a:pt x="186957" y="353739"/>
                  </a:lnTo>
                  <a:lnTo>
                    <a:pt x="189503" y="352564"/>
                  </a:lnTo>
                  <a:lnTo>
                    <a:pt x="191854" y="350214"/>
                  </a:lnTo>
                  <a:lnTo>
                    <a:pt x="194302" y="347765"/>
                  </a:lnTo>
                  <a:lnTo>
                    <a:pt x="196407" y="344925"/>
                  </a:lnTo>
                  <a:lnTo>
                    <a:pt x="198170" y="341693"/>
                  </a:lnTo>
                  <a:lnTo>
                    <a:pt x="200031" y="338462"/>
                  </a:lnTo>
                  <a:lnTo>
                    <a:pt x="201353" y="334985"/>
                  </a:lnTo>
                  <a:lnTo>
                    <a:pt x="202137" y="331263"/>
                  </a:lnTo>
                  <a:lnTo>
                    <a:pt x="203018" y="327444"/>
                  </a:lnTo>
                  <a:lnTo>
                    <a:pt x="203459" y="323918"/>
                  </a:lnTo>
                  <a:lnTo>
                    <a:pt x="203459" y="320686"/>
                  </a:lnTo>
                  <a:lnTo>
                    <a:pt x="203459" y="208747"/>
                  </a:lnTo>
                  <a:lnTo>
                    <a:pt x="203083" y="198225"/>
                  </a:lnTo>
                  <a:lnTo>
                    <a:pt x="190348" y="155936"/>
                  </a:lnTo>
                  <a:lnTo>
                    <a:pt x="157919" y="127804"/>
                  </a:lnTo>
                  <a:lnTo>
                    <a:pt x="131771" y="122662"/>
                  </a:lnTo>
                  <a:lnTo>
                    <a:pt x="125179" y="123002"/>
                  </a:lnTo>
                  <a:lnTo>
                    <a:pt x="87884" y="138152"/>
                  </a:lnTo>
                  <a:lnTo>
                    <a:pt x="62335" y="170504"/>
                  </a:lnTo>
                  <a:lnTo>
                    <a:pt x="60230" y="178583"/>
                  </a:lnTo>
                  <a:lnTo>
                    <a:pt x="60230" y="187006"/>
                  </a:lnTo>
                  <a:lnTo>
                    <a:pt x="60230" y="320686"/>
                  </a:lnTo>
                  <a:lnTo>
                    <a:pt x="60230" y="323918"/>
                  </a:lnTo>
                  <a:lnTo>
                    <a:pt x="60621" y="327444"/>
                  </a:lnTo>
                  <a:lnTo>
                    <a:pt x="76242" y="353739"/>
                  </a:lnTo>
                  <a:lnTo>
                    <a:pt x="79474" y="353739"/>
                  </a:lnTo>
                  <a:lnTo>
                    <a:pt x="79474" y="359762"/>
                  </a:lnTo>
                  <a:lnTo>
                    <a:pt x="1175" y="359762"/>
                  </a:lnTo>
                  <a:lnTo>
                    <a:pt x="1175" y="353739"/>
                  </a:lnTo>
                  <a:lnTo>
                    <a:pt x="4015" y="353739"/>
                  </a:lnTo>
                  <a:lnTo>
                    <a:pt x="6610" y="352564"/>
                  </a:lnTo>
                  <a:lnTo>
                    <a:pt x="8960" y="350214"/>
                  </a:lnTo>
                  <a:lnTo>
                    <a:pt x="11409" y="347765"/>
                  </a:lnTo>
                  <a:lnTo>
                    <a:pt x="13514" y="344925"/>
                  </a:lnTo>
                  <a:lnTo>
                    <a:pt x="15278" y="341693"/>
                  </a:lnTo>
                  <a:lnTo>
                    <a:pt x="17138" y="338462"/>
                  </a:lnTo>
                  <a:lnTo>
                    <a:pt x="18460" y="334985"/>
                  </a:lnTo>
                  <a:lnTo>
                    <a:pt x="19244" y="331263"/>
                  </a:lnTo>
                  <a:lnTo>
                    <a:pt x="20027" y="327444"/>
                  </a:lnTo>
                  <a:lnTo>
                    <a:pt x="20419" y="323918"/>
                  </a:lnTo>
                  <a:lnTo>
                    <a:pt x="20419" y="320686"/>
                  </a:lnTo>
                  <a:lnTo>
                    <a:pt x="20419" y="154540"/>
                  </a:lnTo>
                  <a:lnTo>
                    <a:pt x="20419" y="147783"/>
                  </a:lnTo>
                  <a:lnTo>
                    <a:pt x="19440" y="141319"/>
                  </a:lnTo>
                  <a:lnTo>
                    <a:pt x="17481" y="135149"/>
                  </a:lnTo>
                  <a:lnTo>
                    <a:pt x="15522" y="128881"/>
                  </a:lnTo>
                  <a:lnTo>
                    <a:pt x="9695" y="125552"/>
                  </a:lnTo>
                  <a:lnTo>
                    <a:pt x="0" y="125160"/>
                  </a:lnTo>
                  <a:lnTo>
                    <a:pt x="0" y="119725"/>
                  </a:lnTo>
                  <a:lnTo>
                    <a:pt x="60230" y="100480"/>
                  </a:lnTo>
                  <a:lnTo>
                    <a:pt x="60230" y="133533"/>
                  </a:lnTo>
                  <a:lnTo>
                    <a:pt x="62972" y="130302"/>
                  </a:lnTo>
                  <a:lnTo>
                    <a:pt x="86965" y="112233"/>
                  </a:lnTo>
                  <a:lnTo>
                    <a:pt x="93233" y="108805"/>
                  </a:lnTo>
                  <a:lnTo>
                    <a:pt x="137794" y="100480"/>
                  </a:lnTo>
                  <a:lnTo>
                    <a:pt x="151437" y="101086"/>
                  </a:lnTo>
                  <a:lnTo>
                    <a:pt x="195444" y="115318"/>
                  </a:lnTo>
                  <a:lnTo>
                    <a:pt x="224328" y="142981"/>
                  </a:lnTo>
                  <a:lnTo>
                    <a:pt x="241103" y="186822"/>
                  </a:lnTo>
                  <a:lnTo>
                    <a:pt x="242535" y="204487"/>
                  </a:lnTo>
                  <a:lnTo>
                    <a:pt x="242535" y="320686"/>
                  </a:lnTo>
                  <a:close/>
                </a:path>
                <a:path w="734695" h="364489">
                  <a:moveTo>
                    <a:pt x="379716" y="127510"/>
                  </a:moveTo>
                  <a:lnTo>
                    <a:pt x="379716" y="272503"/>
                  </a:lnTo>
                  <a:lnTo>
                    <a:pt x="379753" y="280169"/>
                  </a:lnTo>
                  <a:lnTo>
                    <a:pt x="383241" y="321862"/>
                  </a:lnTo>
                  <a:lnTo>
                    <a:pt x="398128" y="339343"/>
                  </a:lnTo>
                  <a:lnTo>
                    <a:pt x="403808" y="339343"/>
                  </a:lnTo>
                  <a:lnTo>
                    <a:pt x="436604" y="314039"/>
                  </a:lnTo>
                  <a:lnTo>
                    <a:pt x="441709" y="298357"/>
                  </a:lnTo>
                  <a:lnTo>
                    <a:pt x="446997" y="298357"/>
                  </a:lnTo>
                  <a:lnTo>
                    <a:pt x="446997" y="342281"/>
                  </a:lnTo>
                  <a:lnTo>
                    <a:pt x="443472" y="342281"/>
                  </a:lnTo>
                  <a:lnTo>
                    <a:pt x="440484" y="343505"/>
                  </a:lnTo>
                  <a:lnTo>
                    <a:pt x="398373" y="359762"/>
                  </a:lnTo>
                  <a:lnTo>
                    <a:pt x="388108" y="359239"/>
                  </a:lnTo>
                  <a:lnTo>
                    <a:pt x="354192" y="341547"/>
                  </a:lnTo>
                  <a:lnTo>
                    <a:pt x="340787" y="298504"/>
                  </a:lnTo>
                  <a:lnTo>
                    <a:pt x="339906" y="264129"/>
                  </a:lnTo>
                  <a:lnTo>
                    <a:pt x="339906" y="127510"/>
                  </a:lnTo>
                  <a:lnTo>
                    <a:pt x="306265" y="127510"/>
                  </a:lnTo>
                  <a:lnTo>
                    <a:pt x="306265" y="107091"/>
                  </a:lnTo>
                  <a:lnTo>
                    <a:pt x="339906" y="107091"/>
                  </a:lnTo>
                  <a:lnTo>
                    <a:pt x="339906" y="53472"/>
                  </a:lnTo>
                  <a:lnTo>
                    <a:pt x="339906" y="46714"/>
                  </a:lnTo>
                  <a:lnTo>
                    <a:pt x="339024" y="40446"/>
                  </a:lnTo>
                  <a:lnTo>
                    <a:pt x="337261" y="34668"/>
                  </a:lnTo>
                  <a:lnTo>
                    <a:pt x="335498" y="28792"/>
                  </a:lnTo>
                  <a:lnTo>
                    <a:pt x="329574" y="25658"/>
                  </a:lnTo>
                  <a:lnTo>
                    <a:pt x="319486" y="25267"/>
                  </a:lnTo>
                  <a:lnTo>
                    <a:pt x="319486" y="19244"/>
                  </a:lnTo>
                  <a:lnTo>
                    <a:pt x="379716" y="0"/>
                  </a:lnTo>
                  <a:lnTo>
                    <a:pt x="379716" y="107091"/>
                  </a:lnTo>
                  <a:lnTo>
                    <a:pt x="446997" y="107091"/>
                  </a:lnTo>
                  <a:lnTo>
                    <a:pt x="446997" y="127510"/>
                  </a:lnTo>
                  <a:lnTo>
                    <a:pt x="379716" y="127510"/>
                  </a:lnTo>
                  <a:close/>
                </a:path>
                <a:path w="734695" h="364489">
                  <a:moveTo>
                    <a:pt x="525330" y="238275"/>
                  </a:moveTo>
                  <a:lnTo>
                    <a:pt x="535466" y="278232"/>
                  </a:lnTo>
                  <a:lnTo>
                    <a:pt x="556179" y="311726"/>
                  </a:lnTo>
                  <a:lnTo>
                    <a:pt x="587910" y="334789"/>
                  </a:lnTo>
                  <a:lnTo>
                    <a:pt x="631099" y="343456"/>
                  </a:lnTo>
                  <a:lnTo>
                    <a:pt x="637866" y="343218"/>
                  </a:lnTo>
                  <a:lnTo>
                    <a:pt x="680036" y="331869"/>
                  </a:lnTo>
                  <a:lnTo>
                    <a:pt x="713695" y="305243"/>
                  </a:lnTo>
                  <a:lnTo>
                    <a:pt x="722619" y="286899"/>
                  </a:lnTo>
                  <a:lnTo>
                    <a:pt x="728055" y="286899"/>
                  </a:lnTo>
                  <a:lnTo>
                    <a:pt x="728055" y="332145"/>
                  </a:lnTo>
                  <a:lnTo>
                    <a:pt x="725607" y="332145"/>
                  </a:lnTo>
                  <a:lnTo>
                    <a:pt x="722864" y="332928"/>
                  </a:lnTo>
                  <a:lnTo>
                    <a:pt x="719828" y="334495"/>
                  </a:lnTo>
                  <a:lnTo>
                    <a:pt x="716890" y="336062"/>
                  </a:lnTo>
                  <a:lnTo>
                    <a:pt x="713413" y="338070"/>
                  </a:lnTo>
                  <a:lnTo>
                    <a:pt x="709398" y="340518"/>
                  </a:lnTo>
                  <a:lnTo>
                    <a:pt x="702852" y="344182"/>
                  </a:lnTo>
                  <a:lnTo>
                    <a:pt x="665887" y="359478"/>
                  </a:lnTo>
                  <a:lnTo>
                    <a:pt x="622726" y="364023"/>
                  </a:lnTo>
                  <a:lnTo>
                    <a:pt x="609376" y="363536"/>
                  </a:lnTo>
                  <a:lnTo>
                    <a:pt x="571310" y="356237"/>
                  </a:lnTo>
                  <a:lnTo>
                    <a:pt x="528268" y="332145"/>
                  </a:lnTo>
                  <a:lnTo>
                    <a:pt x="498447" y="290572"/>
                  </a:lnTo>
                  <a:lnTo>
                    <a:pt x="488118" y="247217"/>
                  </a:lnTo>
                  <a:lnTo>
                    <a:pt x="487429" y="230342"/>
                  </a:lnTo>
                  <a:lnTo>
                    <a:pt x="487897" y="219214"/>
                  </a:lnTo>
                  <a:lnTo>
                    <a:pt x="499154" y="174216"/>
                  </a:lnTo>
                  <a:lnTo>
                    <a:pt x="525945" y="135361"/>
                  </a:lnTo>
                  <a:lnTo>
                    <a:pt x="569850" y="109276"/>
                  </a:lnTo>
                  <a:lnTo>
                    <a:pt x="614940" y="102831"/>
                  </a:lnTo>
                  <a:lnTo>
                    <a:pt x="629520" y="103474"/>
                  </a:lnTo>
                  <a:lnTo>
                    <a:pt x="667531" y="113114"/>
                  </a:lnTo>
                  <a:lnTo>
                    <a:pt x="704844" y="141319"/>
                  </a:lnTo>
                  <a:lnTo>
                    <a:pt x="726879" y="184068"/>
                  </a:lnTo>
                  <a:lnTo>
                    <a:pt x="733628" y="223814"/>
                  </a:lnTo>
                  <a:lnTo>
                    <a:pt x="734077" y="238275"/>
                  </a:lnTo>
                  <a:lnTo>
                    <a:pt x="525330" y="238275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7" name="object 29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3809" y="4792055"/>
              <a:ext cx="194001" cy="116436"/>
            </a:xfrm>
            <a:prstGeom prst="rect">
              <a:avLst/>
            </a:prstGeom>
          </p:spPr>
        </p:pic>
        <p:sp>
          <p:nvSpPr>
            <p:cNvPr id="298" name="object 298"/>
            <p:cNvSpPr/>
            <p:nvPr/>
          </p:nvSpPr>
          <p:spPr>
            <a:xfrm>
              <a:off x="8061926" y="4783507"/>
              <a:ext cx="167005" cy="257175"/>
            </a:xfrm>
            <a:custGeom>
              <a:avLst/>
              <a:gdLst/>
              <a:ahLst/>
              <a:cxnLst/>
              <a:rect l="l" t="t" r="r" b="b"/>
              <a:pathLst>
                <a:path w="167004" h="257175">
                  <a:moveTo>
                    <a:pt x="148665" y="48183"/>
                  </a:moveTo>
                  <a:lnTo>
                    <a:pt x="143866" y="40153"/>
                  </a:lnTo>
                  <a:lnTo>
                    <a:pt x="138822" y="35158"/>
                  </a:lnTo>
                  <a:lnTo>
                    <a:pt x="133534" y="33199"/>
                  </a:lnTo>
                  <a:lnTo>
                    <a:pt x="128343" y="31143"/>
                  </a:lnTo>
                  <a:lnTo>
                    <a:pt x="122321" y="30114"/>
                  </a:lnTo>
                  <a:lnTo>
                    <a:pt x="115465" y="30114"/>
                  </a:lnTo>
                  <a:lnTo>
                    <a:pt x="111058" y="30114"/>
                  </a:lnTo>
                  <a:lnTo>
                    <a:pt x="106357" y="31143"/>
                  </a:lnTo>
                  <a:lnTo>
                    <a:pt x="101362" y="33199"/>
                  </a:lnTo>
                  <a:lnTo>
                    <a:pt x="96367" y="35158"/>
                  </a:lnTo>
                  <a:lnTo>
                    <a:pt x="91471" y="37753"/>
                  </a:lnTo>
                  <a:lnTo>
                    <a:pt x="86672" y="40985"/>
                  </a:lnTo>
                  <a:lnTo>
                    <a:pt x="81873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30" y="250908"/>
                  </a:lnTo>
                  <a:lnTo>
                    <a:pt x="80061" y="250908"/>
                  </a:lnTo>
                  <a:lnTo>
                    <a:pt x="80061" y="256931"/>
                  </a:lnTo>
                  <a:lnTo>
                    <a:pt x="1763" y="256931"/>
                  </a:lnTo>
                  <a:lnTo>
                    <a:pt x="1763" y="250908"/>
                  </a:lnTo>
                  <a:lnTo>
                    <a:pt x="4603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2" y="242584"/>
                  </a:lnTo>
                  <a:lnTo>
                    <a:pt x="15865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2" y="228726"/>
                  </a:lnTo>
                  <a:lnTo>
                    <a:pt x="20615" y="225102"/>
                  </a:lnTo>
                  <a:lnTo>
                    <a:pt x="21007" y="221675"/>
                  </a:lnTo>
                  <a:lnTo>
                    <a:pt x="21007" y="218443"/>
                  </a:lnTo>
                  <a:lnTo>
                    <a:pt x="21007" y="50534"/>
                  </a:lnTo>
                  <a:lnTo>
                    <a:pt x="21007" y="44951"/>
                  </a:lnTo>
                  <a:lnTo>
                    <a:pt x="19195" y="39369"/>
                  </a:lnTo>
                  <a:lnTo>
                    <a:pt x="15572" y="33787"/>
                  </a:lnTo>
                  <a:lnTo>
                    <a:pt x="12046" y="28107"/>
                  </a:lnTo>
                  <a:lnTo>
                    <a:pt x="6855" y="24483"/>
                  </a:lnTo>
                  <a:lnTo>
                    <a:pt x="0" y="22916"/>
                  </a:lnTo>
                  <a:lnTo>
                    <a:pt x="0" y="18068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68260" y="27421"/>
                  </a:lnTo>
                  <a:lnTo>
                    <a:pt x="72276" y="23210"/>
                  </a:lnTo>
                  <a:lnTo>
                    <a:pt x="76291" y="18999"/>
                  </a:lnTo>
                  <a:lnTo>
                    <a:pt x="80796" y="15179"/>
                  </a:lnTo>
                  <a:lnTo>
                    <a:pt x="85791" y="11752"/>
                  </a:lnTo>
                  <a:lnTo>
                    <a:pt x="90785" y="8324"/>
                  </a:lnTo>
                  <a:lnTo>
                    <a:pt x="96270" y="5532"/>
                  </a:lnTo>
                  <a:lnTo>
                    <a:pt x="102244" y="3378"/>
                  </a:lnTo>
                  <a:lnTo>
                    <a:pt x="108315" y="1126"/>
                  </a:lnTo>
                  <a:lnTo>
                    <a:pt x="115367" y="0"/>
                  </a:lnTo>
                  <a:lnTo>
                    <a:pt x="123397" y="0"/>
                  </a:lnTo>
                  <a:lnTo>
                    <a:pt x="128980" y="0"/>
                  </a:lnTo>
                  <a:lnTo>
                    <a:pt x="136178" y="1224"/>
                  </a:lnTo>
                  <a:lnTo>
                    <a:pt x="144992" y="3672"/>
                  </a:lnTo>
                  <a:lnTo>
                    <a:pt x="153806" y="6022"/>
                  </a:lnTo>
                  <a:lnTo>
                    <a:pt x="161053" y="8618"/>
                  </a:lnTo>
                  <a:lnTo>
                    <a:pt x="166734" y="11458"/>
                  </a:lnTo>
                  <a:lnTo>
                    <a:pt x="148665" y="4818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9" name="object 299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8382207" y="4973185"/>
            <a:ext cx="91169" cy="147726"/>
          </a:xfrm>
          <a:prstGeom prst="rect">
            <a:avLst/>
          </a:prstGeom>
        </p:spPr>
      </p:pic>
      <p:grpSp>
        <p:nvGrpSpPr>
          <p:cNvPr id="300" name="object 300"/>
          <p:cNvGrpSpPr/>
          <p:nvPr/>
        </p:nvGrpSpPr>
        <p:grpSpPr>
          <a:xfrm>
            <a:off x="8636112" y="4628406"/>
            <a:ext cx="2487295" cy="427990"/>
            <a:chOff x="8636112" y="4628406"/>
            <a:chExt cx="2487295" cy="427990"/>
          </a:xfrm>
        </p:grpSpPr>
        <p:sp>
          <p:nvSpPr>
            <p:cNvPr id="301" name="object 301"/>
            <p:cNvSpPr/>
            <p:nvPr/>
          </p:nvSpPr>
          <p:spPr>
            <a:xfrm>
              <a:off x="8647395" y="4783506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5" h="261620">
                  <a:moveTo>
                    <a:pt x="37900" y="135443"/>
                  </a:moveTo>
                  <a:lnTo>
                    <a:pt x="48036" y="175400"/>
                  </a:lnTo>
                  <a:lnTo>
                    <a:pt x="68750" y="208894"/>
                  </a:lnTo>
                  <a:lnTo>
                    <a:pt x="100480" y="231958"/>
                  </a:lnTo>
                  <a:lnTo>
                    <a:pt x="143669" y="240625"/>
                  </a:lnTo>
                  <a:lnTo>
                    <a:pt x="150436" y="240386"/>
                  </a:lnTo>
                  <a:lnTo>
                    <a:pt x="192606" y="229038"/>
                  </a:lnTo>
                  <a:lnTo>
                    <a:pt x="226265" y="202412"/>
                  </a:lnTo>
                  <a:lnTo>
                    <a:pt x="235190" y="184068"/>
                  </a:lnTo>
                  <a:lnTo>
                    <a:pt x="240625" y="184068"/>
                  </a:lnTo>
                  <a:lnTo>
                    <a:pt x="240625" y="229313"/>
                  </a:lnTo>
                  <a:lnTo>
                    <a:pt x="238177" y="229313"/>
                  </a:lnTo>
                  <a:lnTo>
                    <a:pt x="235435" y="230097"/>
                  </a:lnTo>
                  <a:lnTo>
                    <a:pt x="232399" y="231664"/>
                  </a:lnTo>
                  <a:lnTo>
                    <a:pt x="229460" y="233231"/>
                  </a:lnTo>
                  <a:lnTo>
                    <a:pt x="225983" y="235238"/>
                  </a:lnTo>
                  <a:lnTo>
                    <a:pt x="221968" y="237687"/>
                  </a:lnTo>
                  <a:lnTo>
                    <a:pt x="215422" y="241350"/>
                  </a:lnTo>
                  <a:lnTo>
                    <a:pt x="178458" y="256646"/>
                  </a:lnTo>
                  <a:lnTo>
                    <a:pt x="135296" y="261191"/>
                  </a:lnTo>
                  <a:lnTo>
                    <a:pt x="121946" y="260705"/>
                  </a:lnTo>
                  <a:lnTo>
                    <a:pt x="83880" y="253405"/>
                  </a:lnTo>
                  <a:lnTo>
                    <a:pt x="40838" y="229313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0"/>
                  </a:lnTo>
                  <a:lnTo>
                    <a:pt x="468" y="116383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0" y="0"/>
                  </a:lnTo>
                  <a:lnTo>
                    <a:pt x="142090" y="642"/>
                  </a:lnTo>
                  <a:lnTo>
                    <a:pt x="180101" y="10282"/>
                  </a:lnTo>
                  <a:lnTo>
                    <a:pt x="217414" y="38488"/>
                  </a:lnTo>
                  <a:lnTo>
                    <a:pt x="239450" y="81236"/>
                  </a:lnTo>
                  <a:lnTo>
                    <a:pt x="246198" y="120982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2" name="object 30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4012" y="4792055"/>
              <a:ext cx="194001" cy="116436"/>
            </a:xfrm>
            <a:prstGeom prst="rect">
              <a:avLst/>
            </a:prstGeom>
          </p:spPr>
        </p:pic>
        <p:sp>
          <p:nvSpPr>
            <p:cNvPr id="303" name="object 303"/>
            <p:cNvSpPr/>
            <p:nvPr/>
          </p:nvSpPr>
          <p:spPr>
            <a:xfrm>
              <a:off x="8945215" y="4639689"/>
              <a:ext cx="379730" cy="405130"/>
            </a:xfrm>
            <a:custGeom>
              <a:avLst/>
              <a:gdLst/>
              <a:ahLst/>
              <a:cxnLst/>
              <a:rect l="l" t="t" r="r" b="b"/>
              <a:pathLst>
                <a:path w="379729" h="405129">
                  <a:moveTo>
                    <a:pt x="1175" y="400748"/>
                  </a:moveTo>
                  <a:lnTo>
                    <a:pt x="1175" y="394725"/>
                  </a:lnTo>
                  <a:lnTo>
                    <a:pt x="4309" y="394725"/>
                  </a:lnTo>
                  <a:lnTo>
                    <a:pt x="7100" y="393550"/>
                  </a:lnTo>
                  <a:lnTo>
                    <a:pt x="9548" y="391200"/>
                  </a:lnTo>
                  <a:lnTo>
                    <a:pt x="11997" y="388751"/>
                  </a:lnTo>
                  <a:lnTo>
                    <a:pt x="14102" y="385911"/>
                  </a:lnTo>
                  <a:lnTo>
                    <a:pt x="15865" y="382679"/>
                  </a:lnTo>
                  <a:lnTo>
                    <a:pt x="17628" y="379447"/>
                  </a:lnTo>
                  <a:lnTo>
                    <a:pt x="18901" y="375971"/>
                  </a:lnTo>
                  <a:lnTo>
                    <a:pt x="19685" y="372249"/>
                  </a:lnTo>
                  <a:lnTo>
                    <a:pt x="20566" y="368430"/>
                  </a:lnTo>
                  <a:lnTo>
                    <a:pt x="21006" y="364904"/>
                  </a:lnTo>
                  <a:lnTo>
                    <a:pt x="21006" y="361672"/>
                  </a:lnTo>
                  <a:lnTo>
                    <a:pt x="21006" y="53619"/>
                  </a:lnTo>
                  <a:lnTo>
                    <a:pt x="21006" y="46763"/>
                  </a:lnTo>
                  <a:lnTo>
                    <a:pt x="19978" y="40349"/>
                  </a:lnTo>
                  <a:lnTo>
                    <a:pt x="17922" y="34375"/>
                  </a:lnTo>
                  <a:lnTo>
                    <a:pt x="15963" y="28303"/>
                  </a:lnTo>
                  <a:lnTo>
                    <a:pt x="9989" y="25071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670" y="0"/>
                  </a:lnTo>
                  <a:lnTo>
                    <a:pt x="60670" y="361672"/>
                  </a:lnTo>
                  <a:lnTo>
                    <a:pt x="60670" y="364904"/>
                  </a:lnTo>
                  <a:lnTo>
                    <a:pt x="76780" y="394725"/>
                  </a:lnTo>
                  <a:lnTo>
                    <a:pt x="79914" y="394725"/>
                  </a:lnTo>
                  <a:lnTo>
                    <a:pt x="79914" y="400748"/>
                  </a:lnTo>
                  <a:lnTo>
                    <a:pt x="1175" y="400748"/>
                  </a:lnTo>
                  <a:close/>
                </a:path>
                <a:path w="379729" h="405129">
                  <a:moveTo>
                    <a:pt x="170857" y="279260"/>
                  </a:moveTo>
                  <a:lnTo>
                    <a:pt x="180993" y="319218"/>
                  </a:lnTo>
                  <a:lnTo>
                    <a:pt x="201706" y="352711"/>
                  </a:lnTo>
                  <a:lnTo>
                    <a:pt x="233437" y="375775"/>
                  </a:lnTo>
                  <a:lnTo>
                    <a:pt x="276626" y="384442"/>
                  </a:lnTo>
                  <a:lnTo>
                    <a:pt x="283393" y="384203"/>
                  </a:lnTo>
                  <a:lnTo>
                    <a:pt x="325563" y="372855"/>
                  </a:lnTo>
                  <a:lnTo>
                    <a:pt x="359222" y="346229"/>
                  </a:lnTo>
                  <a:lnTo>
                    <a:pt x="368146" y="327885"/>
                  </a:lnTo>
                  <a:lnTo>
                    <a:pt x="373582" y="327885"/>
                  </a:lnTo>
                  <a:lnTo>
                    <a:pt x="373582" y="373131"/>
                  </a:lnTo>
                  <a:lnTo>
                    <a:pt x="371134" y="373131"/>
                  </a:lnTo>
                  <a:lnTo>
                    <a:pt x="368392" y="373914"/>
                  </a:lnTo>
                  <a:lnTo>
                    <a:pt x="365356" y="375481"/>
                  </a:lnTo>
                  <a:lnTo>
                    <a:pt x="362417" y="377048"/>
                  </a:lnTo>
                  <a:lnTo>
                    <a:pt x="358940" y="379056"/>
                  </a:lnTo>
                  <a:lnTo>
                    <a:pt x="354925" y="381504"/>
                  </a:lnTo>
                  <a:lnTo>
                    <a:pt x="348379" y="385167"/>
                  </a:lnTo>
                  <a:lnTo>
                    <a:pt x="311414" y="400464"/>
                  </a:lnTo>
                  <a:lnTo>
                    <a:pt x="268253" y="405008"/>
                  </a:lnTo>
                  <a:lnTo>
                    <a:pt x="254903" y="404522"/>
                  </a:lnTo>
                  <a:lnTo>
                    <a:pt x="216837" y="397223"/>
                  </a:lnTo>
                  <a:lnTo>
                    <a:pt x="173795" y="373131"/>
                  </a:lnTo>
                  <a:lnTo>
                    <a:pt x="143974" y="331557"/>
                  </a:lnTo>
                  <a:lnTo>
                    <a:pt x="133645" y="288203"/>
                  </a:lnTo>
                  <a:lnTo>
                    <a:pt x="132956" y="271328"/>
                  </a:lnTo>
                  <a:lnTo>
                    <a:pt x="133425" y="260200"/>
                  </a:lnTo>
                  <a:lnTo>
                    <a:pt x="144681" y="215202"/>
                  </a:lnTo>
                  <a:lnTo>
                    <a:pt x="171472" y="176346"/>
                  </a:lnTo>
                  <a:lnTo>
                    <a:pt x="215377" y="150262"/>
                  </a:lnTo>
                  <a:lnTo>
                    <a:pt x="260467" y="143817"/>
                  </a:lnTo>
                  <a:lnTo>
                    <a:pt x="275047" y="144459"/>
                  </a:lnTo>
                  <a:lnTo>
                    <a:pt x="313058" y="154100"/>
                  </a:lnTo>
                  <a:lnTo>
                    <a:pt x="350371" y="182305"/>
                  </a:lnTo>
                  <a:lnTo>
                    <a:pt x="372407" y="225053"/>
                  </a:lnTo>
                  <a:lnTo>
                    <a:pt x="379155" y="264800"/>
                  </a:lnTo>
                  <a:lnTo>
                    <a:pt x="379605" y="279260"/>
                  </a:lnTo>
                  <a:lnTo>
                    <a:pt x="170857" y="27926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4" name="object 30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04789" y="4792055"/>
              <a:ext cx="194001" cy="116436"/>
            </a:xfrm>
            <a:prstGeom prst="rect">
              <a:avLst/>
            </a:prstGeom>
          </p:spPr>
        </p:pic>
        <p:sp>
          <p:nvSpPr>
            <p:cNvPr id="305" name="object 305"/>
            <p:cNvSpPr/>
            <p:nvPr/>
          </p:nvSpPr>
          <p:spPr>
            <a:xfrm>
              <a:off x="9369233" y="4680675"/>
              <a:ext cx="728980" cy="364490"/>
            </a:xfrm>
            <a:custGeom>
              <a:avLst/>
              <a:gdLst/>
              <a:ahLst/>
              <a:cxnLst/>
              <a:rect l="l" t="t" r="r" b="b"/>
              <a:pathLst>
                <a:path w="728979" h="364489">
                  <a:moveTo>
                    <a:pt x="227551" y="338168"/>
                  </a:moveTo>
                  <a:lnTo>
                    <a:pt x="224319" y="338168"/>
                  </a:lnTo>
                  <a:lnTo>
                    <a:pt x="221284" y="338854"/>
                  </a:lnTo>
                  <a:lnTo>
                    <a:pt x="218443" y="340225"/>
                  </a:lnTo>
                  <a:lnTo>
                    <a:pt x="215701" y="341596"/>
                  </a:lnTo>
                  <a:lnTo>
                    <a:pt x="212518" y="343309"/>
                  </a:lnTo>
                  <a:lnTo>
                    <a:pt x="208894" y="345366"/>
                  </a:lnTo>
                  <a:lnTo>
                    <a:pt x="203413" y="348396"/>
                  </a:lnTo>
                  <a:lnTo>
                    <a:pt x="164897" y="362443"/>
                  </a:lnTo>
                  <a:lnTo>
                    <a:pt x="142054" y="364023"/>
                  </a:lnTo>
                  <a:lnTo>
                    <a:pt x="126987" y="363407"/>
                  </a:lnTo>
                  <a:lnTo>
                    <a:pt x="85203" y="354180"/>
                  </a:lnTo>
                  <a:lnTo>
                    <a:pt x="50029" y="334817"/>
                  </a:lnTo>
                  <a:lnTo>
                    <a:pt x="23247" y="307135"/>
                  </a:lnTo>
                  <a:lnTo>
                    <a:pt x="5949" y="272705"/>
                  </a:lnTo>
                  <a:lnTo>
                    <a:pt x="0" y="233427"/>
                  </a:lnTo>
                  <a:lnTo>
                    <a:pt x="578" y="220646"/>
                  </a:lnTo>
                  <a:lnTo>
                    <a:pt x="14460" y="172655"/>
                  </a:lnTo>
                  <a:lnTo>
                    <a:pt x="45383" y="133919"/>
                  </a:lnTo>
                  <a:lnTo>
                    <a:pt x="79180" y="113702"/>
                  </a:lnTo>
                  <a:lnTo>
                    <a:pt x="121405" y="103510"/>
                  </a:lnTo>
                  <a:lnTo>
                    <a:pt x="137206" y="102831"/>
                  </a:lnTo>
                  <a:lnTo>
                    <a:pt x="147838" y="103152"/>
                  </a:lnTo>
                  <a:lnTo>
                    <a:pt x="186125" y="113004"/>
                  </a:lnTo>
                  <a:lnTo>
                    <a:pt x="200472" y="119871"/>
                  </a:lnTo>
                  <a:lnTo>
                    <a:pt x="203949" y="121487"/>
                  </a:lnTo>
                  <a:lnTo>
                    <a:pt x="207279" y="122662"/>
                  </a:lnTo>
                  <a:lnTo>
                    <a:pt x="210706" y="123838"/>
                  </a:lnTo>
                  <a:lnTo>
                    <a:pt x="214232" y="124426"/>
                  </a:lnTo>
                  <a:lnTo>
                    <a:pt x="217855" y="124426"/>
                  </a:lnTo>
                  <a:lnTo>
                    <a:pt x="217855" y="170259"/>
                  </a:lnTo>
                  <a:lnTo>
                    <a:pt x="211833" y="170259"/>
                  </a:lnTo>
                  <a:lnTo>
                    <a:pt x="209874" y="162620"/>
                  </a:lnTo>
                  <a:lnTo>
                    <a:pt x="206250" y="155911"/>
                  </a:lnTo>
                  <a:lnTo>
                    <a:pt x="200962" y="150133"/>
                  </a:lnTo>
                  <a:lnTo>
                    <a:pt x="195771" y="144257"/>
                  </a:lnTo>
                  <a:lnTo>
                    <a:pt x="189748" y="139311"/>
                  </a:lnTo>
                  <a:lnTo>
                    <a:pt x="182893" y="135296"/>
                  </a:lnTo>
                  <a:lnTo>
                    <a:pt x="176135" y="131281"/>
                  </a:lnTo>
                  <a:lnTo>
                    <a:pt x="168741" y="128294"/>
                  </a:lnTo>
                  <a:lnTo>
                    <a:pt x="160710" y="126335"/>
                  </a:lnTo>
                  <a:lnTo>
                    <a:pt x="152680" y="124278"/>
                  </a:lnTo>
                  <a:lnTo>
                    <a:pt x="144845" y="123250"/>
                  </a:lnTo>
                  <a:lnTo>
                    <a:pt x="137206" y="123250"/>
                  </a:lnTo>
                  <a:lnTo>
                    <a:pt x="125243" y="123801"/>
                  </a:lnTo>
                  <a:lnTo>
                    <a:pt x="84955" y="136747"/>
                  </a:lnTo>
                  <a:lnTo>
                    <a:pt x="52738" y="170075"/>
                  </a:lnTo>
                  <a:lnTo>
                    <a:pt x="39599" y="214779"/>
                  </a:lnTo>
                  <a:lnTo>
                    <a:pt x="39223" y="224319"/>
                  </a:lnTo>
                  <a:lnTo>
                    <a:pt x="39673" y="235428"/>
                  </a:lnTo>
                  <a:lnTo>
                    <a:pt x="50415" y="278471"/>
                  </a:lnTo>
                  <a:lnTo>
                    <a:pt x="74250" y="314259"/>
                  </a:lnTo>
                  <a:lnTo>
                    <a:pt x="109818" y="337755"/>
                  </a:lnTo>
                  <a:lnTo>
                    <a:pt x="143229" y="343456"/>
                  </a:lnTo>
                  <a:lnTo>
                    <a:pt x="151501" y="343163"/>
                  </a:lnTo>
                  <a:lnTo>
                    <a:pt x="193121" y="329831"/>
                  </a:lnTo>
                  <a:lnTo>
                    <a:pt x="220744" y="296741"/>
                  </a:lnTo>
                  <a:lnTo>
                    <a:pt x="221528" y="291159"/>
                  </a:lnTo>
                  <a:lnTo>
                    <a:pt x="227551" y="291159"/>
                  </a:lnTo>
                  <a:lnTo>
                    <a:pt x="227551" y="338168"/>
                  </a:lnTo>
                  <a:close/>
                </a:path>
                <a:path w="728979" h="364489">
                  <a:moveTo>
                    <a:pt x="326806" y="127510"/>
                  </a:moveTo>
                  <a:lnTo>
                    <a:pt x="326806" y="272503"/>
                  </a:lnTo>
                  <a:lnTo>
                    <a:pt x="326843" y="280169"/>
                  </a:lnTo>
                  <a:lnTo>
                    <a:pt x="330332" y="321862"/>
                  </a:lnTo>
                  <a:lnTo>
                    <a:pt x="345218" y="339343"/>
                  </a:lnTo>
                  <a:lnTo>
                    <a:pt x="350898" y="339343"/>
                  </a:lnTo>
                  <a:lnTo>
                    <a:pt x="383694" y="314039"/>
                  </a:lnTo>
                  <a:lnTo>
                    <a:pt x="388799" y="298357"/>
                  </a:lnTo>
                  <a:lnTo>
                    <a:pt x="394088" y="298357"/>
                  </a:lnTo>
                  <a:lnTo>
                    <a:pt x="394088" y="342281"/>
                  </a:lnTo>
                  <a:lnTo>
                    <a:pt x="390562" y="342281"/>
                  </a:lnTo>
                  <a:lnTo>
                    <a:pt x="387575" y="343505"/>
                  </a:lnTo>
                  <a:lnTo>
                    <a:pt x="345463" y="359762"/>
                  </a:lnTo>
                  <a:lnTo>
                    <a:pt x="335198" y="359239"/>
                  </a:lnTo>
                  <a:lnTo>
                    <a:pt x="301282" y="341547"/>
                  </a:lnTo>
                  <a:lnTo>
                    <a:pt x="287878" y="298504"/>
                  </a:lnTo>
                  <a:lnTo>
                    <a:pt x="286996" y="264129"/>
                  </a:lnTo>
                  <a:lnTo>
                    <a:pt x="286996" y="127510"/>
                  </a:lnTo>
                  <a:lnTo>
                    <a:pt x="253355" y="127510"/>
                  </a:lnTo>
                  <a:lnTo>
                    <a:pt x="253355" y="107091"/>
                  </a:lnTo>
                  <a:lnTo>
                    <a:pt x="286996" y="107091"/>
                  </a:lnTo>
                  <a:lnTo>
                    <a:pt x="286996" y="53472"/>
                  </a:lnTo>
                  <a:lnTo>
                    <a:pt x="286996" y="46714"/>
                  </a:lnTo>
                  <a:lnTo>
                    <a:pt x="286115" y="40446"/>
                  </a:lnTo>
                  <a:lnTo>
                    <a:pt x="284351" y="34668"/>
                  </a:lnTo>
                  <a:lnTo>
                    <a:pt x="282589" y="28792"/>
                  </a:lnTo>
                  <a:lnTo>
                    <a:pt x="276664" y="25658"/>
                  </a:lnTo>
                  <a:lnTo>
                    <a:pt x="266577" y="25267"/>
                  </a:lnTo>
                  <a:lnTo>
                    <a:pt x="266577" y="19244"/>
                  </a:lnTo>
                  <a:lnTo>
                    <a:pt x="326806" y="0"/>
                  </a:lnTo>
                  <a:lnTo>
                    <a:pt x="326806" y="107091"/>
                  </a:lnTo>
                  <a:lnTo>
                    <a:pt x="394088" y="107091"/>
                  </a:lnTo>
                  <a:lnTo>
                    <a:pt x="394088" y="127510"/>
                  </a:lnTo>
                  <a:lnTo>
                    <a:pt x="326806" y="127510"/>
                  </a:lnTo>
                  <a:close/>
                </a:path>
                <a:path w="728979" h="364489">
                  <a:moveTo>
                    <a:pt x="586123" y="151015"/>
                  </a:moveTo>
                  <a:lnTo>
                    <a:pt x="581324" y="142984"/>
                  </a:lnTo>
                  <a:lnTo>
                    <a:pt x="576280" y="137989"/>
                  </a:lnTo>
                  <a:lnTo>
                    <a:pt x="570991" y="136031"/>
                  </a:lnTo>
                  <a:lnTo>
                    <a:pt x="565801" y="133974"/>
                  </a:lnTo>
                  <a:lnTo>
                    <a:pt x="559778" y="132946"/>
                  </a:lnTo>
                  <a:lnTo>
                    <a:pt x="552923" y="132946"/>
                  </a:lnTo>
                  <a:lnTo>
                    <a:pt x="548516" y="132946"/>
                  </a:lnTo>
                  <a:lnTo>
                    <a:pt x="543815" y="133974"/>
                  </a:lnTo>
                  <a:lnTo>
                    <a:pt x="538820" y="136031"/>
                  </a:lnTo>
                  <a:lnTo>
                    <a:pt x="533825" y="137989"/>
                  </a:lnTo>
                  <a:lnTo>
                    <a:pt x="528929" y="140584"/>
                  </a:lnTo>
                  <a:lnTo>
                    <a:pt x="524130" y="143816"/>
                  </a:lnTo>
                  <a:lnTo>
                    <a:pt x="519331" y="146950"/>
                  </a:lnTo>
                  <a:lnTo>
                    <a:pt x="498275" y="164824"/>
                  </a:lnTo>
                  <a:lnTo>
                    <a:pt x="498275" y="321274"/>
                  </a:lnTo>
                  <a:lnTo>
                    <a:pt x="498275" y="324506"/>
                  </a:lnTo>
                  <a:lnTo>
                    <a:pt x="514287" y="353739"/>
                  </a:lnTo>
                  <a:lnTo>
                    <a:pt x="517519" y="353739"/>
                  </a:lnTo>
                  <a:lnTo>
                    <a:pt x="517519" y="359762"/>
                  </a:lnTo>
                  <a:lnTo>
                    <a:pt x="439221" y="359762"/>
                  </a:lnTo>
                  <a:lnTo>
                    <a:pt x="439221" y="353739"/>
                  </a:lnTo>
                  <a:lnTo>
                    <a:pt x="442061" y="353739"/>
                  </a:lnTo>
                  <a:lnTo>
                    <a:pt x="444656" y="352662"/>
                  </a:lnTo>
                  <a:lnTo>
                    <a:pt x="447006" y="350508"/>
                  </a:lnTo>
                  <a:lnTo>
                    <a:pt x="449454" y="348255"/>
                  </a:lnTo>
                  <a:lnTo>
                    <a:pt x="451560" y="345415"/>
                  </a:lnTo>
                  <a:lnTo>
                    <a:pt x="453323" y="341987"/>
                  </a:lnTo>
                  <a:lnTo>
                    <a:pt x="455184" y="338560"/>
                  </a:lnTo>
                  <a:lnTo>
                    <a:pt x="456506" y="335083"/>
                  </a:lnTo>
                  <a:lnTo>
                    <a:pt x="457289" y="331557"/>
                  </a:lnTo>
                  <a:lnTo>
                    <a:pt x="458073" y="327934"/>
                  </a:lnTo>
                  <a:lnTo>
                    <a:pt x="458465" y="324506"/>
                  </a:lnTo>
                  <a:lnTo>
                    <a:pt x="458465" y="321274"/>
                  </a:lnTo>
                  <a:lnTo>
                    <a:pt x="458465" y="153365"/>
                  </a:lnTo>
                  <a:lnTo>
                    <a:pt x="458465" y="147783"/>
                  </a:lnTo>
                  <a:lnTo>
                    <a:pt x="456653" y="142201"/>
                  </a:lnTo>
                  <a:lnTo>
                    <a:pt x="453029" y="136618"/>
                  </a:lnTo>
                  <a:lnTo>
                    <a:pt x="449503" y="130938"/>
                  </a:lnTo>
                  <a:lnTo>
                    <a:pt x="444313" y="127315"/>
                  </a:lnTo>
                  <a:lnTo>
                    <a:pt x="437457" y="125748"/>
                  </a:lnTo>
                  <a:lnTo>
                    <a:pt x="437457" y="120900"/>
                  </a:lnTo>
                  <a:lnTo>
                    <a:pt x="498275" y="102831"/>
                  </a:lnTo>
                  <a:lnTo>
                    <a:pt x="498275" y="138969"/>
                  </a:lnTo>
                  <a:lnTo>
                    <a:pt x="501898" y="134562"/>
                  </a:lnTo>
                  <a:lnTo>
                    <a:pt x="505718" y="130253"/>
                  </a:lnTo>
                  <a:lnTo>
                    <a:pt x="509733" y="126041"/>
                  </a:lnTo>
                  <a:lnTo>
                    <a:pt x="513748" y="121830"/>
                  </a:lnTo>
                  <a:lnTo>
                    <a:pt x="539701" y="106209"/>
                  </a:lnTo>
                  <a:lnTo>
                    <a:pt x="545773" y="103957"/>
                  </a:lnTo>
                  <a:lnTo>
                    <a:pt x="552825" y="102831"/>
                  </a:lnTo>
                  <a:lnTo>
                    <a:pt x="560855" y="102831"/>
                  </a:lnTo>
                  <a:lnTo>
                    <a:pt x="566437" y="102831"/>
                  </a:lnTo>
                  <a:lnTo>
                    <a:pt x="573636" y="104055"/>
                  </a:lnTo>
                  <a:lnTo>
                    <a:pt x="582450" y="106503"/>
                  </a:lnTo>
                  <a:lnTo>
                    <a:pt x="591264" y="108854"/>
                  </a:lnTo>
                  <a:lnTo>
                    <a:pt x="598511" y="111449"/>
                  </a:lnTo>
                  <a:lnTo>
                    <a:pt x="604191" y="114289"/>
                  </a:lnTo>
                  <a:lnTo>
                    <a:pt x="586123" y="151015"/>
                  </a:lnTo>
                  <a:close/>
                </a:path>
                <a:path w="728979" h="364489">
                  <a:moveTo>
                    <a:pt x="650494" y="359762"/>
                  </a:moveTo>
                  <a:lnTo>
                    <a:pt x="650494" y="353739"/>
                  </a:lnTo>
                  <a:lnTo>
                    <a:pt x="653629" y="353739"/>
                  </a:lnTo>
                  <a:lnTo>
                    <a:pt x="656419" y="352564"/>
                  </a:lnTo>
                  <a:lnTo>
                    <a:pt x="658868" y="350214"/>
                  </a:lnTo>
                  <a:lnTo>
                    <a:pt x="661317" y="347765"/>
                  </a:lnTo>
                  <a:lnTo>
                    <a:pt x="663324" y="344925"/>
                  </a:lnTo>
                  <a:lnTo>
                    <a:pt x="664891" y="341693"/>
                  </a:lnTo>
                  <a:lnTo>
                    <a:pt x="666458" y="338462"/>
                  </a:lnTo>
                  <a:lnTo>
                    <a:pt x="667634" y="334985"/>
                  </a:lnTo>
                  <a:lnTo>
                    <a:pt x="668417" y="331263"/>
                  </a:lnTo>
                  <a:lnTo>
                    <a:pt x="669298" y="327444"/>
                  </a:lnTo>
                  <a:lnTo>
                    <a:pt x="669739" y="323918"/>
                  </a:lnTo>
                  <a:lnTo>
                    <a:pt x="669739" y="320686"/>
                  </a:lnTo>
                  <a:lnTo>
                    <a:pt x="669739" y="153953"/>
                  </a:lnTo>
                  <a:lnTo>
                    <a:pt x="669739" y="147195"/>
                  </a:lnTo>
                  <a:lnTo>
                    <a:pt x="668711" y="140732"/>
                  </a:lnTo>
                  <a:lnTo>
                    <a:pt x="666654" y="134562"/>
                  </a:lnTo>
                  <a:lnTo>
                    <a:pt x="664695" y="128294"/>
                  </a:lnTo>
                  <a:lnTo>
                    <a:pt x="658868" y="124915"/>
                  </a:lnTo>
                  <a:lnTo>
                    <a:pt x="649173" y="124426"/>
                  </a:lnTo>
                  <a:lnTo>
                    <a:pt x="649173" y="119137"/>
                  </a:lnTo>
                  <a:lnTo>
                    <a:pt x="709403" y="99893"/>
                  </a:lnTo>
                  <a:lnTo>
                    <a:pt x="709403" y="320686"/>
                  </a:lnTo>
                  <a:lnTo>
                    <a:pt x="709403" y="323918"/>
                  </a:lnTo>
                  <a:lnTo>
                    <a:pt x="725415" y="353739"/>
                  </a:lnTo>
                  <a:lnTo>
                    <a:pt x="728646" y="353739"/>
                  </a:lnTo>
                  <a:lnTo>
                    <a:pt x="728646" y="359762"/>
                  </a:lnTo>
                  <a:lnTo>
                    <a:pt x="650494" y="359762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6" name="object 30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011383" y="4682613"/>
              <a:ext cx="79711" cy="79123"/>
            </a:xfrm>
            <a:prstGeom prst="rect">
              <a:avLst/>
            </a:prstGeom>
          </p:spPr>
        </p:pic>
        <p:sp>
          <p:nvSpPr>
            <p:cNvPr id="307" name="object 307"/>
            <p:cNvSpPr/>
            <p:nvPr/>
          </p:nvSpPr>
          <p:spPr>
            <a:xfrm>
              <a:off x="10156784" y="4780568"/>
              <a:ext cx="354965" cy="264160"/>
            </a:xfrm>
            <a:custGeom>
              <a:avLst/>
              <a:gdLst/>
              <a:ahLst/>
              <a:cxnLst/>
              <a:rect l="l" t="t" r="r" b="b"/>
              <a:pathLst>
                <a:path w="354965" h="264160">
                  <a:moveTo>
                    <a:pt x="227551" y="238275"/>
                  </a:moveTo>
                  <a:lnTo>
                    <a:pt x="224319" y="238275"/>
                  </a:lnTo>
                  <a:lnTo>
                    <a:pt x="221284" y="238960"/>
                  </a:lnTo>
                  <a:lnTo>
                    <a:pt x="218443" y="240331"/>
                  </a:lnTo>
                  <a:lnTo>
                    <a:pt x="215701" y="241702"/>
                  </a:lnTo>
                  <a:lnTo>
                    <a:pt x="212519" y="243416"/>
                  </a:lnTo>
                  <a:lnTo>
                    <a:pt x="208894" y="245473"/>
                  </a:lnTo>
                  <a:lnTo>
                    <a:pt x="203413" y="248502"/>
                  </a:lnTo>
                  <a:lnTo>
                    <a:pt x="164897" y="262550"/>
                  </a:lnTo>
                  <a:lnTo>
                    <a:pt x="142054" y="264129"/>
                  </a:lnTo>
                  <a:lnTo>
                    <a:pt x="126988" y="263514"/>
                  </a:lnTo>
                  <a:lnTo>
                    <a:pt x="85203" y="254287"/>
                  </a:lnTo>
                  <a:lnTo>
                    <a:pt x="50029" y="234923"/>
                  </a:lnTo>
                  <a:lnTo>
                    <a:pt x="23247" y="207241"/>
                  </a:lnTo>
                  <a:lnTo>
                    <a:pt x="5949" y="172811"/>
                  </a:lnTo>
                  <a:lnTo>
                    <a:pt x="0" y="133533"/>
                  </a:lnTo>
                  <a:lnTo>
                    <a:pt x="578" y="120753"/>
                  </a:lnTo>
                  <a:lnTo>
                    <a:pt x="14460" y="72762"/>
                  </a:lnTo>
                  <a:lnTo>
                    <a:pt x="45383" y="34026"/>
                  </a:lnTo>
                  <a:lnTo>
                    <a:pt x="79180" y="13808"/>
                  </a:lnTo>
                  <a:lnTo>
                    <a:pt x="121405" y="3617"/>
                  </a:lnTo>
                  <a:lnTo>
                    <a:pt x="137207" y="2938"/>
                  </a:lnTo>
                  <a:lnTo>
                    <a:pt x="147838" y="3259"/>
                  </a:lnTo>
                  <a:lnTo>
                    <a:pt x="186124" y="13111"/>
                  </a:lnTo>
                  <a:lnTo>
                    <a:pt x="200472" y="19978"/>
                  </a:lnTo>
                  <a:lnTo>
                    <a:pt x="203949" y="21594"/>
                  </a:lnTo>
                  <a:lnTo>
                    <a:pt x="207278" y="22769"/>
                  </a:lnTo>
                  <a:lnTo>
                    <a:pt x="210707" y="23945"/>
                  </a:lnTo>
                  <a:lnTo>
                    <a:pt x="214232" y="24532"/>
                  </a:lnTo>
                  <a:lnTo>
                    <a:pt x="217856" y="24532"/>
                  </a:lnTo>
                  <a:lnTo>
                    <a:pt x="217856" y="70366"/>
                  </a:lnTo>
                  <a:lnTo>
                    <a:pt x="211833" y="70366"/>
                  </a:lnTo>
                  <a:lnTo>
                    <a:pt x="209874" y="62727"/>
                  </a:lnTo>
                  <a:lnTo>
                    <a:pt x="206250" y="56018"/>
                  </a:lnTo>
                  <a:lnTo>
                    <a:pt x="200962" y="50240"/>
                  </a:lnTo>
                  <a:lnTo>
                    <a:pt x="195772" y="44364"/>
                  </a:lnTo>
                  <a:lnTo>
                    <a:pt x="189748" y="39418"/>
                  </a:lnTo>
                  <a:lnTo>
                    <a:pt x="182893" y="35403"/>
                  </a:lnTo>
                  <a:lnTo>
                    <a:pt x="176135" y="31388"/>
                  </a:lnTo>
                  <a:lnTo>
                    <a:pt x="168741" y="28401"/>
                  </a:lnTo>
                  <a:lnTo>
                    <a:pt x="160711" y="26442"/>
                  </a:lnTo>
                  <a:lnTo>
                    <a:pt x="152680" y="24385"/>
                  </a:lnTo>
                  <a:lnTo>
                    <a:pt x="144845" y="23357"/>
                  </a:lnTo>
                  <a:lnTo>
                    <a:pt x="137207" y="23357"/>
                  </a:lnTo>
                  <a:lnTo>
                    <a:pt x="125243" y="23908"/>
                  </a:lnTo>
                  <a:lnTo>
                    <a:pt x="84955" y="36854"/>
                  </a:lnTo>
                  <a:lnTo>
                    <a:pt x="52737" y="70182"/>
                  </a:lnTo>
                  <a:lnTo>
                    <a:pt x="39599" y="114886"/>
                  </a:lnTo>
                  <a:lnTo>
                    <a:pt x="39223" y="124426"/>
                  </a:lnTo>
                  <a:lnTo>
                    <a:pt x="39673" y="135535"/>
                  </a:lnTo>
                  <a:lnTo>
                    <a:pt x="50415" y="178577"/>
                  </a:lnTo>
                  <a:lnTo>
                    <a:pt x="74250" y="214366"/>
                  </a:lnTo>
                  <a:lnTo>
                    <a:pt x="109818" y="237861"/>
                  </a:lnTo>
                  <a:lnTo>
                    <a:pt x="143229" y="243563"/>
                  </a:lnTo>
                  <a:lnTo>
                    <a:pt x="151501" y="243269"/>
                  </a:lnTo>
                  <a:lnTo>
                    <a:pt x="193121" y="229938"/>
                  </a:lnTo>
                  <a:lnTo>
                    <a:pt x="220744" y="196848"/>
                  </a:lnTo>
                  <a:lnTo>
                    <a:pt x="221528" y="191266"/>
                  </a:lnTo>
                  <a:lnTo>
                    <a:pt x="227551" y="191266"/>
                  </a:lnTo>
                  <a:lnTo>
                    <a:pt x="227551" y="238275"/>
                  </a:lnTo>
                  <a:close/>
                </a:path>
                <a:path w="354965" h="264160">
                  <a:moveTo>
                    <a:pt x="276273" y="259869"/>
                  </a:moveTo>
                  <a:lnTo>
                    <a:pt x="276273" y="253846"/>
                  </a:lnTo>
                  <a:lnTo>
                    <a:pt x="279406" y="253846"/>
                  </a:lnTo>
                  <a:lnTo>
                    <a:pt x="282197" y="252671"/>
                  </a:lnTo>
                  <a:lnTo>
                    <a:pt x="284645" y="250321"/>
                  </a:lnTo>
                  <a:lnTo>
                    <a:pt x="287094" y="247872"/>
                  </a:lnTo>
                  <a:lnTo>
                    <a:pt x="289102" y="245032"/>
                  </a:lnTo>
                  <a:lnTo>
                    <a:pt x="290669" y="241800"/>
                  </a:lnTo>
                  <a:lnTo>
                    <a:pt x="292236" y="238568"/>
                  </a:lnTo>
                  <a:lnTo>
                    <a:pt x="293412" y="235092"/>
                  </a:lnTo>
                  <a:lnTo>
                    <a:pt x="294194" y="231370"/>
                  </a:lnTo>
                  <a:lnTo>
                    <a:pt x="295075" y="227551"/>
                  </a:lnTo>
                  <a:lnTo>
                    <a:pt x="295516" y="224025"/>
                  </a:lnTo>
                  <a:lnTo>
                    <a:pt x="295516" y="220793"/>
                  </a:lnTo>
                  <a:lnTo>
                    <a:pt x="295516" y="54059"/>
                  </a:lnTo>
                  <a:lnTo>
                    <a:pt x="295516" y="47302"/>
                  </a:lnTo>
                  <a:lnTo>
                    <a:pt x="294488" y="40838"/>
                  </a:lnTo>
                  <a:lnTo>
                    <a:pt x="292432" y="34669"/>
                  </a:lnTo>
                  <a:lnTo>
                    <a:pt x="290473" y="28401"/>
                  </a:lnTo>
                  <a:lnTo>
                    <a:pt x="284645" y="25022"/>
                  </a:lnTo>
                  <a:lnTo>
                    <a:pt x="274950" y="24532"/>
                  </a:lnTo>
                  <a:lnTo>
                    <a:pt x="274950" y="19244"/>
                  </a:lnTo>
                  <a:lnTo>
                    <a:pt x="335180" y="0"/>
                  </a:lnTo>
                  <a:lnTo>
                    <a:pt x="335180" y="220793"/>
                  </a:lnTo>
                  <a:lnTo>
                    <a:pt x="335180" y="224025"/>
                  </a:lnTo>
                  <a:lnTo>
                    <a:pt x="351192" y="253846"/>
                  </a:lnTo>
                  <a:lnTo>
                    <a:pt x="354424" y="253846"/>
                  </a:lnTo>
                  <a:lnTo>
                    <a:pt x="354424" y="259869"/>
                  </a:lnTo>
                  <a:lnTo>
                    <a:pt x="276273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8" name="object 30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424712" y="4682613"/>
              <a:ext cx="79711" cy="79123"/>
            </a:xfrm>
            <a:prstGeom prst="rect">
              <a:avLst/>
            </a:prstGeom>
          </p:spPr>
        </p:pic>
        <p:sp>
          <p:nvSpPr>
            <p:cNvPr id="309" name="object 309"/>
            <p:cNvSpPr/>
            <p:nvPr/>
          </p:nvSpPr>
          <p:spPr>
            <a:xfrm>
              <a:off x="10570113" y="4783506"/>
              <a:ext cx="222885" cy="261620"/>
            </a:xfrm>
            <a:custGeom>
              <a:avLst/>
              <a:gdLst/>
              <a:ahLst/>
              <a:cxnLst/>
              <a:rect l="l" t="t" r="r" b="b"/>
              <a:pathLst>
                <a:path w="222884" h="261620">
                  <a:moveTo>
                    <a:pt x="164383" y="256931"/>
                  </a:moveTo>
                  <a:lnTo>
                    <a:pt x="164383" y="226228"/>
                  </a:lnTo>
                  <a:lnTo>
                    <a:pt x="161298" y="229313"/>
                  </a:lnTo>
                  <a:lnTo>
                    <a:pt x="153521" y="236402"/>
                  </a:lnTo>
                  <a:lnTo>
                    <a:pt x="116493" y="256481"/>
                  </a:lnTo>
                  <a:lnTo>
                    <a:pt x="79474" y="261191"/>
                  </a:lnTo>
                  <a:lnTo>
                    <a:pt x="69337" y="260888"/>
                  </a:lnTo>
                  <a:lnTo>
                    <a:pt x="29674" y="250541"/>
                  </a:lnTo>
                  <a:lnTo>
                    <a:pt x="1517" y="215064"/>
                  </a:lnTo>
                  <a:lnTo>
                    <a:pt x="0" y="207033"/>
                  </a:lnTo>
                  <a:lnTo>
                    <a:pt x="0" y="198611"/>
                  </a:lnTo>
                  <a:lnTo>
                    <a:pt x="17362" y="154853"/>
                  </a:lnTo>
                  <a:lnTo>
                    <a:pt x="54482" y="128961"/>
                  </a:lnTo>
                  <a:lnTo>
                    <a:pt x="94752" y="112820"/>
                  </a:lnTo>
                  <a:lnTo>
                    <a:pt x="145323" y="98084"/>
                  </a:lnTo>
                  <a:lnTo>
                    <a:pt x="164383" y="93282"/>
                  </a:lnTo>
                  <a:lnTo>
                    <a:pt x="163281" y="82099"/>
                  </a:lnTo>
                  <a:lnTo>
                    <a:pt x="145543" y="42564"/>
                  </a:lnTo>
                  <a:lnTo>
                    <a:pt x="110764" y="22035"/>
                  </a:lnTo>
                  <a:lnTo>
                    <a:pt x="95144" y="19244"/>
                  </a:lnTo>
                  <a:lnTo>
                    <a:pt x="89170" y="19244"/>
                  </a:lnTo>
                  <a:lnTo>
                    <a:pt x="47058" y="31436"/>
                  </a:lnTo>
                  <a:lnTo>
                    <a:pt x="26589" y="52737"/>
                  </a:lnTo>
                  <a:lnTo>
                    <a:pt x="22574" y="58515"/>
                  </a:lnTo>
                  <a:lnTo>
                    <a:pt x="19342" y="64000"/>
                  </a:lnTo>
                  <a:lnTo>
                    <a:pt x="16894" y="69190"/>
                  </a:lnTo>
                  <a:lnTo>
                    <a:pt x="11458" y="69190"/>
                  </a:lnTo>
                  <a:lnTo>
                    <a:pt x="11458" y="25267"/>
                  </a:lnTo>
                  <a:lnTo>
                    <a:pt x="14690" y="24875"/>
                  </a:lnTo>
                  <a:lnTo>
                    <a:pt x="17676" y="23896"/>
                  </a:lnTo>
                  <a:lnTo>
                    <a:pt x="20419" y="22328"/>
                  </a:lnTo>
                  <a:lnTo>
                    <a:pt x="23260" y="20663"/>
                  </a:lnTo>
                  <a:lnTo>
                    <a:pt x="26687" y="19048"/>
                  </a:lnTo>
                  <a:lnTo>
                    <a:pt x="55382" y="6904"/>
                  </a:lnTo>
                  <a:lnTo>
                    <a:pt x="64022" y="3883"/>
                  </a:lnTo>
                  <a:lnTo>
                    <a:pt x="74223" y="1726"/>
                  </a:lnTo>
                  <a:lnTo>
                    <a:pt x="85984" y="431"/>
                  </a:lnTo>
                  <a:lnTo>
                    <a:pt x="99305" y="0"/>
                  </a:lnTo>
                  <a:lnTo>
                    <a:pt x="115106" y="532"/>
                  </a:lnTo>
                  <a:lnTo>
                    <a:pt x="152925" y="8520"/>
                  </a:lnTo>
                  <a:lnTo>
                    <a:pt x="184509" y="30702"/>
                  </a:lnTo>
                  <a:lnTo>
                    <a:pt x="200806" y="71229"/>
                  </a:lnTo>
                  <a:lnTo>
                    <a:pt x="202872" y="98718"/>
                  </a:lnTo>
                  <a:lnTo>
                    <a:pt x="202872" y="217855"/>
                  </a:lnTo>
                  <a:lnTo>
                    <a:pt x="202872" y="225886"/>
                  </a:lnTo>
                  <a:lnTo>
                    <a:pt x="204684" y="233427"/>
                  </a:lnTo>
                  <a:lnTo>
                    <a:pt x="208307" y="240478"/>
                  </a:lnTo>
                  <a:lnTo>
                    <a:pt x="211931" y="247431"/>
                  </a:lnTo>
                  <a:lnTo>
                    <a:pt x="216729" y="250908"/>
                  </a:lnTo>
                  <a:lnTo>
                    <a:pt x="222703" y="250908"/>
                  </a:lnTo>
                  <a:lnTo>
                    <a:pt x="222703" y="256931"/>
                  </a:lnTo>
                  <a:lnTo>
                    <a:pt x="164383" y="25693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0" name="object 31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597465" y="4885925"/>
              <a:ext cx="148315" cy="147139"/>
            </a:xfrm>
            <a:prstGeom prst="rect">
              <a:avLst/>
            </a:prstGeom>
          </p:spPr>
        </p:pic>
        <p:sp>
          <p:nvSpPr>
            <p:cNvPr id="311" name="object 311"/>
            <p:cNvSpPr/>
            <p:nvPr/>
          </p:nvSpPr>
          <p:spPr>
            <a:xfrm>
              <a:off x="10849913" y="4781156"/>
              <a:ext cx="262255" cy="259715"/>
            </a:xfrm>
            <a:custGeom>
              <a:avLst/>
              <a:gdLst/>
              <a:ahLst/>
              <a:cxnLst/>
              <a:rect l="l" t="t" r="r" b="b"/>
              <a:pathLst>
                <a:path w="262254" h="259714">
                  <a:moveTo>
                    <a:pt x="242535" y="220206"/>
                  </a:moveTo>
                  <a:lnTo>
                    <a:pt x="242535" y="223437"/>
                  </a:lnTo>
                  <a:lnTo>
                    <a:pt x="242927" y="226963"/>
                  </a:lnTo>
                  <a:lnTo>
                    <a:pt x="258547" y="253258"/>
                  </a:lnTo>
                  <a:lnTo>
                    <a:pt x="261778" y="253258"/>
                  </a:lnTo>
                  <a:lnTo>
                    <a:pt x="261778" y="259281"/>
                  </a:lnTo>
                  <a:lnTo>
                    <a:pt x="184214" y="259281"/>
                  </a:lnTo>
                  <a:lnTo>
                    <a:pt x="184214" y="253258"/>
                  </a:lnTo>
                  <a:lnTo>
                    <a:pt x="186957" y="253258"/>
                  </a:lnTo>
                  <a:lnTo>
                    <a:pt x="189502" y="252083"/>
                  </a:lnTo>
                  <a:lnTo>
                    <a:pt x="191853" y="249733"/>
                  </a:lnTo>
                  <a:lnTo>
                    <a:pt x="194302" y="247284"/>
                  </a:lnTo>
                  <a:lnTo>
                    <a:pt x="196407" y="244444"/>
                  </a:lnTo>
                  <a:lnTo>
                    <a:pt x="198170" y="241212"/>
                  </a:lnTo>
                  <a:lnTo>
                    <a:pt x="200031" y="237981"/>
                  </a:lnTo>
                  <a:lnTo>
                    <a:pt x="201353" y="234504"/>
                  </a:lnTo>
                  <a:lnTo>
                    <a:pt x="202137" y="230782"/>
                  </a:lnTo>
                  <a:lnTo>
                    <a:pt x="203017" y="226963"/>
                  </a:lnTo>
                  <a:lnTo>
                    <a:pt x="203458" y="223437"/>
                  </a:lnTo>
                  <a:lnTo>
                    <a:pt x="203458" y="220206"/>
                  </a:lnTo>
                  <a:lnTo>
                    <a:pt x="203458" y="108266"/>
                  </a:lnTo>
                  <a:lnTo>
                    <a:pt x="197435" y="70366"/>
                  </a:lnTo>
                  <a:lnTo>
                    <a:pt x="175823" y="38258"/>
                  </a:lnTo>
                  <a:lnTo>
                    <a:pt x="138363" y="22503"/>
                  </a:lnTo>
                  <a:lnTo>
                    <a:pt x="131770" y="22181"/>
                  </a:lnTo>
                  <a:lnTo>
                    <a:pt x="125178" y="22521"/>
                  </a:lnTo>
                  <a:lnTo>
                    <a:pt x="87883" y="37671"/>
                  </a:lnTo>
                  <a:lnTo>
                    <a:pt x="62335" y="70023"/>
                  </a:lnTo>
                  <a:lnTo>
                    <a:pt x="60229" y="78102"/>
                  </a:lnTo>
                  <a:lnTo>
                    <a:pt x="60229" y="86525"/>
                  </a:lnTo>
                  <a:lnTo>
                    <a:pt x="60229" y="220206"/>
                  </a:lnTo>
                  <a:lnTo>
                    <a:pt x="60229" y="223437"/>
                  </a:lnTo>
                  <a:lnTo>
                    <a:pt x="60621" y="226963"/>
                  </a:lnTo>
                  <a:lnTo>
                    <a:pt x="76241" y="253258"/>
                  </a:lnTo>
                  <a:lnTo>
                    <a:pt x="79473" y="253258"/>
                  </a:lnTo>
                  <a:lnTo>
                    <a:pt x="79473" y="259281"/>
                  </a:lnTo>
                  <a:lnTo>
                    <a:pt x="1174" y="259281"/>
                  </a:lnTo>
                  <a:lnTo>
                    <a:pt x="1174" y="253258"/>
                  </a:lnTo>
                  <a:lnTo>
                    <a:pt x="4015" y="253258"/>
                  </a:lnTo>
                  <a:lnTo>
                    <a:pt x="6610" y="252083"/>
                  </a:lnTo>
                  <a:lnTo>
                    <a:pt x="8960" y="249733"/>
                  </a:lnTo>
                  <a:lnTo>
                    <a:pt x="11409" y="247284"/>
                  </a:lnTo>
                  <a:lnTo>
                    <a:pt x="13514" y="244444"/>
                  </a:lnTo>
                  <a:lnTo>
                    <a:pt x="15276" y="241212"/>
                  </a:lnTo>
                  <a:lnTo>
                    <a:pt x="17137" y="237981"/>
                  </a:lnTo>
                  <a:lnTo>
                    <a:pt x="18460" y="234504"/>
                  </a:lnTo>
                  <a:lnTo>
                    <a:pt x="19243" y="230782"/>
                  </a:lnTo>
                  <a:lnTo>
                    <a:pt x="20026" y="226963"/>
                  </a:lnTo>
                  <a:lnTo>
                    <a:pt x="20418" y="223437"/>
                  </a:lnTo>
                  <a:lnTo>
                    <a:pt x="20418" y="220206"/>
                  </a:lnTo>
                  <a:lnTo>
                    <a:pt x="20418" y="54059"/>
                  </a:lnTo>
                  <a:lnTo>
                    <a:pt x="20418" y="47302"/>
                  </a:lnTo>
                  <a:lnTo>
                    <a:pt x="19439" y="40838"/>
                  </a:lnTo>
                  <a:lnTo>
                    <a:pt x="17480" y="34668"/>
                  </a:lnTo>
                  <a:lnTo>
                    <a:pt x="15521" y="28401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9244"/>
                  </a:lnTo>
                  <a:lnTo>
                    <a:pt x="60229" y="0"/>
                  </a:lnTo>
                  <a:lnTo>
                    <a:pt x="60229" y="33052"/>
                  </a:lnTo>
                  <a:lnTo>
                    <a:pt x="62972" y="29821"/>
                  </a:lnTo>
                  <a:lnTo>
                    <a:pt x="86965" y="11752"/>
                  </a:lnTo>
                  <a:lnTo>
                    <a:pt x="93233" y="8324"/>
                  </a:lnTo>
                  <a:lnTo>
                    <a:pt x="137794" y="0"/>
                  </a:lnTo>
                  <a:lnTo>
                    <a:pt x="151437" y="605"/>
                  </a:lnTo>
                  <a:lnTo>
                    <a:pt x="195443" y="14837"/>
                  </a:lnTo>
                  <a:lnTo>
                    <a:pt x="224328" y="42500"/>
                  </a:lnTo>
                  <a:lnTo>
                    <a:pt x="241102" y="86341"/>
                  </a:lnTo>
                  <a:lnTo>
                    <a:pt x="242535" y="104006"/>
                  </a:lnTo>
                  <a:lnTo>
                    <a:pt x="242535" y="220206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2" name="object 312"/>
          <p:cNvSpPr/>
          <p:nvPr/>
        </p:nvSpPr>
        <p:spPr>
          <a:xfrm>
            <a:off x="13613223" y="4643362"/>
            <a:ext cx="1344930" cy="403225"/>
          </a:xfrm>
          <a:custGeom>
            <a:avLst/>
            <a:gdLst/>
            <a:ahLst/>
            <a:cxnLst/>
            <a:rect l="l" t="t" r="r" b="b"/>
            <a:pathLst>
              <a:path w="1344930" h="403225">
                <a:moveTo>
                  <a:pt x="232986" y="391053"/>
                </a:moveTo>
                <a:lnTo>
                  <a:pt x="235925" y="391053"/>
                </a:lnTo>
                <a:lnTo>
                  <a:pt x="238765" y="391053"/>
                </a:lnTo>
                <a:lnTo>
                  <a:pt x="241360" y="389975"/>
                </a:lnTo>
                <a:lnTo>
                  <a:pt x="243711" y="387821"/>
                </a:lnTo>
                <a:lnTo>
                  <a:pt x="246160" y="385568"/>
                </a:lnTo>
                <a:lnTo>
                  <a:pt x="248264" y="382728"/>
                </a:lnTo>
                <a:lnTo>
                  <a:pt x="250027" y="379301"/>
                </a:lnTo>
                <a:lnTo>
                  <a:pt x="251888" y="375873"/>
                </a:lnTo>
                <a:lnTo>
                  <a:pt x="253211" y="372298"/>
                </a:lnTo>
                <a:lnTo>
                  <a:pt x="253993" y="368577"/>
                </a:lnTo>
                <a:lnTo>
                  <a:pt x="254776" y="364757"/>
                </a:lnTo>
                <a:lnTo>
                  <a:pt x="255168" y="361232"/>
                </a:lnTo>
                <a:lnTo>
                  <a:pt x="255168" y="358000"/>
                </a:lnTo>
                <a:lnTo>
                  <a:pt x="255168" y="194351"/>
                </a:lnTo>
                <a:lnTo>
                  <a:pt x="62580" y="194351"/>
                </a:lnTo>
                <a:lnTo>
                  <a:pt x="62580" y="358000"/>
                </a:lnTo>
                <a:lnTo>
                  <a:pt x="62580" y="361232"/>
                </a:lnTo>
                <a:lnTo>
                  <a:pt x="78103" y="391053"/>
                </a:lnTo>
                <a:lnTo>
                  <a:pt x="81237" y="391053"/>
                </a:lnTo>
                <a:lnTo>
                  <a:pt x="84321" y="391053"/>
                </a:lnTo>
                <a:lnTo>
                  <a:pt x="84321" y="397076"/>
                </a:lnTo>
                <a:lnTo>
                  <a:pt x="0" y="397076"/>
                </a:lnTo>
                <a:lnTo>
                  <a:pt x="0" y="391053"/>
                </a:lnTo>
                <a:lnTo>
                  <a:pt x="3085" y="391053"/>
                </a:lnTo>
                <a:lnTo>
                  <a:pt x="5925" y="391053"/>
                </a:lnTo>
                <a:lnTo>
                  <a:pt x="17188" y="379301"/>
                </a:lnTo>
                <a:lnTo>
                  <a:pt x="19048" y="375873"/>
                </a:lnTo>
                <a:lnTo>
                  <a:pt x="20370" y="372298"/>
                </a:lnTo>
                <a:lnTo>
                  <a:pt x="21154" y="368577"/>
                </a:lnTo>
                <a:lnTo>
                  <a:pt x="21937" y="364757"/>
                </a:lnTo>
                <a:lnTo>
                  <a:pt x="22329" y="361232"/>
                </a:lnTo>
                <a:lnTo>
                  <a:pt x="22329" y="358000"/>
                </a:lnTo>
                <a:lnTo>
                  <a:pt x="22329" y="37313"/>
                </a:lnTo>
                <a:lnTo>
                  <a:pt x="22329" y="34473"/>
                </a:lnTo>
                <a:lnTo>
                  <a:pt x="21937" y="31241"/>
                </a:lnTo>
                <a:lnTo>
                  <a:pt x="21154" y="27617"/>
                </a:lnTo>
                <a:lnTo>
                  <a:pt x="20370" y="23994"/>
                </a:lnTo>
                <a:lnTo>
                  <a:pt x="19146" y="20615"/>
                </a:lnTo>
                <a:lnTo>
                  <a:pt x="17482" y="17481"/>
                </a:lnTo>
                <a:lnTo>
                  <a:pt x="15915" y="14249"/>
                </a:lnTo>
                <a:lnTo>
                  <a:pt x="13907" y="11556"/>
                </a:lnTo>
                <a:lnTo>
                  <a:pt x="11458" y="9401"/>
                </a:lnTo>
                <a:lnTo>
                  <a:pt x="9107" y="7149"/>
                </a:lnTo>
                <a:lnTo>
                  <a:pt x="6317" y="6023"/>
                </a:lnTo>
                <a:lnTo>
                  <a:pt x="3085" y="6023"/>
                </a:lnTo>
                <a:lnTo>
                  <a:pt x="0" y="6023"/>
                </a:lnTo>
                <a:lnTo>
                  <a:pt x="0" y="0"/>
                </a:lnTo>
                <a:lnTo>
                  <a:pt x="84321" y="0"/>
                </a:lnTo>
                <a:lnTo>
                  <a:pt x="84321" y="6023"/>
                </a:lnTo>
                <a:lnTo>
                  <a:pt x="81237" y="6023"/>
                </a:lnTo>
                <a:lnTo>
                  <a:pt x="78103" y="6023"/>
                </a:lnTo>
                <a:lnTo>
                  <a:pt x="75312" y="7149"/>
                </a:lnTo>
                <a:lnTo>
                  <a:pt x="72864" y="9401"/>
                </a:lnTo>
                <a:lnTo>
                  <a:pt x="70513" y="11556"/>
                </a:lnTo>
                <a:lnTo>
                  <a:pt x="62580" y="34473"/>
                </a:lnTo>
                <a:lnTo>
                  <a:pt x="62580" y="37313"/>
                </a:lnTo>
                <a:lnTo>
                  <a:pt x="62580" y="173197"/>
                </a:lnTo>
                <a:lnTo>
                  <a:pt x="255168" y="173197"/>
                </a:lnTo>
                <a:lnTo>
                  <a:pt x="255168" y="37313"/>
                </a:lnTo>
                <a:lnTo>
                  <a:pt x="255168" y="34473"/>
                </a:lnTo>
                <a:lnTo>
                  <a:pt x="254776" y="31241"/>
                </a:lnTo>
                <a:lnTo>
                  <a:pt x="253993" y="27617"/>
                </a:lnTo>
                <a:lnTo>
                  <a:pt x="253211" y="23994"/>
                </a:lnTo>
                <a:lnTo>
                  <a:pt x="251986" y="20615"/>
                </a:lnTo>
                <a:lnTo>
                  <a:pt x="250321" y="17481"/>
                </a:lnTo>
                <a:lnTo>
                  <a:pt x="248754" y="14249"/>
                </a:lnTo>
                <a:lnTo>
                  <a:pt x="246746" y="11556"/>
                </a:lnTo>
                <a:lnTo>
                  <a:pt x="244298" y="9401"/>
                </a:lnTo>
                <a:lnTo>
                  <a:pt x="241947" y="7149"/>
                </a:lnTo>
                <a:lnTo>
                  <a:pt x="239156" y="6023"/>
                </a:lnTo>
                <a:lnTo>
                  <a:pt x="235925" y="6023"/>
                </a:lnTo>
                <a:lnTo>
                  <a:pt x="232986" y="6023"/>
                </a:lnTo>
                <a:lnTo>
                  <a:pt x="232986" y="0"/>
                </a:lnTo>
                <a:lnTo>
                  <a:pt x="317162" y="0"/>
                </a:lnTo>
                <a:lnTo>
                  <a:pt x="317162" y="6023"/>
                </a:lnTo>
                <a:lnTo>
                  <a:pt x="314223" y="6023"/>
                </a:lnTo>
                <a:lnTo>
                  <a:pt x="310991" y="6023"/>
                </a:lnTo>
                <a:lnTo>
                  <a:pt x="308152" y="7149"/>
                </a:lnTo>
                <a:lnTo>
                  <a:pt x="305703" y="9401"/>
                </a:lnTo>
                <a:lnTo>
                  <a:pt x="303352" y="11556"/>
                </a:lnTo>
                <a:lnTo>
                  <a:pt x="296742" y="27617"/>
                </a:lnTo>
                <a:lnTo>
                  <a:pt x="295958" y="31241"/>
                </a:lnTo>
                <a:lnTo>
                  <a:pt x="295566" y="34473"/>
                </a:lnTo>
                <a:lnTo>
                  <a:pt x="295566" y="37313"/>
                </a:lnTo>
                <a:lnTo>
                  <a:pt x="295566" y="358000"/>
                </a:lnTo>
                <a:lnTo>
                  <a:pt x="295566" y="361232"/>
                </a:lnTo>
                <a:lnTo>
                  <a:pt x="296056" y="364757"/>
                </a:lnTo>
                <a:lnTo>
                  <a:pt x="311383" y="391053"/>
                </a:lnTo>
                <a:lnTo>
                  <a:pt x="314223" y="391053"/>
                </a:lnTo>
                <a:lnTo>
                  <a:pt x="317162" y="391053"/>
                </a:lnTo>
                <a:lnTo>
                  <a:pt x="317162" y="397076"/>
                </a:lnTo>
                <a:lnTo>
                  <a:pt x="232986" y="397076"/>
                </a:lnTo>
                <a:lnTo>
                  <a:pt x="232986" y="391053"/>
                </a:lnTo>
                <a:close/>
              </a:path>
              <a:path w="1344930" h="403225">
                <a:moveTo>
                  <a:pt x="367024" y="0"/>
                </a:moveTo>
                <a:lnTo>
                  <a:pt x="452521" y="0"/>
                </a:lnTo>
                <a:lnTo>
                  <a:pt x="452521" y="6023"/>
                </a:lnTo>
                <a:lnTo>
                  <a:pt x="449436" y="6023"/>
                </a:lnTo>
                <a:lnTo>
                  <a:pt x="446302" y="6023"/>
                </a:lnTo>
                <a:lnTo>
                  <a:pt x="443512" y="7149"/>
                </a:lnTo>
                <a:lnTo>
                  <a:pt x="441063" y="9401"/>
                </a:lnTo>
                <a:lnTo>
                  <a:pt x="438712" y="11556"/>
                </a:lnTo>
                <a:lnTo>
                  <a:pt x="429604" y="34473"/>
                </a:lnTo>
                <a:lnTo>
                  <a:pt x="429604" y="37313"/>
                </a:lnTo>
                <a:lnTo>
                  <a:pt x="429604" y="275000"/>
                </a:lnTo>
                <a:lnTo>
                  <a:pt x="434453" y="318336"/>
                </a:lnTo>
                <a:lnTo>
                  <a:pt x="456791" y="359377"/>
                </a:lnTo>
                <a:lnTo>
                  <a:pt x="490587" y="378722"/>
                </a:lnTo>
                <a:lnTo>
                  <a:pt x="526559" y="383267"/>
                </a:lnTo>
                <a:lnTo>
                  <a:pt x="540855" y="382670"/>
                </a:lnTo>
                <a:lnTo>
                  <a:pt x="583098" y="368522"/>
                </a:lnTo>
                <a:lnTo>
                  <a:pt x="610220" y="332365"/>
                </a:lnTo>
                <a:lnTo>
                  <a:pt x="617740" y="285540"/>
                </a:lnTo>
                <a:lnTo>
                  <a:pt x="617933" y="276175"/>
                </a:lnTo>
                <a:lnTo>
                  <a:pt x="617933" y="37313"/>
                </a:lnTo>
                <a:lnTo>
                  <a:pt x="617933" y="34473"/>
                </a:lnTo>
                <a:lnTo>
                  <a:pt x="617541" y="31241"/>
                </a:lnTo>
                <a:lnTo>
                  <a:pt x="616757" y="27617"/>
                </a:lnTo>
                <a:lnTo>
                  <a:pt x="615974" y="23994"/>
                </a:lnTo>
                <a:lnTo>
                  <a:pt x="614651" y="20615"/>
                </a:lnTo>
                <a:lnTo>
                  <a:pt x="612791" y="17481"/>
                </a:lnTo>
                <a:lnTo>
                  <a:pt x="611028" y="14249"/>
                </a:lnTo>
                <a:lnTo>
                  <a:pt x="608923" y="11556"/>
                </a:lnTo>
                <a:lnTo>
                  <a:pt x="606475" y="9401"/>
                </a:lnTo>
                <a:lnTo>
                  <a:pt x="604124" y="7149"/>
                </a:lnTo>
                <a:lnTo>
                  <a:pt x="601529" y="6023"/>
                </a:lnTo>
                <a:lnTo>
                  <a:pt x="598689" y="6023"/>
                </a:lnTo>
                <a:lnTo>
                  <a:pt x="595751" y="6023"/>
                </a:lnTo>
                <a:lnTo>
                  <a:pt x="595751" y="0"/>
                </a:lnTo>
                <a:lnTo>
                  <a:pt x="661269" y="0"/>
                </a:lnTo>
                <a:lnTo>
                  <a:pt x="661269" y="6023"/>
                </a:lnTo>
                <a:lnTo>
                  <a:pt x="658331" y="6023"/>
                </a:lnTo>
                <a:lnTo>
                  <a:pt x="655099" y="6023"/>
                </a:lnTo>
                <a:lnTo>
                  <a:pt x="639087" y="34473"/>
                </a:lnTo>
                <a:lnTo>
                  <a:pt x="639087" y="37313"/>
                </a:lnTo>
                <a:lnTo>
                  <a:pt x="639087" y="274266"/>
                </a:lnTo>
                <a:lnTo>
                  <a:pt x="633633" y="325085"/>
                </a:lnTo>
                <a:lnTo>
                  <a:pt x="618006" y="360791"/>
                </a:lnTo>
                <a:lnTo>
                  <a:pt x="584623" y="389988"/>
                </a:lnTo>
                <a:lnTo>
                  <a:pt x="540258" y="401740"/>
                </a:lnTo>
                <a:lnTo>
                  <a:pt x="515689" y="403099"/>
                </a:lnTo>
                <a:lnTo>
                  <a:pt x="502412" y="402741"/>
                </a:lnTo>
                <a:lnTo>
                  <a:pt x="454238" y="393963"/>
                </a:lnTo>
                <a:lnTo>
                  <a:pt x="417412" y="369385"/>
                </a:lnTo>
                <a:lnTo>
                  <a:pt x="394724" y="324579"/>
                </a:lnTo>
                <a:lnTo>
                  <a:pt x="389353" y="275000"/>
                </a:lnTo>
                <a:lnTo>
                  <a:pt x="389353" y="37313"/>
                </a:lnTo>
                <a:lnTo>
                  <a:pt x="389353" y="34473"/>
                </a:lnTo>
                <a:lnTo>
                  <a:pt x="388912" y="31241"/>
                </a:lnTo>
                <a:lnTo>
                  <a:pt x="388031" y="27617"/>
                </a:lnTo>
                <a:lnTo>
                  <a:pt x="387247" y="23994"/>
                </a:lnTo>
                <a:lnTo>
                  <a:pt x="385975" y="20615"/>
                </a:lnTo>
                <a:lnTo>
                  <a:pt x="384212" y="17481"/>
                </a:lnTo>
                <a:lnTo>
                  <a:pt x="382449" y="14249"/>
                </a:lnTo>
                <a:lnTo>
                  <a:pt x="380343" y="11556"/>
                </a:lnTo>
                <a:lnTo>
                  <a:pt x="377894" y="9401"/>
                </a:lnTo>
                <a:lnTo>
                  <a:pt x="375446" y="7149"/>
                </a:lnTo>
                <a:lnTo>
                  <a:pt x="372851" y="6023"/>
                </a:lnTo>
                <a:lnTo>
                  <a:pt x="370110" y="6023"/>
                </a:lnTo>
                <a:lnTo>
                  <a:pt x="367024" y="6023"/>
                </a:lnTo>
                <a:lnTo>
                  <a:pt x="367024" y="0"/>
                </a:lnTo>
                <a:close/>
              </a:path>
              <a:path w="1344930" h="403225">
                <a:moveTo>
                  <a:pt x="781552" y="391053"/>
                </a:moveTo>
                <a:lnTo>
                  <a:pt x="784637" y="391053"/>
                </a:lnTo>
                <a:lnTo>
                  <a:pt x="784637" y="397076"/>
                </a:lnTo>
                <a:lnTo>
                  <a:pt x="717797" y="397076"/>
                </a:lnTo>
                <a:lnTo>
                  <a:pt x="717797" y="391053"/>
                </a:lnTo>
                <a:lnTo>
                  <a:pt x="720882" y="391053"/>
                </a:lnTo>
                <a:lnTo>
                  <a:pt x="723625" y="391053"/>
                </a:lnTo>
                <a:lnTo>
                  <a:pt x="739097" y="368577"/>
                </a:lnTo>
                <a:lnTo>
                  <a:pt x="740174" y="364757"/>
                </a:lnTo>
                <a:lnTo>
                  <a:pt x="740713" y="361232"/>
                </a:lnTo>
                <a:lnTo>
                  <a:pt x="740713" y="358000"/>
                </a:lnTo>
                <a:lnTo>
                  <a:pt x="740713" y="37313"/>
                </a:lnTo>
                <a:lnTo>
                  <a:pt x="740713" y="34473"/>
                </a:lnTo>
                <a:lnTo>
                  <a:pt x="740419" y="31241"/>
                </a:lnTo>
                <a:lnTo>
                  <a:pt x="739833" y="27617"/>
                </a:lnTo>
                <a:lnTo>
                  <a:pt x="739245" y="23994"/>
                </a:lnTo>
                <a:lnTo>
                  <a:pt x="738118" y="20615"/>
                </a:lnTo>
                <a:lnTo>
                  <a:pt x="736453" y="17481"/>
                </a:lnTo>
                <a:lnTo>
                  <a:pt x="734886" y="14249"/>
                </a:lnTo>
                <a:lnTo>
                  <a:pt x="732683" y="11556"/>
                </a:lnTo>
                <a:lnTo>
                  <a:pt x="729843" y="9401"/>
                </a:lnTo>
                <a:lnTo>
                  <a:pt x="727002" y="7149"/>
                </a:lnTo>
                <a:lnTo>
                  <a:pt x="723623" y="6023"/>
                </a:lnTo>
                <a:lnTo>
                  <a:pt x="719707" y="6023"/>
                </a:lnTo>
                <a:lnTo>
                  <a:pt x="716621" y="6023"/>
                </a:lnTo>
                <a:lnTo>
                  <a:pt x="716621" y="0"/>
                </a:lnTo>
                <a:lnTo>
                  <a:pt x="777439" y="0"/>
                </a:lnTo>
                <a:lnTo>
                  <a:pt x="995882" y="344191"/>
                </a:lnTo>
                <a:lnTo>
                  <a:pt x="995882" y="37313"/>
                </a:lnTo>
                <a:lnTo>
                  <a:pt x="995882" y="34473"/>
                </a:lnTo>
                <a:lnTo>
                  <a:pt x="995343" y="31241"/>
                </a:lnTo>
                <a:lnTo>
                  <a:pt x="994266" y="27617"/>
                </a:lnTo>
                <a:lnTo>
                  <a:pt x="993287" y="23994"/>
                </a:lnTo>
                <a:lnTo>
                  <a:pt x="991866" y="20615"/>
                </a:lnTo>
                <a:lnTo>
                  <a:pt x="990006" y="17481"/>
                </a:lnTo>
                <a:lnTo>
                  <a:pt x="988243" y="14249"/>
                </a:lnTo>
                <a:lnTo>
                  <a:pt x="986138" y="11556"/>
                </a:lnTo>
                <a:lnTo>
                  <a:pt x="983690" y="9401"/>
                </a:lnTo>
                <a:lnTo>
                  <a:pt x="981339" y="7149"/>
                </a:lnTo>
                <a:lnTo>
                  <a:pt x="978548" y="6023"/>
                </a:lnTo>
                <a:lnTo>
                  <a:pt x="975315" y="6023"/>
                </a:lnTo>
                <a:lnTo>
                  <a:pt x="972378" y="6023"/>
                </a:lnTo>
                <a:lnTo>
                  <a:pt x="972378" y="0"/>
                </a:lnTo>
                <a:lnTo>
                  <a:pt x="1039806" y="0"/>
                </a:lnTo>
                <a:lnTo>
                  <a:pt x="1039806" y="6023"/>
                </a:lnTo>
                <a:lnTo>
                  <a:pt x="1036721" y="6023"/>
                </a:lnTo>
                <a:lnTo>
                  <a:pt x="1033490" y="6023"/>
                </a:lnTo>
                <a:lnTo>
                  <a:pt x="1030650" y="7149"/>
                </a:lnTo>
                <a:lnTo>
                  <a:pt x="1028201" y="9401"/>
                </a:lnTo>
                <a:lnTo>
                  <a:pt x="1025850" y="11556"/>
                </a:lnTo>
                <a:lnTo>
                  <a:pt x="1018064" y="27617"/>
                </a:lnTo>
                <a:lnTo>
                  <a:pt x="1017281" y="31241"/>
                </a:lnTo>
                <a:lnTo>
                  <a:pt x="1016889" y="34473"/>
                </a:lnTo>
                <a:lnTo>
                  <a:pt x="1016889" y="37313"/>
                </a:lnTo>
                <a:lnTo>
                  <a:pt x="1016889" y="397076"/>
                </a:lnTo>
                <a:lnTo>
                  <a:pt x="979576" y="397076"/>
                </a:lnTo>
                <a:lnTo>
                  <a:pt x="761721" y="51709"/>
                </a:lnTo>
                <a:lnTo>
                  <a:pt x="761721" y="358000"/>
                </a:lnTo>
                <a:lnTo>
                  <a:pt x="761721" y="361232"/>
                </a:lnTo>
                <a:lnTo>
                  <a:pt x="762113" y="364757"/>
                </a:lnTo>
                <a:lnTo>
                  <a:pt x="778418" y="391053"/>
                </a:lnTo>
                <a:lnTo>
                  <a:pt x="781552" y="391053"/>
                </a:lnTo>
                <a:close/>
              </a:path>
              <a:path w="1344930" h="403225">
                <a:moveTo>
                  <a:pt x="1248553" y="391053"/>
                </a:moveTo>
                <a:lnTo>
                  <a:pt x="1251492" y="391053"/>
                </a:lnTo>
                <a:lnTo>
                  <a:pt x="1251492" y="397076"/>
                </a:lnTo>
                <a:lnTo>
                  <a:pt x="1165994" y="397076"/>
                </a:lnTo>
                <a:lnTo>
                  <a:pt x="1165994" y="391053"/>
                </a:lnTo>
                <a:lnTo>
                  <a:pt x="1169080" y="391053"/>
                </a:lnTo>
                <a:lnTo>
                  <a:pt x="1172311" y="391053"/>
                </a:lnTo>
                <a:lnTo>
                  <a:pt x="1183770" y="379007"/>
                </a:lnTo>
                <a:lnTo>
                  <a:pt x="1185631" y="375775"/>
                </a:lnTo>
                <a:lnTo>
                  <a:pt x="1186953" y="372298"/>
                </a:lnTo>
                <a:lnTo>
                  <a:pt x="1187735" y="368577"/>
                </a:lnTo>
                <a:lnTo>
                  <a:pt x="1188519" y="364757"/>
                </a:lnTo>
                <a:lnTo>
                  <a:pt x="1188911" y="361232"/>
                </a:lnTo>
                <a:lnTo>
                  <a:pt x="1188911" y="358000"/>
                </a:lnTo>
                <a:lnTo>
                  <a:pt x="1188911" y="22182"/>
                </a:lnTo>
                <a:lnTo>
                  <a:pt x="1119133" y="22182"/>
                </a:lnTo>
                <a:lnTo>
                  <a:pt x="1112669" y="22182"/>
                </a:lnTo>
                <a:lnTo>
                  <a:pt x="1107037" y="23602"/>
                </a:lnTo>
                <a:lnTo>
                  <a:pt x="1081427" y="55822"/>
                </a:lnTo>
                <a:lnTo>
                  <a:pt x="1080645" y="60719"/>
                </a:lnTo>
                <a:lnTo>
                  <a:pt x="1080645" y="65518"/>
                </a:lnTo>
                <a:lnTo>
                  <a:pt x="1074621" y="65518"/>
                </a:lnTo>
                <a:lnTo>
                  <a:pt x="1074621" y="0"/>
                </a:lnTo>
                <a:lnTo>
                  <a:pt x="1344774" y="0"/>
                </a:lnTo>
                <a:lnTo>
                  <a:pt x="1344774" y="65518"/>
                </a:lnTo>
                <a:lnTo>
                  <a:pt x="1338751" y="65518"/>
                </a:lnTo>
                <a:lnTo>
                  <a:pt x="1338751" y="60719"/>
                </a:lnTo>
                <a:lnTo>
                  <a:pt x="1337919" y="55822"/>
                </a:lnTo>
                <a:lnTo>
                  <a:pt x="1336254" y="50827"/>
                </a:lnTo>
                <a:lnTo>
                  <a:pt x="1334688" y="45833"/>
                </a:lnTo>
                <a:lnTo>
                  <a:pt x="1332288" y="41230"/>
                </a:lnTo>
                <a:lnTo>
                  <a:pt x="1329055" y="37019"/>
                </a:lnTo>
                <a:lnTo>
                  <a:pt x="1325922" y="32808"/>
                </a:lnTo>
                <a:lnTo>
                  <a:pt x="1321906" y="29282"/>
                </a:lnTo>
                <a:lnTo>
                  <a:pt x="1317010" y="26442"/>
                </a:lnTo>
                <a:lnTo>
                  <a:pt x="1312211" y="23602"/>
                </a:lnTo>
                <a:lnTo>
                  <a:pt x="1306629" y="22182"/>
                </a:lnTo>
                <a:lnTo>
                  <a:pt x="1300263" y="22182"/>
                </a:lnTo>
                <a:lnTo>
                  <a:pt x="1229309" y="22182"/>
                </a:lnTo>
                <a:lnTo>
                  <a:pt x="1229309" y="358000"/>
                </a:lnTo>
                <a:lnTo>
                  <a:pt x="1229309" y="361232"/>
                </a:lnTo>
                <a:lnTo>
                  <a:pt x="1229701" y="364757"/>
                </a:lnTo>
                <a:lnTo>
                  <a:pt x="1245321" y="391053"/>
                </a:lnTo>
                <a:lnTo>
                  <a:pt x="1248553" y="391053"/>
                </a:lnTo>
                <a:close/>
              </a:path>
            </a:pathLst>
          </a:custGeom>
          <a:ln w="22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3" name="object 313"/>
          <p:cNvGrpSpPr/>
          <p:nvPr/>
        </p:nvGrpSpPr>
        <p:grpSpPr>
          <a:xfrm>
            <a:off x="15143350" y="4682613"/>
            <a:ext cx="362585" cy="374015"/>
            <a:chOff x="15143350" y="4682613"/>
            <a:chExt cx="362585" cy="374015"/>
          </a:xfrm>
        </p:grpSpPr>
        <p:sp>
          <p:nvSpPr>
            <p:cNvPr id="314" name="object 314"/>
            <p:cNvSpPr/>
            <p:nvPr/>
          </p:nvSpPr>
          <p:spPr>
            <a:xfrm>
              <a:off x="15154633" y="4780569"/>
              <a:ext cx="80010" cy="260350"/>
            </a:xfrm>
            <a:custGeom>
              <a:avLst/>
              <a:gdLst/>
              <a:ahLst/>
              <a:cxnLst/>
              <a:rect l="l" t="t" r="r" b="b"/>
              <a:pathLst>
                <a:path w="80009" h="260350">
                  <a:moveTo>
                    <a:pt x="1323" y="259869"/>
                  </a:moveTo>
                  <a:lnTo>
                    <a:pt x="1323" y="253846"/>
                  </a:lnTo>
                  <a:lnTo>
                    <a:pt x="4456" y="253846"/>
                  </a:lnTo>
                  <a:lnTo>
                    <a:pt x="7247" y="252671"/>
                  </a:lnTo>
                  <a:lnTo>
                    <a:pt x="9695" y="250321"/>
                  </a:lnTo>
                  <a:lnTo>
                    <a:pt x="12144" y="247872"/>
                  </a:lnTo>
                  <a:lnTo>
                    <a:pt x="14152" y="245032"/>
                  </a:lnTo>
                  <a:lnTo>
                    <a:pt x="15719" y="241800"/>
                  </a:lnTo>
                  <a:lnTo>
                    <a:pt x="17286" y="238568"/>
                  </a:lnTo>
                  <a:lnTo>
                    <a:pt x="18462" y="235092"/>
                  </a:lnTo>
                  <a:lnTo>
                    <a:pt x="19244" y="231370"/>
                  </a:lnTo>
                  <a:lnTo>
                    <a:pt x="20125" y="227551"/>
                  </a:lnTo>
                  <a:lnTo>
                    <a:pt x="20566" y="224025"/>
                  </a:lnTo>
                  <a:lnTo>
                    <a:pt x="20566" y="220793"/>
                  </a:lnTo>
                  <a:lnTo>
                    <a:pt x="20566" y="54059"/>
                  </a:lnTo>
                  <a:lnTo>
                    <a:pt x="20566" y="47302"/>
                  </a:lnTo>
                  <a:lnTo>
                    <a:pt x="19538" y="40838"/>
                  </a:lnTo>
                  <a:lnTo>
                    <a:pt x="17482" y="34669"/>
                  </a:lnTo>
                  <a:lnTo>
                    <a:pt x="15523" y="28401"/>
                  </a:lnTo>
                  <a:lnTo>
                    <a:pt x="9695" y="25022"/>
                  </a:lnTo>
                  <a:lnTo>
                    <a:pt x="0" y="24532"/>
                  </a:lnTo>
                  <a:lnTo>
                    <a:pt x="0" y="19244"/>
                  </a:lnTo>
                  <a:lnTo>
                    <a:pt x="60230" y="0"/>
                  </a:lnTo>
                  <a:lnTo>
                    <a:pt x="60230" y="220793"/>
                  </a:lnTo>
                  <a:lnTo>
                    <a:pt x="60230" y="224025"/>
                  </a:lnTo>
                  <a:lnTo>
                    <a:pt x="76242" y="253846"/>
                  </a:lnTo>
                  <a:lnTo>
                    <a:pt x="79474" y="253846"/>
                  </a:lnTo>
                  <a:lnTo>
                    <a:pt x="79474" y="259869"/>
                  </a:lnTo>
                  <a:lnTo>
                    <a:pt x="1323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5" name="object 31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147610" y="4682613"/>
              <a:ext cx="79711" cy="79123"/>
            </a:xfrm>
            <a:prstGeom prst="rect">
              <a:avLst/>
            </a:prstGeom>
          </p:spPr>
        </p:pic>
        <p:sp>
          <p:nvSpPr>
            <p:cNvPr id="316" name="object 316"/>
            <p:cNvSpPr/>
            <p:nvPr/>
          </p:nvSpPr>
          <p:spPr>
            <a:xfrm>
              <a:off x="15293011" y="4783507"/>
              <a:ext cx="201295" cy="262255"/>
            </a:xfrm>
            <a:custGeom>
              <a:avLst/>
              <a:gdLst/>
              <a:ahLst/>
              <a:cxnLst/>
              <a:rect l="l" t="t" r="r" b="b"/>
              <a:pathLst>
                <a:path w="201294" h="262254">
                  <a:moveTo>
                    <a:pt x="201109" y="188328"/>
                  </a:moveTo>
                  <a:lnTo>
                    <a:pt x="183958" y="229681"/>
                  </a:lnTo>
                  <a:lnTo>
                    <a:pt x="149041" y="252928"/>
                  </a:lnTo>
                  <a:lnTo>
                    <a:pt x="111535" y="261421"/>
                  </a:lnTo>
                  <a:lnTo>
                    <a:pt x="101215" y="261779"/>
                  </a:lnTo>
                  <a:lnTo>
                    <a:pt x="88820" y="261347"/>
                  </a:lnTo>
                  <a:lnTo>
                    <a:pt x="51122" y="251395"/>
                  </a:lnTo>
                  <a:lnTo>
                    <a:pt x="31290" y="240625"/>
                  </a:lnTo>
                  <a:lnTo>
                    <a:pt x="26099" y="237491"/>
                  </a:lnTo>
                  <a:lnTo>
                    <a:pt x="21300" y="234847"/>
                  </a:lnTo>
                  <a:lnTo>
                    <a:pt x="16894" y="232692"/>
                  </a:lnTo>
                  <a:lnTo>
                    <a:pt x="12487" y="230440"/>
                  </a:lnTo>
                  <a:lnTo>
                    <a:pt x="7688" y="229313"/>
                  </a:lnTo>
                  <a:lnTo>
                    <a:pt x="2497" y="229313"/>
                  </a:lnTo>
                  <a:lnTo>
                    <a:pt x="2497" y="183480"/>
                  </a:lnTo>
                  <a:lnTo>
                    <a:pt x="8521" y="183480"/>
                  </a:lnTo>
                  <a:lnTo>
                    <a:pt x="9695" y="189160"/>
                  </a:lnTo>
                  <a:lnTo>
                    <a:pt x="13172" y="195330"/>
                  </a:lnTo>
                  <a:lnTo>
                    <a:pt x="46421" y="224227"/>
                  </a:lnTo>
                  <a:lnTo>
                    <a:pt x="82008" y="238605"/>
                  </a:lnTo>
                  <a:lnTo>
                    <a:pt x="96955" y="240037"/>
                  </a:lnTo>
                  <a:lnTo>
                    <a:pt x="104203" y="240037"/>
                  </a:lnTo>
                  <a:lnTo>
                    <a:pt x="111597" y="239254"/>
                  </a:lnTo>
                  <a:lnTo>
                    <a:pt x="119137" y="237687"/>
                  </a:lnTo>
                  <a:lnTo>
                    <a:pt x="126776" y="236120"/>
                  </a:lnTo>
                  <a:lnTo>
                    <a:pt x="133680" y="233525"/>
                  </a:lnTo>
                  <a:lnTo>
                    <a:pt x="139850" y="229901"/>
                  </a:lnTo>
                  <a:lnTo>
                    <a:pt x="146119" y="226278"/>
                  </a:lnTo>
                  <a:lnTo>
                    <a:pt x="151358" y="221773"/>
                  </a:lnTo>
                  <a:lnTo>
                    <a:pt x="155570" y="216386"/>
                  </a:lnTo>
                  <a:lnTo>
                    <a:pt x="159780" y="210902"/>
                  </a:lnTo>
                  <a:lnTo>
                    <a:pt x="161886" y="204340"/>
                  </a:lnTo>
                  <a:lnTo>
                    <a:pt x="161886" y="196701"/>
                  </a:lnTo>
                  <a:lnTo>
                    <a:pt x="161886" y="189160"/>
                  </a:lnTo>
                  <a:lnTo>
                    <a:pt x="159682" y="182599"/>
                  </a:lnTo>
                  <a:lnTo>
                    <a:pt x="155276" y="177016"/>
                  </a:lnTo>
                  <a:lnTo>
                    <a:pt x="150868" y="171336"/>
                  </a:lnTo>
                  <a:lnTo>
                    <a:pt x="115025" y="151015"/>
                  </a:lnTo>
                  <a:lnTo>
                    <a:pt x="80704" y="139556"/>
                  </a:lnTo>
                  <a:lnTo>
                    <a:pt x="72790" y="136912"/>
                  </a:lnTo>
                  <a:lnTo>
                    <a:pt x="34871" y="120992"/>
                  </a:lnTo>
                  <a:lnTo>
                    <a:pt x="4379" y="91088"/>
                  </a:lnTo>
                  <a:lnTo>
                    <a:pt x="0" y="69190"/>
                  </a:lnTo>
                  <a:lnTo>
                    <a:pt x="321" y="62359"/>
                  </a:lnTo>
                  <a:lnTo>
                    <a:pt x="16572" y="25698"/>
                  </a:lnTo>
                  <a:lnTo>
                    <a:pt x="52444" y="5728"/>
                  </a:lnTo>
                  <a:lnTo>
                    <a:pt x="97543" y="0"/>
                  </a:lnTo>
                  <a:lnTo>
                    <a:pt x="108633" y="247"/>
                  </a:lnTo>
                  <a:lnTo>
                    <a:pt x="149693" y="9205"/>
                  </a:lnTo>
                  <a:lnTo>
                    <a:pt x="158899" y="14004"/>
                  </a:lnTo>
                  <a:lnTo>
                    <a:pt x="162523" y="15522"/>
                  </a:lnTo>
                  <a:lnTo>
                    <a:pt x="166146" y="16600"/>
                  </a:lnTo>
                  <a:lnTo>
                    <a:pt x="169770" y="17579"/>
                  </a:lnTo>
                  <a:lnTo>
                    <a:pt x="173785" y="18068"/>
                  </a:lnTo>
                  <a:lnTo>
                    <a:pt x="178192" y="18068"/>
                  </a:lnTo>
                  <a:lnTo>
                    <a:pt x="178192" y="60229"/>
                  </a:lnTo>
                  <a:lnTo>
                    <a:pt x="173344" y="60229"/>
                  </a:lnTo>
                  <a:lnTo>
                    <a:pt x="167193" y="50855"/>
                  </a:lnTo>
                  <a:lnTo>
                    <a:pt x="159609" y="42711"/>
                  </a:lnTo>
                  <a:lnTo>
                    <a:pt x="117668" y="22402"/>
                  </a:lnTo>
                  <a:lnTo>
                    <a:pt x="94605" y="19831"/>
                  </a:lnTo>
                  <a:lnTo>
                    <a:pt x="87306" y="20079"/>
                  </a:lnTo>
                  <a:lnTo>
                    <a:pt x="50828" y="33346"/>
                  </a:lnTo>
                  <a:lnTo>
                    <a:pt x="37313" y="56018"/>
                  </a:lnTo>
                  <a:lnTo>
                    <a:pt x="37313" y="60817"/>
                  </a:lnTo>
                  <a:lnTo>
                    <a:pt x="37313" y="67574"/>
                  </a:lnTo>
                  <a:lnTo>
                    <a:pt x="65274" y="94457"/>
                  </a:lnTo>
                  <a:lnTo>
                    <a:pt x="107238" y="110176"/>
                  </a:lnTo>
                  <a:lnTo>
                    <a:pt x="115621" y="112884"/>
                  </a:lnTo>
                  <a:lnTo>
                    <a:pt x="156854" y="128796"/>
                  </a:lnTo>
                  <a:lnTo>
                    <a:pt x="188098" y="152548"/>
                  </a:lnTo>
                  <a:lnTo>
                    <a:pt x="200576" y="179908"/>
                  </a:lnTo>
                  <a:lnTo>
                    <a:pt x="201109" y="18832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7" name="object 317"/>
          <p:cNvGrpSpPr/>
          <p:nvPr/>
        </p:nvGrpSpPr>
        <p:grpSpPr>
          <a:xfrm>
            <a:off x="15685430" y="4772223"/>
            <a:ext cx="245745" cy="283845"/>
            <a:chOff x="15685430" y="4772223"/>
            <a:chExt cx="245745" cy="283845"/>
          </a:xfrm>
        </p:grpSpPr>
        <p:sp>
          <p:nvSpPr>
            <p:cNvPr id="318" name="object 318"/>
            <p:cNvSpPr/>
            <p:nvPr/>
          </p:nvSpPr>
          <p:spPr>
            <a:xfrm>
              <a:off x="15696713" y="4783506"/>
              <a:ext cx="222885" cy="261620"/>
            </a:xfrm>
            <a:custGeom>
              <a:avLst/>
              <a:gdLst/>
              <a:ahLst/>
              <a:cxnLst/>
              <a:rect l="l" t="t" r="r" b="b"/>
              <a:pathLst>
                <a:path w="222884" h="261620">
                  <a:moveTo>
                    <a:pt x="164383" y="256931"/>
                  </a:moveTo>
                  <a:lnTo>
                    <a:pt x="164383" y="226228"/>
                  </a:lnTo>
                  <a:lnTo>
                    <a:pt x="161298" y="229313"/>
                  </a:lnTo>
                  <a:lnTo>
                    <a:pt x="153521" y="236402"/>
                  </a:lnTo>
                  <a:lnTo>
                    <a:pt x="116493" y="256481"/>
                  </a:lnTo>
                  <a:lnTo>
                    <a:pt x="79474" y="261191"/>
                  </a:lnTo>
                  <a:lnTo>
                    <a:pt x="69337" y="260888"/>
                  </a:lnTo>
                  <a:lnTo>
                    <a:pt x="29674" y="250541"/>
                  </a:lnTo>
                  <a:lnTo>
                    <a:pt x="1517" y="215064"/>
                  </a:lnTo>
                  <a:lnTo>
                    <a:pt x="0" y="207033"/>
                  </a:lnTo>
                  <a:lnTo>
                    <a:pt x="0" y="198611"/>
                  </a:lnTo>
                  <a:lnTo>
                    <a:pt x="17362" y="154853"/>
                  </a:lnTo>
                  <a:lnTo>
                    <a:pt x="54482" y="128961"/>
                  </a:lnTo>
                  <a:lnTo>
                    <a:pt x="94752" y="112820"/>
                  </a:lnTo>
                  <a:lnTo>
                    <a:pt x="145323" y="98084"/>
                  </a:lnTo>
                  <a:lnTo>
                    <a:pt x="164383" y="93282"/>
                  </a:lnTo>
                  <a:lnTo>
                    <a:pt x="163281" y="82099"/>
                  </a:lnTo>
                  <a:lnTo>
                    <a:pt x="145543" y="42564"/>
                  </a:lnTo>
                  <a:lnTo>
                    <a:pt x="110764" y="22035"/>
                  </a:lnTo>
                  <a:lnTo>
                    <a:pt x="95144" y="19244"/>
                  </a:lnTo>
                  <a:lnTo>
                    <a:pt x="89170" y="19244"/>
                  </a:lnTo>
                  <a:lnTo>
                    <a:pt x="47058" y="31436"/>
                  </a:lnTo>
                  <a:lnTo>
                    <a:pt x="41280" y="36431"/>
                  </a:lnTo>
                  <a:lnTo>
                    <a:pt x="35501" y="41426"/>
                  </a:lnTo>
                  <a:lnTo>
                    <a:pt x="30604" y="46861"/>
                  </a:lnTo>
                  <a:lnTo>
                    <a:pt x="26589" y="52737"/>
                  </a:lnTo>
                  <a:lnTo>
                    <a:pt x="22574" y="58515"/>
                  </a:lnTo>
                  <a:lnTo>
                    <a:pt x="19342" y="64000"/>
                  </a:lnTo>
                  <a:lnTo>
                    <a:pt x="16893" y="69190"/>
                  </a:lnTo>
                  <a:lnTo>
                    <a:pt x="11458" y="69190"/>
                  </a:lnTo>
                  <a:lnTo>
                    <a:pt x="11458" y="25267"/>
                  </a:lnTo>
                  <a:lnTo>
                    <a:pt x="14690" y="24875"/>
                  </a:lnTo>
                  <a:lnTo>
                    <a:pt x="17676" y="23896"/>
                  </a:lnTo>
                  <a:lnTo>
                    <a:pt x="20419" y="22328"/>
                  </a:lnTo>
                  <a:lnTo>
                    <a:pt x="23260" y="20663"/>
                  </a:lnTo>
                  <a:lnTo>
                    <a:pt x="26687" y="19048"/>
                  </a:lnTo>
                  <a:lnTo>
                    <a:pt x="55382" y="6904"/>
                  </a:lnTo>
                  <a:lnTo>
                    <a:pt x="64022" y="3883"/>
                  </a:lnTo>
                  <a:lnTo>
                    <a:pt x="74222" y="1726"/>
                  </a:lnTo>
                  <a:lnTo>
                    <a:pt x="85984" y="431"/>
                  </a:lnTo>
                  <a:lnTo>
                    <a:pt x="99305" y="0"/>
                  </a:lnTo>
                  <a:lnTo>
                    <a:pt x="115106" y="532"/>
                  </a:lnTo>
                  <a:lnTo>
                    <a:pt x="152925" y="8520"/>
                  </a:lnTo>
                  <a:lnTo>
                    <a:pt x="184509" y="30702"/>
                  </a:lnTo>
                  <a:lnTo>
                    <a:pt x="200806" y="71229"/>
                  </a:lnTo>
                  <a:lnTo>
                    <a:pt x="202872" y="98718"/>
                  </a:lnTo>
                  <a:lnTo>
                    <a:pt x="202872" y="217855"/>
                  </a:lnTo>
                  <a:lnTo>
                    <a:pt x="202872" y="225886"/>
                  </a:lnTo>
                  <a:lnTo>
                    <a:pt x="204684" y="233427"/>
                  </a:lnTo>
                  <a:lnTo>
                    <a:pt x="208307" y="240478"/>
                  </a:lnTo>
                  <a:lnTo>
                    <a:pt x="211931" y="247431"/>
                  </a:lnTo>
                  <a:lnTo>
                    <a:pt x="216729" y="250908"/>
                  </a:lnTo>
                  <a:lnTo>
                    <a:pt x="222703" y="250908"/>
                  </a:lnTo>
                  <a:lnTo>
                    <a:pt x="222703" y="256931"/>
                  </a:lnTo>
                  <a:lnTo>
                    <a:pt x="164383" y="25693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9" name="object 31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724065" y="4885925"/>
              <a:ext cx="148314" cy="147139"/>
            </a:xfrm>
            <a:prstGeom prst="rect">
              <a:avLst/>
            </a:prstGeom>
          </p:spPr>
        </p:pic>
      </p:grpSp>
      <p:pic>
        <p:nvPicPr>
          <p:cNvPr id="320" name="object 320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058282" y="5256159"/>
            <a:ext cx="1959362" cy="426987"/>
          </a:xfrm>
          <a:prstGeom prst="rect">
            <a:avLst/>
          </a:prstGeom>
        </p:spPr>
      </p:pic>
      <p:grpSp>
        <p:nvGrpSpPr>
          <p:cNvPr id="321" name="object 321"/>
          <p:cNvGrpSpPr/>
          <p:nvPr/>
        </p:nvGrpSpPr>
        <p:grpSpPr>
          <a:xfrm>
            <a:off x="3188701" y="5254984"/>
            <a:ext cx="1397000" cy="428625"/>
            <a:chOff x="3188701" y="5254984"/>
            <a:chExt cx="1397000" cy="428625"/>
          </a:xfrm>
        </p:grpSpPr>
        <p:sp>
          <p:nvSpPr>
            <p:cNvPr id="322" name="object 322"/>
            <p:cNvSpPr/>
            <p:nvPr/>
          </p:nvSpPr>
          <p:spPr>
            <a:xfrm>
              <a:off x="3199984" y="5267442"/>
              <a:ext cx="256540" cy="403860"/>
            </a:xfrm>
            <a:custGeom>
              <a:avLst/>
              <a:gdLst/>
              <a:ahLst/>
              <a:cxnLst/>
              <a:rect l="l" t="t" r="r" b="b"/>
              <a:pathLst>
                <a:path w="256539" h="403860">
                  <a:moveTo>
                    <a:pt x="129420" y="142642"/>
                  </a:moveTo>
                  <a:lnTo>
                    <a:pt x="173243" y="148756"/>
                  </a:lnTo>
                  <a:lnTo>
                    <a:pt x="207425" y="166072"/>
                  </a:lnTo>
                  <a:lnTo>
                    <a:pt x="238789" y="201659"/>
                  </a:lnTo>
                  <a:lnTo>
                    <a:pt x="254397" y="246979"/>
                  </a:lnTo>
                  <a:lnTo>
                    <a:pt x="256344" y="270740"/>
                  </a:lnTo>
                  <a:lnTo>
                    <a:pt x="255857" y="283025"/>
                  </a:lnTo>
                  <a:lnTo>
                    <a:pt x="244151" y="330814"/>
                  </a:lnTo>
                  <a:lnTo>
                    <a:pt x="216350" y="370973"/>
                  </a:lnTo>
                  <a:lnTo>
                    <a:pt x="173188" y="397388"/>
                  </a:lnTo>
                  <a:lnTo>
                    <a:pt x="131183" y="403833"/>
                  </a:lnTo>
                  <a:lnTo>
                    <a:pt x="120055" y="403255"/>
                  </a:lnTo>
                  <a:lnTo>
                    <a:pt x="80915" y="389639"/>
                  </a:lnTo>
                  <a:lnTo>
                    <a:pt x="60229" y="371955"/>
                  </a:lnTo>
                  <a:lnTo>
                    <a:pt x="60229" y="399573"/>
                  </a:lnTo>
                  <a:lnTo>
                    <a:pt x="1175" y="399573"/>
                  </a:lnTo>
                  <a:lnTo>
                    <a:pt x="1175" y="393550"/>
                  </a:lnTo>
                  <a:lnTo>
                    <a:pt x="4015" y="393550"/>
                  </a:lnTo>
                  <a:lnTo>
                    <a:pt x="6610" y="392375"/>
                  </a:lnTo>
                  <a:lnTo>
                    <a:pt x="8961" y="390024"/>
                  </a:lnTo>
                  <a:lnTo>
                    <a:pt x="11409" y="387576"/>
                  </a:lnTo>
                  <a:lnTo>
                    <a:pt x="13515" y="384736"/>
                  </a:lnTo>
                  <a:lnTo>
                    <a:pt x="15277" y="381504"/>
                  </a:lnTo>
                  <a:lnTo>
                    <a:pt x="17138" y="378272"/>
                  </a:lnTo>
                  <a:lnTo>
                    <a:pt x="18460" y="374796"/>
                  </a:lnTo>
                  <a:lnTo>
                    <a:pt x="19244" y="371074"/>
                  </a:lnTo>
                  <a:lnTo>
                    <a:pt x="20027" y="367255"/>
                  </a:lnTo>
                  <a:lnTo>
                    <a:pt x="20419" y="363729"/>
                  </a:lnTo>
                  <a:lnTo>
                    <a:pt x="20419" y="360497"/>
                  </a:lnTo>
                  <a:lnTo>
                    <a:pt x="20419" y="53619"/>
                  </a:lnTo>
                  <a:lnTo>
                    <a:pt x="20419" y="46764"/>
                  </a:lnTo>
                  <a:lnTo>
                    <a:pt x="19440" y="40349"/>
                  </a:lnTo>
                  <a:lnTo>
                    <a:pt x="17481" y="34375"/>
                  </a:lnTo>
                  <a:lnTo>
                    <a:pt x="15522" y="28303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229" y="0"/>
                  </a:lnTo>
                  <a:lnTo>
                    <a:pt x="60229" y="172169"/>
                  </a:lnTo>
                  <a:lnTo>
                    <a:pt x="67455" y="165641"/>
                  </a:lnTo>
                  <a:lnTo>
                    <a:pt x="102372" y="147104"/>
                  </a:lnTo>
                  <a:lnTo>
                    <a:pt x="120588" y="143137"/>
                  </a:lnTo>
                  <a:lnTo>
                    <a:pt x="129420" y="142642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3" name="object 32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248931" y="5419808"/>
              <a:ext cx="181954" cy="242184"/>
            </a:xfrm>
            <a:prstGeom prst="rect">
              <a:avLst/>
            </a:prstGeom>
          </p:spPr>
        </p:pic>
        <p:pic>
          <p:nvPicPr>
            <p:cNvPr id="324" name="object 324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493097" y="5254984"/>
              <a:ext cx="1092345" cy="428162"/>
            </a:xfrm>
            <a:prstGeom prst="rect">
              <a:avLst/>
            </a:prstGeom>
          </p:spPr>
        </p:pic>
      </p:grpSp>
      <p:grpSp>
        <p:nvGrpSpPr>
          <p:cNvPr id="325" name="object 325"/>
          <p:cNvGrpSpPr/>
          <p:nvPr/>
        </p:nvGrpSpPr>
        <p:grpSpPr>
          <a:xfrm>
            <a:off x="4772190" y="5295970"/>
            <a:ext cx="1675130" cy="511809"/>
            <a:chOff x="4772190" y="5295970"/>
            <a:chExt cx="1675130" cy="511809"/>
          </a:xfrm>
        </p:grpSpPr>
        <p:pic>
          <p:nvPicPr>
            <p:cNvPr id="326" name="object 326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772190" y="5295970"/>
              <a:ext cx="1221147" cy="511749"/>
            </a:xfrm>
            <a:prstGeom prst="rect">
              <a:avLst/>
            </a:prstGeom>
          </p:spPr>
        </p:pic>
        <p:sp>
          <p:nvSpPr>
            <p:cNvPr id="327" name="object 327"/>
            <p:cNvSpPr/>
            <p:nvPr/>
          </p:nvSpPr>
          <p:spPr>
            <a:xfrm>
              <a:off x="6032491" y="5407146"/>
              <a:ext cx="403860" cy="260350"/>
            </a:xfrm>
            <a:custGeom>
              <a:avLst/>
              <a:gdLst/>
              <a:ahLst/>
              <a:cxnLst/>
              <a:rect l="l" t="t" r="r" b="b"/>
              <a:pathLst>
                <a:path w="403860" h="260350">
                  <a:moveTo>
                    <a:pt x="384589" y="220793"/>
                  </a:moveTo>
                  <a:lnTo>
                    <a:pt x="384589" y="224025"/>
                  </a:lnTo>
                  <a:lnTo>
                    <a:pt x="384981" y="227551"/>
                  </a:lnTo>
                  <a:lnTo>
                    <a:pt x="400013" y="253846"/>
                  </a:lnTo>
                  <a:lnTo>
                    <a:pt x="403246" y="253846"/>
                  </a:lnTo>
                  <a:lnTo>
                    <a:pt x="403246" y="259869"/>
                  </a:lnTo>
                  <a:lnTo>
                    <a:pt x="324947" y="259869"/>
                  </a:lnTo>
                  <a:lnTo>
                    <a:pt x="324947" y="253846"/>
                  </a:lnTo>
                  <a:lnTo>
                    <a:pt x="328179" y="253846"/>
                  </a:lnTo>
                  <a:lnTo>
                    <a:pt x="330970" y="252671"/>
                  </a:lnTo>
                  <a:lnTo>
                    <a:pt x="333320" y="250321"/>
                  </a:lnTo>
                  <a:lnTo>
                    <a:pt x="335768" y="247872"/>
                  </a:lnTo>
                  <a:lnTo>
                    <a:pt x="337874" y="245032"/>
                  </a:lnTo>
                  <a:lnTo>
                    <a:pt x="339637" y="241800"/>
                  </a:lnTo>
                  <a:lnTo>
                    <a:pt x="341498" y="238568"/>
                  </a:lnTo>
                  <a:lnTo>
                    <a:pt x="342820" y="235092"/>
                  </a:lnTo>
                  <a:lnTo>
                    <a:pt x="343603" y="231370"/>
                  </a:lnTo>
                  <a:lnTo>
                    <a:pt x="344387" y="227551"/>
                  </a:lnTo>
                  <a:lnTo>
                    <a:pt x="344778" y="224025"/>
                  </a:lnTo>
                  <a:lnTo>
                    <a:pt x="344778" y="220793"/>
                  </a:lnTo>
                  <a:lnTo>
                    <a:pt x="344778" y="90785"/>
                  </a:lnTo>
                  <a:lnTo>
                    <a:pt x="334398" y="48624"/>
                  </a:lnTo>
                  <a:lnTo>
                    <a:pt x="329207" y="42454"/>
                  </a:lnTo>
                  <a:lnTo>
                    <a:pt x="324016" y="36186"/>
                  </a:lnTo>
                  <a:lnTo>
                    <a:pt x="284108" y="21594"/>
                  </a:lnTo>
                  <a:lnTo>
                    <a:pt x="276239" y="22062"/>
                  </a:lnTo>
                  <a:lnTo>
                    <a:pt x="240818" y="42225"/>
                  </a:lnTo>
                  <a:lnTo>
                    <a:pt x="223291" y="76829"/>
                  </a:lnTo>
                  <a:lnTo>
                    <a:pt x="222115" y="82950"/>
                  </a:lnTo>
                  <a:lnTo>
                    <a:pt x="222115" y="87847"/>
                  </a:lnTo>
                  <a:lnTo>
                    <a:pt x="222115" y="220793"/>
                  </a:lnTo>
                  <a:lnTo>
                    <a:pt x="222115" y="224025"/>
                  </a:lnTo>
                  <a:lnTo>
                    <a:pt x="222507" y="227551"/>
                  </a:lnTo>
                  <a:lnTo>
                    <a:pt x="238127" y="253846"/>
                  </a:lnTo>
                  <a:lnTo>
                    <a:pt x="241359" y="253846"/>
                  </a:lnTo>
                  <a:lnTo>
                    <a:pt x="241359" y="259869"/>
                  </a:lnTo>
                  <a:lnTo>
                    <a:pt x="163795" y="259869"/>
                  </a:lnTo>
                  <a:lnTo>
                    <a:pt x="163795" y="253846"/>
                  </a:lnTo>
                  <a:lnTo>
                    <a:pt x="166537" y="253846"/>
                  </a:lnTo>
                  <a:lnTo>
                    <a:pt x="169084" y="252671"/>
                  </a:lnTo>
                  <a:lnTo>
                    <a:pt x="171434" y="250321"/>
                  </a:lnTo>
                  <a:lnTo>
                    <a:pt x="173882" y="247872"/>
                  </a:lnTo>
                  <a:lnTo>
                    <a:pt x="175988" y="245032"/>
                  </a:lnTo>
                  <a:lnTo>
                    <a:pt x="177751" y="241800"/>
                  </a:lnTo>
                  <a:lnTo>
                    <a:pt x="179611" y="238568"/>
                  </a:lnTo>
                  <a:lnTo>
                    <a:pt x="180934" y="235092"/>
                  </a:lnTo>
                  <a:lnTo>
                    <a:pt x="181717" y="231370"/>
                  </a:lnTo>
                  <a:lnTo>
                    <a:pt x="182599" y="227551"/>
                  </a:lnTo>
                  <a:lnTo>
                    <a:pt x="183040" y="224025"/>
                  </a:lnTo>
                  <a:lnTo>
                    <a:pt x="183040" y="220793"/>
                  </a:lnTo>
                  <a:lnTo>
                    <a:pt x="183040" y="87112"/>
                  </a:lnTo>
                  <a:lnTo>
                    <a:pt x="182718" y="80043"/>
                  </a:lnTo>
                  <a:lnTo>
                    <a:pt x="163942" y="39663"/>
                  </a:lnTo>
                  <a:lnTo>
                    <a:pt x="158164" y="34081"/>
                  </a:lnTo>
                  <a:lnTo>
                    <a:pt x="151553" y="29674"/>
                  </a:lnTo>
                  <a:lnTo>
                    <a:pt x="144110" y="26442"/>
                  </a:lnTo>
                  <a:lnTo>
                    <a:pt x="136765" y="23210"/>
                  </a:lnTo>
                  <a:lnTo>
                    <a:pt x="129273" y="21594"/>
                  </a:lnTo>
                  <a:lnTo>
                    <a:pt x="121634" y="21594"/>
                  </a:lnTo>
                  <a:lnTo>
                    <a:pt x="80012" y="36676"/>
                  </a:lnTo>
                  <a:lnTo>
                    <a:pt x="59642" y="75948"/>
                  </a:lnTo>
                  <a:lnTo>
                    <a:pt x="59642" y="82412"/>
                  </a:lnTo>
                  <a:lnTo>
                    <a:pt x="59642" y="220793"/>
                  </a:lnTo>
                  <a:lnTo>
                    <a:pt x="59642" y="224025"/>
                  </a:lnTo>
                  <a:lnTo>
                    <a:pt x="60034" y="227551"/>
                  </a:lnTo>
                  <a:lnTo>
                    <a:pt x="75654" y="253846"/>
                  </a:lnTo>
                  <a:lnTo>
                    <a:pt x="78886" y="253846"/>
                  </a:lnTo>
                  <a:lnTo>
                    <a:pt x="78886" y="259869"/>
                  </a:lnTo>
                  <a:lnTo>
                    <a:pt x="1321" y="259869"/>
                  </a:lnTo>
                  <a:lnTo>
                    <a:pt x="1321" y="253846"/>
                  </a:lnTo>
                  <a:lnTo>
                    <a:pt x="4063" y="253846"/>
                  </a:lnTo>
                  <a:lnTo>
                    <a:pt x="6610" y="252671"/>
                  </a:lnTo>
                  <a:lnTo>
                    <a:pt x="8960" y="250321"/>
                  </a:lnTo>
                  <a:lnTo>
                    <a:pt x="11409" y="247872"/>
                  </a:lnTo>
                  <a:lnTo>
                    <a:pt x="13514" y="245032"/>
                  </a:lnTo>
                  <a:lnTo>
                    <a:pt x="15277" y="241800"/>
                  </a:lnTo>
                  <a:lnTo>
                    <a:pt x="17138" y="238568"/>
                  </a:lnTo>
                  <a:lnTo>
                    <a:pt x="18460" y="235092"/>
                  </a:lnTo>
                  <a:lnTo>
                    <a:pt x="19244" y="231370"/>
                  </a:lnTo>
                  <a:lnTo>
                    <a:pt x="20125" y="227551"/>
                  </a:lnTo>
                  <a:lnTo>
                    <a:pt x="20566" y="224025"/>
                  </a:lnTo>
                  <a:lnTo>
                    <a:pt x="20566" y="220793"/>
                  </a:lnTo>
                  <a:lnTo>
                    <a:pt x="20566" y="60082"/>
                  </a:lnTo>
                  <a:lnTo>
                    <a:pt x="20566" y="56850"/>
                  </a:lnTo>
                  <a:lnTo>
                    <a:pt x="20321" y="53227"/>
                  </a:lnTo>
                  <a:lnTo>
                    <a:pt x="19831" y="49212"/>
                  </a:lnTo>
                  <a:lnTo>
                    <a:pt x="19440" y="45197"/>
                  </a:lnTo>
                  <a:lnTo>
                    <a:pt x="18656" y="41426"/>
                  </a:lnTo>
                  <a:lnTo>
                    <a:pt x="17481" y="37900"/>
                  </a:lnTo>
                  <a:lnTo>
                    <a:pt x="16306" y="34277"/>
                  </a:lnTo>
                  <a:lnTo>
                    <a:pt x="14298" y="31290"/>
                  </a:lnTo>
                  <a:lnTo>
                    <a:pt x="11458" y="28939"/>
                  </a:lnTo>
                  <a:lnTo>
                    <a:pt x="8715" y="26491"/>
                  </a:lnTo>
                  <a:lnTo>
                    <a:pt x="4896" y="25267"/>
                  </a:lnTo>
                  <a:lnTo>
                    <a:pt x="0" y="25267"/>
                  </a:lnTo>
                  <a:lnTo>
                    <a:pt x="0" y="19831"/>
                  </a:lnTo>
                  <a:lnTo>
                    <a:pt x="59642" y="0"/>
                  </a:lnTo>
                  <a:lnTo>
                    <a:pt x="59642" y="30555"/>
                  </a:lnTo>
                  <a:lnTo>
                    <a:pt x="64554" y="25524"/>
                  </a:lnTo>
                  <a:lnTo>
                    <a:pt x="102978" y="3599"/>
                  </a:lnTo>
                  <a:lnTo>
                    <a:pt x="126482" y="1175"/>
                  </a:lnTo>
                  <a:lnTo>
                    <a:pt x="134635" y="1478"/>
                  </a:lnTo>
                  <a:lnTo>
                    <a:pt x="174464" y="14726"/>
                  </a:lnTo>
                  <a:lnTo>
                    <a:pt x="196848" y="35550"/>
                  </a:lnTo>
                  <a:lnTo>
                    <a:pt x="201647" y="41916"/>
                  </a:lnTo>
                  <a:lnTo>
                    <a:pt x="205662" y="48085"/>
                  </a:lnTo>
                  <a:lnTo>
                    <a:pt x="208894" y="54059"/>
                  </a:lnTo>
                  <a:lnTo>
                    <a:pt x="212028" y="48085"/>
                  </a:lnTo>
                  <a:lnTo>
                    <a:pt x="241139" y="14892"/>
                  </a:lnTo>
                  <a:lnTo>
                    <a:pt x="280417" y="1478"/>
                  </a:lnTo>
                  <a:lnTo>
                    <a:pt x="288809" y="1175"/>
                  </a:lnTo>
                  <a:lnTo>
                    <a:pt x="304794" y="1928"/>
                  </a:lnTo>
                  <a:lnTo>
                    <a:pt x="341841" y="13221"/>
                  </a:lnTo>
                  <a:lnTo>
                    <a:pt x="370340" y="42160"/>
                  </a:lnTo>
                  <a:lnTo>
                    <a:pt x="383184" y="86093"/>
                  </a:lnTo>
                  <a:lnTo>
                    <a:pt x="384589" y="108266"/>
                  </a:lnTo>
                  <a:lnTo>
                    <a:pt x="384589" y="22079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8" name="object 328"/>
          <p:cNvGrpSpPr/>
          <p:nvPr/>
        </p:nvGrpSpPr>
        <p:grpSpPr>
          <a:xfrm>
            <a:off x="6627721" y="5255572"/>
            <a:ext cx="930275" cy="427355"/>
            <a:chOff x="6627721" y="5255572"/>
            <a:chExt cx="930275" cy="427355"/>
          </a:xfrm>
        </p:grpSpPr>
        <p:sp>
          <p:nvSpPr>
            <p:cNvPr id="329" name="object 329"/>
            <p:cNvSpPr/>
            <p:nvPr/>
          </p:nvSpPr>
          <p:spPr>
            <a:xfrm>
              <a:off x="6639004" y="5266855"/>
              <a:ext cx="723265" cy="404495"/>
            </a:xfrm>
            <a:custGeom>
              <a:avLst/>
              <a:gdLst/>
              <a:ahLst/>
              <a:cxnLst/>
              <a:rect l="l" t="t" r="r" b="b"/>
              <a:pathLst>
                <a:path w="723265" h="404495">
                  <a:moveTo>
                    <a:pt x="73450" y="167908"/>
                  </a:moveTo>
                  <a:lnTo>
                    <a:pt x="73450" y="312901"/>
                  </a:lnTo>
                  <a:lnTo>
                    <a:pt x="73487" y="320567"/>
                  </a:lnTo>
                  <a:lnTo>
                    <a:pt x="76976" y="362260"/>
                  </a:lnTo>
                  <a:lnTo>
                    <a:pt x="91862" y="379741"/>
                  </a:lnTo>
                  <a:lnTo>
                    <a:pt x="97543" y="379741"/>
                  </a:lnTo>
                  <a:lnTo>
                    <a:pt x="130338" y="354437"/>
                  </a:lnTo>
                  <a:lnTo>
                    <a:pt x="135443" y="338756"/>
                  </a:lnTo>
                  <a:lnTo>
                    <a:pt x="140732" y="338756"/>
                  </a:lnTo>
                  <a:lnTo>
                    <a:pt x="140732" y="382679"/>
                  </a:lnTo>
                  <a:lnTo>
                    <a:pt x="137206" y="382679"/>
                  </a:lnTo>
                  <a:lnTo>
                    <a:pt x="134219" y="383903"/>
                  </a:lnTo>
                  <a:lnTo>
                    <a:pt x="92107" y="400160"/>
                  </a:lnTo>
                  <a:lnTo>
                    <a:pt x="81843" y="399637"/>
                  </a:lnTo>
                  <a:lnTo>
                    <a:pt x="47927" y="381945"/>
                  </a:lnTo>
                  <a:lnTo>
                    <a:pt x="34522" y="338902"/>
                  </a:lnTo>
                  <a:lnTo>
                    <a:pt x="33640" y="304527"/>
                  </a:lnTo>
                  <a:lnTo>
                    <a:pt x="33640" y="167908"/>
                  </a:lnTo>
                  <a:lnTo>
                    <a:pt x="0" y="167908"/>
                  </a:lnTo>
                  <a:lnTo>
                    <a:pt x="0" y="147489"/>
                  </a:lnTo>
                  <a:lnTo>
                    <a:pt x="33640" y="147489"/>
                  </a:lnTo>
                  <a:lnTo>
                    <a:pt x="33640" y="93870"/>
                  </a:lnTo>
                  <a:lnTo>
                    <a:pt x="33640" y="87112"/>
                  </a:lnTo>
                  <a:lnTo>
                    <a:pt x="32759" y="80844"/>
                  </a:lnTo>
                  <a:lnTo>
                    <a:pt x="30996" y="75066"/>
                  </a:lnTo>
                  <a:lnTo>
                    <a:pt x="29233" y="69190"/>
                  </a:lnTo>
                  <a:lnTo>
                    <a:pt x="23308" y="66056"/>
                  </a:lnTo>
                  <a:lnTo>
                    <a:pt x="13221" y="65665"/>
                  </a:lnTo>
                  <a:lnTo>
                    <a:pt x="13221" y="59642"/>
                  </a:lnTo>
                  <a:lnTo>
                    <a:pt x="73450" y="40398"/>
                  </a:lnTo>
                  <a:lnTo>
                    <a:pt x="73450" y="147489"/>
                  </a:lnTo>
                  <a:lnTo>
                    <a:pt x="140732" y="147489"/>
                  </a:lnTo>
                  <a:lnTo>
                    <a:pt x="140732" y="167908"/>
                  </a:lnTo>
                  <a:lnTo>
                    <a:pt x="73450" y="167908"/>
                  </a:lnTo>
                  <a:close/>
                </a:path>
                <a:path w="723265" h="404495">
                  <a:moveTo>
                    <a:pt x="427812" y="361084"/>
                  </a:moveTo>
                  <a:lnTo>
                    <a:pt x="427812" y="364316"/>
                  </a:lnTo>
                  <a:lnTo>
                    <a:pt x="428204" y="367842"/>
                  </a:lnTo>
                  <a:lnTo>
                    <a:pt x="443824" y="394137"/>
                  </a:lnTo>
                  <a:lnTo>
                    <a:pt x="447056" y="394137"/>
                  </a:lnTo>
                  <a:lnTo>
                    <a:pt x="447056" y="400160"/>
                  </a:lnTo>
                  <a:lnTo>
                    <a:pt x="369492" y="400160"/>
                  </a:lnTo>
                  <a:lnTo>
                    <a:pt x="369492" y="394137"/>
                  </a:lnTo>
                  <a:lnTo>
                    <a:pt x="372234" y="394137"/>
                  </a:lnTo>
                  <a:lnTo>
                    <a:pt x="374781" y="392962"/>
                  </a:lnTo>
                  <a:lnTo>
                    <a:pt x="377131" y="390612"/>
                  </a:lnTo>
                  <a:lnTo>
                    <a:pt x="379579" y="388163"/>
                  </a:lnTo>
                  <a:lnTo>
                    <a:pt x="381685" y="385323"/>
                  </a:lnTo>
                  <a:lnTo>
                    <a:pt x="383448" y="382091"/>
                  </a:lnTo>
                  <a:lnTo>
                    <a:pt x="385308" y="378860"/>
                  </a:lnTo>
                  <a:lnTo>
                    <a:pt x="386631" y="375383"/>
                  </a:lnTo>
                  <a:lnTo>
                    <a:pt x="387414" y="371661"/>
                  </a:lnTo>
                  <a:lnTo>
                    <a:pt x="388295" y="367842"/>
                  </a:lnTo>
                  <a:lnTo>
                    <a:pt x="388736" y="364316"/>
                  </a:lnTo>
                  <a:lnTo>
                    <a:pt x="388736" y="361084"/>
                  </a:lnTo>
                  <a:lnTo>
                    <a:pt x="388736" y="249145"/>
                  </a:lnTo>
                  <a:lnTo>
                    <a:pt x="388360" y="238623"/>
                  </a:lnTo>
                  <a:lnTo>
                    <a:pt x="375625" y="196334"/>
                  </a:lnTo>
                  <a:lnTo>
                    <a:pt x="343196" y="168202"/>
                  </a:lnTo>
                  <a:lnTo>
                    <a:pt x="317048" y="163060"/>
                  </a:lnTo>
                  <a:lnTo>
                    <a:pt x="310456" y="163382"/>
                  </a:lnTo>
                  <a:lnTo>
                    <a:pt x="273161" y="178146"/>
                  </a:lnTo>
                  <a:lnTo>
                    <a:pt x="249060" y="210969"/>
                  </a:lnTo>
                  <a:lnTo>
                    <a:pt x="245507" y="232839"/>
                  </a:lnTo>
                  <a:lnTo>
                    <a:pt x="245507" y="361084"/>
                  </a:lnTo>
                  <a:lnTo>
                    <a:pt x="245507" y="364316"/>
                  </a:lnTo>
                  <a:lnTo>
                    <a:pt x="261519" y="394137"/>
                  </a:lnTo>
                  <a:lnTo>
                    <a:pt x="264751" y="394137"/>
                  </a:lnTo>
                  <a:lnTo>
                    <a:pt x="264751" y="400160"/>
                  </a:lnTo>
                  <a:lnTo>
                    <a:pt x="186452" y="400160"/>
                  </a:lnTo>
                  <a:lnTo>
                    <a:pt x="186452" y="394137"/>
                  </a:lnTo>
                  <a:lnTo>
                    <a:pt x="189292" y="394137"/>
                  </a:lnTo>
                  <a:lnTo>
                    <a:pt x="191888" y="392962"/>
                  </a:lnTo>
                  <a:lnTo>
                    <a:pt x="194238" y="390612"/>
                  </a:lnTo>
                  <a:lnTo>
                    <a:pt x="196686" y="388163"/>
                  </a:lnTo>
                  <a:lnTo>
                    <a:pt x="198792" y="385323"/>
                  </a:lnTo>
                  <a:lnTo>
                    <a:pt x="200555" y="382091"/>
                  </a:lnTo>
                  <a:lnTo>
                    <a:pt x="202416" y="378860"/>
                  </a:lnTo>
                  <a:lnTo>
                    <a:pt x="203738" y="375383"/>
                  </a:lnTo>
                  <a:lnTo>
                    <a:pt x="204521" y="371661"/>
                  </a:lnTo>
                  <a:lnTo>
                    <a:pt x="205304" y="367842"/>
                  </a:lnTo>
                  <a:lnTo>
                    <a:pt x="205696" y="364316"/>
                  </a:lnTo>
                  <a:lnTo>
                    <a:pt x="205696" y="361084"/>
                  </a:lnTo>
                  <a:lnTo>
                    <a:pt x="205696" y="53619"/>
                  </a:lnTo>
                  <a:lnTo>
                    <a:pt x="205696" y="46763"/>
                  </a:lnTo>
                  <a:lnTo>
                    <a:pt x="204717" y="40349"/>
                  </a:lnTo>
                  <a:lnTo>
                    <a:pt x="202758" y="34375"/>
                  </a:lnTo>
                  <a:lnTo>
                    <a:pt x="200799" y="28303"/>
                  </a:lnTo>
                  <a:lnTo>
                    <a:pt x="194972" y="25071"/>
                  </a:lnTo>
                  <a:lnTo>
                    <a:pt x="185277" y="24679"/>
                  </a:lnTo>
                  <a:lnTo>
                    <a:pt x="185277" y="18656"/>
                  </a:lnTo>
                  <a:lnTo>
                    <a:pt x="245507" y="0"/>
                  </a:lnTo>
                  <a:lnTo>
                    <a:pt x="245507" y="173931"/>
                  </a:lnTo>
                  <a:lnTo>
                    <a:pt x="248249" y="170700"/>
                  </a:lnTo>
                  <a:lnTo>
                    <a:pt x="272243" y="152631"/>
                  </a:lnTo>
                  <a:lnTo>
                    <a:pt x="278510" y="149203"/>
                  </a:lnTo>
                  <a:lnTo>
                    <a:pt x="323071" y="140878"/>
                  </a:lnTo>
                  <a:lnTo>
                    <a:pt x="336714" y="141484"/>
                  </a:lnTo>
                  <a:lnTo>
                    <a:pt x="380721" y="155716"/>
                  </a:lnTo>
                  <a:lnTo>
                    <a:pt x="409605" y="183379"/>
                  </a:lnTo>
                  <a:lnTo>
                    <a:pt x="426380" y="227220"/>
                  </a:lnTo>
                  <a:lnTo>
                    <a:pt x="427812" y="244885"/>
                  </a:lnTo>
                  <a:lnTo>
                    <a:pt x="427812" y="361084"/>
                  </a:lnTo>
                  <a:close/>
                </a:path>
                <a:path w="723265" h="404495">
                  <a:moveTo>
                    <a:pt x="664886" y="400160"/>
                  </a:moveTo>
                  <a:lnTo>
                    <a:pt x="664886" y="369458"/>
                  </a:lnTo>
                  <a:lnTo>
                    <a:pt x="661802" y="372543"/>
                  </a:lnTo>
                  <a:lnTo>
                    <a:pt x="654025" y="379631"/>
                  </a:lnTo>
                  <a:lnTo>
                    <a:pt x="616997" y="399711"/>
                  </a:lnTo>
                  <a:lnTo>
                    <a:pt x="579977" y="404421"/>
                  </a:lnTo>
                  <a:lnTo>
                    <a:pt x="569841" y="404118"/>
                  </a:lnTo>
                  <a:lnTo>
                    <a:pt x="530177" y="393770"/>
                  </a:lnTo>
                  <a:lnTo>
                    <a:pt x="502021" y="358294"/>
                  </a:lnTo>
                  <a:lnTo>
                    <a:pt x="500503" y="350263"/>
                  </a:lnTo>
                  <a:lnTo>
                    <a:pt x="500503" y="341840"/>
                  </a:lnTo>
                  <a:lnTo>
                    <a:pt x="517865" y="298082"/>
                  </a:lnTo>
                  <a:lnTo>
                    <a:pt x="554986" y="272190"/>
                  </a:lnTo>
                  <a:lnTo>
                    <a:pt x="595255" y="256050"/>
                  </a:lnTo>
                  <a:lnTo>
                    <a:pt x="645826" y="241313"/>
                  </a:lnTo>
                  <a:lnTo>
                    <a:pt x="664886" y="236512"/>
                  </a:lnTo>
                  <a:lnTo>
                    <a:pt x="663785" y="225329"/>
                  </a:lnTo>
                  <a:lnTo>
                    <a:pt x="646046" y="185794"/>
                  </a:lnTo>
                  <a:lnTo>
                    <a:pt x="611268" y="165264"/>
                  </a:lnTo>
                  <a:lnTo>
                    <a:pt x="595647" y="162473"/>
                  </a:lnTo>
                  <a:lnTo>
                    <a:pt x="589673" y="162473"/>
                  </a:lnTo>
                  <a:lnTo>
                    <a:pt x="547561" y="174666"/>
                  </a:lnTo>
                  <a:lnTo>
                    <a:pt x="541783" y="179660"/>
                  </a:lnTo>
                  <a:lnTo>
                    <a:pt x="536005" y="184655"/>
                  </a:lnTo>
                  <a:lnTo>
                    <a:pt x="531108" y="190091"/>
                  </a:lnTo>
                  <a:lnTo>
                    <a:pt x="527093" y="195967"/>
                  </a:lnTo>
                  <a:lnTo>
                    <a:pt x="523077" y="201745"/>
                  </a:lnTo>
                  <a:lnTo>
                    <a:pt x="519845" y="207229"/>
                  </a:lnTo>
                  <a:lnTo>
                    <a:pt x="517397" y="212420"/>
                  </a:lnTo>
                  <a:lnTo>
                    <a:pt x="511962" y="212420"/>
                  </a:lnTo>
                  <a:lnTo>
                    <a:pt x="511962" y="168496"/>
                  </a:lnTo>
                  <a:lnTo>
                    <a:pt x="515194" y="168104"/>
                  </a:lnTo>
                  <a:lnTo>
                    <a:pt x="518180" y="167125"/>
                  </a:lnTo>
                  <a:lnTo>
                    <a:pt x="520923" y="165558"/>
                  </a:lnTo>
                  <a:lnTo>
                    <a:pt x="523763" y="163893"/>
                  </a:lnTo>
                  <a:lnTo>
                    <a:pt x="527191" y="162277"/>
                  </a:lnTo>
                  <a:lnTo>
                    <a:pt x="555885" y="150133"/>
                  </a:lnTo>
                  <a:lnTo>
                    <a:pt x="564525" y="147113"/>
                  </a:lnTo>
                  <a:lnTo>
                    <a:pt x="574726" y="144955"/>
                  </a:lnTo>
                  <a:lnTo>
                    <a:pt x="586487" y="143660"/>
                  </a:lnTo>
                  <a:lnTo>
                    <a:pt x="599809" y="143229"/>
                  </a:lnTo>
                  <a:lnTo>
                    <a:pt x="615610" y="143761"/>
                  </a:lnTo>
                  <a:lnTo>
                    <a:pt x="653428" y="151749"/>
                  </a:lnTo>
                  <a:lnTo>
                    <a:pt x="685012" y="173931"/>
                  </a:lnTo>
                  <a:lnTo>
                    <a:pt x="701309" y="214458"/>
                  </a:lnTo>
                  <a:lnTo>
                    <a:pt x="703375" y="241947"/>
                  </a:lnTo>
                  <a:lnTo>
                    <a:pt x="703375" y="361084"/>
                  </a:lnTo>
                  <a:lnTo>
                    <a:pt x="703375" y="369115"/>
                  </a:lnTo>
                  <a:lnTo>
                    <a:pt x="705186" y="376656"/>
                  </a:lnTo>
                  <a:lnTo>
                    <a:pt x="708811" y="383707"/>
                  </a:lnTo>
                  <a:lnTo>
                    <a:pt x="712434" y="390661"/>
                  </a:lnTo>
                  <a:lnTo>
                    <a:pt x="717233" y="394137"/>
                  </a:lnTo>
                  <a:lnTo>
                    <a:pt x="723207" y="394137"/>
                  </a:lnTo>
                  <a:lnTo>
                    <a:pt x="723207" y="400160"/>
                  </a:lnTo>
                  <a:lnTo>
                    <a:pt x="664886" y="40016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0" name="object 3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166860" y="5512503"/>
              <a:ext cx="148314" cy="147139"/>
            </a:xfrm>
            <a:prstGeom prst="rect">
              <a:avLst/>
            </a:prstGeom>
          </p:spPr>
        </p:pic>
        <p:sp>
          <p:nvSpPr>
            <p:cNvPr id="331" name="object 331"/>
            <p:cNvSpPr/>
            <p:nvPr/>
          </p:nvSpPr>
          <p:spPr>
            <a:xfrm>
              <a:off x="7405498" y="5307253"/>
              <a:ext cx="140970" cy="360045"/>
            </a:xfrm>
            <a:custGeom>
              <a:avLst/>
              <a:gdLst/>
              <a:ahLst/>
              <a:cxnLst/>
              <a:rect l="l" t="t" r="r" b="b"/>
              <a:pathLst>
                <a:path w="140970" h="360045">
                  <a:moveTo>
                    <a:pt x="73450" y="127510"/>
                  </a:moveTo>
                  <a:lnTo>
                    <a:pt x="73450" y="272503"/>
                  </a:lnTo>
                  <a:lnTo>
                    <a:pt x="73487" y="280169"/>
                  </a:lnTo>
                  <a:lnTo>
                    <a:pt x="76976" y="321862"/>
                  </a:lnTo>
                  <a:lnTo>
                    <a:pt x="91862" y="339343"/>
                  </a:lnTo>
                  <a:lnTo>
                    <a:pt x="97543" y="339343"/>
                  </a:lnTo>
                  <a:lnTo>
                    <a:pt x="130338" y="314039"/>
                  </a:lnTo>
                  <a:lnTo>
                    <a:pt x="135443" y="298357"/>
                  </a:lnTo>
                  <a:lnTo>
                    <a:pt x="140732" y="298357"/>
                  </a:lnTo>
                  <a:lnTo>
                    <a:pt x="140732" y="342281"/>
                  </a:lnTo>
                  <a:lnTo>
                    <a:pt x="137206" y="342281"/>
                  </a:lnTo>
                  <a:lnTo>
                    <a:pt x="134219" y="343505"/>
                  </a:lnTo>
                  <a:lnTo>
                    <a:pt x="92107" y="359762"/>
                  </a:lnTo>
                  <a:lnTo>
                    <a:pt x="81843" y="359239"/>
                  </a:lnTo>
                  <a:lnTo>
                    <a:pt x="47927" y="341547"/>
                  </a:lnTo>
                  <a:lnTo>
                    <a:pt x="34522" y="298504"/>
                  </a:lnTo>
                  <a:lnTo>
                    <a:pt x="33640" y="264129"/>
                  </a:lnTo>
                  <a:lnTo>
                    <a:pt x="33640" y="127510"/>
                  </a:lnTo>
                  <a:lnTo>
                    <a:pt x="0" y="127510"/>
                  </a:lnTo>
                  <a:lnTo>
                    <a:pt x="0" y="107091"/>
                  </a:lnTo>
                  <a:lnTo>
                    <a:pt x="33640" y="107091"/>
                  </a:lnTo>
                  <a:lnTo>
                    <a:pt x="33640" y="53472"/>
                  </a:lnTo>
                  <a:lnTo>
                    <a:pt x="33640" y="46714"/>
                  </a:lnTo>
                  <a:lnTo>
                    <a:pt x="32759" y="40446"/>
                  </a:lnTo>
                  <a:lnTo>
                    <a:pt x="30996" y="34668"/>
                  </a:lnTo>
                  <a:lnTo>
                    <a:pt x="29233" y="28792"/>
                  </a:lnTo>
                  <a:lnTo>
                    <a:pt x="23308" y="25658"/>
                  </a:lnTo>
                  <a:lnTo>
                    <a:pt x="13221" y="25267"/>
                  </a:lnTo>
                  <a:lnTo>
                    <a:pt x="13221" y="19244"/>
                  </a:lnTo>
                  <a:lnTo>
                    <a:pt x="73450" y="0"/>
                  </a:lnTo>
                  <a:lnTo>
                    <a:pt x="73450" y="107091"/>
                  </a:lnTo>
                  <a:lnTo>
                    <a:pt x="140732" y="107091"/>
                  </a:lnTo>
                  <a:lnTo>
                    <a:pt x="140732" y="127510"/>
                  </a:lnTo>
                  <a:lnTo>
                    <a:pt x="73450" y="12751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2" name="object 332"/>
          <p:cNvGrpSpPr/>
          <p:nvPr/>
        </p:nvGrpSpPr>
        <p:grpSpPr>
          <a:xfrm>
            <a:off x="7743704" y="5309191"/>
            <a:ext cx="362585" cy="374015"/>
            <a:chOff x="7743704" y="5309191"/>
            <a:chExt cx="362585" cy="374015"/>
          </a:xfrm>
        </p:grpSpPr>
        <p:sp>
          <p:nvSpPr>
            <p:cNvPr id="333" name="object 333"/>
            <p:cNvSpPr/>
            <p:nvPr/>
          </p:nvSpPr>
          <p:spPr>
            <a:xfrm>
              <a:off x="7754988" y="5407146"/>
              <a:ext cx="80010" cy="260350"/>
            </a:xfrm>
            <a:custGeom>
              <a:avLst/>
              <a:gdLst/>
              <a:ahLst/>
              <a:cxnLst/>
              <a:rect l="l" t="t" r="r" b="b"/>
              <a:pathLst>
                <a:path w="80009" h="260350">
                  <a:moveTo>
                    <a:pt x="1321" y="259869"/>
                  </a:moveTo>
                  <a:lnTo>
                    <a:pt x="1321" y="253846"/>
                  </a:lnTo>
                  <a:lnTo>
                    <a:pt x="4455" y="253846"/>
                  </a:lnTo>
                  <a:lnTo>
                    <a:pt x="7247" y="252671"/>
                  </a:lnTo>
                  <a:lnTo>
                    <a:pt x="19244" y="231370"/>
                  </a:lnTo>
                  <a:lnTo>
                    <a:pt x="20125" y="227551"/>
                  </a:lnTo>
                  <a:lnTo>
                    <a:pt x="20565" y="224025"/>
                  </a:lnTo>
                  <a:lnTo>
                    <a:pt x="20565" y="220793"/>
                  </a:lnTo>
                  <a:lnTo>
                    <a:pt x="20565" y="54059"/>
                  </a:lnTo>
                  <a:lnTo>
                    <a:pt x="20565" y="47302"/>
                  </a:lnTo>
                  <a:lnTo>
                    <a:pt x="19537" y="40838"/>
                  </a:lnTo>
                  <a:lnTo>
                    <a:pt x="17481" y="34669"/>
                  </a:lnTo>
                  <a:lnTo>
                    <a:pt x="15522" y="28401"/>
                  </a:lnTo>
                  <a:lnTo>
                    <a:pt x="9695" y="25022"/>
                  </a:lnTo>
                  <a:lnTo>
                    <a:pt x="0" y="24532"/>
                  </a:lnTo>
                  <a:lnTo>
                    <a:pt x="0" y="19244"/>
                  </a:lnTo>
                  <a:lnTo>
                    <a:pt x="60229" y="0"/>
                  </a:lnTo>
                  <a:lnTo>
                    <a:pt x="60229" y="220793"/>
                  </a:lnTo>
                  <a:lnTo>
                    <a:pt x="60229" y="224025"/>
                  </a:lnTo>
                  <a:lnTo>
                    <a:pt x="76241" y="253846"/>
                  </a:lnTo>
                  <a:lnTo>
                    <a:pt x="79473" y="253846"/>
                  </a:lnTo>
                  <a:lnTo>
                    <a:pt x="79473" y="259869"/>
                  </a:lnTo>
                  <a:lnTo>
                    <a:pt x="1321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4" name="object 33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7747964" y="5309191"/>
              <a:ext cx="79711" cy="79123"/>
            </a:xfrm>
            <a:prstGeom prst="rect">
              <a:avLst/>
            </a:prstGeom>
          </p:spPr>
        </p:pic>
        <p:sp>
          <p:nvSpPr>
            <p:cNvPr id="335" name="object 335"/>
            <p:cNvSpPr/>
            <p:nvPr/>
          </p:nvSpPr>
          <p:spPr>
            <a:xfrm>
              <a:off x="7893366" y="5410084"/>
              <a:ext cx="201295" cy="262255"/>
            </a:xfrm>
            <a:custGeom>
              <a:avLst/>
              <a:gdLst/>
              <a:ahLst/>
              <a:cxnLst/>
              <a:rect l="l" t="t" r="r" b="b"/>
              <a:pathLst>
                <a:path w="201295" h="262254">
                  <a:moveTo>
                    <a:pt x="201108" y="188328"/>
                  </a:moveTo>
                  <a:lnTo>
                    <a:pt x="183958" y="229681"/>
                  </a:lnTo>
                  <a:lnTo>
                    <a:pt x="149041" y="252928"/>
                  </a:lnTo>
                  <a:lnTo>
                    <a:pt x="111535" y="261421"/>
                  </a:lnTo>
                  <a:lnTo>
                    <a:pt x="101215" y="261779"/>
                  </a:lnTo>
                  <a:lnTo>
                    <a:pt x="88820" y="261347"/>
                  </a:lnTo>
                  <a:lnTo>
                    <a:pt x="51122" y="251395"/>
                  </a:lnTo>
                  <a:lnTo>
                    <a:pt x="31290" y="240625"/>
                  </a:lnTo>
                  <a:lnTo>
                    <a:pt x="26099" y="237491"/>
                  </a:lnTo>
                  <a:lnTo>
                    <a:pt x="21300" y="234847"/>
                  </a:lnTo>
                  <a:lnTo>
                    <a:pt x="16894" y="232692"/>
                  </a:lnTo>
                  <a:lnTo>
                    <a:pt x="12487" y="230440"/>
                  </a:lnTo>
                  <a:lnTo>
                    <a:pt x="7688" y="229313"/>
                  </a:lnTo>
                  <a:lnTo>
                    <a:pt x="2497" y="229313"/>
                  </a:lnTo>
                  <a:lnTo>
                    <a:pt x="2497" y="183480"/>
                  </a:lnTo>
                  <a:lnTo>
                    <a:pt x="8520" y="183480"/>
                  </a:lnTo>
                  <a:lnTo>
                    <a:pt x="9695" y="189160"/>
                  </a:lnTo>
                  <a:lnTo>
                    <a:pt x="13172" y="195330"/>
                  </a:lnTo>
                  <a:lnTo>
                    <a:pt x="46421" y="224227"/>
                  </a:lnTo>
                  <a:lnTo>
                    <a:pt x="82008" y="238605"/>
                  </a:lnTo>
                  <a:lnTo>
                    <a:pt x="96955" y="240037"/>
                  </a:lnTo>
                  <a:lnTo>
                    <a:pt x="104202" y="240037"/>
                  </a:lnTo>
                  <a:lnTo>
                    <a:pt x="111596" y="239254"/>
                  </a:lnTo>
                  <a:lnTo>
                    <a:pt x="119138" y="237687"/>
                  </a:lnTo>
                  <a:lnTo>
                    <a:pt x="126776" y="236120"/>
                  </a:lnTo>
                  <a:lnTo>
                    <a:pt x="133681" y="233525"/>
                  </a:lnTo>
                  <a:lnTo>
                    <a:pt x="139850" y="229901"/>
                  </a:lnTo>
                  <a:lnTo>
                    <a:pt x="146118" y="226278"/>
                  </a:lnTo>
                  <a:lnTo>
                    <a:pt x="151358" y="221773"/>
                  </a:lnTo>
                  <a:lnTo>
                    <a:pt x="155569" y="216386"/>
                  </a:lnTo>
                  <a:lnTo>
                    <a:pt x="159780" y="210902"/>
                  </a:lnTo>
                  <a:lnTo>
                    <a:pt x="161886" y="204340"/>
                  </a:lnTo>
                  <a:lnTo>
                    <a:pt x="161886" y="196701"/>
                  </a:lnTo>
                  <a:lnTo>
                    <a:pt x="161886" y="189160"/>
                  </a:lnTo>
                  <a:lnTo>
                    <a:pt x="159682" y="182599"/>
                  </a:lnTo>
                  <a:lnTo>
                    <a:pt x="155275" y="177016"/>
                  </a:lnTo>
                  <a:lnTo>
                    <a:pt x="150868" y="171336"/>
                  </a:lnTo>
                  <a:lnTo>
                    <a:pt x="115024" y="151015"/>
                  </a:lnTo>
                  <a:lnTo>
                    <a:pt x="80704" y="139556"/>
                  </a:lnTo>
                  <a:lnTo>
                    <a:pt x="72790" y="136912"/>
                  </a:lnTo>
                  <a:lnTo>
                    <a:pt x="34871" y="120992"/>
                  </a:lnTo>
                  <a:lnTo>
                    <a:pt x="4379" y="91088"/>
                  </a:lnTo>
                  <a:lnTo>
                    <a:pt x="0" y="69190"/>
                  </a:lnTo>
                  <a:lnTo>
                    <a:pt x="321" y="62359"/>
                  </a:lnTo>
                  <a:lnTo>
                    <a:pt x="16572" y="25698"/>
                  </a:lnTo>
                  <a:lnTo>
                    <a:pt x="52444" y="5728"/>
                  </a:lnTo>
                  <a:lnTo>
                    <a:pt x="97543" y="0"/>
                  </a:lnTo>
                  <a:lnTo>
                    <a:pt x="108634" y="247"/>
                  </a:lnTo>
                  <a:lnTo>
                    <a:pt x="149693" y="9205"/>
                  </a:lnTo>
                  <a:lnTo>
                    <a:pt x="158899" y="14004"/>
                  </a:lnTo>
                  <a:lnTo>
                    <a:pt x="162522" y="15522"/>
                  </a:lnTo>
                  <a:lnTo>
                    <a:pt x="166146" y="16600"/>
                  </a:lnTo>
                  <a:lnTo>
                    <a:pt x="169770" y="17579"/>
                  </a:lnTo>
                  <a:lnTo>
                    <a:pt x="173785" y="18068"/>
                  </a:lnTo>
                  <a:lnTo>
                    <a:pt x="178192" y="18068"/>
                  </a:lnTo>
                  <a:lnTo>
                    <a:pt x="178192" y="60229"/>
                  </a:lnTo>
                  <a:lnTo>
                    <a:pt x="173344" y="60229"/>
                  </a:lnTo>
                  <a:lnTo>
                    <a:pt x="167193" y="50855"/>
                  </a:lnTo>
                  <a:lnTo>
                    <a:pt x="159609" y="42711"/>
                  </a:lnTo>
                  <a:lnTo>
                    <a:pt x="117668" y="22402"/>
                  </a:lnTo>
                  <a:lnTo>
                    <a:pt x="94604" y="19831"/>
                  </a:lnTo>
                  <a:lnTo>
                    <a:pt x="87305" y="20079"/>
                  </a:lnTo>
                  <a:lnTo>
                    <a:pt x="50828" y="33346"/>
                  </a:lnTo>
                  <a:lnTo>
                    <a:pt x="37313" y="56018"/>
                  </a:lnTo>
                  <a:lnTo>
                    <a:pt x="37313" y="60817"/>
                  </a:lnTo>
                  <a:lnTo>
                    <a:pt x="37313" y="67574"/>
                  </a:lnTo>
                  <a:lnTo>
                    <a:pt x="65274" y="94457"/>
                  </a:lnTo>
                  <a:lnTo>
                    <a:pt x="107238" y="110176"/>
                  </a:lnTo>
                  <a:lnTo>
                    <a:pt x="115621" y="112884"/>
                  </a:lnTo>
                  <a:lnTo>
                    <a:pt x="156854" y="128796"/>
                  </a:lnTo>
                  <a:lnTo>
                    <a:pt x="188099" y="152548"/>
                  </a:lnTo>
                  <a:lnTo>
                    <a:pt x="200576" y="179908"/>
                  </a:lnTo>
                  <a:lnTo>
                    <a:pt x="201108" y="18832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6" name="object 336"/>
          <p:cNvGrpSpPr/>
          <p:nvPr/>
        </p:nvGrpSpPr>
        <p:grpSpPr>
          <a:xfrm>
            <a:off x="8286521" y="5254984"/>
            <a:ext cx="1585595" cy="558165"/>
            <a:chOff x="8286521" y="5254984"/>
            <a:chExt cx="1585595" cy="558165"/>
          </a:xfrm>
        </p:grpSpPr>
        <p:sp>
          <p:nvSpPr>
            <p:cNvPr id="337" name="object 337"/>
            <p:cNvSpPr/>
            <p:nvPr/>
          </p:nvSpPr>
          <p:spPr>
            <a:xfrm>
              <a:off x="8297804" y="5266267"/>
              <a:ext cx="255270" cy="405130"/>
            </a:xfrm>
            <a:custGeom>
              <a:avLst/>
              <a:gdLst/>
              <a:ahLst/>
              <a:cxnLst/>
              <a:rect l="l" t="t" r="r" b="b"/>
              <a:pathLst>
                <a:path w="255270" h="405129">
                  <a:moveTo>
                    <a:pt x="196113" y="400748"/>
                  </a:moveTo>
                  <a:lnTo>
                    <a:pt x="196113" y="374306"/>
                  </a:lnTo>
                  <a:lnTo>
                    <a:pt x="190540" y="379925"/>
                  </a:lnTo>
                  <a:lnTo>
                    <a:pt x="184104" y="385324"/>
                  </a:lnTo>
                  <a:lnTo>
                    <a:pt x="149399" y="402621"/>
                  </a:lnTo>
                  <a:lnTo>
                    <a:pt x="125748" y="405008"/>
                  </a:lnTo>
                  <a:lnTo>
                    <a:pt x="110314" y="404311"/>
                  </a:lnTo>
                  <a:lnTo>
                    <a:pt x="70071" y="393844"/>
                  </a:lnTo>
                  <a:lnTo>
                    <a:pt x="30555" y="364610"/>
                  </a:lnTo>
                  <a:lnTo>
                    <a:pt x="7492" y="323478"/>
                  </a:lnTo>
                  <a:lnTo>
                    <a:pt x="0" y="275588"/>
                  </a:lnTo>
                  <a:lnTo>
                    <a:pt x="486" y="263569"/>
                  </a:lnTo>
                  <a:lnTo>
                    <a:pt x="12165" y="216267"/>
                  </a:lnTo>
                  <a:lnTo>
                    <a:pt x="39489" y="176511"/>
                  </a:lnTo>
                  <a:lnTo>
                    <a:pt x="82558" y="150262"/>
                  </a:lnTo>
                  <a:lnTo>
                    <a:pt x="124425" y="143817"/>
                  </a:lnTo>
                  <a:lnTo>
                    <a:pt x="134662" y="144285"/>
                  </a:lnTo>
                  <a:lnTo>
                    <a:pt x="174216" y="155339"/>
                  </a:lnTo>
                  <a:lnTo>
                    <a:pt x="196113" y="170847"/>
                  </a:lnTo>
                  <a:lnTo>
                    <a:pt x="196113" y="53619"/>
                  </a:lnTo>
                  <a:lnTo>
                    <a:pt x="196113" y="46763"/>
                  </a:lnTo>
                  <a:lnTo>
                    <a:pt x="195085" y="40349"/>
                  </a:lnTo>
                  <a:lnTo>
                    <a:pt x="193028" y="34375"/>
                  </a:lnTo>
                  <a:lnTo>
                    <a:pt x="191070" y="28303"/>
                  </a:lnTo>
                  <a:lnTo>
                    <a:pt x="185292" y="25071"/>
                  </a:lnTo>
                  <a:lnTo>
                    <a:pt x="175694" y="24679"/>
                  </a:lnTo>
                  <a:lnTo>
                    <a:pt x="175694" y="18656"/>
                  </a:lnTo>
                  <a:lnTo>
                    <a:pt x="235777" y="0"/>
                  </a:lnTo>
                  <a:lnTo>
                    <a:pt x="235777" y="361672"/>
                  </a:lnTo>
                  <a:lnTo>
                    <a:pt x="235777" y="364904"/>
                  </a:lnTo>
                  <a:lnTo>
                    <a:pt x="240625" y="382679"/>
                  </a:lnTo>
                  <a:lnTo>
                    <a:pt x="242192" y="385911"/>
                  </a:lnTo>
                  <a:lnTo>
                    <a:pt x="244151" y="388751"/>
                  </a:lnTo>
                  <a:lnTo>
                    <a:pt x="246501" y="391200"/>
                  </a:lnTo>
                  <a:lnTo>
                    <a:pt x="248949" y="393550"/>
                  </a:lnTo>
                  <a:lnTo>
                    <a:pt x="251789" y="394725"/>
                  </a:lnTo>
                  <a:lnTo>
                    <a:pt x="255021" y="394725"/>
                  </a:lnTo>
                  <a:lnTo>
                    <a:pt x="255021" y="400748"/>
                  </a:lnTo>
                  <a:lnTo>
                    <a:pt x="196113" y="40074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8" name="object 33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325009" y="5419221"/>
              <a:ext cx="180191" cy="243506"/>
            </a:xfrm>
            <a:prstGeom prst="rect">
              <a:avLst/>
            </a:prstGeom>
          </p:spPr>
        </p:pic>
        <p:sp>
          <p:nvSpPr>
            <p:cNvPr id="339" name="object 339"/>
            <p:cNvSpPr/>
            <p:nvPr/>
          </p:nvSpPr>
          <p:spPr>
            <a:xfrm>
              <a:off x="8606447" y="5410084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5" h="261620">
                  <a:moveTo>
                    <a:pt x="37900" y="135443"/>
                  </a:moveTo>
                  <a:lnTo>
                    <a:pt x="48036" y="175400"/>
                  </a:lnTo>
                  <a:lnTo>
                    <a:pt x="68750" y="208894"/>
                  </a:lnTo>
                  <a:lnTo>
                    <a:pt x="100480" y="231958"/>
                  </a:lnTo>
                  <a:lnTo>
                    <a:pt x="143669" y="240625"/>
                  </a:lnTo>
                  <a:lnTo>
                    <a:pt x="150436" y="240386"/>
                  </a:lnTo>
                  <a:lnTo>
                    <a:pt x="192606" y="229038"/>
                  </a:lnTo>
                  <a:lnTo>
                    <a:pt x="226265" y="202412"/>
                  </a:lnTo>
                  <a:lnTo>
                    <a:pt x="235189" y="184068"/>
                  </a:lnTo>
                  <a:lnTo>
                    <a:pt x="240625" y="184068"/>
                  </a:lnTo>
                  <a:lnTo>
                    <a:pt x="240625" y="229313"/>
                  </a:lnTo>
                  <a:lnTo>
                    <a:pt x="238177" y="229313"/>
                  </a:lnTo>
                  <a:lnTo>
                    <a:pt x="235435" y="230097"/>
                  </a:lnTo>
                  <a:lnTo>
                    <a:pt x="232399" y="231664"/>
                  </a:lnTo>
                  <a:lnTo>
                    <a:pt x="229460" y="233231"/>
                  </a:lnTo>
                  <a:lnTo>
                    <a:pt x="225983" y="235238"/>
                  </a:lnTo>
                  <a:lnTo>
                    <a:pt x="221968" y="237687"/>
                  </a:lnTo>
                  <a:lnTo>
                    <a:pt x="215422" y="241350"/>
                  </a:lnTo>
                  <a:lnTo>
                    <a:pt x="178458" y="256646"/>
                  </a:lnTo>
                  <a:lnTo>
                    <a:pt x="135296" y="261191"/>
                  </a:lnTo>
                  <a:lnTo>
                    <a:pt x="121946" y="260705"/>
                  </a:lnTo>
                  <a:lnTo>
                    <a:pt x="83880" y="253405"/>
                  </a:lnTo>
                  <a:lnTo>
                    <a:pt x="40838" y="229313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0"/>
                  </a:lnTo>
                  <a:lnTo>
                    <a:pt x="468" y="116383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0" y="0"/>
                  </a:lnTo>
                  <a:lnTo>
                    <a:pt x="142090" y="642"/>
                  </a:lnTo>
                  <a:lnTo>
                    <a:pt x="180101" y="10282"/>
                  </a:lnTo>
                  <a:lnTo>
                    <a:pt x="217414" y="38488"/>
                  </a:lnTo>
                  <a:lnTo>
                    <a:pt x="239450" y="81236"/>
                  </a:lnTo>
                  <a:lnTo>
                    <a:pt x="246198" y="120982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0" name="object 340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8633064" y="5418633"/>
              <a:ext cx="194001" cy="116436"/>
            </a:xfrm>
            <a:prstGeom prst="rect">
              <a:avLst/>
            </a:prstGeom>
          </p:spPr>
        </p:pic>
        <p:sp>
          <p:nvSpPr>
            <p:cNvPr id="341" name="object 341"/>
            <p:cNvSpPr/>
            <p:nvPr/>
          </p:nvSpPr>
          <p:spPr>
            <a:xfrm>
              <a:off x="8897509" y="5407146"/>
              <a:ext cx="339725" cy="264795"/>
            </a:xfrm>
            <a:custGeom>
              <a:avLst/>
              <a:gdLst/>
              <a:ahLst/>
              <a:cxnLst/>
              <a:rect l="l" t="t" r="r" b="b"/>
              <a:pathLst>
                <a:path w="339725" h="264795">
                  <a:moveTo>
                    <a:pt x="201108" y="191266"/>
                  </a:moveTo>
                  <a:lnTo>
                    <a:pt x="183958" y="232619"/>
                  </a:lnTo>
                  <a:lnTo>
                    <a:pt x="149041" y="255866"/>
                  </a:lnTo>
                  <a:lnTo>
                    <a:pt x="111535" y="264359"/>
                  </a:lnTo>
                  <a:lnTo>
                    <a:pt x="101215" y="264717"/>
                  </a:lnTo>
                  <a:lnTo>
                    <a:pt x="88820" y="264285"/>
                  </a:lnTo>
                  <a:lnTo>
                    <a:pt x="51122" y="254333"/>
                  </a:lnTo>
                  <a:lnTo>
                    <a:pt x="31290" y="243563"/>
                  </a:lnTo>
                  <a:lnTo>
                    <a:pt x="26099" y="240429"/>
                  </a:lnTo>
                  <a:lnTo>
                    <a:pt x="21300" y="237785"/>
                  </a:lnTo>
                  <a:lnTo>
                    <a:pt x="16893" y="235630"/>
                  </a:lnTo>
                  <a:lnTo>
                    <a:pt x="12487" y="233378"/>
                  </a:lnTo>
                  <a:lnTo>
                    <a:pt x="7688" y="232252"/>
                  </a:lnTo>
                  <a:lnTo>
                    <a:pt x="2497" y="232252"/>
                  </a:lnTo>
                  <a:lnTo>
                    <a:pt x="2497" y="186418"/>
                  </a:lnTo>
                  <a:lnTo>
                    <a:pt x="8520" y="186418"/>
                  </a:lnTo>
                  <a:lnTo>
                    <a:pt x="9695" y="192098"/>
                  </a:lnTo>
                  <a:lnTo>
                    <a:pt x="13172" y="198268"/>
                  </a:lnTo>
                  <a:lnTo>
                    <a:pt x="46421" y="227165"/>
                  </a:lnTo>
                  <a:lnTo>
                    <a:pt x="82008" y="241543"/>
                  </a:lnTo>
                  <a:lnTo>
                    <a:pt x="96955" y="242975"/>
                  </a:lnTo>
                  <a:lnTo>
                    <a:pt x="104202" y="242975"/>
                  </a:lnTo>
                  <a:lnTo>
                    <a:pt x="111596" y="242192"/>
                  </a:lnTo>
                  <a:lnTo>
                    <a:pt x="119137" y="240625"/>
                  </a:lnTo>
                  <a:lnTo>
                    <a:pt x="126776" y="239058"/>
                  </a:lnTo>
                  <a:lnTo>
                    <a:pt x="133681" y="236463"/>
                  </a:lnTo>
                  <a:lnTo>
                    <a:pt x="139850" y="232839"/>
                  </a:lnTo>
                  <a:lnTo>
                    <a:pt x="146118" y="229216"/>
                  </a:lnTo>
                  <a:lnTo>
                    <a:pt x="151358" y="224711"/>
                  </a:lnTo>
                  <a:lnTo>
                    <a:pt x="155569" y="219324"/>
                  </a:lnTo>
                  <a:lnTo>
                    <a:pt x="159780" y="213840"/>
                  </a:lnTo>
                  <a:lnTo>
                    <a:pt x="161886" y="207278"/>
                  </a:lnTo>
                  <a:lnTo>
                    <a:pt x="161886" y="199639"/>
                  </a:lnTo>
                  <a:lnTo>
                    <a:pt x="161886" y="192098"/>
                  </a:lnTo>
                  <a:lnTo>
                    <a:pt x="159682" y="185537"/>
                  </a:lnTo>
                  <a:lnTo>
                    <a:pt x="155275" y="179954"/>
                  </a:lnTo>
                  <a:lnTo>
                    <a:pt x="150868" y="174274"/>
                  </a:lnTo>
                  <a:lnTo>
                    <a:pt x="115024" y="153953"/>
                  </a:lnTo>
                  <a:lnTo>
                    <a:pt x="80704" y="142494"/>
                  </a:lnTo>
                  <a:lnTo>
                    <a:pt x="72790" y="139850"/>
                  </a:lnTo>
                  <a:lnTo>
                    <a:pt x="34871" y="123930"/>
                  </a:lnTo>
                  <a:lnTo>
                    <a:pt x="4379" y="94026"/>
                  </a:lnTo>
                  <a:lnTo>
                    <a:pt x="0" y="72128"/>
                  </a:lnTo>
                  <a:lnTo>
                    <a:pt x="321" y="65297"/>
                  </a:lnTo>
                  <a:lnTo>
                    <a:pt x="16572" y="28636"/>
                  </a:lnTo>
                  <a:lnTo>
                    <a:pt x="52444" y="8667"/>
                  </a:lnTo>
                  <a:lnTo>
                    <a:pt x="97543" y="2938"/>
                  </a:lnTo>
                  <a:lnTo>
                    <a:pt x="108634" y="3186"/>
                  </a:lnTo>
                  <a:lnTo>
                    <a:pt x="149693" y="12144"/>
                  </a:lnTo>
                  <a:lnTo>
                    <a:pt x="158898" y="16942"/>
                  </a:lnTo>
                  <a:lnTo>
                    <a:pt x="162522" y="18460"/>
                  </a:lnTo>
                  <a:lnTo>
                    <a:pt x="166146" y="19538"/>
                  </a:lnTo>
                  <a:lnTo>
                    <a:pt x="169770" y="20517"/>
                  </a:lnTo>
                  <a:lnTo>
                    <a:pt x="173785" y="21006"/>
                  </a:lnTo>
                  <a:lnTo>
                    <a:pt x="178192" y="21006"/>
                  </a:lnTo>
                  <a:lnTo>
                    <a:pt x="178192" y="63167"/>
                  </a:lnTo>
                  <a:lnTo>
                    <a:pt x="173344" y="63167"/>
                  </a:lnTo>
                  <a:lnTo>
                    <a:pt x="167193" y="53793"/>
                  </a:lnTo>
                  <a:lnTo>
                    <a:pt x="159609" y="45649"/>
                  </a:lnTo>
                  <a:lnTo>
                    <a:pt x="117668" y="25340"/>
                  </a:lnTo>
                  <a:lnTo>
                    <a:pt x="94604" y="22769"/>
                  </a:lnTo>
                  <a:lnTo>
                    <a:pt x="87305" y="23017"/>
                  </a:lnTo>
                  <a:lnTo>
                    <a:pt x="50828" y="36284"/>
                  </a:lnTo>
                  <a:lnTo>
                    <a:pt x="37313" y="58956"/>
                  </a:lnTo>
                  <a:lnTo>
                    <a:pt x="37313" y="63755"/>
                  </a:lnTo>
                  <a:lnTo>
                    <a:pt x="37313" y="70512"/>
                  </a:lnTo>
                  <a:lnTo>
                    <a:pt x="65274" y="97396"/>
                  </a:lnTo>
                  <a:lnTo>
                    <a:pt x="107238" y="113114"/>
                  </a:lnTo>
                  <a:lnTo>
                    <a:pt x="115621" y="115823"/>
                  </a:lnTo>
                  <a:lnTo>
                    <a:pt x="156854" y="131734"/>
                  </a:lnTo>
                  <a:lnTo>
                    <a:pt x="188099" y="155486"/>
                  </a:lnTo>
                  <a:lnTo>
                    <a:pt x="200576" y="182847"/>
                  </a:lnTo>
                  <a:lnTo>
                    <a:pt x="201108" y="191266"/>
                  </a:lnTo>
                  <a:close/>
                </a:path>
                <a:path w="339725" h="264795">
                  <a:moveTo>
                    <a:pt x="261230" y="259869"/>
                  </a:moveTo>
                  <a:lnTo>
                    <a:pt x="261230" y="253846"/>
                  </a:lnTo>
                  <a:lnTo>
                    <a:pt x="264364" y="253846"/>
                  </a:lnTo>
                  <a:lnTo>
                    <a:pt x="267156" y="252671"/>
                  </a:lnTo>
                  <a:lnTo>
                    <a:pt x="279153" y="231370"/>
                  </a:lnTo>
                  <a:lnTo>
                    <a:pt x="280034" y="227551"/>
                  </a:lnTo>
                  <a:lnTo>
                    <a:pt x="280474" y="224025"/>
                  </a:lnTo>
                  <a:lnTo>
                    <a:pt x="280474" y="220793"/>
                  </a:lnTo>
                  <a:lnTo>
                    <a:pt x="280474" y="54059"/>
                  </a:lnTo>
                  <a:lnTo>
                    <a:pt x="280474" y="47302"/>
                  </a:lnTo>
                  <a:lnTo>
                    <a:pt x="279446" y="40838"/>
                  </a:lnTo>
                  <a:lnTo>
                    <a:pt x="277390" y="34669"/>
                  </a:lnTo>
                  <a:lnTo>
                    <a:pt x="275431" y="28401"/>
                  </a:lnTo>
                  <a:lnTo>
                    <a:pt x="269604" y="25022"/>
                  </a:lnTo>
                  <a:lnTo>
                    <a:pt x="259909" y="24532"/>
                  </a:lnTo>
                  <a:lnTo>
                    <a:pt x="259909" y="19244"/>
                  </a:lnTo>
                  <a:lnTo>
                    <a:pt x="320138" y="0"/>
                  </a:lnTo>
                  <a:lnTo>
                    <a:pt x="320138" y="220793"/>
                  </a:lnTo>
                  <a:lnTo>
                    <a:pt x="320138" y="224025"/>
                  </a:lnTo>
                  <a:lnTo>
                    <a:pt x="336150" y="253846"/>
                  </a:lnTo>
                  <a:lnTo>
                    <a:pt x="339382" y="253846"/>
                  </a:lnTo>
                  <a:lnTo>
                    <a:pt x="339382" y="259869"/>
                  </a:lnTo>
                  <a:lnTo>
                    <a:pt x="261230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2" name="object 342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9150395" y="5309191"/>
              <a:ext cx="79711" cy="79123"/>
            </a:xfrm>
            <a:prstGeom prst="rect">
              <a:avLst/>
            </a:prstGeom>
          </p:spPr>
        </p:pic>
        <p:pic>
          <p:nvPicPr>
            <p:cNvPr id="343" name="object 34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9327262" y="5669542"/>
              <a:ext cx="200170" cy="120696"/>
            </a:xfrm>
            <a:prstGeom prst="rect">
              <a:avLst/>
            </a:prstGeom>
          </p:spPr>
        </p:pic>
        <p:sp>
          <p:nvSpPr>
            <p:cNvPr id="344" name="object 344"/>
            <p:cNvSpPr/>
            <p:nvPr/>
          </p:nvSpPr>
          <p:spPr>
            <a:xfrm>
              <a:off x="9296531" y="5410084"/>
              <a:ext cx="250190" cy="391795"/>
            </a:xfrm>
            <a:custGeom>
              <a:avLst/>
              <a:gdLst/>
              <a:ahLst/>
              <a:cxnLst/>
              <a:rect l="l" t="t" r="r" b="b"/>
              <a:pathLst>
                <a:path w="250190" h="391795">
                  <a:moveTo>
                    <a:pt x="163060" y="248557"/>
                  </a:moveTo>
                  <a:lnTo>
                    <a:pt x="202871" y="258106"/>
                  </a:lnTo>
                  <a:lnTo>
                    <a:pt x="239450" y="283716"/>
                  </a:lnTo>
                  <a:lnTo>
                    <a:pt x="241800" y="290278"/>
                  </a:lnTo>
                  <a:lnTo>
                    <a:pt x="244248" y="296937"/>
                  </a:lnTo>
                  <a:lnTo>
                    <a:pt x="245472" y="304087"/>
                  </a:lnTo>
                  <a:lnTo>
                    <a:pt x="245472" y="311726"/>
                  </a:lnTo>
                  <a:lnTo>
                    <a:pt x="228313" y="354364"/>
                  </a:lnTo>
                  <a:lnTo>
                    <a:pt x="196242" y="376775"/>
                  </a:lnTo>
                  <a:lnTo>
                    <a:pt x="153760" y="389060"/>
                  </a:lnTo>
                  <a:lnTo>
                    <a:pt x="119137" y="391787"/>
                  </a:lnTo>
                  <a:lnTo>
                    <a:pt x="107789" y="391502"/>
                  </a:lnTo>
                  <a:lnTo>
                    <a:pt x="64857" y="384672"/>
                  </a:lnTo>
                  <a:lnTo>
                    <a:pt x="30078" y="368806"/>
                  </a:lnTo>
                  <a:lnTo>
                    <a:pt x="4737" y="336589"/>
                  </a:lnTo>
                  <a:lnTo>
                    <a:pt x="2350" y="320099"/>
                  </a:lnTo>
                  <a:lnTo>
                    <a:pt x="2946" y="312396"/>
                  </a:lnTo>
                  <a:lnTo>
                    <a:pt x="24569" y="276249"/>
                  </a:lnTo>
                  <a:lnTo>
                    <a:pt x="43189" y="262366"/>
                  </a:lnTo>
                  <a:lnTo>
                    <a:pt x="33300" y="256463"/>
                  </a:lnTo>
                  <a:lnTo>
                    <a:pt x="6197" y="223896"/>
                  </a:lnTo>
                  <a:lnTo>
                    <a:pt x="0" y="195526"/>
                  </a:lnTo>
                  <a:lnTo>
                    <a:pt x="0" y="187887"/>
                  </a:lnTo>
                  <a:lnTo>
                    <a:pt x="22769" y="152190"/>
                  </a:lnTo>
                  <a:lnTo>
                    <a:pt x="18068" y="146176"/>
                  </a:lnTo>
                  <a:lnTo>
                    <a:pt x="4379" y="109102"/>
                  </a:lnTo>
                  <a:lnTo>
                    <a:pt x="4112" y="102243"/>
                  </a:lnTo>
                  <a:lnTo>
                    <a:pt x="4672" y="91630"/>
                  </a:lnTo>
                  <a:lnTo>
                    <a:pt x="18031" y="52967"/>
                  </a:lnTo>
                  <a:lnTo>
                    <a:pt x="45943" y="22999"/>
                  </a:lnTo>
                  <a:lnTo>
                    <a:pt x="85239" y="4462"/>
                  </a:lnTo>
                  <a:lnTo>
                    <a:pt x="119724" y="0"/>
                  </a:lnTo>
                  <a:lnTo>
                    <a:pt x="132202" y="550"/>
                  </a:lnTo>
                  <a:lnTo>
                    <a:pt x="178761" y="13468"/>
                  </a:lnTo>
                  <a:lnTo>
                    <a:pt x="206250" y="31290"/>
                  </a:lnTo>
                  <a:lnTo>
                    <a:pt x="249586" y="31290"/>
                  </a:lnTo>
                  <a:lnTo>
                    <a:pt x="249586" y="52884"/>
                  </a:lnTo>
                  <a:lnTo>
                    <a:pt x="221968" y="52884"/>
                  </a:lnTo>
                  <a:lnTo>
                    <a:pt x="224808" y="58956"/>
                  </a:lnTo>
                  <a:lnTo>
                    <a:pt x="234602" y="99893"/>
                  </a:lnTo>
                  <a:lnTo>
                    <a:pt x="234032" y="109386"/>
                  </a:lnTo>
                  <a:lnTo>
                    <a:pt x="214770" y="152374"/>
                  </a:lnTo>
                  <a:lnTo>
                    <a:pt x="183260" y="178008"/>
                  </a:lnTo>
                  <a:lnTo>
                    <a:pt x="141209" y="192478"/>
                  </a:lnTo>
                  <a:lnTo>
                    <a:pt x="117814" y="194351"/>
                  </a:lnTo>
                  <a:lnTo>
                    <a:pt x="106788" y="193937"/>
                  </a:lnTo>
                  <a:lnTo>
                    <a:pt x="64278" y="184058"/>
                  </a:lnTo>
                  <a:lnTo>
                    <a:pt x="37312" y="168496"/>
                  </a:lnTo>
                  <a:lnTo>
                    <a:pt x="32807" y="171336"/>
                  </a:lnTo>
                  <a:lnTo>
                    <a:pt x="29771" y="174862"/>
                  </a:lnTo>
                  <a:lnTo>
                    <a:pt x="28205" y="179073"/>
                  </a:lnTo>
                  <a:lnTo>
                    <a:pt x="26638" y="183284"/>
                  </a:lnTo>
                  <a:lnTo>
                    <a:pt x="25854" y="187593"/>
                  </a:lnTo>
                  <a:lnTo>
                    <a:pt x="25854" y="192000"/>
                  </a:lnTo>
                  <a:lnTo>
                    <a:pt x="52535" y="226651"/>
                  </a:lnTo>
                  <a:lnTo>
                    <a:pt x="87847" y="236512"/>
                  </a:lnTo>
                  <a:lnTo>
                    <a:pt x="163060" y="248557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5" name="object 345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9327262" y="5419808"/>
              <a:ext cx="176078" cy="175491"/>
            </a:xfrm>
            <a:prstGeom prst="rect">
              <a:avLst/>
            </a:prstGeom>
          </p:spPr>
        </p:pic>
        <p:sp>
          <p:nvSpPr>
            <p:cNvPr id="346" name="object 346"/>
            <p:cNvSpPr/>
            <p:nvPr/>
          </p:nvSpPr>
          <p:spPr>
            <a:xfrm>
              <a:off x="9598457" y="5407734"/>
              <a:ext cx="262255" cy="259715"/>
            </a:xfrm>
            <a:custGeom>
              <a:avLst/>
              <a:gdLst/>
              <a:ahLst/>
              <a:cxnLst/>
              <a:rect l="l" t="t" r="r" b="b"/>
              <a:pathLst>
                <a:path w="262254" h="259714">
                  <a:moveTo>
                    <a:pt x="242535" y="220206"/>
                  </a:moveTo>
                  <a:lnTo>
                    <a:pt x="242535" y="223437"/>
                  </a:lnTo>
                  <a:lnTo>
                    <a:pt x="242927" y="226963"/>
                  </a:lnTo>
                  <a:lnTo>
                    <a:pt x="258547" y="253258"/>
                  </a:lnTo>
                  <a:lnTo>
                    <a:pt x="261779" y="253258"/>
                  </a:lnTo>
                  <a:lnTo>
                    <a:pt x="261779" y="259281"/>
                  </a:lnTo>
                  <a:lnTo>
                    <a:pt x="184215" y="259281"/>
                  </a:lnTo>
                  <a:lnTo>
                    <a:pt x="184215" y="253258"/>
                  </a:lnTo>
                  <a:lnTo>
                    <a:pt x="186957" y="253258"/>
                  </a:lnTo>
                  <a:lnTo>
                    <a:pt x="189503" y="252083"/>
                  </a:lnTo>
                  <a:lnTo>
                    <a:pt x="191854" y="249733"/>
                  </a:lnTo>
                  <a:lnTo>
                    <a:pt x="194302" y="247284"/>
                  </a:lnTo>
                  <a:lnTo>
                    <a:pt x="196407" y="244444"/>
                  </a:lnTo>
                  <a:lnTo>
                    <a:pt x="198170" y="241212"/>
                  </a:lnTo>
                  <a:lnTo>
                    <a:pt x="200031" y="237981"/>
                  </a:lnTo>
                  <a:lnTo>
                    <a:pt x="201353" y="234504"/>
                  </a:lnTo>
                  <a:lnTo>
                    <a:pt x="202137" y="230782"/>
                  </a:lnTo>
                  <a:lnTo>
                    <a:pt x="203018" y="226963"/>
                  </a:lnTo>
                  <a:lnTo>
                    <a:pt x="203459" y="223437"/>
                  </a:lnTo>
                  <a:lnTo>
                    <a:pt x="203459" y="220206"/>
                  </a:lnTo>
                  <a:lnTo>
                    <a:pt x="203459" y="108266"/>
                  </a:lnTo>
                  <a:lnTo>
                    <a:pt x="197436" y="70366"/>
                  </a:lnTo>
                  <a:lnTo>
                    <a:pt x="175823" y="38258"/>
                  </a:lnTo>
                  <a:lnTo>
                    <a:pt x="138363" y="22503"/>
                  </a:lnTo>
                  <a:lnTo>
                    <a:pt x="131771" y="22181"/>
                  </a:lnTo>
                  <a:lnTo>
                    <a:pt x="125178" y="22521"/>
                  </a:lnTo>
                  <a:lnTo>
                    <a:pt x="87884" y="37671"/>
                  </a:lnTo>
                  <a:lnTo>
                    <a:pt x="62335" y="70023"/>
                  </a:lnTo>
                  <a:lnTo>
                    <a:pt x="60230" y="78102"/>
                  </a:lnTo>
                  <a:lnTo>
                    <a:pt x="60230" y="86525"/>
                  </a:lnTo>
                  <a:lnTo>
                    <a:pt x="60230" y="220206"/>
                  </a:lnTo>
                  <a:lnTo>
                    <a:pt x="60230" y="223437"/>
                  </a:lnTo>
                  <a:lnTo>
                    <a:pt x="60621" y="226963"/>
                  </a:lnTo>
                  <a:lnTo>
                    <a:pt x="76242" y="253258"/>
                  </a:lnTo>
                  <a:lnTo>
                    <a:pt x="79474" y="253258"/>
                  </a:lnTo>
                  <a:lnTo>
                    <a:pt x="79474" y="259281"/>
                  </a:lnTo>
                  <a:lnTo>
                    <a:pt x="1175" y="259281"/>
                  </a:lnTo>
                  <a:lnTo>
                    <a:pt x="1175" y="253258"/>
                  </a:lnTo>
                  <a:lnTo>
                    <a:pt x="4015" y="253258"/>
                  </a:lnTo>
                  <a:lnTo>
                    <a:pt x="6610" y="252083"/>
                  </a:lnTo>
                  <a:lnTo>
                    <a:pt x="8960" y="249733"/>
                  </a:lnTo>
                  <a:lnTo>
                    <a:pt x="11409" y="247284"/>
                  </a:lnTo>
                  <a:lnTo>
                    <a:pt x="13514" y="244444"/>
                  </a:lnTo>
                  <a:lnTo>
                    <a:pt x="15278" y="241212"/>
                  </a:lnTo>
                  <a:lnTo>
                    <a:pt x="17138" y="237981"/>
                  </a:lnTo>
                  <a:lnTo>
                    <a:pt x="18460" y="234504"/>
                  </a:lnTo>
                  <a:lnTo>
                    <a:pt x="19244" y="230782"/>
                  </a:lnTo>
                  <a:lnTo>
                    <a:pt x="20027" y="226963"/>
                  </a:lnTo>
                  <a:lnTo>
                    <a:pt x="20419" y="223437"/>
                  </a:lnTo>
                  <a:lnTo>
                    <a:pt x="20419" y="220206"/>
                  </a:lnTo>
                  <a:lnTo>
                    <a:pt x="20419" y="54059"/>
                  </a:lnTo>
                  <a:lnTo>
                    <a:pt x="20419" y="47302"/>
                  </a:lnTo>
                  <a:lnTo>
                    <a:pt x="19440" y="40838"/>
                  </a:lnTo>
                  <a:lnTo>
                    <a:pt x="17481" y="34668"/>
                  </a:lnTo>
                  <a:lnTo>
                    <a:pt x="15522" y="28401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9244"/>
                  </a:lnTo>
                  <a:lnTo>
                    <a:pt x="60230" y="0"/>
                  </a:lnTo>
                  <a:lnTo>
                    <a:pt x="60230" y="33052"/>
                  </a:lnTo>
                  <a:lnTo>
                    <a:pt x="62972" y="29821"/>
                  </a:lnTo>
                  <a:lnTo>
                    <a:pt x="86965" y="11752"/>
                  </a:lnTo>
                  <a:lnTo>
                    <a:pt x="93233" y="8324"/>
                  </a:lnTo>
                  <a:lnTo>
                    <a:pt x="137794" y="0"/>
                  </a:lnTo>
                  <a:lnTo>
                    <a:pt x="151437" y="605"/>
                  </a:lnTo>
                  <a:lnTo>
                    <a:pt x="195444" y="14837"/>
                  </a:lnTo>
                  <a:lnTo>
                    <a:pt x="224328" y="42500"/>
                  </a:lnTo>
                  <a:lnTo>
                    <a:pt x="241102" y="86341"/>
                  </a:lnTo>
                  <a:lnTo>
                    <a:pt x="242535" y="104006"/>
                  </a:lnTo>
                  <a:lnTo>
                    <a:pt x="242535" y="220206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7" name="object 347"/>
          <p:cNvGrpSpPr/>
          <p:nvPr/>
        </p:nvGrpSpPr>
        <p:grpSpPr>
          <a:xfrm>
            <a:off x="10049867" y="5295970"/>
            <a:ext cx="469900" cy="386715"/>
            <a:chOff x="10049867" y="5295970"/>
            <a:chExt cx="469900" cy="386715"/>
          </a:xfrm>
        </p:grpSpPr>
        <p:sp>
          <p:nvSpPr>
            <p:cNvPr id="348" name="object 348"/>
            <p:cNvSpPr/>
            <p:nvPr/>
          </p:nvSpPr>
          <p:spPr>
            <a:xfrm>
              <a:off x="10061150" y="5307253"/>
              <a:ext cx="447675" cy="364490"/>
            </a:xfrm>
            <a:custGeom>
              <a:avLst/>
              <a:gdLst/>
              <a:ahLst/>
              <a:cxnLst/>
              <a:rect l="l" t="t" r="r" b="b"/>
              <a:pathLst>
                <a:path w="447675" h="364489">
                  <a:moveTo>
                    <a:pt x="73450" y="127510"/>
                  </a:moveTo>
                  <a:lnTo>
                    <a:pt x="73450" y="272503"/>
                  </a:lnTo>
                  <a:lnTo>
                    <a:pt x="73487" y="280169"/>
                  </a:lnTo>
                  <a:lnTo>
                    <a:pt x="76976" y="321862"/>
                  </a:lnTo>
                  <a:lnTo>
                    <a:pt x="91862" y="339343"/>
                  </a:lnTo>
                  <a:lnTo>
                    <a:pt x="97543" y="339343"/>
                  </a:lnTo>
                  <a:lnTo>
                    <a:pt x="130338" y="314039"/>
                  </a:lnTo>
                  <a:lnTo>
                    <a:pt x="135443" y="298357"/>
                  </a:lnTo>
                  <a:lnTo>
                    <a:pt x="140731" y="298357"/>
                  </a:lnTo>
                  <a:lnTo>
                    <a:pt x="140731" y="342281"/>
                  </a:lnTo>
                  <a:lnTo>
                    <a:pt x="137206" y="342281"/>
                  </a:lnTo>
                  <a:lnTo>
                    <a:pt x="134219" y="343505"/>
                  </a:lnTo>
                  <a:lnTo>
                    <a:pt x="92107" y="359762"/>
                  </a:lnTo>
                  <a:lnTo>
                    <a:pt x="81842" y="359239"/>
                  </a:lnTo>
                  <a:lnTo>
                    <a:pt x="47927" y="341547"/>
                  </a:lnTo>
                  <a:lnTo>
                    <a:pt x="34521" y="298504"/>
                  </a:lnTo>
                  <a:lnTo>
                    <a:pt x="33640" y="264129"/>
                  </a:lnTo>
                  <a:lnTo>
                    <a:pt x="33640" y="127510"/>
                  </a:lnTo>
                  <a:lnTo>
                    <a:pt x="0" y="127510"/>
                  </a:lnTo>
                  <a:lnTo>
                    <a:pt x="0" y="107091"/>
                  </a:lnTo>
                  <a:lnTo>
                    <a:pt x="33640" y="107091"/>
                  </a:lnTo>
                  <a:lnTo>
                    <a:pt x="33640" y="53472"/>
                  </a:lnTo>
                  <a:lnTo>
                    <a:pt x="33640" y="46714"/>
                  </a:lnTo>
                  <a:lnTo>
                    <a:pt x="32758" y="40446"/>
                  </a:lnTo>
                  <a:lnTo>
                    <a:pt x="30996" y="34668"/>
                  </a:lnTo>
                  <a:lnTo>
                    <a:pt x="29233" y="28792"/>
                  </a:lnTo>
                  <a:lnTo>
                    <a:pt x="23309" y="25658"/>
                  </a:lnTo>
                  <a:lnTo>
                    <a:pt x="13221" y="25267"/>
                  </a:lnTo>
                  <a:lnTo>
                    <a:pt x="13221" y="19244"/>
                  </a:lnTo>
                  <a:lnTo>
                    <a:pt x="73450" y="0"/>
                  </a:lnTo>
                  <a:lnTo>
                    <a:pt x="73450" y="107091"/>
                  </a:lnTo>
                  <a:lnTo>
                    <a:pt x="140731" y="107091"/>
                  </a:lnTo>
                  <a:lnTo>
                    <a:pt x="140731" y="127510"/>
                  </a:lnTo>
                  <a:lnTo>
                    <a:pt x="73450" y="127510"/>
                  </a:lnTo>
                  <a:close/>
                </a:path>
                <a:path w="447675" h="364489">
                  <a:moveTo>
                    <a:pt x="312200" y="364023"/>
                  </a:moveTo>
                  <a:lnTo>
                    <a:pt x="270553" y="358486"/>
                  </a:lnTo>
                  <a:lnTo>
                    <a:pt x="235775" y="342391"/>
                  </a:lnTo>
                  <a:lnTo>
                    <a:pt x="201730" y="308273"/>
                  </a:lnTo>
                  <a:lnTo>
                    <a:pt x="183477" y="261889"/>
                  </a:lnTo>
                  <a:lnTo>
                    <a:pt x="181164" y="235189"/>
                  </a:lnTo>
                  <a:lnTo>
                    <a:pt x="181797" y="220756"/>
                  </a:lnTo>
                  <a:lnTo>
                    <a:pt x="191300" y="181423"/>
                  </a:lnTo>
                  <a:lnTo>
                    <a:pt x="211105" y="148729"/>
                  </a:lnTo>
                  <a:lnTo>
                    <a:pt x="250392" y="117797"/>
                  </a:lnTo>
                  <a:lnTo>
                    <a:pt x="287998" y="105255"/>
                  </a:lnTo>
                  <a:lnTo>
                    <a:pt x="315872" y="102831"/>
                  </a:lnTo>
                  <a:lnTo>
                    <a:pt x="330030" y="103419"/>
                  </a:lnTo>
                  <a:lnTo>
                    <a:pt x="368758" y="112233"/>
                  </a:lnTo>
                  <a:lnTo>
                    <a:pt x="410331" y="138381"/>
                  </a:lnTo>
                  <a:lnTo>
                    <a:pt x="437360" y="178338"/>
                  </a:lnTo>
                  <a:lnTo>
                    <a:pt x="446450" y="215633"/>
                  </a:lnTo>
                  <a:lnTo>
                    <a:pt x="447056" y="229166"/>
                  </a:lnTo>
                  <a:lnTo>
                    <a:pt x="446505" y="242002"/>
                  </a:lnTo>
                  <a:lnTo>
                    <a:pt x="438242" y="279407"/>
                  </a:lnTo>
                  <a:lnTo>
                    <a:pt x="412388" y="322449"/>
                  </a:lnTo>
                  <a:lnTo>
                    <a:pt x="382365" y="346385"/>
                  </a:lnTo>
                  <a:lnTo>
                    <a:pt x="343343" y="361158"/>
                  </a:lnTo>
                  <a:lnTo>
                    <a:pt x="312200" y="36402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9" name="object 3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70107" y="5418633"/>
              <a:ext cx="211482" cy="244094"/>
            </a:xfrm>
            <a:prstGeom prst="rect">
              <a:avLst/>
            </a:prstGeom>
          </p:spPr>
        </p:pic>
      </p:grpSp>
      <p:pic>
        <p:nvPicPr>
          <p:cNvPr id="350" name="object 350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10701383" y="5295970"/>
            <a:ext cx="1206107" cy="387176"/>
          </a:xfrm>
          <a:prstGeom prst="rect">
            <a:avLst/>
          </a:prstGeom>
        </p:spPr>
      </p:pic>
      <p:grpSp>
        <p:nvGrpSpPr>
          <p:cNvPr id="351" name="object 351"/>
          <p:cNvGrpSpPr/>
          <p:nvPr/>
        </p:nvGrpSpPr>
        <p:grpSpPr>
          <a:xfrm>
            <a:off x="12076803" y="5255572"/>
            <a:ext cx="770890" cy="427355"/>
            <a:chOff x="12076803" y="5255572"/>
            <a:chExt cx="770890" cy="427355"/>
          </a:xfrm>
        </p:grpSpPr>
        <p:sp>
          <p:nvSpPr>
            <p:cNvPr id="352" name="object 352"/>
            <p:cNvSpPr/>
            <p:nvPr/>
          </p:nvSpPr>
          <p:spPr>
            <a:xfrm>
              <a:off x="12088087" y="5266855"/>
              <a:ext cx="748030" cy="404495"/>
            </a:xfrm>
            <a:custGeom>
              <a:avLst/>
              <a:gdLst/>
              <a:ahLst/>
              <a:cxnLst/>
              <a:rect l="l" t="t" r="r" b="b"/>
              <a:pathLst>
                <a:path w="748029" h="404495">
                  <a:moveTo>
                    <a:pt x="73450" y="167908"/>
                  </a:moveTo>
                  <a:lnTo>
                    <a:pt x="73450" y="312901"/>
                  </a:lnTo>
                  <a:lnTo>
                    <a:pt x="73487" y="320567"/>
                  </a:lnTo>
                  <a:lnTo>
                    <a:pt x="76976" y="362260"/>
                  </a:lnTo>
                  <a:lnTo>
                    <a:pt x="91862" y="379741"/>
                  </a:lnTo>
                  <a:lnTo>
                    <a:pt x="97543" y="379741"/>
                  </a:lnTo>
                  <a:lnTo>
                    <a:pt x="130338" y="354437"/>
                  </a:lnTo>
                  <a:lnTo>
                    <a:pt x="135443" y="338756"/>
                  </a:lnTo>
                  <a:lnTo>
                    <a:pt x="140731" y="338756"/>
                  </a:lnTo>
                  <a:lnTo>
                    <a:pt x="140731" y="382679"/>
                  </a:lnTo>
                  <a:lnTo>
                    <a:pt x="137206" y="382679"/>
                  </a:lnTo>
                  <a:lnTo>
                    <a:pt x="134219" y="383903"/>
                  </a:lnTo>
                  <a:lnTo>
                    <a:pt x="92107" y="400160"/>
                  </a:lnTo>
                  <a:lnTo>
                    <a:pt x="81843" y="399637"/>
                  </a:lnTo>
                  <a:lnTo>
                    <a:pt x="47927" y="381945"/>
                  </a:lnTo>
                  <a:lnTo>
                    <a:pt x="34521" y="338902"/>
                  </a:lnTo>
                  <a:lnTo>
                    <a:pt x="33640" y="304527"/>
                  </a:lnTo>
                  <a:lnTo>
                    <a:pt x="33640" y="167908"/>
                  </a:lnTo>
                  <a:lnTo>
                    <a:pt x="0" y="167908"/>
                  </a:lnTo>
                  <a:lnTo>
                    <a:pt x="0" y="147489"/>
                  </a:lnTo>
                  <a:lnTo>
                    <a:pt x="33640" y="147489"/>
                  </a:lnTo>
                  <a:lnTo>
                    <a:pt x="33640" y="93870"/>
                  </a:lnTo>
                  <a:lnTo>
                    <a:pt x="33640" y="87112"/>
                  </a:lnTo>
                  <a:lnTo>
                    <a:pt x="32758" y="80844"/>
                  </a:lnTo>
                  <a:lnTo>
                    <a:pt x="30996" y="75066"/>
                  </a:lnTo>
                  <a:lnTo>
                    <a:pt x="29233" y="69190"/>
                  </a:lnTo>
                  <a:lnTo>
                    <a:pt x="23309" y="66056"/>
                  </a:lnTo>
                  <a:lnTo>
                    <a:pt x="13221" y="65665"/>
                  </a:lnTo>
                  <a:lnTo>
                    <a:pt x="13221" y="59642"/>
                  </a:lnTo>
                  <a:lnTo>
                    <a:pt x="73450" y="40398"/>
                  </a:lnTo>
                  <a:lnTo>
                    <a:pt x="73450" y="147489"/>
                  </a:lnTo>
                  <a:lnTo>
                    <a:pt x="140731" y="147489"/>
                  </a:lnTo>
                  <a:lnTo>
                    <a:pt x="140731" y="167908"/>
                  </a:lnTo>
                  <a:lnTo>
                    <a:pt x="73450" y="167908"/>
                  </a:lnTo>
                  <a:close/>
                </a:path>
                <a:path w="748029" h="404495">
                  <a:moveTo>
                    <a:pt x="427813" y="361084"/>
                  </a:moveTo>
                  <a:lnTo>
                    <a:pt x="427813" y="364316"/>
                  </a:lnTo>
                  <a:lnTo>
                    <a:pt x="428205" y="367842"/>
                  </a:lnTo>
                  <a:lnTo>
                    <a:pt x="443825" y="394137"/>
                  </a:lnTo>
                  <a:lnTo>
                    <a:pt x="447056" y="394137"/>
                  </a:lnTo>
                  <a:lnTo>
                    <a:pt x="447056" y="400160"/>
                  </a:lnTo>
                  <a:lnTo>
                    <a:pt x="369492" y="400160"/>
                  </a:lnTo>
                  <a:lnTo>
                    <a:pt x="369492" y="394137"/>
                  </a:lnTo>
                  <a:lnTo>
                    <a:pt x="372235" y="394137"/>
                  </a:lnTo>
                  <a:lnTo>
                    <a:pt x="374780" y="392962"/>
                  </a:lnTo>
                  <a:lnTo>
                    <a:pt x="377131" y="390612"/>
                  </a:lnTo>
                  <a:lnTo>
                    <a:pt x="379580" y="388163"/>
                  </a:lnTo>
                  <a:lnTo>
                    <a:pt x="381685" y="385323"/>
                  </a:lnTo>
                  <a:lnTo>
                    <a:pt x="383448" y="382091"/>
                  </a:lnTo>
                  <a:lnTo>
                    <a:pt x="385309" y="378860"/>
                  </a:lnTo>
                  <a:lnTo>
                    <a:pt x="386631" y="375383"/>
                  </a:lnTo>
                  <a:lnTo>
                    <a:pt x="387415" y="371661"/>
                  </a:lnTo>
                  <a:lnTo>
                    <a:pt x="388295" y="367842"/>
                  </a:lnTo>
                  <a:lnTo>
                    <a:pt x="388736" y="364316"/>
                  </a:lnTo>
                  <a:lnTo>
                    <a:pt x="388736" y="361084"/>
                  </a:lnTo>
                  <a:lnTo>
                    <a:pt x="388736" y="249145"/>
                  </a:lnTo>
                  <a:lnTo>
                    <a:pt x="382713" y="211245"/>
                  </a:lnTo>
                  <a:lnTo>
                    <a:pt x="361101" y="179137"/>
                  </a:lnTo>
                  <a:lnTo>
                    <a:pt x="323640" y="163382"/>
                  </a:lnTo>
                  <a:lnTo>
                    <a:pt x="317048" y="163060"/>
                  </a:lnTo>
                  <a:lnTo>
                    <a:pt x="310456" y="163382"/>
                  </a:lnTo>
                  <a:lnTo>
                    <a:pt x="273161" y="178146"/>
                  </a:lnTo>
                  <a:lnTo>
                    <a:pt x="249060" y="210969"/>
                  </a:lnTo>
                  <a:lnTo>
                    <a:pt x="245507" y="232839"/>
                  </a:lnTo>
                  <a:lnTo>
                    <a:pt x="245507" y="361084"/>
                  </a:lnTo>
                  <a:lnTo>
                    <a:pt x="245507" y="364316"/>
                  </a:lnTo>
                  <a:lnTo>
                    <a:pt x="261519" y="394137"/>
                  </a:lnTo>
                  <a:lnTo>
                    <a:pt x="264751" y="394137"/>
                  </a:lnTo>
                  <a:lnTo>
                    <a:pt x="264751" y="400160"/>
                  </a:lnTo>
                  <a:lnTo>
                    <a:pt x="186452" y="400160"/>
                  </a:lnTo>
                  <a:lnTo>
                    <a:pt x="186452" y="394137"/>
                  </a:lnTo>
                  <a:lnTo>
                    <a:pt x="189293" y="394137"/>
                  </a:lnTo>
                  <a:lnTo>
                    <a:pt x="191888" y="392962"/>
                  </a:lnTo>
                  <a:lnTo>
                    <a:pt x="194238" y="390612"/>
                  </a:lnTo>
                  <a:lnTo>
                    <a:pt x="196687" y="388163"/>
                  </a:lnTo>
                  <a:lnTo>
                    <a:pt x="198792" y="385323"/>
                  </a:lnTo>
                  <a:lnTo>
                    <a:pt x="200554" y="382091"/>
                  </a:lnTo>
                  <a:lnTo>
                    <a:pt x="202415" y="378860"/>
                  </a:lnTo>
                  <a:lnTo>
                    <a:pt x="203738" y="375383"/>
                  </a:lnTo>
                  <a:lnTo>
                    <a:pt x="204521" y="371661"/>
                  </a:lnTo>
                  <a:lnTo>
                    <a:pt x="205304" y="367842"/>
                  </a:lnTo>
                  <a:lnTo>
                    <a:pt x="205696" y="364316"/>
                  </a:lnTo>
                  <a:lnTo>
                    <a:pt x="205696" y="361084"/>
                  </a:lnTo>
                  <a:lnTo>
                    <a:pt x="205696" y="53619"/>
                  </a:lnTo>
                  <a:lnTo>
                    <a:pt x="205696" y="46763"/>
                  </a:lnTo>
                  <a:lnTo>
                    <a:pt x="204717" y="40349"/>
                  </a:lnTo>
                  <a:lnTo>
                    <a:pt x="202758" y="34375"/>
                  </a:lnTo>
                  <a:lnTo>
                    <a:pt x="200799" y="28303"/>
                  </a:lnTo>
                  <a:lnTo>
                    <a:pt x="194973" y="25071"/>
                  </a:lnTo>
                  <a:lnTo>
                    <a:pt x="185278" y="24679"/>
                  </a:lnTo>
                  <a:lnTo>
                    <a:pt x="185278" y="18656"/>
                  </a:lnTo>
                  <a:lnTo>
                    <a:pt x="245507" y="0"/>
                  </a:lnTo>
                  <a:lnTo>
                    <a:pt x="245507" y="173931"/>
                  </a:lnTo>
                  <a:lnTo>
                    <a:pt x="248250" y="170700"/>
                  </a:lnTo>
                  <a:lnTo>
                    <a:pt x="272243" y="152631"/>
                  </a:lnTo>
                  <a:lnTo>
                    <a:pt x="278511" y="149203"/>
                  </a:lnTo>
                  <a:lnTo>
                    <a:pt x="323072" y="140878"/>
                  </a:lnTo>
                  <a:lnTo>
                    <a:pt x="336715" y="141484"/>
                  </a:lnTo>
                  <a:lnTo>
                    <a:pt x="380721" y="155716"/>
                  </a:lnTo>
                  <a:lnTo>
                    <a:pt x="409606" y="183379"/>
                  </a:lnTo>
                  <a:lnTo>
                    <a:pt x="426380" y="227220"/>
                  </a:lnTo>
                  <a:lnTo>
                    <a:pt x="427813" y="244885"/>
                  </a:lnTo>
                  <a:lnTo>
                    <a:pt x="427813" y="361084"/>
                  </a:lnTo>
                  <a:close/>
                </a:path>
                <a:path w="748029" h="404495">
                  <a:moveTo>
                    <a:pt x="539139" y="278673"/>
                  </a:moveTo>
                  <a:lnTo>
                    <a:pt x="549276" y="318630"/>
                  </a:lnTo>
                  <a:lnTo>
                    <a:pt x="569988" y="352124"/>
                  </a:lnTo>
                  <a:lnTo>
                    <a:pt x="601719" y="375187"/>
                  </a:lnTo>
                  <a:lnTo>
                    <a:pt x="644909" y="383854"/>
                  </a:lnTo>
                  <a:lnTo>
                    <a:pt x="651676" y="383616"/>
                  </a:lnTo>
                  <a:lnTo>
                    <a:pt x="693845" y="372267"/>
                  </a:lnTo>
                  <a:lnTo>
                    <a:pt x="727504" y="345641"/>
                  </a:lnTo>
                  <a:lnTo>
                    <a:pt x="736429" y="327297"/>
                  </a:lnTo>
                  <a:lnTo>
                    <a:pt x="741864" y="327297"/>
                  </a:lnTo>
                  <a:lnTo>
                    <a:pt x="741864" y="372543"/>
                  </a:lnTo>
                  <a:lnTo>
                    <a:pt x="739415" y="372543"/>
                  </a:lnTo>
                  <a:lnTo>
                    <a:pt x="736674" y="373326"/>
                  </a:lnTo>
                  <a:lnTo>
                    <a:pt x="733637" y="374893"/>
                  </a:lnTo>
                  <a:lnTo>
                    <a:pt x="730700" y="376460"/>
                  </a:lnTo>
                  <a:lnTo>
                    <a:pt x="727223" y="378468"/>
                  </a:lnTo>
                  <a:lnTo>
                    <a:pt x="723207" y="380916"/>
                  </a:lnTo>
                  <a:lnTo>
                    <a:pt x="716662" y="384580"/>
                  </a:lnTo>
                  <a:lnTo>
                    <a:pt x="679697" y="399876"/>
                  </a:lnTo>
                  <a:lnTo>
                    <a:pt x="636535" y="404421"/>
                  </a:lnTo>
                  <a:lnTo>
                    <a:pt x="623185" y="403934"/>
                  </a:lnTo>
                  <a:lnTo>
                    <a:pt x="585119" y="396635"/>
                  </a:lnTo>
                  <a:lnTo>
                    <a:pt x="542078" y="372543"/>
                  </a:lnTo>
                  <a:lnTo>
                    <a:pt x="512256" y="330970"/>
                  </a:lnTo>
                  <a:lnTo>
                    <a:pt x="501927" y="287615"/>
                  </a:lnTo>
                  <a:lnTo>
                    <a:pt x="501239" y="270740"/>
                  </a:lnTo>
                  <a:lnTo>
                    <a:pt x="501707" y="259612"/>
                  </a:lnTo>
                  <a:lnTo>
                    <a:pt x="512963" y="214614"/>
                  </a:lnTo>
                  <a:lnTo>
                    <a:pt x="539754" y="175759"/>
                  </a:lnTo>
                  <a:lnTo>
                    <a:pt x="583660" y="149674"/>
                  </a:lnTo>
                  <a:lnTo>
                    <a:pt x="628749" y="143229"/>
                  </a:lnTo>
                  <a:lnTo>
                    <a:pt x="643329" y="143872"/>
                  </a:lnTo>
                  <a:lnTo>
                    <a:pt x="681341" y="153512"/>
                  </a:lnTo>
                  <a:lnTo>
                    <a:pt x="718653" y="181717"/>
                  </a:lnTo>
                  <a:lnTo>
                    <a:pt x="740688" y="224466"/>
                  </a:lnTo>
                  <a:lnTo>
                    <a:pt x="747438" y="264212"/>
                  </a:lnTo>
                  <a:lnTo>
                    <a:pt x="747887" y="278673"/>
                  </a:lnTo>
                  <a:lnTo>
                    <a:pt x="539139" y="27867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3" name="object 353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2615943" y="5418633"/>
              <a:ext cx="194001" cy="116436"/>
            </a:xfrm>
            <a:prstGeom prst="rect">
              <a:avLst/>
            </a:prstGeom>
          </p:spPr>
        </p:pic>
      </p:grpSp>
      <p:grpSp>
        <p:nvGrpSpPr>
          <p:cNvPr id="354" name="object 354"/>
          <p:cNvGrpSpPr/>
          <p:nvPr/>
        </p:nvGrpSpPr>
        <p:grpSpPr>
          <a:xfrm>
            <a:off x="13038165" y="5256159"/>
            <a:ext cx="2811145" cy="426720"/>
            <a:chOff x="13038165" y="5256159"/>
            <a:chExt cx="2811145" cy="426720"/>
          </a:xfrm>
        </p:grpSpPr>
        <p:sp>
          <p:nvSpPr>
            <p:cNvPr id="355" name="object 355"/>
            <p:cNvSpPr/>
            <p:nvPr/>
          </p:nvSpPr>
          <p:spPr>
            <a:xfrm>
              <a:off x="13049448" y="5407146"/>
              <a:ext cx="80010" cy="260350"/>
            </a:xfrm>
            <a:custGeom>
              <a:avLst/>
              <a:gdLst/>
              <a:ahLst/>
              <a:cxnLst/>
              <a:rect l="l" t="t" r="r" b="b"/>
              <a:pathLst>
                <a:path w="80009" h="260350">
                  <a:moveTo>
                    <a:pt x="1322" y="259869"/>
                  </a:moveTo>
                  <a:lnTo>
                    <a:pt x="1322" y="253846"/>
                  </a:lnTo>
                  <a:lnTo>
                    <a:pt x="4456" y="253846"/>
                  </a:lnTo>
                  <a:lnTo>
                    <a:pt x="7247" y="252671"/>
                  </a:lnTo>
                  <a:lnTo>
                    <a:pt x="19244" y="231370"/>
                  </a:lnTo>
                  <a:lnTo>
                    <a:pt x="20125" y="227551"/>
                  </a:lnTo>
                  <a:lnTo>
                    <a:pt x="20566" y="224025"/>
                  </a:lnTo>
                  <a:lnTo>
                    <a:pt x="20566" y="220793"/>
                  </a:lnTo>
                  <a:lnTo>
                    <a:pt x="20566" y="54059"/>
                  </a:lnTo>
                  <a:lnTo>
                    <a:pt x="20566" y="47302"/>
                  </a:lnTo>
                  <a:lnTo>
                    <a:pt x="19538" y="40838"/>
                  </a:lnTo>
                  <a:lnTo>
                    <a:pt x="17481" y="34669"/>
                  </a:lnTo>
                  <a:lnTo>
                    <a:pt x="15523" y="28401"/>
                  </a:lnTo>
                  <a:lnTo>
                    <a:pt x="9695" y="25022"/>
                  </a:lnTo>
                  <a:lnTo>
                    <a:pt x="0" y="24532"/>
                  </a:lnTo>
                  <a:lnTo>
                    <a:pt x="0" y="19244"/>
                  </a:lnTo>
                  <a:lnTo>
                    <a:pt x="60230" y="0"/>
                  </a:lnTo>
                  <a:lnTo>
                    <a:pt x="60230" y="220793"/>
                  </a:lnTo>
                  <a:lnTo>
                    <a:pt x="60230" y="224025"/>
                  </a:lnTo>
                  <a:lnTo>
                    <a:pt x="76242" y="253846"/>
                  </a:lnTo>
                  <a:lnTo>
                    <a:pt x="79474" y="253846"/>
                  </a:lnTo>
                  <a:lnTo>
                    <a:pt x="79474" y="259869"/>
                  </a:lnTo>
                  <a:lnTo>
                    <a:pt x="1322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6" name="object 3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42425" y="5309191"/>
              <a:ext cx="79711" cy="79123"/>
            </a:xfrm>
            <a:prstGeom prst="rect">
              <a:avLst/>
            </a:prstGeom>
          </p:spPr>
        </p:pic>
        <p:pic>
          <p:nvPicPr>
            <p:cNvPr id="357" name="object 357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3181392" y="5256159"/>
              <a:ext cx="1432934" cy="426400"/>
            </a:xfrm>
            <a:prstGeom prst="rect">
              <a:avLst/>
            </a:prstGeom>
          </p:spPr>
        </p:pic>
        <p:sp>
          <p:nvSpPr>
            <p:cNvPr id="358" name="object 358"/>
            <p:cNvSpPr/>
            <p:nvPr/>
          </p:nvSpPr>
          <p:spPr>
            <a:xfrm>
              <a:off x="14658845" y="5410084"/>
              <a:ext cx="222885" cy="261620"/>
            </a:xfrm>
            <a:custGeom>
              <a:avLst/>
              <a:gdLst/>
              <a:ahLst/>
              <a:cxnLst/>
              <a:rect l="l" t="t" r="r" b="b"/>
              <a:pathLst>
                <a:path w="222884" h="261620">
                  <a:moveTo>
                    <a:pt x="164383" y="256931"/>
                  </a:moveTo>
                  <a:lnTo>
                    <a:pt x="164383" y="226228"/>
                  </a:lnTo>
                  <a:lnTo>
                    <a:pt x="161298" y="229313"/>
                  </a:lnTo>
                  <a:lnTo>
                    <a:pt x="153521" y="236402"/>
                  </a:lnTo>
                  <a:lnTo>
                    <a:pt x="116493" y="256481"/>
                  </a:lnTo>
                  <a:lnTo>
                    <a:pt x="79474" y="261191"/>
                  </a:lnTo>
                  <a:lnTo>
                    <a:pt x="69337" y="260888"/>
                  </a:lnTo>
                  <a:lnTo>
                    <a:pt x="29674" y="250541"/>
                  </a:lnTo>
                  <a:lnTo>
                    <a:pt x="1517" y="215064"/>
                  </a:lnTo>
                  <a:lnTo>
                    <a:pt x="0" y="207033"/>
                  </a:lnTo>
                  <a:lnTo>
                    <a:pt x="0" y="198611"/>
                  </a:lnTo>
                  <a:lnTo>
                    <a:pt x="17362" y="154853"/>
                  </a:lnTo>
                  <a:lnTo>
                    <a:pt x="54482" y="128961"/>
                  </a:lnTo>
                  <a:lnTo>
                    <a:pt x="94752" y="112820"/>
                  </a:lnTo>
                  <a:lnTo>
                    <a:pt x="145323" y="98084"/>
                  </a:lnTo>
                  <a:lnTo>
                    <a:pt x="164383" y="93282"/>
                  </a:lnTo>
                  <a:lnTo>
                    <a:pt x="163281" y="82099"/>
                  </a:lnTo>
                  <a:lnTo>
                    <a:pt x="145543" y="42564"/>
                  </a:lnTo>
                  <a:lnTo>
                    <a:pt x="110764" y="22035"/>
                  </a:lnTo>
                  <a:lnTo>
                    <a:pt x="95144" y="19244"/>
                  </a:lnTo>
                  <a:lnTo>
                    <a:pt x="89170" y="19244"/>
                  </a:lnTo>
                  <a:lnTo>
                    <a:pt x="47058" y="31436"/>
                  </a:lnTo>
                  <a:lnTo>
                    <a:pt x="41280" y="36431"/>
                  </a:lnTo>
                  <a:lnTo>
                    <a:pt x="35501" y="41426"/>
                  </a:lnTo>
                  <a:lnTo>
                    <a:pt x="30604" y="46861"/>
                  </a:lnTo>
                  <a:lnTo>
                    <a:pt x="26589" y="52737"/>
                  </a:lnTo>
                  <a:lnTo>
                    <a:pt x="22574" y="58515"/>
                  </a:lnTo>
                  <a:lnTo>
                    <a:pt x="19342" y="64000"/>
                  </a:lnTo>
                  <a:lnTo>
                    <a:pt x="16894" y="69190"/>
                  </a:lnTo>
                  <a:lnTo>
                    <a:pt x="11458" y="69190"/>
                  </a:lnTo>
                  <a:lnTo>
                    <a:pt x="11458" y="25267"/>
                  </a:lnTo>
                  <a:lnTo>
                    <a:pt x="14690" y="24875"/>
                  </a:lnTo>
                  <a:lnTo>
                    <a:pt x="17676" y="23896"/>
                  </a:lnTo>
                  <a:lnTo>
                    <a:pt x="20419" y="22328"/>
                  </a:lnTo>
                  <a:lnTo>
                    <a:pt x="23260" y="20663"/>
                  </a:lnTo>
                  <a:lnTo>
                    <a:pt x="26687" y="19048"/>
                  </a:lnTo>
                  <a:lnTo>
                    <a:pt x="55382" y="6904"/>
                  </a:lnTo>
                  <a:lnTo>
                    <a:pt x="64022" y="3883"/>
                  </a:lnTo>
                  <a:lnTo>
                    <a:pt x="74223" y="1726"/>
                  </a:lnTo>
                  <a:lnTo>
                    <a:pt x="85984" y="431"/>
                  </a:lnTo>
                  <a:lnTo>
                    <a:pt x="99305" y="0"/>
                  </a:lnTo>
                  <a:lnTo>
                    <a:pt x="115107" y="532"/>
                  </a:lnTo>
                  <a:lnTo>
                    <a:pt x="152925" y="8520"/>
                  </a:lnTo>
                  <a:lnTo>
                    <a:pt x="184509" y="30702"/>
                  </a:lnTo>
                  <a:lnTo>
                    <a:pt x="200806" y="71229"/>
                  </a:lnTo>
                  <a:lnTo>
                    <a:pt x="202872" y="98718"/>
                  </a:lnTo>
                  <a:lnTo>
                    <a:pt x="202872" y="217855"/>
                  </a:lnTo>
                  <a:lnTo>
                    <a:pt x="202872" y="225886"/>
                  </a:lnTo>
                  <a:lnTo>
                    <a:pt x="204684" y="233427"/>
                  </a:lnTo>
                  <a:lnTo>
                    <a:pt x="208307" y="240478"/>
                  </a:lnTo>
                  <a:lnTo>
                    <a:pt x="211931" y="247431"/>
                  </a:lnTo>
                  <a:lnTo>
                    <a:pt x="216729" y="250908"/>
                  </a:lnTo>
                  <a:lnTo>
                    <a:pt x="222703" y="250908"/>
                  </a:lnTo>
                  <a:lnTo>
                    <a:pt x="222703" y="256931"/>
                  </a:lnTo>
                  <a:lnTo>
                    <a:pt x="164383" y="25693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9" name="object 35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686197" y="5512503"/>
              <a:ext cx="148315" cy="147139"/>
            </a:xfrm>
            <a:prstGeom prst="rect">
              <a:avLst/>
            </a:prstGeom>
          </p:spPr>
        </p:pic>
        <p:sp>
          <p:nvSpPr>
            <p:cNvPr id="360" name="object 360"/>
            <p:cNvSpPr/>
            <p:nvPr/>
          </p:nvSpPr>
          <p:spPr>
            <a:xfrm>
              <a:off x="14924835" y="5307253"/>
              <a:ext cx="273050" cy="360045"/>
            </a:xfrm>
            <a:custGeom>
              <a:avLst/>
              <a:gdLst/>
              <a:ahLst/>
              <a:cxnLst/>
              <a:rect l="l" t="t" r="r" b="b"/>
              <a:pathLst>
                <a:path w="273050" h="360045">
                  <a:moveTo>
                    <a:pt x="73450" y="127510"/>
                  </a:moveTo>
                  <a:lnTo>
                    <a:pt x="73450" y="272503"/>
                  </a:lnTo>
                  <a:lnTo>
                    <a:pt x="73487" y="280169"/>
                  </a:lnTo>
                  <a:lnTo>
                    <a:pt x="76976" y="321862"/>
                  </a:lnTo>
                  <a:lnTo>
                    <a:pt x="91862" y="339343"/>
                  </a:lnTo>
                  <a:lnTo>
                    <a:pt x="97543" y="339343"/>
                  </a:lnTo>
                  <a:lnTo>
                    <a:pt x="130338" y="314039"/>
                  </a:lnTo>
                  <a:lnTo>
                    <a:pt x="135443" y="298357"/>
                  </a:lnTo>
                  <a:lnTo>
                    <a:pt x="140731" y="298357"/>
                  </a:lnTo>
                  <a:lnTo>
                    <a:pt x="140731" y="342281"/>
                  </a:lnTo>
                  <a:lnTo>
                    <a:pt x="137206" y="342281"/>
                  </a:lnTo>
                  <a:lnTo>
                    <a:pt x="134219" y="343505"/>
                  </a:lnTo>
                  <a:lnTo>
                    <a:pt x="92107" y="359762"/>
                  </a:lnTo>
                  <a:lnTo>
                    <a:pt x="81842" y="359239"/>
                  </a:lnTo>
                  <a:lnTo>
                    <a:pt x="47927" y="341547"/>
                  </a:lnTo>
                  <a:lnTo>
                    <a:pt x="34521" y="298504"/>
                  </a:lnTo>
                  <a:lnTo>
                    <a:pt x="33640" y="264129"/>
                  </a:lnTo>
                  <a:lnTo>
                    <a:pt x="33640" y="127510"/>
                  </a:lnTo>
                  <a:lnTo>
                    <a:pt x="0" y="127510"/>
                  </a:lnTo>
                  <a:lnTo>
                    <a:pt x="0" y="107091"/>
                  </a:lnTo>
                  <a:lnTo>
                    <a:pt x="33640" y="107091"/>
                  </a:lnTo>
                  <a:lnTo>
                    <a:pt x="33640" y="53472"/>
                  </a:lnTo>
                  <a:lnTo>
                    <a:pt x="33640" y="46714"/>
                  </a:lnTo>
                  <a:lnTo>
                    <a:pt x="32758" y="40446"/>
                  </a:lnTo>
                  <a:lnTo>
                    <a:pt x="30996" y="34668"/>
                  </a:lnTo>
                  <a:lnTo>
                    <a:pt x="29233" y="28792"/>
                  </a:lnTo>
                  <a:lnTo>
                    <a:pt x="23309" y="25658"/>
                  </a:lnTo>
                  <a:lnTo>
                    <a:pt x="13221" y="25267"/>
                  </a:lnTo>
                  <a:lnTo>
                    <a:pt x="13221" y="19244"/>
                  </a:lnTo>
                  <a:lnTo>
                    <a:pt x="73450" y="0"/>
                  </a:lnTo>
                  <a:lnTo>
                    <a:pt x="73450" y="107091"/>
                  </a:lnTo>
                  <a:lnTo>
                    <a:pt x="140731" y="107091"/>
                  </a:lnTo>
                  <a:lnTo>
                    <a:pt x="140731" y="127510"/>
                  </a:lnTo>
                  <a:lnTo>
                    <a:pt x="73450" y="127510"/>
                  </a:lnTo>
                  <a:close/>
                </a:path>
                <a:path w="273050" h="360045">
                  <a:moveTo>
                    <a:pt x="194385" y="359762"/>
                  </a:moveTo>
                  <a:lnTo>
                    <a:pt x="194385" y="353739"/>
                  </a:lnTo>
                  <a:lnTo>
                    <a:pt x="197519" y="353739"/>
                  </a:lnTo>
                  <a:lnTo>
                    <a:pt x="200309" y="352564"/>
                  </a:lnTo>
                  <a:lnTo>
                    <a:pt x="212307" y="331263"/>
                  </a:lnTo>
                  <a:lnTo>
                    <a:pt x="213188" y="327444"/>
                  </a:lnTo>
                  <a:lnTo>
                    <a:pt x="213629" y="323918"/>
                  </a:lnTo>
                  <a:lnTo>
                    <a:pt x="213629" y="320686"/>
                  </a:lnTo>
                  <a:lnTo>
                    <a:pt x="213629" y="153953"/>
                  </a:lnTo>
                  <a:lnTo>
                    <a:pt x="213629" y="147195"/>
                  </a:lnTo>
                  <a:lnTo>
                    <a:pt x="212601" y="140732"/>
                  </a:lnTo>
                  <a:lnTo>
                    <a:pt x="210544" y="134562"/>
                  </a:lnTo>
                  <a:lnTo>
                    <a:pt x="208586" y="128294"/>
                  </a:lnTo>
                  <a:lnTo>
                    <a:pt x="202758" y="124915"/>
                  </a:lnTo>
                  <a:lnTo>
                    <a:pt x="193062" y="124426"/>
                  </a:lnTo>
                  <a:lnTo>
                    <a:pt x="193062" y="119137"/>
                  </a:lnTo>
                  <a:lnTo>
                    <a:pt x="253293" y="99893"/>
                  </a:lnTo>
                  <a:lnTo>
                    <a:pt x="253293" y="320686"/>
                  </a:lnTo>
                  <a:lnTo>
                    <a:pt x="253293" y="323918"/>
                  </a:lnTo>
                  <a:lnTo>
                    <a:pt x="269305" y="353739"/>
                  </a:lnTo>
                  <a:lnTo>
                    <a:pt x="272537" y="353739"/>
                  </a:lnTo>
                  <a:lnTo>
                    <a:pt x="272537" y="359762"/>
                  </a:lnTo>
                  <a:lnTo>
                    <a:pt x="194385" y="359762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1" name="object 36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110875" y="5309191"/>
              <a:ext cx="79711" cy="79123"/>
            </a:xfrm>
            <a:prstGeom prst="rect">
              <a:avLst/>
            </a:prstGeom>
          </p:spPr>
        </p:pic>
        <p:sp>
          <p:nvSpPr>
            <p:cNvPr id="362" name="object 362"/>
            <p:cNvSpPr/>
            <p:nvPr/>
          </p:nvSpPr>
          <p:spPr>
            <a:xfrm>
              <a:off x="15257011" y="5410084"/>
              <a:ext cx="266065" cy="261620"/>
            </a:xfrm>
            <a:custGeom>
              <a:avLst/>
              <a:gdLst/>
              <a:ahLst/>
              <a:cxnLst/>
              <a:rect l="l" t="t" r="r" b="b"/>
              <a:pathLst>
                <a:path w="266065" h="261620">
                  <a:moveTo>
                    <a:pt x="131035" y="261191"/>
                  </a:moveTo>
                  <a:lnTo>
                    <a:pt x="89389" y="255655"/>
                  </a:lnTo>
                  <a:lnTo>
                    <a:pt x="54610" y="239560"/>
                  </a:lnTo>
                  <a:lnTo>
                    <a:pt x="20566" y="205442"/>
                  </a:lnTo>
                  <a:lnTo>
                    <a:pt x="2313" y="159058"/>
                  </a:lnTo>
                  <a:lnTo>
                    <a:pt x="0" y="132358"/>
                  </a:lnTo>
                  <a:lnTo>
                    <a:pt x="633" y="117925"/>
                  </a:lnTo>
                  <a:lnTo>
                    <a:pt x="10135" y="78592"/>
                  </a:lnTo>
                  <a:lnTo>
                    <a:pt x="29940" y="45897"/>
                  </a:lnTo>
                  <a:lnTo>
                    <a:pt x="69227" y="14965"/>
                  </a:lnTo>
                  <a:lnTo>
                    <a:pt x="106834" y="2423"/>
                  </a:lnTo>
                  <a:lnTo>
                    <a:pt x="134708" y="0"/>
                  </a:lnTo>
                  <a:lnTo>
                    <a:pt x="148866" y="587"/>
                  </a:lnTo>
                  <a:lnTo>
                    <a:pt x="187593" y="9401"/>
                  </a:lnTo>
                  <a:lnTo>
                    <a:pt x="229166" y="35550"/>
                  </a:lnTo>
                  <a:lnTo>
                    <a:pt x="256196" y="75507"/>
                  </a:lnTo>
                  <a:lnTo>
                    <a:pt x="265286" y="112802"/>
                  </a:lnTo>
                  <a:lnTo>
                    <a:pt x="265892" y="126335"/>
                  </a:lnTo>
                  <a:lnTo>
                    <a:pt x="265341" y="139171"/>
                  </a:lnTo>
                  <a:lnTo>
                    <a:pt x="257078" y="176576"/>
                  </a:lnTo>
                  <a:lnTo>
                    <a:pt x="231223" y="219618"/>
                  </a:lnTo>
                  <a:lnTo>
                    <a:pt x="201200" y="243554"/>
                  </a:lnTo>
                  <a:lnTo>
                    <a:pt x="162179" y="258327"/>
                  </a:lnTo>
                  <a:lnTo>
                    <a:pt x="131035" y="26119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3" name="object 36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284805" y="5418633"/>
              <a:ext cx="211482" cy="244094"/>
            </a:xfrm>
            <a:prstGeom prst="rect">
              <a:avLst/>
            </a:prstGeom>
          </p:spPr>
        </p:pic>
        <p:sp>
          <p:nvSpPr>
            <p:cNvPr id="364" name="object 364"/>
            <p:cNvSpPr/>
            <p:nvPr/>
          </p:nvSpPr>
          <p:spPr>
            <a:xfrm>
              <a:off x="15575785" y="5407734"/>
              <a:ext cx="262255" cy="259715"/>
            </a:xfrm>
            <a:custGeom>
              <a:avLst/>
              <a:gdLst/>
              <a:ahLst/>
              <a:cxnLst/>
              <a:rect l="l" t="t" r="r" b="b"/>
              <a:pathLst>
                <a:path w="262255" h="259714">
                  <a:moveTo>
                    <a:pt x="242535" y="220206"/>
                  </a:moveTo>
                  <a:lnTo>
                    <a:pt x="242535" y="223437"/>
                  </a:lnTo>
                  <a:lnTo>
                    <a:pt x="242927" y="226963"/>
                  </a:lnTo>
                  <a:lnTo>
                    <a:pt x="258547" y="253258"/>
                  </a:lnTo>
                  <a:lnTo>
                    <a:pt x="261778" y="253258"/>
                  </a:lnTo>
                  <a:lnTo>
                    <a:pt x="261778" y="259281"/>
                  </a:lnTo>
                  <a:lnTo>
                    <a:pt x="184214" y="259281"/>
                  </a:lnTo>
                  <a:lnTo>
                    <a:pt x="184214" y="253258"/>
                  </a:lnTo>
                  <a:lnTo>
                    <a:pt x="186957" y="253258"/>
                  </a:lnTo>
                  <a:lnTo>
                    <a:pt x="189502" y="252083"/>
                  </a:lnTo>
                  <a:lnTo>
                    <a:pt x="191853" y="249733"/>
                  </a:lnTo>
                  <a:lnTo>
                    <a:pt x="194302" y="247284"/>
                  </a:lnTo>
                  <a:lnTo>
                    <a:pt x="196407" y="244444"/>
                  </a:lnTo>
                  <a:lnTo>
                    <a:pt x="198170" y="241212"/>
                  </a:lnTo>
                  <a:lnTo>
                    <a:pt x="200031" y="237981"/>
                  </a:lnTo>
                  <a:lnTo>
                    <a:pt x="201353" y="234504"/>
                  </a:lnTo>
                  <a:lnTo>
                    <a:pt x="202137" y="230782"/>
                  </a:lnTo>
                  <a:lnTo>
                    <a:pt x="203017" y="226963"/>
                  </a:lnTo>
                  <a:lnTo>
                    <a:pt x="203459" y="223437"/>
                  </a:lnTo>
                  <a:lnTo>
                    <a:pt x="203459" y="220206"/>
                  </a:lnTo>
                  <a:lnTo>
                    <a:pt x="203459" y="108266"/>
                  </a:lnTo>
                  <a:lnTo>
                    <a:pt x="197435" y="70366"/>
                  </a:lnTo>
                  <a:lnTo>
                    <a:pt x="175823" y="38258"/>
                  </a:lnTo>
                  <a:lnTo>
                    <a:pt x="138363" y="22503"/>
                  </a:lnTo>
                  <a:lnTo>
                    <a:pt x="131770" y="22181"/>
                  </a:lnTo>
                  <a:lnTo>
                    <a:pt x="125178" y="22521"/>
                  </a:lnTo>
                  <a:lnTo>
                    <a:pt x="87883" y="37671"/>
                  </a:lnTo>
                  <a:lnTo>
                    <a:pt x="62335" y="70023"/>
                  </a:lnTo>
                  <a:lnTo>
                    <a:pt x="60229" y="78102"/>
                  </a:lnTo>
                  <a:lnTo>
                    <a:pt x="60229" y="86525"/>
                  </a:lnTo>
                  <a:lnTo>
                    <a:pt x="60229" y="220206"/>
                  </a:lnTo>
                  <a:lnTo>
                    <a:pt x="60229" y="223437"/>
                  </a:lnTo>
                  <a:lnTo>
                    <a:pt x="60621" y="226963"/>
                  </a:lnTo>
                  <a:lnTo>
                    <a:pt x="76241" y="253258"/>
                  </a:lnTo>
                  <a:lnTo>
                    <a:pt x="79473" y="253258"/>
                  </a:lnTo>
                  <a:lnTo>
                    <a:pt x="79473" y="259281"/>
                  </a:lnTo>
                  <a:lnTo>
                    <a:pt x="1174" y="259281"/>
                  </a:lnTo>
                  <a:lnTo>
                    <a:pt x="1174" y="253258"/>
                  </a:lnTo>
                  <a:lnTo>
                    <a:pt x="4015" y="253258"/>
                  </a:lnTo>
                  <a:lnTo>
                    <a:pt x="6610" y="252083"/>
                  </a:lnTo>
                  <a:lnTo>
                    <a:pt x="8960" y="249733"/>
                  </a:lnTo>
                  <a:lnTo>
                    <a:pt x="11409" y="247284"/>
                  </a:lnTo>
                  <a:lnTo>
                    <a:pt x="13514" y="244444"/>
                  </a:lnTo>
                  <a:lnTo>
                    <a:pt x="15276" y="241212"/>
                  </a:lnTo>
                  <a:lnTo>
                    <a:pt x="17137" y="237981"/>
                  </a:lnTo>
                  <a:lnTo>
                    <a:pt x="18460" y="234504"/>
                  </a:lnTo>
                  <a:lnTo>
                    <a:pt x="19243" y="230782"/>
                  </a:lnTo>
                  <a:lnTo>
                    <a:pt x="20026" y="226963"/>
                  </a:lnTo>
                  <a:lnTo>
                    <a:pt x="20418" y="223437"/>
                  </a:lnTo>
                  <a:lnTo>
                    <a:pt x="20418" y="220206"/>
                  </a:lnTo>
                  <a:lnTo>
                    <a:pt x="20418" y="54059"/>
                  </a:lnTo>
                  <a:lnTo>
                    <a:pt x="20418" y="47302"/>
                  </a:lnTo>
                  <a:lnTo>
                    <a:pt x="19439" y="40838"/>
                  </a:lnTo>
                  <a:lnTo>
                    <a:pt x="17480" y="34668"/>
                  </a:lnTo>
                  <a:lnTo>
                    <a:pt x="15521" y="28401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9244"/>
                  </a:lnTo>
                  <a:lnTo>
                    <a:pt x="60229" y="0"/>
                  </a:lnTo>
                  <a:lnTo>
                    <a:pt x="60229" y="33052"/>
                  </a:lnTo>
                  <a:lnTo>
                    <a:pt x="62972" y="29821"/>
                  </a:lnTo>
                  <a:lnTo>
                    <a:pt x="86965" y="11752"/>
                  </a:lnTo>
                  <a:lnTo>
                    <a:pt x="93233" y="8324"/>
                  </a:lnTo>
                  <a:lnTo>
                    <a:pt x="137794" y="0"/>
                  </a:lnTo>
                  <a:lnTo>
                    <a:pt x="151437" y="605"/>
                  </a:lnTo>
                  <a:lnTo>
                    <a:pt x="195443" y="14837"/>
                  </a:lnTo>
                  <a:lnTo>
                    <a:pt x="224328" y="42500"/>
                  </a:lnTo>
                  <a:lnTo>
                    <a:pt x="241102" y="86341"/>
                  </a:lnTo>
                  <a:lnTo>
                    <a:pt x="242535" y="104006"/>
                  </a:lnTo>
                  <a:lnTo>
                    <a:pt x="242535" y="220206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5" name="object 365"/>
          <p:cNvGrpSpPr/>
          <p:nvPr/>
        </p:nvGrpSpPr>
        <p:grpSpPr>
          <a:xfrm>
            <a:off x="16036889" y="5256159"/>
            <a:ext cx="473075" cy="426720"/>
            <a:chOff x="16036889" y="5256159"/>
            <a:chExt cx="473075" cy="426720"/>
          </a:xfrm>
        </p:grpSpPr>
        <p:sp>
          <p:nvSpPr>
            <p:cNvPr id="366" name="object 366"/>
            <p:cNvSpPr/>
            <p:nvPr/>
          </p:nvSpPr>
          <p:spPr>
            <a:xfrm>
              <a:off x="16048172" y="5410084"/>
              <a:ext cx="266065" cy="261620"/>
            </a:xfrm>
            <a:custGeom>
              <a:avLst/>
              <a:gdLst/>
              <a:ahLst/>
              <a:cxnLst/>
              <a:rect l="l" t="t" r="r" b="b"/>
              <a:pathLst>
                <a:path w="266065" h="261620">
                  <a:moveTo>
                    <a:pt x="131035" y="261191"/>
                  </a:moveTo>
                  <a:lnTo>
                    <a:pt x="89389" y="255655"/>
                  </a:lnTo>
                  <a:lnTo>
                    <a:pt x="54610" y="239560"/>
                  </a:lnTo>
                  <a:lnTo>
                    <a:pt x="20566" y="205442"/>
                  </a:lnTo>
                  <a:lnTo>
                    <a:pt x="2313" y="159058"/>
                  </a:lnTo>
                  <a:lnTo>
                    <a:pt x="0" y="132358"/>
                  </a:lnTo>
                  <a:lnTo>
                    <a:pt x="633" y="117925"/>
                  </a:lnTo>
                  <a:lnTo>
                    <a:pt x="10135" y="78592"/>
                  </a:lnTo>
                  <a:lnTo>
                    <a:pt x="29940" y="45897"/>
                  </a:lnTo>
                  <a:lnTo>
                    <a:pt x="69227" y="14965"/>
                  </a:lnTo>
                  <a:lnTo>
                    <a:pt x="106834" y="2423"/>
                  </a:lnTo>
                  <a:lnTo>
                    <a:pt x="134708" y="0"/>
                  </a:lnTo>
                  <a:lnTo>
                    <a:pt x="148866" y="587"/>
                  </a:lnTo>
                  <a:lnTo>
                    <a:pt x="187593" y="9401"/>
                  </a:lnTo>
                  <a:lnTo>
                    <a:pt x="229166" y="35550"/>
                  </a:lnTo>
                  <a:lnTo>
                    <a:pt x="256196" y="75507"/>
                  </a:lnTo>
                  <a:lnTo>
                    <a:pt x="265286" y="112802"/>
                  </a:lnTo>
                  <a:lnTo>
                    <a:pt x="265892" y="126335"/>
                  </a:lnTo>
                  <a:lnTo>
                    <a:pt x="265341" y="139171"/>
                  </a:lnTo>
                  <a:lnTo>
                    <a:pt x="257078" y="176576"/>
                  </a:lnTo>
                  <a:lnTo>
                    <a:pt x="231223" y="219618"/>
                  </a:lnTo>
                  <a:lnTo>
                    <a:pt x="201200" y="243554"/>
                  </a:lnTo>
                  <a:lnTo>
                    <a:pt x="162179" y="258327"/>
                  </a:lnTo>
                  <a:lnTo>
                    <a:pt x="131035" y="26119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7" name="object 36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6075965" y="5418633"/>
              <a:ext cx="211482" cy="244094"/>
            </a:xfrm>
            <a:prstGeom prst="rect">
              <a:avLst/>
            </a:prstGeom>
          </p:spPr>
        </p:pic>
        <p:sp>
          <p:nvSpPr>
            <p:cNvPr id="368" name="object 368"/>
            <p:cNvSpPr/>
            <p:nvPr/>
          </p:nvSpPr>
          <p:spPr>
            <a:xfrm>
              <a:off x="16353724" y="5267442"/>
              <a:ext cx="144780" cy="400050"/>
            </a:xfrm>
            <a:custGeom>
              <a:avLst/>
              <a:gdLst/>
              <a:ahLst/>
              <a:cxnLst/>
              <a:rect l="l" t="t" r="r" b="b"/>
              <a:pathLst>
                <a:path w="144780" h="400050">
                  <a:moveTo>
                    <a:pt x="69778" y="167321"/>
                  </a:moveTo>
                  <a:lnTo>
                    <a:pt x="69778" y="360497"/>
                  </a:lnTo>
                  <a:lnTo>
                    <a:pt x="69778" y="363729"/>
                  </a:lnTo>
                  <a:lnTo>
                    <a:pt x="70170" y="367255"/>
                  </a:lnTo>
                  <a:lnTo>
                    <a:pt x="70953" y="371074"/>
                  </a:lnTo>
                  <a:lnTo>
                    <a:pt x="71834" y="374796"/>
                  </a:lnTo>
                  <a:lnTo>
                    <a:pt x="73156" y="378272"/>
                  </a:lnTo>
                  <a:lnTo>
                    <a:pt x="74920" y="381504"/>
                  </a:lnTo>
                  <a:lnTo>
                    <a:pt x="76682" y="384736"/>
                  </a:lnTo>
                  <a:lnTo>
                    <a:pt x="78690" y="387576"/>
                  </a:lnTo>
                  <a:lnTo>
                    <a:pt x="80943" y="390024"/>
                  </a:lnTo>
                  <a:lnTo>
                    <a:pt x="83195" y="392375"/>
                  </a:lnTo>
                  <a:lnTo>
                    <a:pt x="85888" y="393550"/>
                  </a:lnTo>
                  <a:lnTo>
                    <a:pt x="89022" y="393550"/>
                  </a:lnTo>
                  <a:lnTo>
                    <a:pt x="89022" y="399573"/>
                  </a:lnTo>
                  <a:lnTo>
                    <a:pt x="10870" y="399573"/>
                  </a:lnTo>
                  <a:lnTo>
                    <a:pt x="10870" y="393550"/>
                  </a:lnTo>
                  <a:lnTo>
                    <a:pt x="13711" y="393550"/>
                  </a:lnTo>
                  <a:lnTo>
                    <a:pt x="16305" y="392375"/>
                  </a:lnTo>
                  <a:lnTo>
                    <a:pt x="18656" y="390024"/>
                  </a:lnTo>
                  <a:lnTo>
                    <a:pt x="21105" y="387576"/>
                  </a:lnTo>
                  <a:lnTo>
                    <a:pt x="23210" y="384736"/>
                  </a:lnTo>
                  <a:lnTo>
                    <a:pt x="24972" y="381504"/>
                  </a:lnTo>
                  <a:lnTo>
                    <a:pt x="26833" y="378272"/>
                  </a:lnTo>
                  <a:lnTo>
                    <a:pt x="28156" y="374796"/>
                  </a:lnTo>
                  <a:lnTo>
                    <a:pt x="28939" y="371074"/>
                  </a:lnTo>
                  <a:lnTo>
                    <a:pt x="29722" y="367255"/>
                  </a:lnTo>
                  <a:lnTo>
                    <a:pt x="30114" y="363729"/>
                  </a:lnTo>
                  <a:lnTo>
                    <a:pt x="30114" y="360497"/>
                  </a:lnTo>
                  <a:lnTo>
                    <a:pt x="30114" y="167321"/>
                  </a:lnTo>
                  <a:lnTo>
                    <a:pt x="0" y="167321"/>
                  </a:lnTo>
                  <a:lnTo>
                    <a:pt x="0" y="146901"/>
                  </a:lnTo>
                  <a:lnTo>
                    <a:pt x="30114" y="146901"/>
                  </a:lnTo>
                  <a:lnTo>
                    <a:pt x="30114" y="98130"/>
                  </a:lnTo>
                  <a:lnTo>
                    <a:pt x="32180" y="53481"/>
                  </a:lnTo>
                  <a:lnTo>
                    <a:pt x="51076" y="13046"/>
                  </a:lnTo>
                  <a:lnTo>
                    <a:pt x="90932" y="0"/>
                  </a:lnTo>
                  <a:lnTo>
                    <a:pt x="98963" y="0"/>
                  </a:lnTo>
                  <a:lnTo>
                    <a:pt x="105867" y="930"/>
                  </a:lnTo>
                  <a:lnTo>
                    <a:pt x="111645" y="2791"/>
                  </a:lnTo>
                  <a:lnTo>
                    <a:pt x="117423" y="4554"/>
                  </a:lnTo>
                  <a:lnTo>
                    <a:pt x="122417" y="6561"/>
                  </a:lnTo>
                  <a:lnTo>
                    <a:pt x="126629" y="8814"/>
                  </a:lnTo>
                  <a:lnTo>
                    <a:pt x="130840" y="10968"/>
                  </a:lnTo>
                  <a:lnTo>
                    <a:pt x="134365" y="12976"/>
                  </a:lnTo>
                  <a:lnTo>
                    <a:pt x="137205" y="14837"/>
                  </a:lnTo>
                  <a:lnTo>
                    <a:pt x="140047" y="16599"/>
                  </a:lnTo>
                  <a:lnTo>
                    <a:pt x="142445" y="17481"/>
                  </a:lnTo>
                  <a:lnTo>
                    <a:pt x="144404" y="17481"/>
                  </a:lnTo>
                  <a:lnTo>
                    <a:pt x="144404" y="61405"/>
                  </a:lnTo>
                  <a:lnTo>
                    <a:pt x="138969" y="61405"/>
                  </a:lnTo>
                  <a:lnTo>
                    <a:pt x="136894" y="53031"/>
                  </a:lnTo>
                  <a:lnTo>
                    <a:pt x="133607" y="45392"/>
                  </a:lnTo>
                  <a:lnTo>
                    <a:pt x="98129" y="20566"/>
                  </a:lnTo>
                  <a:lnTo>
                    <a:pt x="90142" y="21714"/>
                  </a:lnTo>
                  <a:lnTo>
                    <a:pt x="71137" y="60744"/>
                  </a:lnTo>
                  <a:lnTo>
                    <a:pt x="69778" y="89757"/>
                  </a:lnTo>
                  <a:lnTo>
                    <a:pt x="69778" y="146901"/>
                  </a:lnTo>
                  <a:lnTo>
                    <a:pt x="137794" y="146901"/>
                  </a:lnTo>
                  <a:lnTo>
                    <a:pt x="137794" y="167321"/>
                  </a:lnTo>
                  <a:lnTo>
                    <a:pt x="69778" y="16732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9" name="object 369"/>
          <p:cNvGrpSpPr/>
          <p:nvPr/>
        </p:nvGrpSpPr>
        <p:grpSpPr>
          <a:xfrm>
            <a:off x="1113617" y="5882150"/>
            <a:ext cx="770890" cy="427355"/>
            <a:chOff x="1113617" y="5882150"/>
            <a:chExt cx="770890" cy="427355"/>
          </a:xfrm>
        </p:grpSpPr>
        <p:sp>
          <p:nvSpPr>
            <p:cNvPr id="370" name="object 370"/>
            <p:cNvSpPr/>
            <p:nvPr/>
          </p:nvSpPr>
          <p:spPr>
            <a:xfrm>
              <a:off x="1124901" y="5893433"/>
              <a:ext cx="748030" cy="404495"/>
            </a:xfrm>
            <a:custGeom>
              <a:avLst/>
              <a:gdLst/>
              <a:ahLst/>
              <a:cxnLst/>
              <a:rect l="l" t="t" r="r" b="b"/>
              <a:pathLst>
                <a:path w="748030" h="404495">
                  <a:moveTo>
                    <a:pt x="73450" y="167908"/>
                  </a:moveTo>
                  <a:lnTo>
                    <a:pt x="73450" y="312901"/>
                  </a:lnTo>
                  <a:lnTo>
                    <a:pt x="73487" y="320567"/>
                  </a:lnTo>
                  <a:lnTo>
                    <a:pt x="76976" y="362260"/>
                  </a:lnTo>
                  <a:lnTo>
                    <a:pt x="91862" y="379741"/>
                  </a:lnTo>
                  <a:lnTo>
                    <a:pt x="97542" y="379741"/>
                  </a:lnTo>
                  <a:lnTo>
                    <a:pt x="130338" y="354437"/>
                  </a:lnTo>
                  <a:lnTo>
                    <a:pt x="135443" y="338756"/>
                  </a:lnTo>
                  <a:lnTo>
                    <a:pt x="140732" y="338756"/>
                  </a:lnTo>
                  <a:lnTo>
                    <a:pt x="140732" y="382679"/>
                  </a:lnTo>
                  <a:lnTo>
                    <a:pt x="137206" y="382679"/>
                  </a:lnTo>
                  <a:lnTo>
                    <a:pt x="134219" y="383903"/>
                  </a:lnTo>
                  <a:lnTo>
                    <a:pt x="92107" y="400160"/>
                  </a:lnTo>
                  <a:lnTo>
                    <a:pt x="81842" y="399637"/>
                  </a:lnTo>
                  <a:lnTo>
                    <a:pt x="47926" y="381945"/>
                  </a:lnTo>
                  <a:lnTo>
                    <a:pt x="34521" y="338902"/>
                  </a:lnTo>
                  <a:lnTo>
                    <a:pt x="33640" y="304527"/>
                  </a:lnTo>
                  <a:lnTo>
                    <a:pt x="33640" y="167908"/>
                  </a:lnTo>
                  <a:lnTo>
                    <a:pt x="0" y="167908"/>
                  </a:lnTo>
                  <a:lnTo>
                    <a:pt x="0" y="147489"/>
                  </a:lnTo>
                  <a:lnTo>
                    <a:pt x="33640" y="147489"/>
                  </a:lnTo>
                  <a:lnTo>
                    <a:pt x="33640" y="93870"/>
                  </a:lnTo>
                  <a:lnTo>
                    <a:pt x="33640" y="87112"/>
                  </a:lnTo>
                  <a:lnTo>
                    <a:pt x="32759" y="80844"/>
                  </a:lnTo>
                  <a:lnTo>
                    <a:pt x="30996" y="75066"/>
                  </a:lnTo>
                  <a:lnTo>
                    <a:pt x="29233" y="69190"/>
                  </a:lnTo>
                  <a:lnTo>
                    <a:pt x="23308" y="66056"/>
                  </a:lnTo>
                  <a:lnTo>
                    <a:pt x="13221" y="65665"/>
                  </a:lnTo>
                  <a:lnTo>
                    <a:pt x="13221" y="59642"/>
                  </a:lnTo>
                  <a:lnTo>
                    <a:pt x="73450" y="40398"/>
                  </a:lnTo>
                  <a:lnTo>
                    <a:pt x="73450" y="147489"/>
                  </a:lnTo>
                  <a:lnTo>
                    <a:pt x="140732" y="147489"/>
                  </a:lnTo>
                  <a:lnTo>
                    <a:pt x="140732" y="167908"/>
                  </a:lnTo>
                  <a:lnTo>
                    <a:pt x="73450" y="167908"/>
                  </a:lnTo>
                  <a:close/>
                </a:path>
                <a:path w="748030" h="404495">
                  <a:moveTo>
                    <a:pt x="427812" y="361084"/>
                  </a:moveTo>
                  <a:lnTo>
                    <a:pt x="427812" y="364316"/>
                  </a:lnTo>
                  <a:lnTo>
                    <a:pt x="428203" y="367842"/>
                  </a:lnTo>
                  <a:lnTo>
                    <a:pt x="443824" y="394137"/>
                  </a:lnTo>
                  <a:lnTo>
                    <a:pt x="447056" y="394137"/>
                  </a:lnTo>
                  <a:lnTo>
                    <a:pt x="447056" y="400160"/>
                  </a:lnTo>
                  <a:lnTo>
                    <a:pt x="369492" y="400160"/>
                  </a:lnTo>
                  <a:lnTo>
                    <a:pt x="369492" y="394137"/>
                  </a:lnTo>
                  <a:lnTo>
                    <a:pt x="372234" y="394137"/>
                  </a:lnTo>
                  <a:lnTo>
                    <a:pt x="374780" y="392962"/>
                  </a:lnTo>
                  <a:lnTo>
                    <a:pt x="377131" y="390612"/>
                  </a:lnTo>
                  <a:lnTo>
                    <a:pt x="379579" y="388163"/>
                  </a:lnTo>
                  <a:lnTo>
                    <a:pt x="381684" y="385323"/>
                  </a:lnTo>
                  <a:lnTo>
                    <a:pt x="383447" y="382091"/>
                  </a:lnTo>
                  <a:lnTo>
                    <a:pt x="385308" y="378860"/>
                  </a:lnTo>
                  <a:lnTo>
                    <a:pt x="386630" y="375383"/>
                  </a:lnTo>
                  <a:lnTo>
                    <a:pt x="387414" y="371661"/>
                  </a:lnTo>
                  <a:lnTo>
                    <a:pt x="388295" y="367842"/>
                  </a:lnTo>
                  <a:lnTo>
                    <a:pt x="388736" y="364316"/>
                  </a:lnTo>
                  <a:lnTo>
                    <a:pt x="388736" y="361084"/>
                  </a:lnTo>
                  <a:lnTo>
                    <a:pt x="388736" y="249145"/>
                  </a:lnTo>
                  <a:lnTo>
                    <a:pt x="382713" y="211245"/>
                  </a:lnTo>
                  <a:lnTo>
                    <a:pt x="361100" y="179137"/>
                  </a:lnTo>
                  <a:lnTo>
                    <a:pt x="323640" y="163382"/>
                  </a:lnTo>
                  <a:lnTo>
                    <a:pt x="317048" y="163060"/>
                  </a:lnTo>
                  <a:lnTo>
                    <a:pt x="310455" y="163382"/>
                  </a:lnTo>
                  <a:lnTo>
                    <a:pt x="273161" y="178146"/>
                  </a:lnTo>
                  <a:lnTo>
                    <a:pt x="249059" y="210969"/>
                  </a:lnTo>
                  <a:lnTo>
                    <a:pt x="245506" y="232839"/>
                  </a:lnTo>
                  <a:lnTo>
                    <a:pt x="245506" y="361084"/>
                  </a:lnTo>
                  <a:lnTo>
                    <a:pt x="245506" y="364316"/>
                  </a:lnTo>
                  <a:lnTo>
                    <a:pt x="261519" y="394137"/>
                  </a:lnTo>
                  <a:lnTo>
                    <a:pt x="264751" y="394137"/>
                  </a:lnTo>
                  <a:lnTo>
                    <a:pt x="264751" y="400160"/>
                  </a:lnTo>
                  <a:lnTo>
                    <a:pt x="186452" y="400160"/>
                  </a:lnTo>
                  <a:lnTo>
                    <a:pt x="186452" y="394137"/>
                  </a:lnTo>
                  <a:lnTo>
                    <a:pt x="189292" y="394137"/>
                  </a:lnTo>
                  <a:lnTo>
                    <a:pt x="191887" y="392962"/>
                  </a:lnTo>
                  <a:lnTo>
                    <a:pt x="194238" y="390612"/>
                  </a:lnTo>
                  <a:lnTo>
                    <a:pt x="196686" y="388163"/>
                  </a:lnTo>
                  <a:lnTo>
                    <a:pt x="198791" y="385323"/>
                  </a:lnTo>
                  <a:lnTo>
                    <a:pt x="200554" y="382091"/>
                  </a:lnTo>
                  <a:lnTo>
                    <a:pt x="202415" y="378860"/>
                  </a:lnTo>
                  <a:lnTo>
                    <a:pt x="203737" y="375383"/>
                  </a:lnTo>
                  <a:lnTo>
                    <a:pt x="204521" y="371661"/>
                  </a:lnTo>
                  <a:lnTo>
                    <a:pt x="205304" y="367842"/>
                  </a:lnTo>
                  <a:lnTo>
                    <a:pt x="205696" y="364316"/>
                  </a:lnTo>
                  <a:lnTo>
                    <a:pt x="205696" y="361084"/>
                  </a:lnTo>
                  <a:lnTo>
                    <a:pt x="205696" y="53619"/>
                  </a:lnTo>
                  <a:lnTo>
                    <a:pt x="205696" y="46763"/>
                  </a:lnTo>
                  <a:lnTo>
                    <a:pt x="204717" y="40349"/>
                  </a:lnTo>
                  <a:lnTo>
                    <a:pt x="202758" y="34375"/>
                  </a:lnTo>
                  <a:lnTo>
                    <a:pt x="200799" y="28303"/>
                  </a:lnTo>
                  <a:lnTo>
                    <a:pt x="194972" y="25071"/>
                  </a:lnTo>
                  <a:lnTo>
                    <a:pt x="185277" y="24679"/>
                  </a:lnTo>
                  <a:lnTo>
                    <a:pt x="185277" y="18656"/>
                  </a:lnTo>
                  <a:lnTo>
                    <a:pt x="245506" y="0"/>
                  </a:lnTo>
                  <a:lnTo>
                    <a:pt x="245506" y="173931"/>
                  </a:lnTo>
                  <a:lnTo>
                    <a:pt x="248248" y="170700"/>
                  </a:lnTo>
                  <a:lnTo>
                    <a:pt x="272242" y="152631"/>
                  </a:lnTo>
                  <a:lnTo>
                    <a:pt x="278510" y="149203"/>
                  </a:lnTo>
                  <a:lnTo>
                    <a:pt x="323070" y="140878"/>
                  </a:lnTo>
                  <a:lnTo>
                    <a:pt x="336714" y="141484"/>
                  </a:lnTo>
                  <a:lnTo>
                    <a:pt x="380720" y="155716"/>
                  </a:lnTo>
                  <a:lnTo>
                    <a:pt x="409605" y="183379"/>
                  </a:lnTo>
                  <a:lnTo>
                    <a:pt x="426379" y="227220"/>
                  </a:lnTo>
                  <a:lnTo>
                    <a:pt x="427812" y="244885"/>
                  </a:lnTo>
                  <a:lnTo>
                    <a:pt x="427812" y="361084"/>
                  </a:lnTo>
                  <a:close/>
                </a:path>
                <a:path w="748030" h="404495">
                  <a:moveTo>
                    <a:pt x="539138" y="278673"/>
                  </a:moveTo>
                  <a:lnTo>
                    <a:pt x="549274" y="318630"/>
                  </a:lnTo>
                  <a:lnTo>
                    <a:pt x="569987" y="352124"/>
                  </a:lnTo>
                  <a:lnTo>
                    <a:pt x="601718" y="375187"/>
                  </a:lnTo>
                  <a:lnTo>
                    <a:pt x="644908" y="383854"/>
                  </a:lnTo>
                  <a:lnTo>
                    <a:pt x="651674" y="383616"/>
                  </a:lnTo>
                  <a:lnTo>
                    <a:pt x="693844" y="372267"/>
                  </a:lnTo>
                  <a:lnTo>
                    <a:pt x="727503" y="345641"/>
                  </a:lnTo>
                  <a:lnTo>
                    <a:pt x="736427" y="327297"/>
                  </a:lnTo>
                  <a:lnTo>
                    <a:pt x="741863" y="327297"/>
                  </a:lnTo>
                  <a:lnTo>
                    <a:pt x="741863" y="372543"/>
                  </a:lnTo>
                  <a:lnTo>
                    <a:pt x="739415" y="372543"/>
                  </a:lnTo>
                  <a:lnTo>
                    <a:pt x="736672" y="373326"/>
                  </a:lnTo>
                  <a:lnTo>
                    <a:pt x="733636" y="374893"/>
                  </a:lnTo>
                  <a:lnTo>
                    <a:pt x="730698" y="376460"/>
                  </a:lnTo>
                  <a:lnTo>
                    <a:pt x="727222" y="378468"/>
                  </a:lnTo>
                  <a:lnTo>
                    <a:pt x="723206" y="380916"/>
                  </a:lnTo>
                  <a:lnTo>
                    <a:pt x="716660" y="384580"/>
                  </a:lnTo>
                  <a:lnTo>
                    <a:pt x="679696" y="399876"/>
                  </a:lnTo>
                  <a:lnTo>
                    <a:pt x="636534" y="404421"/>
                  </a:lnTo>
                  <a:lnTo>
                    <a:pt x="623184" y="403934"/>
                  </a:lnTo>
                  <a:lnTo>
                    <a:pt x="585118" y="396635"/>
                  </a:lnTo>
                  <a:lnTo>
                    <a:pt x="542076" y="372543"/>
                  </a:lnTo>
                  <a:lnTo>
                    <a:pt x="512255" y="330970"/>
                  </a:lnTo>
                  <a:lnTo>
                    <a:pt x="501926" y="287615"/>
                  </a:lnTo>
                  <a:lnTo>
                    <a:pt x="501237" y="270740"/>
                  </a:lnTo>
                  <a:lnTo>
                    <a:pt x="501706" y="259612"/>
                  </a:lnTo>
                  <a:lnTo>
                    <a:pt x="512962" y="214614"/>
                  </a:lnTo>
                  <a:lnTo>
                    <a:pt x="539753" y="175759"/>
                  </a:lnTo>
                  <a:lnTo>
                    <a:pt x="583659" y="149674"/>
                  </a:lnTo>
                  <a:lnTo>
                    <a:pt x="628748" y="143229"/>
                  </a:lnTo>
                  <a:lnTo>
                    <a:pt x="643328" y="143872"/>
                  </a:lnTo>
                  <a:lnTo>
                    <a:pt x="681339" y="153512"/>
                  </a:lnTo>
                  <a:lnTo>
                    <a:pt x="718652" y="181717"/>
                  </a:lnTo>
                  <a:lnTo>
                    <a:pt x="740688" y="224466"/>
                  </a:lnTo>
                  <a:lnTo>
                    <a:pt x="747436" y="264212"/>
                  </a:lnTo>
                  <a:lnTo>
                    <a:pt x="747886" y="278673"/>
                  </a:lnTo>
                  <a:lnTo>
                    <a:pt x="539138" y="27867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1" name="object 3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2756" y="6045211"/>
              <a:ext cx="194000" cy="116436"/>
            </a:xfrm>
            <a:prstGeom prst="rect">
              <a:avLst/>
            </a:prstGeom>
          </p:spPr>
        </p:pic>
      </p:grpSp>
      <p:grpSp>
        <p:nvGrpSpPr>
          <p:cNvPr id="372" name="object 372"/>
          <p:cNvGrpSpPr/>
          <p:nvPr/>
        </p:nvGrpSpPr>
        <p:grpSpPr>
          <a:xfrm>
            <a:off x="2067193" y="5881562"/>
            <a:ext cx="1541145" cy="549910"/>
            <a:chOff x="2067193" y="5881562"/>
            <a:chExt cx="1541145" cy="549910"/>
          </a:xfrm>
        </p:grpSpPr>
        <p:sp>
          <p:nvSpPr>
            <p:cNvPr id="373" name="object 373"/>
            <p:cNvSpPr/>
            <p:nvPr/>
          </p:nvSpPr>
          <p:spPr>
            <a:xfrm>
              <a:off x="2078476" y="5893433"/>
              <a:ext cx="562610" cy="404495"/>
            </a:xfrm>
            <a:custGeom>
              <a:avLst/>
              <a:gdLst/>
              <a:ahLst/>
              <a:cxnLst/>
              <a:rect l="l" t="t" r="r" b="b"/>
              <a:pathLst>
                <a:path w="562610" h="404495">
                  <a:moveTo>
                    <a:pt x="242535" y="361084"/>
                  </a:moveTo>
                  <a:lnTo>
                    <a:pt x="242535" y="364316"/>
                  </a:lnTo>
                  <a:lnTo>
                    <a:pt x="242926" y="367842"/>
                  </a:lnTo>
                  <a:lnTo>
                    <a:pt x="258547" y="394137"/>
                  </a:lnTo>
                  <a:lnTo>
                    <a:pt x="261779" y="394137"/>
                  </a:lnTo>
                  <a:lnTo>
                    <a:pt x="261779" y="400160"/>
                  </a:lnTo>
                  <a:lnTo>
                    <a:pt x="184215" y="400160"/>
                  </a:lnTo>
                  <a:lnTo>
                    <a:pt x="184215" y="394137"/>
                  </a:lnTo>
                  <a:lnTo>
                    <a:pt x="186957" y="394137"/>
                  </a:lnTo>
                  <a:lnTo>
                    <a:pt x="189503" y="392962"/>
                  </a:lnTo>
                  <a:lnTo>
                    <a:pt x="191854" y="390612"/>
                  </a:lnTo>
                  <a:lnTo>
                    <a:pt x="194302" y="388163"/>
                  </a:lnTo>
                  <a:lnTo>
                    <a:pt x="196407" y="385323"/>
                  </a:lnTo>
                  <a:lnTo>
                    <a:pt x="198170" y="382091"/>
                  </a:lnTo>
                  <a:lnTo>
                    <a:pt x="200031" y="378860"/>
                  </a:lnTo>
                  <a:lnTo>
                    <a:pt x="201353" y="375383"/>
                  </a:lnTo>
                  <a:lnTo>
                    <a:pt x="202137" y="371661"/>
                  </a:lnTo>
                  <a:lnTo>
                    <a:pt x="203018" y="367842"/>
                  </a:lnTo>
                  <a:lnTo>
                    <a:pt x="203459" y="364316"/>
                  </a:lnTo>
                  <a:lnTo>
                    <a:pt x="203459" y="361084"/>
                  </a:lnTo>
                  <a:lnTo>
                    <a:pt x="203459" y="249145"/>
                  </a:lnTo>
                  <a:lnTo>
                    <a:pt x="197436" y="211245"/>
                  </a:lnTo>
                  <a:lnTo>
                    <a:pt x="175823" y="179137"/>
                  </a:lnTo>
                  <a:lnTo>
                    <a:pt x="138363" y="163382"/>
                  </a:lnTo>
                  <a:lnTo>
                    <a:pt x="131771" y="163060"/>
                  </a:lnTo>
                  <a:lnTo>
                    <a:pt x="125178" y="163382"/>
                  </a:lnTo>
                  <a:lnTo>
                    <a:pt x="87884" y="178146"/>
                  </a:lnTo>
                  <a:lnTo>
                    <a:pt x="63782" y="210969"/>
                  </a:lnTo>
                  <a:lnTo>
                    <a:pt x="60229" y="232839"/>
                  </a:lnTo>
                  <a:lnTo>
                    <a:pt x="60229" y="361084"/>
                  </a:lnTo>
                  <a:lnTo>
                    <a:pt x="60229" y="364316"/>
                  </a:lnTo>
                  <a:lnTo>
                    <a:pt x="76242" y="394137"/>
                  </a:lnTo>
                  <a:lnTo>
                    <a:pt x="79474" y="394137"/>
                  </a:lnTo>
                  <a:lnTo>
                    <a:pt x="79474" y="400160"/>
                  </a:lnTo>
                  <a:lnTo>
                    <a:pt x="1175" y="400160"/>
                  </a:lnTo>
                  <a:lnTo>
                    <a:pt x="1175" y="394137"/>
                  </a:lnTo>
                  <a:lnTo>
                    <a:pt x="4015" y="394137"/>
                  </a:lnTo>
                  <a:lnTo>
                    <a:pt x="6610" y="392962"/>
                  </a:lnTo>
                  <a:lnTo>
                    <a:pt x="8961" y="390612"/>
                  </a:lnTo>
                  <a:lnTo>
                    <a:pt x="11409" y="388163"/>
                  </a:lnTo>
                  <a:lnTo>
                    <a:pt x="13514" y="385323"/>
                  </a:lnTo>
                  <a:lnTo>
                    <a:pt x="15277" y="382091"/>
                  </a:lnTo>
                  <a:lnTo>
                    <a:pt x="17138" y="378860"/>
                  </a:lnTo>
                  <a:lnTo>
                    <a:pt x="18460" y="375383"/>
                  </a:lnTo>
                  <a:lnTo>
                    <a:pt x="19244" y="371661"/>
                  </a:lnTo>
                  <a:lnTo>
                    <a:pt x="20027" y="367842"/>
                  </a:lnTo>
                  <a:lnTo>
                    <a:pt x="20419" y="364316"/>
                  </a:lnTo>
                  <a:lnTo>
                    <a:pt x="20419" y="361084"/>
                  </a:lnTo>
                  <a:lnTo>
                    <a:pt x="20419" y="53619"/>
                  </a:lnTo>
                  <a:lnTo>
                    <a:pt x="20419" y="46763"/>
                  </a:lnTo>
                  <a:lnTo>
                    <a:pt x="19439" y="40349"/>
                  </a:lnTo>
                  <a:lnTo>
                    <a:pt x="17481" y="34375"/>
                  </a:lnTo>
                  <a:lnTo>
                    <a:pt x="15522" y="28303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229" y="0"/>
                  </a:lnTo>
                  <a:lnTo>
                    <a:pt x="60229" y="173931"/>
                  </a:lnTo>
                  <a:lnTo>
                    <a:pt x="62971" y="170700"/>
                  </a:lnTo>
                  <a:lnTo>
                    <a:pt x="86965" y="152631"/>
                  </a:lnTo>
                  <a:lnTo>
                    <a:pt x="93233" y="149203"/>
                  </a:lnTo>
                  <a:lnTo>
                    <a:pt x="137793" y="140878"/>
                  </a:lnTo>
                  <a:lnTo>
                    <a:pt x="151437" y="141484"/>
                  </a:lnTo>
                  <a:lnTo>
                    <a:pt x="195443" y="155716"/>
                  </a:lnTo>
                  <a:lnTo>
                    <a:pt x="224328" y="183379"/>
                  </a:lnTo>
                  <a:lnTo>
                    <a:pt x="241102" y="227220"/>
                  </a:lnTo>
                  <a:lnTo>
                    <a:pt x="242535" y="244885"/>
                  </a:lnTo>
                  <a:lnTo>
                    <a:pt x="242535" y="361084"/>
                  </a:lnTo>
                  <a:close/>
                </a:path>
                <a:path w="562610" h="404495">
                  <a:moveTo>
                    <a:pt x="353861" y="278673"/>
                  </a:moveTo>
                  <a:lnTo>
                    <a:pt x="363997" y="318630"/>
                  </a:lnTo>
                  <a:lnTo>
                    <a:pt x="384710" y="352124"/>
                  </a:lnTo>
                  <a:lnTo>
                    <a:pt x="416441" y="375187"/>
                  </a:lnTo>
                  <a:lnTo>
                    <a:pt x="459630" y="383854"/>
                  </a:lnTo>
                  <a:lnTo>
                    <a:pt x="466397" y="383616"/>
                  </a:lnTo>
                  <a:lnTo>
                    <a:pt x="508567" y="372267"/>
                  </a:lnTo>
                  <a:lnTo>
                    <a:pt x="542226" y="345641"/>
                  </a:lnTo>
                  <a:lnTo>
                    <a:pt x="551150" y="327297"/>
                  </a:lnTo>
                  <a:lnTo>
                    <a:pt x="556586" y="327297"/>
                  </a:lnTo>
                  <a:lnTo>
                    <a:pt x="556586" y="372543"/>
                  </a:lnTo>
                  <a:lnTo>
                    <a:pt x="554137" y="372543"/>
                  </a:lnTo>
                  <a:lnTo>
                    <a:pt x="551395" y="373326"/>
                  </a:lnTo>
                  <a:lnTo>
                    <a:pt x="548359" y="374893"/>
                  </a:lnTo>
                  <a:lnTo>
                    <a:pt x="545421" y="376460"/>
                  </a:lnTo>
                  <a:lnTo>
                    <a:pt x="541945" y="378468"/>
                  </a:lnTo>
                  <a:lnTo>
                    <a:pt x="537929" y="380916"/>
                  </a:lnTo>
                  <a:lnTo>
                    <a:pt x="531383" y="384580"/>
                  </a:lnTo>
                  <a:lnTo>
                    <a:pt x="494419" y="399876"/>
                  </a:lnTo>
                  <a:lnTo>
                    <a:pt x="451257" y="404421"/>
                  </a:lnTo>
                  <a:lnTo>
                    <a:pt x="437907" y="403934"/>
                  </a:lnTo>
                  <a:lnTo>
                    <a:pt x="399841" y="396635"/>
                  </a:lnTo>
                  <a:lnTo>
                    <a:pt x="356799" y="372543"/>
                  </a:lnTo>
                  <a:lnTo>
                    <a:pt x="326978" y="330970"/>
                  </a:lnTo>
                  <a:lnTo>
                    <a:pt x="316649" y="287615"/>
                  </a:lnTo>
                  <a:lnTo>
                    <a:pt x="315960" y="270740"/>
                  </a:lnTo>
                  <a:lnTo>
                    <a:pt x="316429" y="259612"/>
                  </a:lnTo>
                  <a:lnTo>
                    <a:pt x="327685" y="214614"/>
                  </a:lnTo>
                  <a:lnTo>
                    <a:pt x="354476" y="175759"/>
                  </a:lnTo>
                  <a:lnTo>
                    <a:pt x="398382" y="149674"/>
                  </a:lnTo>
                  <a:lnTo>
                    <a:pt x="443471" y="143229"/>
                  </a:lnTo>
                  <a:lnTo>
                    <a:pt x="458051" y="143872"/>
                  </a:lnTo>
                  <a:lnTo>
                    <a:pt x="496062" y="153512"/>
                  </a:lnTo>
                  <a:lnTo>
                    <a:pt x="533375" y="181717"/>
                  </a:lnTo>
                  <a:lnTo>
                    <a:pt x="555411" y="224466"/>
                  </a:lnTo>
                  <a:lnTo>
                    <a:pt x="562159" y="264212"/>
                  </a:lnTo>
                  <a:lnTo>
                    <a:pt x="562609" y="278673"/>
                  </a:lnTo>
                  <a:lnTo>
                    <a:pt x="353861" y="27867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4" name="object 3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1054" y="6045210"/>
              <a:ext cx="194000" cy="116436"/>
            </a:xfrm>
            <a:prstGeom prst="rect">
              <a:avLst/>
            </a:prstGeom>
          </p:spPr>
        </p:pic>
        <p:sp>
          <p:nvSpPr>
            <p:cNvPr id="375" name="object 375"/>
            <p:cNvSpPr/>
            <p:nvPr/>
          </p:nvSpPr>
          <p:spPr>
            <a:xfrm>
              <a:off x="2692256" y="5892845"/>
              <a:ext cx="393700" cy="527685"/>
            </a:xfrm>
            <a:custGeom>
              <a:avLst/>
              <a:gdLst/>
              <a:ahLst/>
              <a:cxnLst/>
              <a:rect l="l" t="t" r="r" b="b"/>
              <a:pathLst>
                <a:path w="393700" h="527685">
                  <a:moveTo>
                    <a:pt x="1175" y="400748"/>
                  </a:moveTo>
                  <a:lnTo>
                    <a:pt x="1175" y="394725"/>
                  </a:lnTo>
                  <a:lnTo>
                    <a:pt x="4309" y="394725"/>
                  </a:lnTo>
                  <a:lnTo>
                    <a:pt x="7100" y="393550"/>
                  </a:lnTo>
                  <a:lnTo>
                    <a:pt x="19684" y="372249"/>
                  </a:lnTo>
                  <a:lnTo>
                    <a:pt x="20566" y="368430"/>
                  </a:lnTo>
                  <a:lnTo>
                    <a:pt x="21006" y="364904"/>
                  </a:lnTo>
                  <a:lnTo>
                    <a:pt x="21006" y="361672"/>
                  </a:lnTo>
                  <a:lnTo>
                    <a:pt x="21006" y="53619"/>
                  </a:lnTo>
                  <a:lnTo>
                    <a:pt x="21006" y="46763"/>
                  </a:lnTo>
                  <a:lnTo>
                    <a:pt x="19978" y="40349"/>
                  </a:lnTo>
                  <a:lnTo>
                    <a:pt x="17922" y="34375"/>
                  </a:lnTo>
                  <a:lnTo>
                    <a:pt x="15963" y="28303"/>
                  </a:lnTo>
                  <a:lnTo>
                    <a:pt x="9989" y="25071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670" y="0"/>
                  </a:lnTo>
                  <a:lnTo>
                    <a:pt x="60670" y="361672"/>
                  </a:lnTo>
                  <a:lnTo>
                    <a:pt x="60670" y="364904"/>
                  </a:lnTo>
                  <a:lnTo>
                    <a:pt x="65812" y="382679"/>
                  </a:lnTo>
                  <a:lnTo>
                    <a:pt x="67574" y="385911"/>
                  </a:lnTo>
                  <a:lnTo>
                    <a:pt x="69582" y="388751"/>
                  </a:lnTo>
                  <a:lnTo>
                    <a:pt x="71835" y="391200"/>
                  </a:lnTo>
                  <a:lnTo>
                    <a:pt x="74087" y="393550"/>
                  </a:lnTo>
                  <a:lnTo>
                    <a:pt x="76780" y="394725"/>
                  </a:lnTo>
                  <a:lnTo>
                    <a:pt x="79914" y="394725"/>
                  </a:lnTo>
                  <a:lnTo>
                    <a:pt x="79914" y="400748"/>
                  </a:lnTo>
                  <a:lnTo>
                    <a:pt x="1175" y="400748"/>
                  </a:lnTo>
                  <a:close/>
                </a:path>
                <a:path w="393700" h="527685">
                  <a:moveTo>
                    <a:pt x="265903" y="143817"/>
                  </a:moveTo>
                  <a:lnTo>
                    <a:pt x="309725" y="150097"/>
                  </a:lnTo>
                  <a:lnTo>
                    <a:pt x="343981" y="167872"/>
                  </a:lnTo>
                  <a:lnTo>
                    <a:pt x="375785" y="203532"/>
                  </a:lnTo>
                  <a:lnTo>
                    <a:pt x="391467" y="249439"/>
                  </a:lnTo>
                  <a:lnTo>
                    <a:pt x="393413" y="273825"/>
                  </a:lnTo>
                  <a:lnTo>
                    <a:pt x="392945" y="285834"/>
                  </a:lnTo>
                  <a:lnTo>
                    <a:pt x="381680" y="332806"/>
                  </a:lnTo>
                  <a:lnTo>
                    <a:pt x="354888" y="372313"/>
                  </a:lnTo>
                  <a:lnTo>
                    <a:pt x="312893" y="398563"/>
                  </a:lnTo>
                  <a:lnTo>
                    <a:pt x="270750" y="405008"/>
                  </a:lnTo>
                  <a:lnTo>
                    <a:pt x="261358" y="404393"/>
                  </a:lnTo>
                  <a:lnTo>
                    <a:pt x="222888" y="389850"/>
                  </a:lnTo>
                  <a:lnTo>
                    <a:pt x="197299" y="370046"/>
                  </a:lnTo>
                  <a:lnTo>
                    <a:pt x="197299" y="488008"/>
                  </a:lnTo>
                  <a:lnTo>
                    <a:pt x="197299" y="491240"/>
                  </a:lnTo>
                  <a:lnTo>
                    <a:pt x="197691" y="494765"/>
                  </a:lnTo>
                  <a:lnTo>
                    <a:pt x="198475" y="498585"/>
                  </a:lnTo>
                  <a:lnTo>
                    <a:pt x="199258" y="502404"/>
                  </a:lnTo>
                  <a:lnTo>
                    <a:pt x="213312" y="521061"/>
                  </a:lnTo>
                  <a:lnTo>
                    <a:pt x="216543" y="521061"/>
                  </a:lnTo>
                  <a:lnTo>
                    <a:pt x="216543" y="527084"/>
                  </a:lnTo>
                  <a:lnTo>
                    <a:pt x="138245" y="527084"/>
                  </a:lnTo>
                  <a:lnTo>
                    <a:pt x="138245" y="521061"/>
                  </a:lnTo>
                  <a:lnTo>
                    <a:pt x="141085" y="521061"/>
                  </a:lnTo>
                  <a:lnTo>
                    <a:pt x="143680" y="519837"/>
                  </a:lnTo>
                  <a:lnTo>
                    <a:pt x="146031" y="517388"/>
                  </a:lnTo>
                  <a:lnTo>
                    <a:pt x="148479" y="515038"/>
                  </a:lnTo>
                  <a:lnTo>
                    <a:pt x="150584" y="512247"/>
                  </a:lnTo>
                  <a:lnTo>
                    <a:pt x="152347" y="509015"/>
                  </a:lnTo>
                  <a:lnTo>
                    <a:pt x="154208" y="505881"/>
                  </a:lnTo>
                  <a:lnTo>
                    <a:pt x="155530" y="502404"/>
                  </a:lnTo>
                  <a:lnTo>
                    <a:pt x="156314" y="498585"/>
                  </a:lnTo>
                  <a:lnTo>
                    <a:pt x="157097" y="494765"/>
                  </a:lnTo>
                  <a:lnTo>
                    <a:pt x="157489" y="491240"/>
                  </a:lnTo>
                  <a:lnTo>
                    <a:pt x="157489" y="488008"/>
                  </a:lnTo>
                  <a:lnTo>
                    <a:pt x="157489" y="183480"/>
                  </a:lnTo>
                  <a:lnTo>
                    <a:pt x="157489" y="179856"/>
                  </a:lnTo>
                  <a:lnTo>
                    <a:pt x="157391" y="176380"/>
                  </a:lnTo>
                  <a:lnTo>
                    <a:pt x="157195" y="173050"/>
                  </a:lnTo>
                  <a:lnTo>
                    <a:pt x="156999" y="169622"/>
                  </a:lnTo>
                  <a:lnTo>
                    <a:pt x="156314" y="166635"/>
                  </a:lnTo>
                  <a:lnTo>
                    <a:pt x="155138" y="164089"/>
                  </a:lnTo>
                  <a:lnTo>
                    <a:pt x="153963" y="161445"/>
                  </a:lnTo>
                  <a:lnTo>
                    <a:pt x="152054" y="159241"/>
                  </a:lnTo>
                  <a:lnTo>
                    <a:pt x="149409" y="157478"/>
                  </a:lnTo>
                  <a:lnTo>
                    <a:pt x="146863" y="155618"/>
                  </a:lnTo>
                  <a:lnTo>
                    <a:pt x="143141" y="154491"/>
                  </a:lnTo>
                  <a:lnTo>
                    <a:pt x="138245" y="154100"/>
                  </a:lnTo>
                  <a:lnTo>
                    <a:pt x="138245" y="148077"/>
                  </a:lnTo>
                  <a:lnTo>
                    <a:pt x="197299" y="148077"/>
                  </a:lnTo>
                  <a:lnTo>
                    <a:pt x="197299" y="174519"/>
                  </a:lnTo>
                  <a:lnTo>
                    <a:pt x="203635" y="167716"/>
                  </a:lnTo>
                  <a:lnTo>
                    <a:pt x="244859" y="145873"/>
                  </a:lnTo>
                  <a:lnTo>
                    <a:pt x="255059" y="144331"/>
                  </a:lnTo>
                  <a:lnTo>
                    <a:pt x="265903" y="143817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6" name="object 376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878273" y="6045798"/>
              <a:ext cx="179016" cy="242772"/>
            </a:xfrm>
            <a:prstGeom prst="rect">
              <a:avLst/>
            </a:prstGeom>
          </p:spPr>
        </p:pic>
        <p:sp>
          <p:nvSpPr>
            <p:cNvPr id="377" name="object 377"/>
            <p:cNvSpPr/>
            <p:nvPr/>
          </p:nvSpPr>
          <p:spPr>
            <a:xfrm>
              <a:off x="3135059" y="6036662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4" h="261620">
                  <a:moveTo>
                    <a:pt x="37900" y="135443"/>
                  </a:moveTo>
                  <a:lnTo>
                    <a:pt x="48037" y="175400"/>
                  </a:lnTo>
                  <a:lnTo>
                    <a:pt x="68750" y="208894"/>
                  </a:lnTo>
                  <a:lnTo>
                    <a:pt x="100480" y="231958"/>
                  </a:lnTo>
                  <a:lnTo>
                    <a:pt x="143670" y="240625"/>
                  </a:lnTo>
                  <a:lnTo>
                    <a:pt x="150436" y="240386"/>
                  </a:lnTo>
                  <a:lnTo>
                    <a:pt x="192606" y="229038"/>
                  </a:lnTo>
                  <a:lnTo>
                    <a:pt x="226265" y="202412"/>
                  </a:lnTo>
                  <a:lnTo>
                    <a:pt x="235190" y="184068"/>
                  </a:lnTo>
                  <a:lnTo>
                    <a:pt x="240625" y="184068"/>
                  </a:lnTo>
                  <a:lnTo>
                    <a:pt x="240625" y="229313"/>
                  </a:lnTo>
                  <a:lnTo>
                    <a:pt x="238177" y="229313"/>
                  </a:lnTo>
                  <a:lnTo>
                    <a:pt x="235434" y="230097"/>
                  </a:lnTo>
                  <a:lnTo>
                    <a:pt x="232399" y="231664"/>
                  </a:lnTo>
                  <a:lnTo>
                    <a:pt x="229461" y="233231"/>
                  </a:lnTo>
                  <a:lnTo>
                    <a:pt x="225984" y="235238"/>
                  </a:lnTo>
                  <a:lnTo>
                    <a:pt x="221969" y="237687"/>
                  </a:lnTo>
                  <a:lnTo>
                    <a:pt x="215422" y="241350"/>
                  </a:lnTo>
                  <a:lnTo>
                    <a:pt x="178458" y="256646"/>
                  </a:lnTo>
                  <a:lnTo>
                    <a:pt x="135296" y="261191"/>
                  </a:lnTo>
                  <a:lnTo>
                    <a:pt x="121947" y="260705"/>
                  </a:lnTo>
                  <a:lnTo>
                    <a:pt x="83881" y="253405"/>
                  </a:lnTo>
                  <a:lnTo>
                    <a:pt x="40838" y="229313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0"/>
                  </a:lnTo>
                  <a:lnTo>
                    <a:pt x="468" y="116383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1" y="0"/>
                  </a:lnTo>
                  <a:lnTo>
                    <a:pt x="142091" y="642"/>
                  </a:lnTo>
                  <a:lnTo>
                    <a:pt x="180101" y="10282"/>
                  </a:lnTo>
                  <a:lnTo>
                    <a:pt x="217415" y="38488"/>
                  </a:lnTo>
                  <a:lnTo>
                    <a:pt x="239450" y="81236"/>
                  </a:lnTo>
                  <a:lnTo>
                    <a:pt x="246198" y="120982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8" name="object 37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1677" y="6045210"/>
              <a:ext cx="194000" cy="116436"/>
            </a:xfrm>
            <a:prstGeom prst="rect">
              <a:avLst/>
            </a:prstGeom>
          </p:spPr>
        </p:pic>
        <p:sp>
          <p:nvSpPr>
            <p:cNvPr id="379" name="object 379"/>
            <p:cNvSpPr/>
            <p:nvPr/>
          </p:nvSpPr>
          <p:spPr>
            <a:xfrm>
              <a:off x="3429794" y="6036662"/>
              <a:ext cx="167005" cy="257175"/>
            </a:xfrm>
            <a:custGeom>
              <a:avLst/>
              <a:gdLst/>
              <a:ahLst/>
              <a:cxnLst/>
              <a:rect l="l" t="t" r="r" b="b"/>
              <a:pathLst>
                <a:path w="167004" h="257175">
                  <a:moveTo>
                    <a:pt x="148664" y="48183"/>
                  </a:moveTo>
                  <a:lnTo>
                    <a:pt x="143866" y="40153"/>
                  </a:lnTo>
                  <a:lnTo>
                    <a:pt x="138822" y="35158"/>
                  </a:lnTo>
                  <a:lnTo>
                    <a:pt x="133533" y="33199"/>
                  </a:lnTo>
                  <a:lnTo>
                    <a:pt x="128343" y="31143"/>
                  </a:lnTo>
                  <a:lnTo>
                    <a:pt x="122320" y="30114"/>
                  </a:lnTo>
                  <a:lnTo>
                    <a:pt x="115464" y="30114"/>
                  </a:lnTo>
                  <a:lnTo>
                    <a:pt x="111057" y="30114"/>
                  </a:lnTo>
                  <a:lnTo>
                    <a:pt x="106356" y="31143"/>
                  </a:lnTo>
                  <a:lnTo>
                    <a:pt x="101362" y="33199"/>
                  </a:lnTo>
                  <a:lnTo>
                    <a:pt x="96367" y="35158"/>
                  </a:lnTo>
                  <a:lnTo>
                    <a:pt x="91470" y="37753"/>
                  </a:lnTo>
                  <a:lnTo>
                    <a:pt x="86672" y="40985"/>
                  </a:lnTo>
                  <a:lnTo>
                    <a:pt x="81873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29" y="250908"/>
                  </a:lnTo>
                  <a:lnTo>
                    <a:pt x="80061" y="250908"/>
                  </a:lnTo>
                  <a:lnTo>
                    <a:pt x="80061" y="256931"/>
                  </a:lnTo>
                  <a:lnTo>
                    <a:pt x="1762" y="256931"/>
                  </a:lnTo>
                  <a:lnTo>
                    <a:pt x="1762" y="250908"/>
                  </a:lnTo>
                  <a:lnTo>
                    <a:pt x="4602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2" y="242584"/>
                  </a:lnTo>
                  <a:lnTo>
                    <a:pt x="15865" y="239156"/>
                  </a:lnTo>
                  <a:lnTo>
                    <a:pt x="17725" y="235728"/>
                  </a:lnTo>
                  <a:lnTo>
                    <a:pt x="19048" y="232252"/>
                  </a:lnTo>
                  <a:lnTo>
                    <a:pt x="19831" y="228726"/>
                  </a:lnTo>
                  <a:lnTo>
                    <a:pt x="20615" y="225102"/>
                  </a:lnTo>
                  <a:lnTo>
                    <a:pt x="21006" y="221675"/>
                  </a:lnTo>
                  <a:lnTo>
                    <a:pt x="21006" y="218443"/>
                  </a:lnTo>
                  <a:lnTo>
                    <a:pt x="21006" y="50534"/>
                  </a:lnTo>
                  <a:lnTo>
                    <a:pt x="21006" y="44951"/>
                  </a:lnTo>
                  <a:lnTo>
                    <a:pt x="19195" y="39369"/>
                  </a:lnTo>
                  <a:lnTo>
                    <a:pt x="15571" y="33787"/>
                  </a:lnTo>
                  <a:lnTo>
                    <a:pt x="12046" y="28107"/>
                  </a:lnTo>
                  <a:lnTo>
                    <a:pt x="6855" y="24483"/>
                  </a:lnTo>
                  <a:lnTo>
                    <a:pt x="0" y="22916"/>
                  </a:lnTo>
                  <a:lnTo>
                    <a:pt x="0" y="18068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85790" y="11752"/>
                  </a:lnTo>
                  <a:lnTo>
                    <a:pt x="90785" y="8324"/>
                  </a:lnTo>
                  <a:lnTo>
                    <a:pt x="96269" y="5532"/>
                  </a:lnTo>
                  <a:lnTo>
                    <a:pt x="102243" y="3378"/>
                  </a:lnTo>
                  <a:lnTo>
                    <a:pt x="108315" y="1126"/>
                  </a:lnTo>
                  <a:lnTo>
                    <a:pt x="115366" y="0"/>
                  </a:lnTo>
                  <a:lnTo>
                    <a:pt x="123397" y="0"/>
                  </a:lnTo>
                  <a:lnTo>
                    <a:pt x="128979" y="0"/>
                  </a:lnTo>
                  <a:lnTo>
                    <a:pt x="136177" y="1224"/>
                  </a:lnTo>
                  <a:lnTo>
                    <a:pt x="144992" y="3672"/>
                  </a:lnTo>
                  <a:lnTo>
                    <a:pt x="153806" y="6022"/>
                  </a:lnTo>
                  <a:lnTo>
                    <a:pt x="161053" y="8618"/>
                  </a:lnTo>
                  <a:lnTo>
                    <a:pt x="166733" y="11458"/>
                  </a:lnTo>
                  <a:lnTo>
                    <a:pt x="148664" y="4818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0" name="object 380"/>
          <p:cNvGrpSpPr/>
          <p:nvPr/>
        </p:nvGrpSpPr>
        <p:grpSpPr>
          <a:xfrm>
            <a:off x="3774020" y="5881562"/>
            <a:ext cx="873760" cy="427990"/>
            <a:chOff x="3774020" y="5881562"/>
            <a:chExt cx="873760" cy="427990"/>
          </a:xfrm>
        </p:grpSpPr>
        <p:sp>
          <p:nvSpPr>
            <p:cNvPr id="381" name="object 381"/>
            <p:cNvSpPr/>
            <p:nvPr/>
          </p:nvSpPr>
          <p:spPr>
            <a:xfrm>
              <a:off x="3785303" y="6036662"/>
              <a:ext cx="222885" cy="261620"/>
            </a:xfrm>
            <a:custGeom>
              <a:avLst/>
              <a:gdLst/>
              <a:ahLst/>
              <a:cxnLst/>
              <a:rect l="l" t="t" r="r" b="b"/>
              <a:pathLst>
                <a:path w="222885" h="261620">
                  <a:moveTo>
                    <a:pt x="164383" y="256931"/>
                  </a:moveTo>
                  <a:lnTo>
                    <a:pt x="164383" y="226228"/>
                  </a:lnTo>
                  <a:lnTo>
                    <a:pt x="161298" y="229313"/>
                  </a:lnTo>
                  <a:lnTo>
                    <a:pt x="153521" y="236402"/>
                  </a:lnTo>
                  <a:lnTo>
                    <a:pt x="116493" y="256481"/>
                  </a:lnTo>
                  <a:lnTo>
                    <a:pt x="79473" y="261191"/>
                  </a:lnTo>
                  <a:lnTo>
                    <a:pt x="69337" y="260888"/>
                  </a:lnTo>
                  <a:lnTo>
                    <a:pt x="29674" y="250541"/>
                  </a:lnTo>
                  <a:lnTo>
                    <a:pt x="1518" y="215064"/>
                  </a:lnTo>
                  <a:lnTo>
                    <a:pt x="0" y="207033"/>
                  </a:lnTo>
                  <a:lnTo>
                    <a:pt x="0" y="198611"/>
                  </a:lnTo>
                  <a:lnTo>
                    <a:pt x="17361" y="154853"/>
                  </a:lnTo>
                  <a:lnTo>
                    <a:pt x="54482" y="128961"/>
                  </a:lnTo>
                  <a:lnTo>
                    <a:pt x="94751" y="112820"/>
                  </a:lnTo>
                  <a:lnTo>
                    <a:pt x="145322" y="98084"/>
                  </a:lnTo>
                  <a:lnTo>
                    <a:pt x="164383" y="93282"/>
                  </a:lnTo>
                  <a:lnTo>
                    <a:pt x="163281" y="82099"/>
                  </a:lnTo>
                  <a:lnTo>
                    <a:pt x="145543" y="42564"/>
                  </a:lnTo>
                  <a:lnTo>
                    <a:pt x="110764" y="22035"/>
                  </a:lnTo>
                  <a:lnTo>
                    <a:pt x="95143" y="19244"/>
                  </a:lnTo>
                  <a:lnTo>
                    <a:pt x="89169" y="19244"/>
                  </a:lnTo>
                  <a:lnTo>
                    <a:pt x="47057" y="31436"/>
                  </a:lnTo>
                  <a:lnTo>
                    <a:pt x="41279" y="36431"/>
                  </a:lnTo>
                  <a:lnTo>
                    <a:pt x="35501" y="41426"/>
                  </a:lnTo>
                  <a:lnTo>
                    <a:pt x="30604" y="46861"/>
                  </a:lnTo>
                  <a:lnTo>
                    <a:pt x="26589" y="52737"/>
                  </a:lnTo>
                  <a:lnTo>
                    <a:pt x="22573" y="58515"/>
                  </a:lnTo>
                  <a:lnTo>
                    <a:pt x="19342" y="64000"/>
                  </a:lnTo>
                  <a:lnTo>
                    <a:pt x="16893" y="69190"/>
                  </a:lnTo>
                  <a:lnTo>
                    <a:pt x="11458" y="69190"/>
                  </a:lnTo>
                  <a:lnTo>
                    <a:pt x="11458" y="25267"/>
                  </a:lnTo>
                  <a:lnTo>
                    <a:pt x="14690" y="24875"/>
                  </a:lnTo>
                  <a:lnTo>
                    <a:pt x="17677" y="23896"/>
                  </a:lnTo>
                  <a:lnTo>
                    <a:pt x="20419" y="22328"/>
                  </a:lnTo>
                  <a:lnTo>
                    <a:pt x="23259" y="20663"/>
                  </a:lnTo>
                  <a:lnTo>
                    <a:pt x="26687" y="19048"/>
                  </a:lnTo>
                  <a:lnTo>
                    <a:pt x="55381" y="6904"/>
                  </a:lnTo>
                  <a:lnTo>
                    <a:pt x="64021" y="3883"/>
                  </a:lnTo>
                  <a:lnTo>
                    <a:pt x="74222" y="1726"/>
                  </a:lnTo>
                  <a:lnTo>
                    <a:pt x="85983" y="431"/>
                  </a:lnTo>
                  <a:lnTo>
                    <a:pt x="99305" y="0"/>
                  </a:lnTo>
                  <a:lnTo>
                    <a:pt x="115106" y="532"/>
                  </a:lnTo>
                  <a:lnTo>
                    <a:pt x="152924" y="8520"/>
                  </a:lnTo>
                  <a:lnTo>
                    <a:pt x="184508" y="30702"/>
                  </a:lnTo>
                  <a:lnTo>
                    <a:pt x="200805" y="71229"/>
                  </a:lnTo>
                  <a:lnTo>
                    <a:pt x="202871" y="98718"/>
                  </a:lnTo>
                  <a:lnTo>
                    <a:pt x="202871" y="217855"/>
                  </a:lnTo>
                  <a:lnTo>
                    <a:pt x="202871" y="225886"/>
                  </a:lnTo>
                  <a:lnTo>
                    <a:pt x="204683" y="233427"/>
                  </a:lnTo>
                  <a:lnTo>
                    <a:pt x="208306" y="240478"/>
                  </a:lnTo>
                  <a:lnTo>
                    <a:pt x="211930" y="247431"/>
                  </a:lnTo>
                  <a:lnTo>
                    <a:pt x="216729" y="250908"/>
                  </a:lnTo>
                  <a:lnTo>
                    <a:pt x="222703" y="250908"/>
                  </a:lnTo>
                  <a:lnTo>
                    <a:pt x="222703" y="256931"/>
                  </a:lnTo>
                  <a:lnTo>
                    <a:pt x="164383" y="25693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2" name="object 38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812655" y="6139081"/>
              <a:ext cx="148314" cy="147139"/>
            </a:xfrm>
            <a:prstGeom prst="rect">
              <a:avLst/>
            </a:prstGeom>
          </p:spPr>
        </p:pic>
        <p:sp>
          <p:nvSpPr>
            <p:cNvPr id="383" name="object 383"/>
            <p:cNvSpPr/>
            <p:nvPr/>
          </p:nvSpPr>
          <p:spPr>
            <a:xfrm>
              <a:off x="4065101" y="5892845"/>
              <a:ext cx="571500" cy="405130"/>
            </a:xfrm>
            <a:custGeom>
              <a:avLst/>
              <a:gdLst/>
              <a:ahLst/>
              <a:cxnLst/>
              <a:rect l="l" t="t" r="r" b="b"/>
              <a:pathLst>
                <a:path w="571500" h="405129">
                  <a:moveTo>
                    <a:pt x="242535" y="361672"/>
                  </a:moveTo>
                  <a:lnTo>
                    <a:pt x="242535" y="364904"/>
                  </a:lnTo>
                  <a:lnTo>
                    <a:pt x="242926" y="368430"/>
                  </a:lnTo>
                  <a:lnTo>
                    <a:pt x="258547" y="394725"/>
                  </a:lnTo>
                  <a:lnTo>
                    <a:pt x="261779" y="394725"/>
                  </a:lnTo>
                  <a:lnTo>
                    <a:pt x="261779" y="400748"/>
                  </a:lnTo>
                  <a:lnTo>
                    <a:pt x="184215" y="400748"/>
                  </a:lnTo>
                  <a:lnTo>
                    <a:pt x="184215" y="394725"/>
                  </a:lnTo>
                  <a:lnTo>
                    <a:pt x="186957" y="394725"/>
                  </a:lnTo>
                  <a:lnTo>
                    <a:pt x="189503" y="393550"/>
                  </a:lnTo>
                  <a:lnTo>
                    <a:pt x="191853" y="391200"/>
                  </a:lnTo>
                  <a:lnTo>
                    <a:pt x="194302" y="388751"/>
                  </a:lnTo>
                  <a:lnTo>
                    <a:pt x="196407" y="385911"/>
                  </a:lnTo>
                  <a:lnTo>
                    <a:pt x="198171" y="382679"/>
                  </a:lnTo>
                  <a:lnTo>
                    <a:pt x="200031" y="379447"/>
                  </a:lnTo>
                  <a:lnTo>
                    <a:pt x="201353" y="375971"/>
                  </a:lnTo>
                  <a:lnTo>
                    <a:pt x="202137" y="372249"/>
                  </a:lnTo>
                  <a:lnTo>
                    <a:pt x="203018" y="368430"/>
                  </a:lnTo>
                  <a:lnTo>
                    <a:pt x="203459" y="364904"/>
                  </a:lnTo>
                  <a:lnTo>
                    <a:pt x="203459" y="361672"/>
                  </a:lnTo>
                  <a:lnTo>
                    <a:pt x="203459" y="249733"/>
                  </a:lnTo>
                  <a:lnTo>
                    <a:pt x="203082" y="239211"/>
                  </a:lnTo>
                  <a:lnTo>
                    <a:pt x="190348" y="196922"/>
                  </a:lnTo>
                  <a:lnTo>
                    <a:pt x="157919" y="168790"/>
                  </a:lnTo>
                  <a:lnTo>
                    <a:pt x="131771" y="163648"/>
                  </a:lnTo>
                  <a:lnTo>
                    <a:pt x="125178" y="163988"/>
                  </a:lnTo>
                  <a:lnTo>
                    <a:pt x="87884" y="179137"/>
                  </a:lnTo>
                  <a:lnTo>
                    <a:pt x="62335" y="211489"/>
                  </a:lnTo>
                  <a:lnTo>
                    <a:pt x="60229" y="219569"/>
                  </a:lnTo>
                  <a:lnTo>
                    <a:pt x="60229" y="227991"/>
                  </a:lnTo>
                  <a:lnTo>
                    <a:pt x="60229" y="361672"/>
                  </a:lnTo>
                  <a:lnTo>
                    <a:pt x="60229" y="364904"/>
                  </a:lnTo>
                  <a:lnTo>
                    <a:pt x="60621" y="368430"/>
                  </a:lnTo>
                  <a:lnTo>
                    <a:pt x="76242" y="394725"/>
                  </a:lnTo>
                  <a:lnTo>
                    <a:pt x="79473" y="394725"/>
                  </a:lnTo>
                  <a:lnTo>
                    <a:pt x="79473" y="400748"/>
                  </a:lnTo>
                  <a:lnTo>
                    <a:pt x="1175" y="400748"/>
                  </a:lnTo>
                  <a:lnTo>
                    <a:pt x="1175" y="394725"/>
                  </a:lnTo>
                  <a:lnTo>
                    <a:pt x="4015" y="394725"/>
                  </a:lnTo>
                  <a:lnTo>
                    <a:pt x="6610" y="393550"/>
                  </a:lnTo>
                  <a:lnTo>
                    <a:pt x="8961" y="391200"/>
                  </a:lnTo>
                  <a:lnTo>
                    <a:pt x="11409" y="388751"/>
                  </a:lnTo>
                  <a:lnTo>
                    <a:pt x="13515" y="385911"/>
                  </a:lnTo>
                  <a:lnTo>
                    <a:pt x="15277" y="382679"/>
                  </a:lnTo>
                  <a:lnTo>
                    <a:pt x="17138" y="379447"/>
                  </a:lnTo>
                  <a:lnTo>
                    <a:pt x="18460" y="375971"/>
                  </a:lnTo>
                  <a:lnTo>
                    <a:pt x="19244" y="372249"/>
                  </a:lnTo>
                  <a:lnTo>
                    <a:pt x="20027" y="368430"/>
                  </a:lnTo>
                  <a:lnTo>
                    <a:pt x="20419" y="364904"/>
                  </a:lnTo>
                  <a:lnTo>
                    <a:pt x="20419" y="361672"/>
                  </a:lnTo>
                  <a:lnTo>
                    <a:pt x="20419" y="195526"/>
                  </a:lnTo>
                  <a:lnTo>
                    <a:pt x="20419" y="188769"/>
                  </a:lnTo>
                  <a:lnTo>
                    <a:pt x="19440" y="182305"/>
                  </a:lnTo>
                  <a:lnTo>
                    <a:pt x="17481" y="176135"/>
                  </a:lnTo>
                  <a:lnTo>
                    <a:pt x="15522" y="169867"/>
                  </a:lnTo>
                  <a:lnTo>
                    <a:pt x="9695" y="166537"/>
                  </a:lnTo>
                  <a:lnTo>
                    <a:pt x="0" y="166146"/>
                  </a:lnTo>
                  <a:lnTo>
                    <a:pt x="0" y="160710"/>
                  </a:lnTo>
                  <a:lnTo>
                    <a:pt x="60229" y="141466"/>
                  </a:lnTo>
                  <a:lnTo>
                    <a:pt x="60229" y="174519"/>
                  </a:lnTo>
                  <a:lnTo>
                    <a:pt x="62972" y="171287"/>
                  </a:lnTo>
                  <a:lnTo>
                    <a:pt x="86966" y="153218"/>
                  </a:lnTo>
                  <a:lnTo>
                    <a:pt x="93233" y="149790"/>
                  </a:lnTo>
                  <a:lnTo>
                    <a:pt x="137794" y="141466"/>
                  </a:lnTo>
                  <a:lnTo>
                    <a:pt x="151437" y="142072"/>
                  </a:lnTo>
                  <a:lnTo>
                    <a:pt x="195443" y="156303"/>
                  </a:lnTo>
                  <a:lnTo>
                    <a:pt x="224328" y="183967"/>
                  </a:lnTo>
                  <a:lnTo>
                    <a:pt x="241102" y="227808"/>
                  </a:lnTo>
                  <a:lnTo>
                    <a:pt x="242535" y="245473"/>
                  </a:lnTo>
                  <a:lnTo>
                    <a:pt x="242535" y="361672"/>
                  </a:lnTo>
                  <a:close/>
                </a:path>
                <a:path w="571500" h="405129">
                  <a:moveTo>
                    <a:pt x="512075" y="400748"/>
                  </a:moveTo>
                  <a:lnTo>
                    <a:pt x="512075" y="374306"/>
                  </a:lnTo>
                  <a:lnTo>
                    <a:pt x="506502" y="379925"/>
                  </a:lnTo>
                  <a:lnTo>
                    <a:pt x="500065" y="385324"/>
                  </a:lnTo>
                  <a:lnTo>
                    <a:pt x="465360" y="402621"/>
                  </a:lnTo>
                  <a:lnTo>
                    <a:pt x="441709" y="405008"/>
                  </a:lnTo>
                  <a:lnTo>
                    <a:pt x="426275" y="404311"/>
                  </a:lnTo>
                  <a:lnTo>
                    <a:pt x="386033" y="393844"/>
                  </a:lnTo>
                  <a:lnTo>
                    <a:pt x="346516" y="364610"/>
                  </a:lnTo>
                  <a:lnTo>
                    <a:pt x="323453" y="323478"/>
                  </a:lnTo>
                  <a:lnTo>
                    <a:pt x="315960" y="275588"/>
                  </a:lnTo>
                  <a:lnTo>
                    <a:pt x="316447" y="263569"/>
                  </a:lnTo>
                  <a:lnTo>
                    <a:pt x="328126" y="216267"/>
                  </a:lnTo>
                  <a:lnTo>
                    <a:pt x="355450" y="176511"/>
                  </a:lnTo>
                  <a:lnTo>
                    <a:pt x="398519" y="150262"/>
                  </a:lnTo>
                  <a:lnTo>
                    <a:pt x="440386" y="143817"/>
                  </a:lnTo>
                  <a:lnTo>
                    <a:pt x="450624" y="144285"/>
                  </a:lnTo>
                  <a:lnTo>
                    <a:pt x="490177" y="155339"/>
                  </a:lnTo>
                  <a:lnTo>
                    <a:pt x="512075" y="170847"/>
                  </a:lnTo>
                  <a:lnTo>
                    <a:pt x="512075" y="53619"/>
                  </a:lnTo>
                  <a:lnTo>
                    <a:pt x="512075" y="46763"/>
                  </a:lnTo>
                  <a:lnTo>
                    <a:pt x="511046" y="40349"/>
                  </a:lnTo>
                  <a:lnTo>
                    <a:pt x="508990" y="34375"/>
                  </a:lnTo>
                  <a:lnTo>
                    <a:pt x="507031" y="28303"/>
                  </a:lnTo>
                  <a:lnTo>
                    <a:pt x="501253" y="25071"/>
                  </a:lnTo>
                  <a:lnTo>
                    <a:pt x="491655" y="24679"/>
                  </a:lnTo>
                  <a:lnTo>
                    <a:pt x="491655" y="18656"/>
                  </a:lnTo>
                  <a:lnTo>
                    <a:pt x="551738" y="0"/>
                  </a:lnTo>
                  <a:lnTo>
                    <a:pt x="551738" y="361672"/>
                  </a:lnTo>
                  <a:lnTo>
                    <a:pt x="551738" y="364904"/>
                  </a:lnTo>
                  <a:lnTo>
                    <a:pt x="567751" y="394725"/>
                  </a:lnTo>
                  <a:lnTo>
                    <a:pt x="570982" y="394725"/>
                  </a:lnTo>
                  <a:lnTo>
                    <a:pt x="570982" y="400748"/>
                  </a:lnTo>
                  <a:lnTo>
                    <a:pt x="512075" y="40074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4" name="object 38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408267" y="6045798"/>
              <a:ext cx="180191" cy="243506"/>
            </a:xfrm>
            <a:prstGeom prst="rect">
              <a:avLst/>
            </a:prstGeom>
          </p:spPr>
        </p:pic>
      </p:grpSp>
      <p:grpSp>
        <p:nvGrpSpPr>
          <p:cNvPr id="385" name="object 385"/>
          <p:cNvGrpSpPr/>
          <p:nvPr/>
        </p:nvGrpSpPr>
        <p:grpSpPr>
          <a:xfrm>
            <a:off x="4819131" y="5882737"/>
            <a:ext cx="1385570" cy="551815"/>
            <a:chOff x="4819131" y="5882737"/>
            <a:chExt cx="1385570" cy="551815"/>
          </a:xfrm>
        </p:grpSpPr>
        <p:sp>
          <p:nvSpPr>
            <p:cNvPr id="386" name="object 386"/>
            <p:cNvSpPr/>
            <p:nvPr/>
          </p:nvSpPr>
          <p:spPr>
            <a:xfrm>
              <a:off x="4830414" y="6036662"/>
              <a:ext cx="542925" cy="267335"/>
            </a:xfrm>
            <a:custGeom>
              <a:avLst/>
              <a:gdLst/>
              <a:ahLst/>
              <a:cxnLst/>
              <a:rect l="l" t="t" r="r" b="b"/>
              <a:pathLst>
                <a:path w="542925" h="267335">
                  <a:moveTo>
                    <a:pt x="263541" y="4259"/>
                  </a:moveTo>
                  <a:lnTo>
                    <a:pt x="263541" y="10282"/>
                  </a:lnTo>
                  <a:lnTo>
                    <a:pt x="260701" y="10282"/>
                  </a:lnTo>
                  <a:lnTo>
                    <a:pt x="257862" y="11311"/>
                  </a:lnTo>
                  <a:lnTo>
                    <a:pt x="255022" y="13368"/>
                  </a:lnTo>
                  <a:lnTo>
                    <a:pt x="252279" y="15326"/>
                  </a:lnTo>
                  <a:lnTo>
                    <a:pt x="249586" y="17922"/>
                  </a:lnTo>
                  <a:lnTo>
                    <a:pt x="130595" y="267214"/>
                  </a:lnTo>
                  <a:lnTo>
                    <a:pt x="27617" y="39663"/>
                  </a:lnTo>
                  <a:lnTo>
                    <a:pt x="24875" y="33297"/>
                  </a:lnTo>
                  <a:lnTo>
                    <a:pt x="21300" y="26833"/>
                  </a:lnTo>
                  <a:lnTo>
                    <a:pt x="16893" y="20272"/>
                  </a:lnTo>
                  <a:lnTo>
                    <a:pt x="12486" y="13612"/>
                  </a:lnTo>
                  <a:lnTo>
                    <a:pt x="6855" y="10282"/>
                  </a:lnTo>
                  <a:lnTo>
                    <a:pt x="0" y="10282"/>
                  </a:lnTo>
                  <a:lnTo>
                    <a:pt x="0" y="4259"/>
                  </a:lnTo>
                  <a:lnTo>
                    <a:pt x="82411" y="4259"/>
                  </a:lnTo>
                  <a:lnTo>
                    <a:pt x="82411" y="10282"/>
                  </a:lnTo>
                  <a:lnTo>
                    <a:pt x="80061" y="10282"/>
                  </a:lnTo>
                  <a:lnTo>
                    <a:pt x="76976" y="11507"/>
                  </a:lnTo>
                  <a:lnTo>
                    <a:pt x="73157" y="13955"/>
                  </a:lnTo>
                  <a:lnTo>
                    <a:pt x="69337" y="16306"/>
                  </a:lnTo>
                  <a:lnTo>
                    <a:pt x="67428" y="19684"/>
                  </a:lnTo>
                  <a:lnTo>
                    <a:pt x="67428" y="24091"/>
                  </a:lnTo>
                  <a:lnTo>
                    <a:pt x="67428" y="26050"/>
                  </a:lnTo>
                  <a:lnTo>
                    <a:pt x="69043" y="30653"/>
                  </a:lnTo>
                  <a:lnTo>
                    <a:pt x="72275" y="37900"/>
                  </a:lnTo>
                  <a:lnTo>
                    <a:pt x="141466" y="193763"/>
                  </a:lnTo>
                  <a:lnTo>
                    <a:pt x="216092" y="31290"/>
                  </a:lnTo>
                  <a:lnTo>
                    <a:pt x="217659" y="27274"/>
                  </a:lnTo>
                  <a:lnTo>
                    <a:pt x="218442" y="24287"/>
                  </a:lnTo>
                  <a:lnTo>
                    <a:pt x="218442" y="22328"/>
                  </a:lnTo>
                  <a:lnTo>
                    <a:pt x="218442" y="18705"/>
                  </a:lnTo>
                  <a:lnTo>
                    <a:pt x="216729" y="15816"/>
                  </a:lnTo>
                  <a:lnTo>
                    <a:pt x="213301" y="13661"/>
                  </a:lnTo>
                  <a:lnTo>
                    <a:pt x="209874" y="11409"/>
                  </a:lnTo>
                  <a:lnTo>
                    <a:pt x="206984" y="10282"/>
                  </a:lnTo>
                  <a:lnTo>
                    <a:pt x="204634" y="10282"/>
                  </a:lnTo>
                  <a:lnTo>
                    <a:pt x="204634" y="4259"/>
                  </a:lnTo>
                  <a:lnTo>
                    <a:pt x="263541" y="4259"/>
                  </a:lnTo>
                  <a:close/>
                </a:path>
                <a:path w="542925" h="267335">
                  <a:moveTo>
                    <a:pt x="333984" y="135443"/>
                  </a:moveTo>
                  <a:lnTo>
                    <a:pt x="344120" y="175400"/>
                  </a:lnTo>
                  <a:lnTo>
                    <a:pt x="364834" y="208894"/>
                  </a:lnTo>
                  <a:lnTo>
                    <a:pt x="396564" y="231958"/>
                  </a:lnTo>
                  <a:lnTo>
                    <a:pt x="439753" y="240625"/>
                  </a:lnTo>
                  <a:lnTo>
                    <a:pt x="446520" y="240386"/>
                  </a:lnTo>
                  <a:lnTo>
                    <a:pt x="488690" y="229038"/>
                  </a:lnTo>
                  <a:lnTo>
                    <a:pt x="522349" y="202412"/>
                  </a:lnTo>
                  <a:lnTo>
                    <a:pt x="531274" y="184068"/>
                  </a:lnTo>
                  <a:lnTo>
                    <a:pt x="536709" y="184068"/>
                  </a:lnTo>
                  <a:lnTo>
                    <a:pt x="536709" y="229313"/>
                  </a:lnTo>
                  <a:lnTo>
                    <a:pt x="534261" y="229313"/>
                  </a:lnTo>
                  <a:lnTo>
                    <a:pt x="531519" y="230097"/>
                  </a:lnTo>
                  <a:lnTo>
                    <a:pt x="528483" y="231664"/>
                  </a:lnTo>
                  <a:lnTo>
                    <a:pt x="525544" y="233231"/>
                  </a:lnTo>
                  <a:lnTo>
                    <a:pt x="522067" y="235238"/>
                  </a:lnTo>
                  <a:lnTo>
                    <a:pt x="518052" y="237687"/>
                  </a:lnTo>
                  <a:lnTo>
                    <a:pt x="511506" y="241350"/>
                  </a:lnTo>
                  <a:lnTo>
                    <a:pt x="474542" y="256646"/>
                  </a:lnTo>
                  <a:lnTo>
                    <a:pt x="431380" y="261191"/>
                  </a:lnTo>
                  <a:lnTo>
                    <a:pt x="418030" y="260705"/>
                  </a:lnTo>
                  <a:lnTo>
                    <a:pt x="379964" y="253405"/>
                  </a:lnTo>
                  <a:lnTo>
                    <a:pt x="336922" y="229313"/>
                  </a:lnTo>
                  <a:lnTo>
                    <a:pt x="307101" y="187740"/>
                  </a:lnTo>
                  <a:lnTo>
                    <a:pt x="296772" y="144386"/>
                  </a:lnTo>
                  <a:lnTo>
                    <a:pt x="296083" y="127510"/>
                  </a:lnTo>
                  <a:lnTo>
                    <a:pt x="296552" y="116383"/>
                  </a:lnTo>
                  <a:lnTo>
                    <a:pt x="307808" y="71385"/>
                  </a:lnTo>
                  <a:lnTo>
                    <a:pt x="334599" y="32529"/>
                  </a:lnTo>
                  <a:lnTo>
                    <a:pt x="378505" y="6445"/>
                  </a:lnTo>
                  <a:lnTo>
                    <a:pt x="423594" y="0"/>
                  </a:lnTo>
                  <a:lnTo>
                    <a:pt x="438174" y="642"/>
                  </a:lnTo>
                  <a:lnTo>
                    <a:pt x="476185" y="10282"/>
                  </a:lnTo>
                  <a:lnTo>
                    <a:pt x="513498" y="38488"/>
                  </a:lnTo>
                  <a:lnTo>
                    <a:pt x="535534" y="81236"/>
                  </a:lnTo>
                  <a:lnTo>
                    <a:pt x="542282" y="120982"/>
                  </a:lnTo>
                  <a:lnTo>
                    <a:pt x="542732" y="135443"/>
                  </a:lnTo>
                  <a:lnTo>
                    <a:pt x="333984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7" name="object 38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3115" y="6045210"/>
              <a:ext cx="194001" cy="116436"/>
            </a:xfrm>
            <a:prstGeom prst="rect">
              <a:avLst/>
            </a:prstGeom>
          </p:spPr>
        </p:pic>
        <p:sp>
          <p:nvSpPr>
            <p:cNvPr id="388" name="object 388"/>
            <p:cNvSpPr/>
            <p:nvPr/>
          </p:nvSpPr>
          <p:spPr>
            <a:xfrm>
              <a:off x="5421233" y="6033724"/>
              <a:ext cx="291465" cy="260350"/>
            </a:xfrm>
            <a:custGeom>
              <a:avLst/>
              <a:gdLst/>
              <a:ahLst/>
              <a:cxnLst/>
              <a:rect l="l" t="t" r="r" b="b"/>
              <a:pathLst>
                <a:path w="291464" h="260350">
                  <a:moveTo>
                    <a:pt x="148665" y="51122"/>
                  </a:moveTo>
                  <a:lnTo>
                    <a:pt x="143866" y="43091"/>
                  </a:lnTo>
                  <a:lnTo>
                    <a:pt x="138822" y="38096"/>
                  </a:lnTo>
                  <a:lnTo>
                    <a:pt x="133534" y="36137"/>
                  </a:lnTo>
                  <a:lnTo>
                    <a:pt x="128343" y="34081"/>
                  </a:lnTo>
                  <a:lnTo>
                    <a:pt x="122321" y="33052"/>
                  </a:lnTo>
                  <a:lnTo>
                    <a:pt x="115465" y="33052"/>
                  </a:lnTo>
                  <a:lnTo>
                    <a:pt x="111058" y="33052"/>
                  </a:lnTo>
                  <a:lnTo>
                    <a:pt x="106357" y="34081"/>
                  </a:lnTo>
                  <a:lnTo>
                    <a:pt x="101362" y="36137"/>
                  </a:lnTo>
                  <a:lnTo>
                    <a:pt x="96367" y="38096"/>
                  </a:lnTo>
                  <a:lnTo>
                    <a:pt x="91471" y="40691"/>
                  </a:lnTo>
                  <a:lnTo>
                    <a:pt x="86672" y="43923"/>
                  </a:lnTo>
                  <a:lnTo>
                    <a:pt x="81873" y="47057"/>
                  </a:lnTo>
                  <a:lnTo>
                    <a:pt x="60817" y="64930"/>
                  </a:lnTo>
                  <a:lnTo>
                    <a:pt x="60817" y="221381"/>
                  </a:lnTo>
                  <a:lnTo>
                    <a:pt x="60817" y="224613"/>
                  </a:lnTo>
                  <a:lnTo>
                    <a:pt x="76830" y="253846"/>
                  </a:lnTo>
                  <a:lnTo>
                    <a:pt x="80061" y="253846"/>
                  </a:lnTo>
                  <a:lnTo>
                    <a:pt x="80061" y="259869"/>
                  </a:lnTo>
                  <a:lnTo>
                    <a:pt x="1763" y="259869"/>
                  </a:lnTo>
                  <a:lnTo>
                    <a:pt x="1763" y="253846"/>
                  </a:lnTo>
                  <a:lnTo>
                    <a:pt x="4603" y="253846"/>
                  </a:lnTo>
                  <a:lnTo>
                    <a:pt x="7198" y="252769"/>
                  </a:lnTo>
                  <a:lnTo>
                    <a:pt x="9548" y="250614"/>
                  </a:lnTo>
                  <a:lnTo>
                    <a:pt x="11997" y="248362"/>
                  </a:lnTo>
                  <a:lnTo>
                    <a:pt x="14102" y="245522"/>
                  </a:lnTo>
                  <a:lnTo>
                    <a:pt x="15865" y="242094"/>
                  </a:lnTo>
                  <a:lnTo>
                    <a:pt x="17726" y="238666"/>
                  </a:lnTo>
                  <a:lnTo>
                    <a:pt x="19048" y="235190"/>
                  </a:lnTo>
                  <a:lnTo>
                    <a:pt x="19832" y="231664"/>
                  </a:lnTo>
                  <a:lnTo>
                    <a:pt x="20615" y="228040"/>
                  </a:lnTo>
                  <a:lnTo>
                    <a:pt x="21007" y="224613"/>
                  </a:lnTo>
                  <a:lnTo>
                    <a:pt x="21007" y="221381"/>
                  </a:lnTo>
                  <a:lnTo>
                    <a:pt x="21007" y="53472"/>
                  </a:lnTo>
                  <a:lnTo>
                    <a:pt x="21007" y="47890"/>
                  </a:lnTo>
                  <a:lnTo>
                    <a:pt x="19195" y="42307"/>
                  </a:lnTo>
                  <a:lnTo>
                    <a:pt x="15572" y="36725"/>
                  </a:lnTo>
                  <a:lnTo>
                    <a:pt x="12046" y="31045"/>
                  </a:lnTo>
                  <a:lnTo>
                    <a:pt x="6855" y="27421"/>
                  </a:lnTo>
                  <a:lnTo>
                    <a:pt x="0" y="25854"/>
                  </a:lnTo>
                  <a:lnTo>
                    <a:pt x="0" y="21006"/>
                  </a:lnTo>
                  <a:lnTo>
                    <a:pt x="60817" y="2938"/>
                  </a:lnTo>
                  <a:lnTo>
                    <a:pt x="60817" y="39075"/>
                  </a:lnTo>
                  <a:lnTo>
                    <a:pt x="64441" y="34668"/>
                  </a:lnTo>
                  <a:lnTo>
                    <a:pt x="68260" y="30359"/>
                  </a:lnTo>
                  <a:lnTo>
                    <a:pt x="72276" y="26148"/>
                  </a:lnTo>
                  <a:lnTo>
                    <a:pt x="76291" y="21937"/>
                  </a:lnTo>
                  <a:lnTo>
                    <a:pt x="80796" y="18118"/>
                  </a:lnTo>
                  <a:lnTo>
                    <a:pt x="85791" y="14690"/>
                  </a:lnTo>
                  <a:lnTo>
                    <a:pt x="90785" y="11262"/>
                  </a:lnTo>
                  <a:lnTo>
                    <a:pt x="96270" y="8471"/>
                  </a:lnTo>
                  <a:lnTo>
                    <a:pt x="102244" y="6316"/>
                  </a:lnTo>
                  <a:lnTo>
                    <a:pt x="108315" y="4064"/>
                  </a:lnTo>
                  <a:lnTo>
                    <a:pt x="115367" y="2938"/>
                  </a:lnTo>
                  <a:lnTo>
                    <a:pt x="123397" y="2938"/>
                  </a:lnTo>
                  <a:lnTo>
                    <a:pt x="128980" y="2938"/>
                  </a:lnTo>
                  <a:lnTo>
                    <a:pt x="136178" y="4162"/>
                  </a:lnTo>
                  <a:lnTo>
                    <a:pt x="144992" y="6610"/>
                  </a:lnTo>
                  <a:lnTo>
                    <a:pt x="153806" y="8961"/>
                  </a:lnTo>
                  <a:lnTo>
                    <a:pt x="161053" y="11556"/>
                  </a:lnTo>
                  <a:lnTo>
                    <a:pt x="166734" y="14396"/>
                  </a:lnTo>
                  <a:lnTo>
                    <a:pt x="148665" y="51122"/>
                  </a:lnTo>
                  <a:close/>
                </a:path>
                <a:path w="291464" h="260350">
                  <a:moveTo>
                    <a:pt x="213036" y="259869"/>
                  </a:moveTo>
                  <a:lnTo>
                    <a:pt x="213036" y="253846"/>
                  </a:lnTo>
                  <a:lnTo>
                    <a:pt x="216170" y="253846"/>
                  </a:lnTo>
                  <a:lnTo>
                    <a:pt x="218961" y="252671"/>
                  </a:lnTo>
                  <a:lnTo>
                    <a:pt x="230958" y="231370"/>
                  </a:lnTo>
                  <a:lnTo>
                    <a:pt x="231840" y="227551"/>
                  </a:lnTo>
                  <a:lnTo>
                    <a:pt x="232280" y="224025"/>
                  </a:lnTo>
                  <a:lnTo>
                    <a:pt x="232280" y="220793"/>
                  </a:lnTo>
                  <a:lnTo>
                    <a:pt x="232280" y="54059"/>
                  </a:lnTo>
                  <a:lnTo>
                    <a:pt x="232280" y="47302"/>
                  </a:lnTo>
                  <a:lnTo>
                    <a:pt x="231252" y="40838"/>
                  </a:lnTo>
                  <a:lnTo>
                    <a:pt x="229196" y="34669"/>
                  </a:lnTo>
                  <a:lnTo>
                    <a:pt x="227237" y="28401"/>
                  </a:lnTo>
                  <a:lnTo>
                    <a:pt x="221410" y="25022"/>
                  </a:lnTo>
                  <a:lnTo>
                    <a:pt x="211714" y="24532"/>
                  </a:lnTo>
                  <a:lnTo>
                    <a:pt x="211714" y="19244"/>
                  </a:lnTo>
                  <a:lnTo>
                    <a:pt x="271944" y="0"/>
                  </a:lnTo>
                  <a:lnTo>
                    <a:pt x="271944" y="220793"/>
                  </a:lnTo>
                  <a:lnTo>
                    <a:pt x="271944" y="224025"/>
                  </a:lnTo>
                  <a:lnTo>
                    <a:pt x="287956" y="253846"/>
                  </a:lnTo>
                  <a:lnTo>
                    <a:pt x="291188" y="253846"/>
                  </a:lnTo>
                  <a:lnTo>
                    <a:pt x="291188" y="259869"/>
                  </a:lnTo>
                  <a:lnTo>
                    <a:pt x="213036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9" name="object 38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625925" y="5935769"/>
              <a:ext cx="79711" cy="79123"/>
            </a:xfrm>
            <a:prstGeom prst="rect">
              <a:avLst/>
            </a:prstGeom>
          </p:spPr>
        </p:pic>
        <p:sp>
          <p:nvSpPr>
            <p:cNvPr id="390" name="object 390"/>
            <p:cNvSpPr/>
            <p:nvPr/>
          </p:nvSpPr>
          <p:spPr>
            <a:xfrm>
              <a:off x="5762953" y="5894020"/>
              <a:ext cx="430530" cy="529590"/>
            </a:xfrm>
            <a:custGeom>
              <a:avLst/>
              <a:gdLst/>
              <a:ahLst/>
              <a:cxnLst/>
              <a:rect l="l" t="t" r="r" b="b"/>
              <a:pathLst>
                <a:path w="430529" h="529589">
                  <a:moveTo>
                    <a:pt x="69778" y="167321"/>
                  </a:moveTo>
                  <a:lnTo>
                    <a:pt x="69778" y="360497"/>
                  </a:lnTo>
                  <a:lnTo>
                    <a:pt x="69778" y="363729"/>
                  </a:lnTo>
                  <a:lnTo>
                    <a:pt x="70169" y="367255"/>
                  </a:lnTo>
                  <a:lnTo>
                    <a:pt x="70953" y="371074"/>
                  </a:lnTo>
                  <a:lnTo>
                    <a:pt x="71834" y="374796"/>
                  </a:lnTo>
                  <a:lnTo>
                    <a:pt x="73156" y="378272"/>
                  </a:lnTo>
                  <a:lnTo>
                    <a:pt x="74919" y="381504"/>
                  </a:lnTo>
                  <a:lnTo>
                    <a:pt x="76682" y="384736"/>
                  </a:lnTo>
                  <a:lnTo>
                    <a:pt x="78690" y="387576"/>
                  </a:lnTo>
                  <a:lnTo>
                    <a:pt x="80942" y="390024"/>
                  </a:lnTo>
                  <a:lnTo>
                    <a:pt x="83195" y="392375"/>
                  </a:lnTo>
                  <a:lnTo>
                    <a:pt x="85888" y="393550"/>
                  </a:lnTo>
                  <a:lnTo>
                    <a:pt x="89022" y="393550"/>
                  </a:lnTo>
                  <a:lnTo>
                    <a:pt x="89022" y="399573"/>
                  </a:lnTo>
                  <a:lnTo>
                    <a:pt x="10870" y="399573"/>
                  </a:lnTo>
                  <a:lnTo>
                    <a:pt x="10870" y="393550"/>
                  </a:lnTo>
                  <a:lnTo>
                    <a:pt x="13710" y="393550"/>
                  </a:lnTo>
                  <a:lnTo>
                    <a:pt x="16306" y="392375"/>
                  </a:lnTo>
                  <a:lnTo>
                    <a:pt x="18656" y="390024"/>
                  </a:lnTo>
                  <a:lnTo>
                    <a:pt x="21104" y="387576"/>
                  </a:lnTo>
                  <a:lnTo>
                    <a:pt x="23210" y="384736"/>
                  </a:lnTo>
                  <a:lnTo>
                    <a:pt x="24972" y="381504"/>
                  </a:lnTo>
                  <a:lnTo>
                    <a:pt x="26833" y="378272"/>
                  </a:lnTo>
                  <a:lnTo>
                    <a:pt x="28156" y="374796"/>
                  </a:lnTo>
                  <a:lnTo>
                    <a:pt x="28939" y="371074"/>
                  </a:lnTo>
                  <a:lnTo>
                    <a:pt x="29722" y="367255"/>
                  </a:lnTo>
                  <a:lnTo>
                    <a:pt x="30114" y="363729"/>
                  </a:lnTo>
                  <a:lnTo>
                    <a:pt x="30114" y="360497"/>
                  </a:lnTo>
                  <a:lnTo>
                    <a:pt x="30114" y="167321"/>
                  </a:lnTo>
                  <a:lnTo>
                    <a:pt x="0" y="167321"/>
                  </a:lnTo>
                  <a:lnTo>
                    <a:pt x="0" y="146901"/>
                  </a:lnTo>
                  <a:lnTo>
                    <a:pt x="30114" y="146901"/>
                  </a:lnTo>
                  <a:lnTo>
                    <a:pt x="30114" y="98130"/>
                  </a:lnTo>
                  <a:lnTo>
                    <a:pt x="32180" y="53481"/>
                  </a:lnTo>
                  <a:lnTo>
                    <a:pt x="51075" y="13046"/>
                  </a:lnTo>
                  <a:lnTo>
                    <a:pt x="90932" y="0"/>
                  </a:lnTo>
                  <a:lnTo>
                    <a:pt x="98962" y="0"/>
                  </a:lnTo>
                  <a:lnTo>
                    <a:pt x="105866" y="930"/>
                  </a:lnTo>
                  <a:lnTo>
                    <a:pt x="111645" y="2791"/>
                  </a:lnTo>
                  <a:lnTo>
                    <a:pt x="117423" y="4554"/>
                  </a:lnTo>
                  <a:lnTo>
                    <a:pt x="122418" y="6561"/>
                  </a:lnTo>
                  <a:lnTo>
                    <a:pt x="126629" y="8814"/>
                  </a:lnTo>
                  <a:lnTo>
                    <a:pt x="130840" y="10968"/>
                  </a:lnTo>
                  <a:lnTo>
                    <a:pt x="134366" y="12976"/>
                  </a:lnTo>
                  <a:lnTo>
                    <a:pt x="137206" y="14837"/>
                  </a:lnTo>
                  <a:lnTo>
                    <a:pt x="140046" y="16599"/>
                  </a:lnTo>
                  <a:lnTo>
                    <a:pt x="142446" y="17481"/>
                  </a:lnTo>
                  <a:lnTo>
                    <a:pt x="144404" y="17481"/>
                  </a:lnTo>
                  <a:lnTo>
                    <a:pt x="144404" y="61405"/>
                  </a:lnTo>
                  <a:lnTo>
                    <a:pt x="138968" y="61405"/>
                  </a:lnTo>
                  <a:lnTo>
                    <a:pt x="136893" y="53031"/>
                  </a:lnTo>
                  <a:lnTo>
                    <a:pt x="133607" y="45392"/>
                  </a:lnTo>
                  <a:lnTo>
                    <a:pt x="98130" y="20566"/>
                  </a:lnTo>
                  <a:lnTo>
                    <a:pt x="90142" y="21714"/>
                  </a:lnTo>
                  <a:lnTo>
                    <a:pt x="71137" y="60744"/>
                  </a:lnTo>
                  <a:lnTo>
                    <a:pt x="69778" y="89757"/>
                  </a:lnTo>
                  <a:lnTo>
                    <a:pt x="69778" y="146901"/>
                  </a:lnTo>
                  <a:lnTo>
                    <a:pt x="137794" y="146901"/>
                  </a:lnTo>
                  <a:lnTo>
                    <a:pt x="137794" y="167321"/>
                  </a:lnTo>
                  <a:lnTo>
                    <a:pt x="69778" y="167321"/>
                  </a:lnTo>
                  <a:close/>
                </a:path>
                <a:path w="430529" h="529589">
                  <a:moveTo>
                    <a:pt x="278636" y="485657"/>
                  </a:moveTo>
                  <a:lnTo>
                    <a:pt x="257188" y="519886"/>
                  </a:lnTo>
                  <a:lnTo>
                    <a:pt x="230452" y="528994"/>
                  </a:lnTo>
                  <a:lnTo>
                    <a:pt x="224478" y="528994"/>
                  </a:lnTo>
                  <a:lnTo>
                    <a:pt x="219141" y="528161"/>
                  </a:lnTo>
                  <a:lnTo>
                    <a:pt x="214440" y="526496"/>
                  </a:lnTo>
                  <a:lnTo>
                    <a:pt x="209837" y="524929"/>
                  </a:lnTo>
                  <a:lnTo>
                    <a:pt x="205821" y="523020"/>
                  </a:lnTo>
                  <a:lnTo>
                    <a:pt x="202394" y="520767"/>
                  </a:lnTo>
                  <a:lnTo>
                    <a:pt x="199064" y="518613"/>
                  </a:lnTo>
                  <a:lnTo>
                    <a:pt x="190788" y="509749"/>
                  </a:lnTo>
                  <a:lnTo>
                    <a:pt x="210620" y="460978"/>
                  </a:lnTo>
                  <a:lnTo>
                    <a:pt x="212578" y="468225"/>
                  </a:lnTo>
                  <a:lnTo>
                    <a:pt x="214586" y="473612"/>
                  </a:lnTo>
                  <a:lnTo>
                    <a:pt x="216643" y="477137"/>
                  </a:lnTo>
                  <a:lnTo>
                    <a:pt x="218602" y="481152"/>
                  </a:lnTo>
                  <a:lnTo>
                    <a:pt x="221393" y="484776"/>
                  </a:lnTo>
                  <a:lnTo>
                    <a:pt x="225016" y="488008"/>
                  </a:lnTo>
                  <a:lnTo>
                    <a:pt x="228640" y="491240"/>
                  </a:lnTo>
                  <a:lnTo>
                    <a:pt x="233047" y="492856"/>
                  </a:lnTo>
                  <a:lnTo>
                    <a:pt x="238238" y="492856"/>
                  </a:lnTo>
                  <a:lnTo>
                    <a:pt x="290681" y="397810"/>
                  </a:lnTo>
                  <a:lnTo>
                    <a:pt x="193726" y="178779"/>
                  </a:lnTo>
                  <a:lnTo>
                    <a:pt x="191767" y="173981"/>
                  </a:lnTo>
                  <a:lnTo>
                    <a:pt x="188438" y="168496"/>
                  </a:lnTo>
                  <a:lnTo>
                    <a:pt x="183737" y="162326"/>
                  </a:lnTo>
                  <a:lnTo>
                    <a:pt x="179134" y="156058"/>
                  </a:lnTo>
                  <a:lnTo>
                    <a:pt x="172866" y="152924"/>
                  </a:lnTo>
                  <a:lnTo>
                    <a:pt x="164933" y="152924"/>
                  </a:lnTo>
                  <a:lnTo>
                    <a:pt x="164933" y="146901"/>
                  </a:lnTo>
                  <a:lnTo>
                    <a:pt x="244261" y="146901"/>
                  </a:lnTo>
                  <a:lnTo>
                    <a:pt x="244261" y="152924"/>
                  </a:lnTo>
                  <a:lnTo>
                    <a:pt x="242694" y="152924"/>
                  </a:lnTo>
                  <a:lnTo>
                    <a:pt x="240686" y="154345"/>
                  </a:lnTo>
                  <a:lnTo>
                    <a:pt x="238238" y="157185"/>
                  </a:lnTo>
                  <a:lnTo>
                    <a:pt x="235887" y="159927"/>
                  </a:lnTo>
                  <a:lnTo>
                    <a:pt x="234712" y="163501"/>
                  </a:lnTo>
                  <a:lnTo>
                    <a:pt x="234712" y="167909"/>
                  </a:lnTo>
                  <a:lnTo>
                    <a:pt x="234712" y="171532"/>
                  </a:lnTo>
                  <a:lnTo>
                    <a:pt x="235495" y="174764"/>
                  </a:lnTo>
                  <a:lnTo>
                    <a:pt x="237062" y="177604"/>
                  </a:lnTo>
                  <a:lnTo>
                    <a:pt x="311101" y="347864"/>
                  </a:lnTo>
                  <a:lnTo>
                    <a:pt x="382055" y="173932"/>
                  </a:lnTo>
                  <a:lnTo>
                    <a:pt x="383230" y="171091"/>
                  </a:lnTo>
                  <a:lnTo>
                    <a:pt x="383817" y="168496"/>
                  </a:lnTo>
                  <a:lnTo>
                    <a:pt x="383817" y="166146"/>
                  </a:lnTo>
                  <a:lnTo>
                    <a:pt x="383817" y="162130"/>
                  </a:lnTo>
                  <a:lnTo>
                    <a:pt x="382495" y="158948"/>
                  </a:lnTo>
                  <a:lnTo>
                    <a:pt x="379851" y="156597"/>
                  </a:lnTo>
                  <a:lnTo>
                    <a:pt x="377305" y="154149"/>
                  </a:lnTo>
                  <a:lnTo>
                    <a:pt x="374661" y="152924"/>
                  </a:lnTo>
                  <a:lnTo>
                    <a:pt x="371918" y="152924"/>
                  </a:lnTo>
                  <a:lnTo>
                    <a:pt x="371918" y="146901"/>
                  </a:lnTo>
                  <a:lnTo>
                    <a:pt x="430238" y="146901"/>
                  </a:lnTo>
                  <a:lnTo>
                    <a:pt x="430238" y="152924"/>
                  </a:lnTo>
                  <a:lnTo>
                    <a:pt x="423774" y="152924"/>
                  </a:lnTo>
                  <a:lnTo>
                    <a:pt x="418242" y="155618"/>
                  </a:lnTo>
                  <a:lnTo>
                    <a:pt x="413639" y="161004"/>
                  </a:lnTo>
                  <a:lnTo>
                    <a:pt x="409036" y="166391"/>
                  </a:lnTo>
                  <a:lnTo>
                    <a:pt x="405314" y="172512"/>
                  </a:lnTo>
                  <a:lnTo>
                    <a:pt x="402474" y="179367"/>
                  </a:lnTo>
                  <a:lnTo>
                    <a:pt x="278636" y="485657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1" name="object 391"/>
          <p:cNvGrpSpPr/>
          <p:nvPr/>
        </p:nvGrpSpPr>
        <p:grpSpPr>
          <a:xfrm>
            <a:off x="6382744" y="5922548"/>
            <a:ext cx="292735" cy="382905"/>
            <a:chOff x="6382744" y="5922548"/>
            <a:chExt cx="292735" cy="382905"/>
          </a:xfrm>
        </p:grpSpPr>
        <p:sp>
          <p:nvSpPr>
            <p:cNvPr id="392" name="object 392"/>
            <p:cNvSpPr/>
            <p:nvPr/>
          </p:nvSpPr>
          <p:spPr>
            <a:xfrm>
              <a:off x="6394027" y="6033724"/>
              <a:ext cx="80010" cy="260350"/>
            </a:xfrm>
            <a:custGeom>
              <a:avLst/>
              <a:gdLst/>
              <a:ahLst/>
              <a:cxnLst/>
              <a:rect l="l" t="t" r="r" b="b"/>
              <a:pathLst>
                <a:path w="80010" h="260350">
                  <a:moveTo>
                    <a:pt x="1321" y="259869"/>
                  </a:moveTo>
                  <a:lnTo>
                    <a:pt x="1321" y="253846"/>
                  </a:lnTo>
                  <a:lnTo>
                    <a:pt x="4455" y="253846"/>
                  </a:lnTo>
                  <a:lnTo>
                    <a:pt x="7247" y="252671"/>
                  </a:lnTo>
                  <a:lnTo>
                    <a:pt x="19244" y="231370"/>
                  </a:lnTo>
                  <a:lnTo>
                    <a:pt x="20125" y="227551"/>
                  </a:lnTo>
                  <a:lnTo>
                    <a:pt x="20565" y="224025"/>
                  </a:lnTo>
                  <a:lnTo>
                    <a:pt x="20565" y="220793"/>
                  </a:lnTo>
                  <a:lnTo>
                    <a:pt x="20565" y="54059"/>
                  </a:lnTo>
                  <a:lnTo>
                    <a:pt x="20565" y="47302"/>
                  </a:lnTo>
                  <a:lnTo>
                    <a:pt x="19537" y="40838"/>
                  </a:lnTo>
                  <a:lnTo>
                    <a:pt x="17481" y="34669"/>
                  </a:lnTo>
                  <a:lnTo>
                    <a:pt x="15522" y="28401"/>
                  </a:lnTo>
                  <a:lnTo>
                    <a:pt x="9695" y="25022"/>
                  </a:lnTo>
                  <a:lnTo>
                    <a:pt x="0" y="24532"/>
                  </a:lnTo>
                  <a:lnTo>
                    <a:pt x="0" y="19244"/>
                  </a:lnTo>
                  <a:lnTo>
                    <a:pt x="60229" y="0"/>
                  </a:lnTo>
                  <a:lnTo>
                    <a:pt x="60229" y="220793"/>
                  </a:lnTo>
                  <a:lnTo>
                    <a:pt x="60229" y="224025"/>
                  </a:lnTo>
                  <a:lnTo>
                    <a:pt x="76241" y="253846"/>
                  </a:lnTo>
                  <a:lnTo>
                    <a:pt x="79473" y="253846"/>
                  </a:lnTo>
                  <a:lnTo>
                    <a:pt x="79473" y="259869"/>
                  </a:lnTo>
                  <a:lnTo>
                    <a:pt x="1321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3" name="object 39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387004" y="5935769"/>
              <a:ext cx="79711" cy="79123"/>
            </a:xfrm>
            <a:prstGeom prst="rect">
              <a:avLst/>
            </a:prstGeom>
          </p:spPr>
        </p:pic>
        <p:sp>
          <p:nvSpPr>
            <p:cNvPr id="394" name="object 394"/>
            <p:cNvSpPr/>
            <p:nvPr/>
          </p:nvSpPr>
          <p:spPr>
            <a:xfrm>
              <a:off x="6523444" y="5933831"/>
              <a:ext cx="140970" cy="360045"/>
            </a:xfrm>
            <a:custGeom>
              <a:avLst/>
              <a:gdLst/>
              <a:ahLst/>
              <a:cxnLst/>
              <a:rect l="l" t="t" r="r" b="b"/>
              <a:pathLst>
                <a:path w="140970" h="360045">
                  <a:moveTo>
                    <a:pt x="73450" y="127510"/>
                  </a:moveTo>
                  <a:lnTo>
                    <a:pt x="73450" y="272503"/>
                  </a:lnTo>
                  <a:lnTo>
                    <a:pt x="73487" y="280169"/>
                  </a:lnTo>
                  <a:lnTo>
                    <a:pt x="76976" y="321862"/>
                  </a:lnTo>
                  <a:lnTo>
                    <a:pt x="91862" y="339343"/>
                  </a:lnTo>
                  <a:lnTo>
                    <a:pt x="97543" y="339343"/>
                  </a:lnTo>
                  <a:lnTo>
                    <a:pt x="130338" y="314039"/>
                  </a:lnTo>
                  <a:lnTo>
                    <a:pt x="135444" y="298357"/>
                  </a:lnTo>
                  <a:lnTo>
                    <a:pt x="140732" y="298357"/>
                  </a:lnTo>
                  <a:lnTo>
                    <a:pt x="140732" y="342281"/>
                  </a:lnTo>
                  <a:lnTo>
                    <a:pt x="137206" y="342281"/>
                  </a:lnTo>
                  <a:lnTo>
                    <a:pt x="134219" y="343505"/>
                  </a:lnTo>
                  <a:lnTo>
                    <a:pt x="92107" y="359762"/>
                  </a:lnTo>
                  <a:lnTo>
                    <a:pt x="81843" y="359239"/>
                  </a:lnTo>
                  <a:lnTo>
                    <a:pt x="47927" y="341547"/>
                  </a:lnTo>
                  <a:lnTo>
                    <a:pt x="34522" y="298504"/>
                  </a:lnTo>
                  <a:lnTo>
                    <a:pt x="33640" y="264129"/>
                  </a:lnTo>
                  <a:lnTo>
                    <a:pt x="33640" y="127510"/>
                  </a:lnTo>
                  <a:lnTo>
                    <a:pt x="0" y="127510"/>
                  </a:lnTo>
                  <a:lnTo>
                    <a:pt x="0" y="107091"/>
                  </a:lnTo>
                  <a:lnTo>
                    <a:pt x="33640" y="107091"/>
                  </a:lnTo>
                  <a:lnTo>
                    <a:pt x="33640" y="53472"/>
                  </a:lnTo>
                  <a:lnTo>
                    <a:pt x="33640" y="46714"/>
                  </a:lnTo>
                  <a:lnTo>
                    <a:pt x="32759" y="40446"/>
                  </a:lnTo>
                  <a:lnTo>
                    <a:pt x="30996" y="34668"/>
                  </a:lnTo>
                  <a:lnTo>
                    <a:pt x="29233" y="28792"/>
                  </a:lnTo>
                  <a:lnTo>
                    <a:pt x="23308" y="25658"/>
                  </a:lnTo>
                  <a:lnTo>
                    <a:pt x="13221" y="25267"/>
                  </a:lnTo>
                  <a:lnTo>
                    <a:pt x="13221" y="19244"/>
                  </a:lnTo>
                  <a:lnTo>
                    <a:pt x="73450" y="0"/>
                  </a:lnTo>
                  <a:lnTo>
                    <a:pt x="73450" y="107091"/>
                  </a:lnTo>
                  <a:lnTo>
                    <a:pt x="140732" y="107091"/>
                  </a:lnTo>
                  <a:lnTo>
                    <a:pt x="140732" y="127510"/>
                  </a:lnTo>
                  <a:lnTo>
                    <a:pt x="73450" y="12751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5" name="object 395"/>
          <p:cNvGrpSpPr/>
          <p:nvPr/>
        </p:nvGrpSpPr>
        <p:grpSpPr>
          <a:xfrm>
            <a:off x="6853865" y="5882737"/>
            <a:ext cx="1552575" cy="426720"/>
            <a:chOff x="6853865" y="5882737"/>
            <a:chExt cx="1552575" cy="426720"/>
          </a:xfrm>
        </p:grpSpPr>
        <p:sp>
          <p:nvSpPr>
            <p:cNvPr id="396" name="object 396"/>
            <p:cNvSpPr/>
            <p:nvPr/>
          </p:nvSpPr>
          <p:spPr>
            <a:xfrm>
              <a:off x="6865148" y="5894020"/>
              <a:ext cx="256540" cy="403860"/>
            </a:xfrm>
            <a:custGeom>
              <a:avLst/>
              <a:gdLst/>
              <a:ahLst/>
              <a:cxnLst/>
              <a:rect l="l" t="t" r="r" b="b"/>
              <a:pathLst>
                <a:path w="256540" h="403860">
                  <a:moveTo>
                    <a:pt x="129420" y="142642"/>
                  </a:moveTo>
                  <a:lnTo>
                    <a:pt x="173243" y="148756"/>
                  </a:lnTo>
                  <a:lnTo>
                    <a:pt x="207425" y="166072"/>
                  </a:lnTo>
                  <a:lnTo>
                    <a:pt x="238789" y="201659"/>
                  </a:lnTo>
                  <a:lnTo>
                    <a:pt x="254397" y="246979"/>
                  </a:lnTo>
                  <a:lnTo>
                    <a:pt x="256344" y="270740"/>
                  </a:lnTo>
                  <a:lnTo>
                    <a:pt x="255857" y="283025"/>
                  </a:lnTo>
                  <a:lnTo>
                    <a:pt x="244151" y="330814"/>
                  </a:lnTo>
                  <a:lnTo>
                    <a:pt x="216349" y="370973"/>
                  </a:lnTo>
                  <a:lnTo>
                    <a:pt x="173188" y="397388"/>
                  </a:lnTo>
                  <a:lnTo>
                    <a:pt x="131183" y="403833"/>
                  </a:lnTo>
                  <a:lnTo>
                    <a:pt x="120055" y="403255"/>
                  </a:lnTo>
                  <a:lnTo>
                    <a:pt x="80915" y="389639"/>
                  </a:lnTo>
                  <a:lnTo>
                    <a:pt x="60230" y="371955"/>
                  </a:lnTo>
                  <a:lnTo>
                    <a:pt x="60230" y="399573"/>
                  </a:lnTo>
                  <a:lnTo>
                    <a:pt x="1175" y="399573"/>
                  </a:lnTo>
                  <a:lnTo>
                    <a:pt x="1175" y="393550"/>
                  </a:lnTo>
                  <a:lnTo>
                    <a:pt x="4015" y="393550"/>
                  </a:lnTo>
                  <a:lnTo>
                    <a:pt x="6610" y="392375"/>
                  </a:lnTo>
                  <a:lnTo>
                    <a:pt x="8960" y="390024"/>
                  </a:lnTo>
                  <a:lnTo>
                    <a:pt x="11409" y="387576"/>
                  </a:lnTo>
                  <a:lnTo>
                    <a:pt x="13514" y="384736"/>
                  </a:lnTo>
                  <a:lnTo>
                    <a:pt x="15278" y="381504"/>
                  </a:lnTo>
                  <a:lnTo>
                    <a:pt x="17138" y="378272"/>
                  </a:lnTo>
                  <a:lnTo>
                    <a:pt x="18460" y="374796"/>
                  </a:lnTo>
                  <a:lnTo>
                    <a:pt x="19244" y="371074"/>
                  </a:lnTo>
                  <a:lnTo>
                    <a:pt x="20027" y="367255"/>
                  </a:lnTo>
                  <a:lnTo>
                    <a:pt x="20419" y="363729"/>
                  </a:lnTo>
                  <a:lnTo>
                    <a:pt x="20419" y="360497"/>
                  </a:lnTo>
                  <a:lnTo>
                    <a:pt x="20419" y="53619"/>
                  </a:lnTo>
                  <a:lnTo>
                    <a:pt x="20419" y="46764"/>
                  </a:lnTo>
                  <a:lnTo>
                    <a:pt x="19440" y="40349"/>
                  </a:lnTo>
                  <a:lnTo>
                    <a:pt x="17481" y="34375"/>
                  </a:lnTo>
                  <a:lnTo>
                    <a:pt x="15522" y="28303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230" y="0"/>
                  </a:lnTo>
                  <a:lnTo>
                    <a:pt x="60230" y="172169"/>
                  </a:lnTo>
                  <a:lnTo>
                    <a:pt x="67455" y="165641"/>
                  </a:lnTo>
                  <a:lnTo>
                    <a:pt x="102372" y="147104"/>
                  </a:lnTo>
                  <a:lnTo>
                    <a:pt x="120588" y="143137"/>
                  </a:lnTo>
                  <a:lnTo>
                    <a:pt x="129420" y="142642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7" name="object 39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6914095" y="6046386"/>
              <a:ext cx="181954" cy="242184"/>
            </a:xfrm>
            <a:prstGeom prst="rect">
              <a:avLst/>
            </a:prstGeom>
          </p:spPr>
        </p:pic>
        <p:sp>
          <p:nvSpPr>
            <p:cNvPr id="398" name="object 398"/>
            <p:cNvSpPr/>
            <p:nvPr/>
          </p:nvSpPr>
          <p:spPr>
            <a:xfrm>
              <a:off x="7170280" y="6036662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5" h="261620">
                  <a:moveTo>
                    <a:pt x="37900" y="135443"/>
                  </a:moveTo>
                  <a:lnTo>
                    <a:pt x="48036" y="175400"/>
                  </a:lnTo>
                  <a:lnTo>
                    <a:pt x="68749" y="208894"/>
                  </a:lnTo>
                  <a:lnTo>
                    <a:pt x="100480" y="231958"/>
                  </a:lnTo>
                  <a:lnTo>
                    <a:pt x="143669" y="240625"/>
                  </a:lnTo>
                  <a:lnTo>
                    <a:pt x="150436" y="240386"/>
                  </a:lnTo>
                  <a:lnTo>
                    <a:pt x="192606" y="229038"/>
                  </a:lnTo>
                  <a:lnTo>
                    <a:pt x="226265" y="202412"/>
                  </a:lnTo>
                  <a:lnTo>
                    <a:pt x="235190" y="184068"/>
                  </a:lnTo>
                  <a:lnTo>
                    <a:pt x="240625" y="184068"/>
                  </a:lnTo>
                  <a:lnTo>
                    <a:pt x="240625" y="229313"/>
                  </a:lnTo>
                  <a:lnTo>
                    <a:pt x="238177" y="229313"/>
                  </a:lnTo>
                  <a:lnTo>
                    <a:pt x="235435" y="230097"/>
                  </a:lnTo>
                  <a:lnTo>
                    <a:pt x="232399" y="231664"/>
                  </a:lnTo>
                  <a:lnTo>
                    <a:pt x="229460" y="233231"/>
                  </a:lnTo>
                  <a:lnTo>
                    <a:pt x="225983" y="235238"/>
                  </a:lnTo>
                  <a:lnTo>
                    <a:pt x="221968" y="237687"/>
                  </a:lnTo>
                  <a:lnTo>
                    <a:pt x="215422" y="241350"/>
                  </a:lnTo>
                  <a:lnTo>
                    <a:pt x="178458" y="256646"/>
                  </a:lnTo>
                  <a:lnTo>
                    <a:pt x="135296" y="261191"/>
                  </a:lnTo>
                  <a:lnTo>
                    <a:pt x="121946" y="260705"/>
                  </a:lnTo>
                  <a:lnTo>
                    <a:pt x="83880" y="253405"/>
                  </a:lnTo>
                  <a:lnTo>
                    <a:pt x="40838" y="229313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0"/>
                  </a:lnTo>
                  <a:lnTo>
                    <a:pt x="468" y="116383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0" y="6445"/>
                  </a:lnTo>
                  <a:lnTo>
                    <a:pt x="127510" y="0"/>
                  </a:lnTo>
                  <a:lnTo>
                    <a:pt x="142090" y="642"/>
                  </a:lnTo>
                  <a:lnTo>
                    <a:pt x="180101" y="10282"/>
                  </a:lnTo>
                  <a:lnTo>
                    <a:pt x="217414" y="38488"/>
                  </a:lnTo>
                  <a:lnTo>
                    <a:pt x="239450" y="81236"/>
                  </a:lnTo>
                  <a:lnTo>
                    <a:pt x="246198" y="120982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9" name="object 39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6897" y="6045210"/>
              <a:ext cx="194001" cy="116436"/>
            </a:xfrm>
            <a:prstGeom prst="rect">
              <a:avLst/>
            </a:prstGeom>
          </p:spPr>
        </p:pic>
        <p:sp>
          <p:nvSpPr>
            <p:cNvPr id="400" name="object 400"/>
            <p:cNvSpPr/>
            <p:nvPr/>
          </p:nvSpPr>
          <p:spPr>
            <a:xfrm>
              <a:off x="7452969" y="5894020"/>
              <a:ext cx="443865" cy="403860"/>
            </a:xfrm>
            <a:custGeom>
              <a:avLst/>
              <a:gdLst/>
              <a:ahLst/>
              <a:cxnLst/>
              <a:rect l="l" t="t" r="r" b="b"/>
              <a:pathLst>
                <a:path w="443865" h="403860">
                  <a:moveTo>
                    <a:pt x="69778" y="167321"/>
                  </a:moveTo>
                  <a:lnTo>
                    <a:pt x="69778" y="360497"/>
                  </a:lnTo>
                  <a:lnTo>
                    <a:pt x="69778" y="363729"/>
                  </a:lnTo>
                  <a:lnTo>
                    <a:pt x="70169" y="367255"/>
                  </a:lnTo>
                  <a:lnTo>
                    <a:pt x="85888" y="393550"/>
                  </a:lnTo>
                  <a:lnTo>
                    <a:pt x="89022" y="393550"/>
                  </a:lnTo>
                  <a:lnTo>
                    <a:pt x="89022" y="399573"/>
                  </a:lnTo>
                  <a:lnTo>
                    <a:pt x="10870" y="399573"/>
                  </a:lnTo>
                  <a:lnTo>
                    <a:pt x="10870" y="393550"/>
                  </a:lnTo>
                  <a:lnTo>
                    <a:pt x="13710" y="393550"/>
                  </a:lnTo>
                  <a:lnTo>
                    <a:pt x="16305" y="392375"/>
                  </a:lnTo>
                  <a:lnTo>
                    <a:pt x="18656" y="390024"/>
                  </a:lnTo>
                  <a:lnTo>
                    <a:pt x="21104" y="387576"/>
                  </a:lnTo>
                  <a:lnTo>
                    <a:pt x="23210" y="384736"/>
                  </a:lnTo>
                  <a:lnTo>
                    <a:pt x="24972" y="381504"/>
                  </a:lnTo>
                  <a:lnTo>
                    <a:pt x="26833" y="378272"/>
                  </a:lnTo>
                  <a:lnTo>
                    <a:pt x="28155" y="374796"/>
                  </a:lnTo>
                  <a:lnTo>
                    <a:pt x="28939" y="371074"/>
                  </a:lnTo>
                  <a:lnTo>
                    <a:pt x="29722" y="367255"/>
                  </a:lnTo>
                  <a:lnTo>
                    <a:pt x="30114" y="363729"/>
                  </a:lnTo>
                  <a:lnTo>
                    <a:pt x="30114" y="360497"/>
                  </a:lnTo>
                  <a:lnTo>
                    <a:pt x="30114" y="167321"/>
                  </a:lnTo>
                  <a:lnTo>
                    <a:pt x="0" y="167321"/>
                  </a:lnTo>
                  <a:lnTo>
                    <a:pt x="0" y="146901"/>
                  </a:lnTo>
                  <a:lnTo>
                    <a:pt x="30114" y="146901"/>
                  </a:lnTo>
                  <a:lnTo>
                    <a:pt x="30114" y="98130"/>
                  </a:lnTo>
                  <a:lnTo>
                    <a:pt x="32180" y="53481"/>
                  </a:lnTo>
                  <a:lnTo>
                    <a:pt x="51075" y="13046"/>
                  </a:lnTo>
                  <a:lnTo>
                    <a:pt x="90932" y="0"/>
                  </a:lnTo>
                  <a:lnTo>
                    <a:pt x="98962" y="0"/>
                  </a:lnTo>
                  <a:lnTo>
                    <a:pt x="105866" y="930"/>
                  </a:lnTo>
                  <a:lnTo>
                    <a:pt x="111645" y="2791"/>
                  </a:lnTo>
                  <a:lnTo>
                    <a:pt x="117423" y="4554"/>
                  </a:lnTo>
                  <a:lnTo>
                    <a:pt x="122418" y="6561"/>
                  </a:lnTo>
                  <a:lnTo>
                    <a:pt x="126629" y="8814"/>
                  </a:lnTo>
                  <a:lnTo>
                    <a:pt x="130840" y="10968"/>
                  </a:lnTo>
                  <a:lnTo>
                    <a:pt x="134365" y="12976"/>
                  </a:lnTo>
                  <a:lnTo>
                    <a:pt x="137206" y="14837"/>
                  </a:lnTo>
                  <a:lnTo>
                    <a:pt x="140046" y="16599"/>
                  </a:lnTo>
                  <a:lnTo>
                    <a:pt x="142446" y="17481"/>
                  </a:lnTo>
                  <a:lnTo>
                    <a:pt x="144404" y="17481"/>
                  </a:lnTo>
                  <a:lnTo>
                    <a:pt x="144404" y="61405"/>
                  </a:lnTo>
                  <a:lnTo>
                    <a:pt x="138968" y="61405"/>
                  </a:lnTo>
                  <a:lnTo>
                    <a:pt x="136893" y="53031"/>
                  </a:lnTo>
                  <a:lnTo>
                    <a:pt x="133606" y="45392"/>
                  </a:lnTo>
                  <a:lnTo>
                    <a:pt x="98130" y="20566"/>
                  </a:lnTo>
                  <a:lnTo>
                    <a:pt x="90142" y="21714"/>
                  </a:lnTo>
                  <a:lnTo>
                    <a:pt x="71137" y="60744"/>
                  </a:lnTo>
                  <a:lnTo>
                    <a:pt x="69778" y="89757"/>
                  </a:lnTo>
                  <a:lnTo>
                    <a:pt x="69778" y="146901"/>
                  </a:lnTo>
                  <a:lnTo>
                    <a:pt x="137794" y="146901"/>
                  </a:lnTo>
                  <a:lnTo>
                    <a:pt x="137794" y="167321"/>
                  </a:lnTo>
                  <a:lnTo>
                    <a:pt x="69778" y="167321"/>
                  </a:lnTo>
                  <a:close/>
                </a:path>
                <a:path w="443865" h="403860">
                  <a:moveTo>
                    <a:pt x="308604" y="403833"/>
                  </a:moveTo>
                  <a:lnTo>
                    <a:pt x="266957" y="398297"/>
                  </a:lnTo>
                  <a:lnTo>
                    <a:pt x="232178" y="382202"/>
                  </a:lnTo>
                  <a:lnTo>
                    <a:pt x="198133" y="348084"/>
                  </a:lnTo>
                  <a:lnTo>
                    <a:pt x="179881" y="301700"/>
                  </a:lnTo>
                  <a:lnTo>
                    <a:pt x="177567" y="275000"/>
                  </a:lnTo>
                  <a:lnTo>
                    <a:pt x="178201" y="260567"/>
                  </a:lnTo>
                  <a:lnTo>
                    <a:pt x="187703" y="221234"/>
                  </a:lnTo>
                  <a:lnTo>
                    <a:pt x="207508" y="188539"/>
                  </a:lnTo>
                  <a:lnTo>
                    <a:pt x="246794" y="157607"/>
                  </a:lnTo>
                  <a:lnTo>
                    <a:pt x="284401" y="145065"/>
                  </a:lnTo>
                  <a:lnTo>
                    <a:pt x="312276" y="142642"/>
                  </a:lnTo>
                  <a:lnTo>
                    <a:pt x="326434" y="143229"/>
                  </a:lnTo>
                  <a:lnTo>
                    <a:pt x="365161" y="152043"/>
                  </a:lnTo>
                  <a:lnTo>
                    <a:pt x="406734" y="178192"/>
                  </a:lnTo>
                  <a:lnTo>
                    <a:pt x="433764" y="218149"/>
                  </a:lnTo>
                  <a:lnTo>
                    <a:pt x="442854" y="255444"/>
                  </a:lnTo>
                  <a:lnTo>
                    <a:pt x="443460" y="268977"/>
                  </a:lnTo>
                  <a:lnTo>
                    <a:pt x="442909" y="281813"/>
                  </a:lnTo>
                  <a:lnTo>
                    <a:pt x="434646" y="319218"/>
                  </a:lnTo>
                  <a:lnTo>
                    <a:pt x="408791" y="362260"/>
                  </a:lnTo>
                  <a:lnTo>
                    <a:pt x="378768" y="386196"/>
                  </a:lnTo>
                  <a:lnTo>
                    <a:pt x="339747" y="400969"/>
                  </a:lnTo>
                  <a:lnTo>
                    <a:pt x="308604" y="40383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1" name="object 40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658329" y="6045210"/>
              <a:ext cx="211482" cy="244094"/>
            </a:xfrm>
            <a:prstGeom prst="rect">
              <a:avLst/>
            </a:prstGeom>
          </p:spPr>
        </p:pic>
        <p:sp>
          <p:nvSpPr>
            <p:cNvPr id="402" name="object 402"/>
            <p:cNvSpPr/>
            <p:nvPr/>
          </p:nvSpPr>
          <p:spPr>
            <a:xfrm>
              <a:off x="7948133" y="6036662"/>
              <a:ext cx="447040" cy="261620"/>
            </a:xfrm>
            <a:custGeom>
              <a:avLst/>
              <a:gdLst/>
              <a:ahLst/>
              <a:cxnLst/>
              <a:rect l="l" t="t" r="r" b="b"/>
              <a:pathLst>
                <a:path w="447040" h="261620">
                  <a:moveTo>
                    <a:pt x="148665" y="48183"/>
                  </a:moveTo>
                  <a:lnTo>
                    <a:pt x="143866" y="40153"/>
                  </a:lnTo>
                  <a:lnTo>
                    <a:pt x="138822" y="35158"/>
                  </a:lnTo>
                  <a:lnTo>
                    <a:pt x="133534" y="33199"/>
                  </a:lnTo>
                  <a:lnTo>
                    <a:pt x="128343" y="31143"/>
                  </a:lnTo>
                  <a:lnTo>
                    <a:pt x="122321" y="30114"/>
                  </a:lnTo>
                  <a:lnTo>
                    <a:pt x="115465" y="30114"/>
                  </a:lnTo>
                  <a:lnTo>
                    <a:pt x="111058" y="30114"/>
                  </a:lnTo>
                  <a:lnTo>
                    <a:pt x="106357" y="31143"/>
                  </a:lnTo>
                  <a:lnTo>
                    <a:pt x="101362" y="33199"/>
                  </a:lnTo>
                  <a:lnTo>
                    <a:pt x="96367" y="35158"/>
                  </a:lnTo>
                  <a:lnTo>
                    <a:pt x="91471" y="37753"/>
                  </a:lnTo>
                  <a:lnTo>
                    <a:pt x="86672" y="40985"/>
                  </a:lnTo>
                  <a:lnTo>
                    <a:pt x="81873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30" y="250908"/>
                  </a:lnTo>
                  <a:lnTo>
                    <a:pt x="80061" y="250908"/>
                  </a:lnTo>
                  <a:lnTo>
                    <a:pt x="80061" y="256931"/>
                  </a:lnTo>
                  <a:lnTo>
                    <a:pt x="1763" y="256931"/>
                  </a:lnTo>
                  <a:lnTo>
                    <a:pt x="1763" y="250908"/>
                  </a:lnTo>
                  <a:lnTo>
                    <a:pt x="4603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2" y="242584"/>
                  </a:lnTo>
                  <a:lnTo>
                    <a:pt x="15865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2" y="228726"/>
                  </a:lnTo>
                  <a:lnTo>
                    <a:pt x="20615" y="225102"/>
                  </a:lnTo>
                  <a:lnTo>
                    <a:pt x="21007" y="221675"/>
                  </a:lnTo>
                  <a:lnTo>
                    <a:pt x="21007" y="218443"/>
                  </a:lnTo>
                  <a:lnTo>
                    <a:pt x="21007" y="50534"/>
                  </a:lnTo>
                  <a:lnTo>
                    <a:pt x="21007" y="44951"/>
                  </a:lnTo>
                  <a:lnTo>
                    <a:pt x="19195" y="39369"/>
                  </a:lnTo>
                  <a:lnTo>
                    <a:pt x="15572" y="33787"/>
                  </a:lnTo>
                  <a:lnTo>
                    <a:pt x="12046" y="28107"/>
                  </a:lnTo>
                  <a:lnTo>
                    <a:pt x="6855" y="24483"/>
                  </a:lnTo>
                  <a:lnTo>
                    <a:pt x="0" y="22916"/>
                  </a:lnTo>
                  <a:lnTo>
                    <a:pt x="0" y="18068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68260" y="27421"/>
                  </a:lnTo>
                  <a:lnTo>
                    <a:pt x="72276" y="23210"/>
                  </a:lnTo>
                  <a:lnTo>
                    <a:pt x="76291" y="18999"/>
                  </a:lnTo>
                  <a:lnTo>
                    <a:pt x="102244" y="3378"/>
                  </a:lnTo>
                  <a:lnTo>
                    <a:pt x="108315" y="1126"/>
                  </a:lnTo>
                  <a:lnTo>
                    <a:pt x="115367" y="0"/>
                  </a:lnTo>
                  <a:lnTo>
                    <a:pt x="123397" y="0"/>
                  </a:lnTo>
                  <a:lnTo>
                    <a:pt x="128980" y="0"/>
                  </a:lnTo>
                  <a:lnTo>
                    <a:pt x="136178" y="1224"/>
                  </a:lnTo>
                  <a:lnTo>
                    <a:pt x="144992" y="3672"/>
                  </a:lnTo>
                  <a:lnTo>
                    <a:pt x="153806" y="6022"/>
                  </a:lnTo>
                  <a:lnTo>
                    <a:pt x="161053" y="8618"/>
                  </a:lnTo>
                  <a:lnTo>
                    <a:pt x="166734" y="11458"/>
                  </a:lnTo>
                  <a:lnTo>
                    <a:pt x="148665" y="48183"/>
                  </a:lnTo>
                  <a:close/>
                </a:path>
                <a:path w="447040" h="261620">
                  <a:moveTo>
                    <a:pt x="237716" y="135443"/>
                  </a:moveTo>
                  <a:lnTo>
                    <a:pt x="247852" y="175400"/>
                  </a:lnTo>
                  <a:lnTo>
                    <a:pt x="268566" y="208894"/>
                  </a:lnTo>
                  <a:lnTo>
                    <a:pt x="300297" y="231958"/>
                  </a:lnTo>
                  <a:lnTo>
                    <a:pt x="343486" y="240625"/>
                  </a:lnTo>
                  <a:lnTo>
                    <a:pt x="350253" y="240386"/>
                  </a:lnTo>
                  <a:lnTo>
                    <a:pt x="392423" y="229038"/>
                  </a:lnTo>
                  <a:lnTo>
                    <a:pt x="426081" y="202412"/>
                  </a:lnTo>
                  <a:lnTo>
                    <a:pt x="435006" y="184068"/>
                  </a:lnTo>
                  <a:lnTo>
                    <a:pt x="440441" y="184068"/>
                  </a:lnTo>
                  <a:lnTo>
                    <a:pt x="440441" y="229313"/>
                  </a:lnTo>
                  <a:lnTo>
                    <a:pt x="437993" y="229313"/>
                  </a:lnTo>
                  <a:lnTo>
                    <a:pt x="435251" y="230097"/>
                  </a:lnTo>
                  <a:lnTo>
                    <a:pt x="432215" y="231664"/>
                  </a:lnTo>
                  <a:lnTo>
                    <a:pt x="429277" y="233231"/>
                  </a:lnTo>
                  <a:lnTo>
                    <a:pt x="425800" y="235238"/>
                  </a:lnTo>
                  <a:lnTo>
                    <a:pt x="421785" y="237687"/>
                  </a:lnTo>
                  <a:lnTo>
                    <a:pt x="415238" y="241350"/>
                  </a:lnTo>
                  <a:lnTo>
                    <a:pt x="378274" y="256646"/>
                  </a:lnTo>
                  <a:lnTo>
                    <a:pt x="335112" y="261191"/>
                  </a:lnTo>
                  <a:lnTo>
                    <a:pt x="321763" y="260705"/>
                  </a:lnTo>
                  <a:lnTo>
                    <a:pt x="283697" y="253405"/>
                  </a:lnTo>
                  <a:lnTo>
                    <a:pt x="240654" y="229313"/>
                  </a:lnTo>
                  <a:lnTo>
                    <a:pt x="210834" y="187740"/>
                  </a:lnTo>
                  <a:lnTo>
                    <a:pt x="200504" y="144386"/>
                  </a:lnTo>
                  <a:lnTo>
                    <a:pt x="199816" y="127510"/>
                  </a:lnTo>
                  <a:lnTo>
                    <a:pt x="200284" y="116383"/>
                  </a:lnTo>
                  <a:lnTo>
                    <a:pt x="211540" y="71385"/>
                  </a:lnTo>
                  <a:lnTo>
                    <a:pt x="238332" y="32529"/>
                  </a:lnTo>
                  <a:lnTo>
                    <a:pt x="282237" y="6445"/>
                  </a:lnTo>
                  <a:lnTo>
                    <a:pt x="327327" y="0"/>
                  </a:lnTo>
                  <a:lnTo>
                    <a:pt x="341907" y="642"/>
                  </a:lnTo>
                  <a:lnTo>
                    <a:pt x="379917" y="10282"/>
                  </a:lnTo>
                  <a:lnTo>
                    <a:pt x="417231" y="38488"/>
                  </a:lnTo>
                  <a:lnTo>
                    <a:pt x="439266" y="81236"/>
                  </a:lnTo>
                  <a:lnTo>
                    <a:pt x="446014" y="120982"/>
                  </a:lnTo>
                  <a:lnTo>
                    <a:pt x="446464" y="135443"/>
                  </a:lnTo>
                  <a:lnTo>
                    <a:pt x="237716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3" name="object 40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4567" y="6045210"/>
              <a:ext cx="194001" cy="116436"/>
            </a:xfrm>
            <a:prstGeom prst="rect">
              <a:avLst/>
            </a:prstGeom>
          </p:spPr>
        </p:pic>
      </p:grpSp>
      <p:grpSp>
        <p:nvGrpSpPr>
          <p:cNvPr id="404" name="object 404"/>
          <p:cNvGrpSpPr/>
          <p:nvPr/>
        </p:nvGrpSpPr>
        <p:grpSpPr>
          <a:xfrm>
            <a:off x="8590178" y="5881562"/>
            <a:ext cx="2305685" cy="558165"/>
            <a:chOff x="8590178" y="5881562"/>
            <a:chExt cx="2305685" cy="558165"/>
          </a:xfrm>
        </p:grpSpPr>
        <p:sp>
          <p:nvSpPr>
            <p:cNvPr id="405" name="object 405"/>
            <p:cNvSpPr/>
            <p:nvPr/>
          </p:nvSpPr>
          <p:spPr>
            <a:xfrm>
              <a:off x="8601461" y="6036662"/>
              <a:ext cx="255270" cy="383540"/>
            </a:xfrm>
            <a:custGeom>
              <a:avLst/>
              <a:gdLst/>
              <a:ahLst/>
              <a:cxnLst/>
              <a:rect l="l" t="t" r="r" b="b"/>
              <a:pathLst>
                <a:path w="255270" h="383539">
                  <a:moveTo>
                    <a:pt x="127657" y="0"/>
                  </a:moveTo>
                  <a:lnTo>
                    <a:pt x="171480" y="6279"/>
                  </a:lnTo>
                  <a:lnTo>
                    <a:pt x="205736" y="24055"/>
                  </a:lnTo>
                  <a:lnTo>
                    <a:pt x="237540" y="59715"/>
                  </a:lnTo>
                  <a:lnTo>
                    <a:pt x="253222" y="105622"/>
                  </a:lnTo>
                  <a:lnTo>
                    <a:pt x="255168" y="130008"/>
                  </a:lnTo>
                  <a:lnTo>
                    <a:pt x="254700" y="142017"/>
                  </a:lnTo>
                  <a:lnTo>
                    <a:pt x="243434" y="188989"/>
                  </a:lnTo>
                  <a:lnTo>
                    <a:pt x="216643" y="228496"/>
                  </a:lnTo>
                  <a:lnTo>
                    <a:pt x="174648" y="254746"/>
                  </a:lnTo>
                  <a:lnTo>
                    <a:pt x="132505" y="261191"/>
                  </a:lnTo>
                  <a:lnTo>
                    <a:pt x="123113" y="260576"/>
                  </a:lnTo>
                  <a:lnTo>
                    <a:pt x="84643" y="246033"/>
                  </a:lnTo>
                  <a:lnTo>
                    <a:pt x="59054" y="226228"/>
                  </a:lnTo>
                  <a:lnTo>
                    <a:pt x="59054" y="344191"/>
                  </a:lnTo>
                  <a:lnTo>
                    <a:pt x="59054" y="347423"/>
                  </a:lnTo>
                  <a:lnTo>
                    <a:pt x="59446" y="350948"/>
                  </a:lnTo>
                  <a:lnTo>
                    <a:pt x="75066" y="377244"/>
                  </a:lnTo>
                  <a:lnTo>
                    <a:pt x="78298" y="377244"/>
                  </a:lnTo>
                  <a:lnTo>
                    <a:pt x="78298" y="383267"/>
                  </a:lnTo>
                  <a:lnTo>
                    <a:pt x="0" y="383267"/>
                  </a:lnTo>
                  <a:lnTo>
                    <a:pt x="0" y="377244"/>
                  </a:lnTo>
                  <a:lnTo>
                    <a:pt x="2840" y="377244"/>
                  </a:lnTo>
                  <a:lnTo>
                    <a:pt x="5435" y="376020"/>
                  </a:lnTo>
                  <a:lnTo>
                    <a:pt x="7785" y="373571"/>
                  </a:lnTo>
                  <a:lnTo>
                    <a:pt x="10233" y="371221"/>
                  </a:lnTo>
                  <a:lnTo>
                    <a:pt x="12339" y="368430"/>
                  </a:lnTo>
                  <a:lnTo>
                    <a:pt x="14102" y="365198"/>
                  </a:lnTo>
                  <a:lnTo>
                    <a:pt x="15963" y="362064"/>
                  </a:lnTo>
                  <a:lnTo>
                    <a:pt x="17285" y="358587"/>
                  </a:lnTo>
                  <a:lnTo>
                    <a:pt x="18068" y="354768"/>
                  </a:lnTo>
                  <a:lnTo>
                    <a:pt x="18852" y="350948"/>
                  </a:lnTo>
                  <a:lnTo>
                    <a:pt x="19244" y="347423"/>
                  </a:lnTo>
                  <a:lnTo>
                    <a:pt x="19244" y="344191"/>
                  </a:lnTo>
                  <a:lnTo>
                    <a:pt x="19244" y="39663"/>
                  </a:lnTo>
                  <a:lnTo>
                    <a:pt x="19244" y="36039"/>
                  </a:lnTo>
                  <a:lnTo>
                    <a:pt x="19146" y="32563"/>
                  </a:lnTo>
                  <a:lnTo>
                    <a:pt x="18950" y="29233"/>
                  </a:lnTo>
                  <a:lnTo>
                    <a:pt x="18754" y="25805"/>
                  </a:lnTo>
                  <a:lnTo>
                    <a:pt x="18069" y="22818"/>
                  </a:lnTo>
                  <a:lnTo>
                    <a:pt x="16893" y="20272"/>
                  </a:lnTo>
                  <a:lnTo>
                    <a:pt x="15718" y="17628"/>
                  </a:lnTo>
                  <a:lnTo>
                    <a:pt x="13808" y="15424"/>
                  </a:lnTo>
                  <a:lnTo>
                    <a:pt x="11164" y="13661"/>
                  </a:lnTo>
                  <a:lnTo>
                    <a:pt x="8618" y="11801"/>
                  </a:lnTo>
                  <a:lnTo>
                    <a:pt x="4896" y="10674"/>
                  </a:lnTo>
                  <a:lnTo>
                    <a:pt x="0" y="10282"/>
                  </a:lnTo>
                  <a:lnTo>
                    <a:pt x="0" y="4259"/>
                  </a:lnTo>
                  <a:lnTo>
                    <a:pt x="59054" y="4259"/>
                  </a:lnTo>
                  <a:lnTo>
                    <a:pt x="59054" y="30702"/>
                  </a:lnTo>
                  <a:lnTo>
                    <a:pt x="65389" y="23899"/>
                  </a:lnTo>
                  <a:lnTo>
                    <a:pt x="106613" y="2056"/>
                  </a:lnTo>
                  <a:lnTo>
                    <a:pt x="116814" y="514"/>
                  </a:lnTo>
                  <a:lnTo>
                    <a:pt x="127657" y="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6" name="object 40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8649233" y="6045798"/>
              <a:ext cx="179016" cy="242772"/>
            </a:xfrm>
            <a:prstGeom prst="rect">
              <a:avLst/>
            </a:prstGeom>
          </p:spPr>
        </p:pic>
        <p:sp>
          <p:nvSpPr>
            <p:cNvPr id="407" name="object 407"/>
            <p:cNvSpPr/>
            <p:nvPr/>
          </p:nvSpPr>
          <p:spPr>
            <a:xfrm>
              <a:off x="8908956" y="6036662"/>
              <a:ext cx="466090" cy="261620"/>
            </a:xfrm>
            <a:custGeom>
              <a:avLst/>
              <a:gdLst/>
              <a:ahLst/>
              <a:cxnLst/>
              <a:rect l="l" t="t" r="r" b="b"/>
              <a:pathLst>
                <a:path w="466090" h="261620">
                  <a:moveTo>
                    <a:pt x="148665" y="48183"/>
                  </a:moveTo>
                  <a:lnTo>
                    <a:pt x="143866" y="40153"/>
                  </a:lnTo>
                  <a:lnTo>
                    <a:pt x="138822" y="35158"/>
                  </a:lnTo>
                  <a:lnTo>
                    <a:pt x="133534" y="33199"/>
                  </a:lnTo>
                  <a:lnTo>
                    <a:pt x="128343" y="31143"/>
                  </a:lnTo>
                  <a:lnTo>
                    <a:pt x="122321" y="30114"/>
                  </a:lnTo>
                  <a:lnTo>
                    <a:pt x="115465" y="30114"/>
                  </a:lnTo>
                  <a:lnTo>
                    <a:pt x="111058" y="30114"/>
                  </a:lnTo>
                  <a:lnTo>
                    <a:pt x="106357" y="31143"/>
                  </a:lnTo>
                  <a:lnTo>
                    <a:pt x="101362" y="33199"/>
                  </a:lnTo>
                  <a:lnTo>
                    <a:pt x="96367" y="35158"/>
                  </a:lnTo>
                  <a:lnTo>
                    <a:pt x="91471" y="37753"/>
                  </a:lnTo>
                  <a:lnTo>
                    <a:pt x="86672" y="40985"/>
                  </a:lnTo>
                  <a:lnTo>
                    <a:pt x="81873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30" y="250908"/>
                  </a:lnTo>
                  <a:lnTo>
                    <a:pt x="80061" y="250908"/>
                  </a:lnTo>
                  <a:lnTo>
                    <a:pt x="80061" y="256931"/>
                  </a:lnTo>
                  <a:lnTo>
                    <a:pt x="1763" y="256931"/>
                  </a:lnTo>
                  <a:lnTo>
                    <a:pt x="1763" y="250908"/>
                  </a:lnTo>
                  <a:lnTo>
                    <a:pt x="4603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2" y="242584"/>
                  </a:lnTo>
                  <a:lnTo>
                    <a:pt x="15865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2" y="228726"/>
                  </a:lnTo>
                  <a:lnTo>
                    <a:pt x="20615" y="225102"/>
                  </a:lnTo>
                  <a:lnTo>
                    <a:pt x="21007" y="221675"/>
                  </a:lnTo>
                  <a:lnTo>
                    <a:pt x="21007" y="218443"/>
                  </a:lnTo>
                  <a:lnTo>
                    <a:pt x="21007" y="50534"/>
                  </a:lnTo>
                  <a:lnTo>
                    <a:pt x="21007" y="44951"/>
                  </a:lnTo>
                  <a:lnTo>
                    <a:pt x="19195" y="39369"/>
                  </a:lnTo>
                  <a:lnTo>
                    <a:pt x="15572" y="33787"/>
                  </a:lnTo>
                  <a:lnTo>
                    <a:pt x="12046" y="28107"/>
                  </a:lnTo>
                  <a:lnTo>
                    <a:pt x="6855" y="24483"/>
                  </a:lnTo>
                  <a:lnTo>
                    <a:pt x="0" y="22916"/>
                  </a:lnTo>
                  <a:lnTo>
                    <a:pt x="0" y="18068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68260" y="27421"/>
                  </a:lnTo>
                  <a:lnTo>
                    <a:pt x="72276" y="23210"/>
                  </a:lnTo>
                  <a:lnTo>
                    <a:pt x="76291" y="18999"/>
                  </a:lnTo>
                  <a:lnTo>
                    <a:pt x="80796" y="15179"/>
                  </a:lnTo>
                  <a:lnTo>
                    <a:pt x="85791" y="11752"/>
                  </a:lnTo>
                  <a:lnTo>
                    <a:pt x="90785" y="8324"/>
                  </a:lnTo>
                  <a:lnTo>
                    <a:pt x="96270" y="5532"/>
                  </a:lnTo>
                  <a:lnTo>
                    <a:pt x="102244" y="3378"/>
                  </a:lnTo>
                  <a:lnTo>
                    <a:pt x="108315" y="1126"/>
                  </a:lnTo>
                  <a:lnTo>
                    <a:pt x="115367" y="0"/>
                  </a:lnTo>
                  <a:lnTo>
                    <a:pt x="123397" y="0"/>
                  </a:lnTo>
                  <a:lnTo>
                    <a:pt x="128980" y="0"/>
                  </a:lnTo>
                  <a:lnTo>
                    <a:pt x="136178" y="1224"/>
                  </a:lnTo>
                  <a:lnTo>
                    <a:pt x="144992" y="3672"/>
                  </a:lnTo>
                  <a:lnTo>
                    <a:pt x="153806" y="6022"/>
                  </a:lnTo>
                  <a:lnTo>
                    <a:pt x="161053" y="8618"/>
                  </a:lnTo>
                  <a:lnTo>
                    <a:pt x="166734" y="11458"/>
                  </a:lnTo>
                  <a:lnTo>
                    <a:pt x="148665" y="48183"/>
                  </a:lnTo>
                  <a:close/>
                </a:path>
                <a:path w="466090" h="261620">
                  <a:moveTo>
                    <a:pt x="330852" y="261191"/>
                  </a:moveTo>
                  <a:lnTo>
                    <a:pt x="289206" y="255655"/>
                  </a:lnTo>
                  <a:lnTo>
                    <a:pt x="254426" y="239560"/>
                  </a:lnTo>
                  <a:lnTo>
                    <a:pt x="220382" y="205442"/>
                  </a:lnTo>
                  <a:lnTo>
                    <a:pt x="202130" y="159058"/>
                  </a:lnTo>
                  <a:lnTo>
                    <a:pt x="199816" y="132358"/>
                  </a:lnTo>
                  <a:lnTo>
                    <a:pt x="200449" y="117925"/>
                  </a:lnTo>
                  <a:lnTo>
                    <a:pt x="209952" y="78592"/>
                  </a:lnTo>
                  <a:lnTo>
                    <a:pt x="229756" y="45897"/>
                  </a:lnTo>
                  <a:lnTo>
                    <a:pt x="269043" y="14965"/>
                  </a:lnTo>
                  <a:lnTo>
                    <a:pt x="306650" y="2423"/>
                  </a:lnTo>
                  <a:lnTo>
                    <a:pt x="334525" y="0"/>
                  </a:lnTo>
                  <a:lnTo>
                    <a:pt x="348682" y="587"/>
                  </a:lnTo>
                  <a:lnTo>
                    <a:pt x="387409" y="9401"/>
                  </a:lnTo>
                  <a:lnTo>
                    <a:pt x="428983" y="35550"/>
                  </a:lnTo>
                  <a:lnTo>
                    <a:pt x="456013" y="75507"/>
                  </a:lnTo>
                  <a:lnTo>
                    <a:pt x="465102" y="112802"/>
                  </a:lnTo>
                  <a:lnTo>
                    <a:pt x="465708" y="126335"/>
                  </a:lnTo>
                  <a:lnTo>
                    <a:pt x="465157" y="139171"/>
                  </a:lnTo>
                  <a:lnTo>
                    <a:pt x="456894" y="176576"/>
                  </a:lnTo>
                  <a:lnTo>
                    <a:pt x="431039" y="219618"/>
                  </a:lnTo>
                  <a:lnTo>
                    <a:pt x="401016" y="243554"/>
                  </a:lnTo>
                  <a:lnTo>
                    <a:pt x="361996" y="258327"/>
                  </a:lnTo>
                  <a:lnTo>
                    <a:pt x="330852" y="26119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8" name="object 40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136565" y="6045210"/>
              <a:ext cx="211482" cy="244094"/>
            </a:xfrm>
            <a:prstGeom prst="rect">
              <a:avLst/>
            </a:prstGeom>
          </p:spPr>
        </p:pic>
        <p:sp>
          <p:nvSpPr>
            <p:cNvPr id="409" name="object 409"/>
            <p:cNvSpPr/>
            <p:nvPr/>
          </p:nvSpPr>
          <p:spPr>
            <a:xfrm>
              <a:off x="9407713" y="6033724"/>
              <a:ext cx="387985" cy="270510"/>
            </a:xfrm>
            <a:custGeom>
              <a:avLst/>
              <a:gdLst/>
              <a:ahLst/>
              <a:cxnLst/>
              <a:rect l="l" t="t" r="r" b="b"/>
              <a:pathLst>
                <a:path w="387984" h="270510">
                  <a:moveTo>
                    <a:pt x="263542" y="7198"/>
                  </a:moveTo>
                  <a:lnTo>
                    <a:pt x="263542" y="13221"/>
                  </a:lnTo>
                  <a:lnTo>
                    <a:pt x="260702" y="13221"/>
                  </a:lnTo>
                  <a:lnTo>
                    <a:pt x="257861" y="14249"/>
                  </a:lnTo>
                  <a:lnTo>
                    <a:pt x="255021" y="16306"/>
                  </a:lnTo>
                  <a:lnTo>
                    <a:pt x="252279" y="18264"/>
                  </a:lnTo>
                  <a:lnTo>
                    <a:pt x="249586" y="20860"/>
                  </a:lnTo>
                  <a:lnTo>
                    <a:pt x="130596" y="270152"/>
                  </a:lnTo>
                  <a:lnTo>
                    <a:pt x="27617" y="42601"/>
                  </a:lnTo>
                  <a:lnTo>
                    <a:pt x="24875" y="36235"/>
                  </a:lnTo>
                  <a:lnTo>
                    <a:pt x="21300" y="29772"/>
                  </a:lnTo>
                  <a:lnTo>
                    <a:pt x="16893" y="23210"/>
                  </a:lnTo>
                  <a:lnTo>
                    <a:pt x="12486" y="16550"/>
                  </a:lnTo>
                  <a:lnTo>
                    <a:pt x="6855" y="13221"/>
                  </a:lnTo>
                  <a:lnTo>
                    <a:pt x="0" y="13221"/>
                  </a:lnTo>
                  <a:lnTo>
                    <a:pt x="0" y="7198"/>
                  </a:lnTo>
                  <a:lnTo>
                    <a:pt x="82411" y="7198"/>
                  </a:lnTo>
                  <a:lnTo>
                    <a:pt x="82411" y="13221"/>
                  </a:lnTo>
                  <a:lnTo>
                    <a:pt x="80061" y="13221"/>
                  </a:lnTo>
                  <a:lnTo>
                    <a:pt x="76976" y="14445"/>
                  </a:lnTo>
                  <a:lnTo>
                    <a:pt x="73156" y="16893"/>
                  </a:lnTo>
                  <a:lnTo>
                    <a:pt x="69337" y="19244"/>
                  </a:lnTo>
                  <a:lnTo>
                    <a:pt x="67427" y="22622"/>
                  </a:lnTo>
                  <a:lnTo>
                    <a:pt x="67427" y="27029"/>
                  </a:lnTo>
                  <a:lnTo>
                    <a:pt x="67427" y="28988"/>
                  </a:lnTo>
                  <a:lnTo>
                    <a:pt x="69043" y="33591"/>
                  </a:lnTo>
                  <a:lnTo>
                    <a:pt x="72275" y="40838"/>
                  </a:lnTo>
                  <a:lnTo>
                    <a:pt x="141466" y="196701"/>
                  </a:lnTo>
                  <a:lnTo>
                    <a:pt x="216092" y="34228"/>
                  </a:lnTo>
                  <a:lnTo>
                    <a:pt x="217659" y="30213"/>
                  </a:lnTo>
                  <a:lnTo>
                    <a:pt x="218443" y="27225"/>
                  </a:lnTo>
                  <a:lnTo>
                    <a:pt x="218443" y="25267"/>
                  </a:lnTo>
                  <a:lnTo>
                    <a:pt x="218443" y="21643"/>
                  </a:lnTo>
                  <a:lnTo>
                    <a:pt x="216729" y="18754"/>
                  </a:lnTo>
                  <a:lnTo>
                    <a:pt x="213301" y="16600"/>
                  </a:lnTo>
                  <a:lnTo>
                    <a:pt x="209873" y="14347"/>
                  </a:lnTo>
                  <a:lnTo>
                    <a:pt x="206984" y="13221"/>
                  </a:lnTo>
                  <a:lnTo>
                    <a:pt x="204634" y="13221"/>
                  </a:lnTo>
                  <a:lnTo>
                    <a:pt x="204634" y="7198"/>
                  </a:lnTo>
                  <a:lnTo>
                    <a:pt x="263542" y="7198"/>
                  </a:lnTo>
                  <a:close/>
                </a:path>
                <a:path w="387984" h="270510">
                  <a:moveTo>
                    <a:pt x="309305" y="259869"/>
                  </a:moveTo>
                  <a:lnTo>
                    <a:pt x="309305" y="253846"/>
                  </a:lnTo>
                  <a:lnTo>
                    <a:pt x="312439" y="253846"/>
                  </a:lnTo>
                  <a:lnTo>
                    <a:pt x="315230" y="252671"/>
                  </a:lnTo>
                  <a:lnTo>
                    <a:pt x="327227" y="231370"/>
                  </a:lnTo>
                  <a:lnTo>
                    <a:pt x="328108" y="227551"/>
                  </a:lnTo>
                  <a:lnTo>
                    <a:pt x="328549" y="224025"/>
                  </a:lnTo>
                  <a:lnTo>
                    <a:pt x="328549" y="220793"/>
                  </a:lnTo>
                  <a:lnTo>
                    <a:pt x="328549" y="54059"/>
                  </a:lnTo>
                  <a:lnTo>
                    <a:pt x="328549" y="47302"/>
                  </a:lnTo>
                  <a:lnTo>
                    <a:pt x="327520" y="40838"/>
                  </a:lnTo>
                  <a:lnTo>
                    <a:pt x="325464" y="34669"/>
                  </a:lnTo>
                  <a:lnTo>
                    <a:pt x="323505" y="28401"/>
                  </a:lnTo>
                  <a:lnTo>
                    <a:pt x="317678" y="25022"/>
                  </a:lnTo>
                  <a:lnTo>
                    <a:pt x="307983" y="24532"/>
                  </a:lnTo>
                  <a:lnTo>
                    <a:pt x="307983" y="19244"/>
                  </a:lnTo>
                  <a:lnTo>
                    <a:pt x="368212" y="0"/>
                  </a:lnTo>
                  <a:lnTo>
                    <a:pt x="368212" y="220793"/>
                  </a:lnTo>
                  <a:lnTo>
                    <a:pt x="368212" y="224025"/>
                  </a:lnTo>
                  <a:lnTo>
                    <a:pt x="384224" y="253846"/>
                  </a:lnTo>
                  <a:lnTo>
                    <a:pt x="387456" y="253846"/>
                  </a:lnTo>
                  <a:lnTo>
                    <a:pt x="387456" y="259869"/>
                  </a:lnTo>
                  <a:lnTo>
                    <a:pt x="309305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0" name="object 41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08673" y="5935769"/>
              <a:ext cx="79711" cy="79123"/>
            </a:xfrm>
            <a:prstGeom prst="rect">
              <a:avLst/>
            </a:prstGeom>
          </p:spPr>
        </p:pic>
        <p:sp>
          <p:nvSpPr>
            <p:cNvPr id="411" name="object 411"/>
            <p:cNvSpPr/>
            <p:nvPr/>
          </p:nvSpPr>
          <p:spPr>
            <a:xfrm>
              <a:off x="9854810" y="5892845"/>
              <a:ext cx="255270" cy="405130"/>
            </a:xfrm>
            <a:custGeom>
              <a:avLst/>
              <a:gdLst/>
              <a:ahLst/>
              <a:cxnLst/>
              <a:rect l="l" t="t" r="r" b="b"/>
              <a:pathLst>
                <a:path w="255270" h="405129">
                  <a:moveTo>
                    <a:pt x="196114" y="400748"/>
                  </a:moveTo>
                  <a:lnTo>
                    <a:pt x="196114" y="374306"/>
                  </a:lnTo>
                  <a:lnTo>
                    <a:pt x="190540" y="379925"/>
                  </a:lnTo>
                  <a:lnTo>
                    <a:pt x="184104" y="385324"/>
                  </a:lnTo>
                  <a:lnTo>
                    <a:pt x="149399" y="402621"/>
                  </a:lnTo>
                  <a:lnTo>
                    <a:pt x="125748" y="405008"/>
                  </a:lnTo>
                  <a:lnTo>
                    <a:pt x="110314" y="404311"/>
                  </a:lnTo>
                  <a:lnTo>
                    <a:pt x="70071" y="393844"/>
                  </a:lnTo>
                  <a:lnTo>
                    <a:pt x="30555" y="364610"/>
                  </a:lnTo>
                  <a:lnTo>
                    <a:pt x="7492" y="323478"/>
                  </a:lnTo>
                  <a:lnTo>
                    <a:pt x="0" y="275588"/>
                  </a:lnTo>
                  <a:lnTo>
                    <a:pt x="486" y="263569"/>
                  </a:lnTo>
                  <a:lnTo>
                    <a:pt x="12165" y="216267"/>
                  </a:lnTo>
                  <a:lnTo>
                    <a:pt x="39489" y="176511"/>
                  </a:lnTo>
                  <a:lnTo>
                    <a:pt x="82558" y="150262"/>
                  </a:lnTo>
                  <a:lnTo>
                    <a:pt x="124425" y="143817"/>
                  </a:lnTo>
                  <a:lnTo>
                    <a:pt x="134662" y="144285"/>
                  </a:lnTo>
                  <a:lnTo>
                    <a:pt x="174216" y="155339"/>
                  </a:lnTo>
                  <a:lnTo>
                    <a:pt x="196114" y="170847"/>
                  </a:lnTo>
                  <a:lnTo>
                    <a:pt x="196114" y="53619"/>
                  </a:lnTo>
                  <a:lnTo>
                    <a:pt x="196114" y="46763"/>
                  </a:lnTo>
                  <a:lnTo>
                    <a:pt x="195085" y="40349"/>
                  </a:lnTo>
                  <a:lnTo>
                    <a:pt x="193028" y="34375"/>
                  </a:lnTo>
                  <a:lnTo>
                    <a:pt x="191070" y="28303"/>
                  </a:lnTo>
                  <a:lnTo>
                    <a:pt x="185292" y="25071"/>
                  </a:lnTo>
                  <a:lnTo>
                    <a:pt x="175694" y="24679"/>
                  </a:lnTo>
                  <a:lnTo>
                    <a:pt x="175694" y="18656"/>
                  </a:lnTo>
                  <a:lnTo>
                    <a:pt x="235777" y="0"/>
                  </a:lnTo>
                  <a:lnTo>
                    <a:pt x="235777" y="361672"/>
                  </a:lnTo>
                  <a:lnTo>
                    <a:pt x="235777" y="364904"/>
                  </a:lnTo>
                  <a:lnTo>
                    <a:pt x="251789" y="394725"/>
                  </a:lnTo>
                  <a:lnTo>
                    <a:pt x="255021" y="394725"/>
                  </a:lnTo>
                  <a:lnTo>
                    <a:pt x="255021" y="400748"/>
                  </a:lnTo>
                  <a:lnTo>
                    <a:pt x="196114" y="40074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2" name="object 412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9882015" y="6045798"/>
              <a:ext cx="180192" cy="243506"/>
            </a:xfrm>
            <a:prstGeom prst="rect">
              <a:avLst/>
            </a:prstGeom>
          </p:spPr>
        </p:pic>
        <p:sp>
          <p:nvSpPr>
            <p:cNvPr id="413" name="object 413"/>
            <p:cNvSpPr/>
            <p:nvPr/>
          </p:nvSpPr>
          <p:spPr>
            <a:xfrm>
              <a:off x="10175352" y="6033724"/>
              <a:ext cx="80010" cy="260350"/>
            </a:xfrm>
            <a:custGeom>
              <a:avLst/>
              <a:gdLst/>
              <a:ahLst/>
              <a:cxnLst/>
              <a:rect l="l" t="t" r="r" b="b"/>
              <a:pathLst>
                <a:path w="80009" h="260350">
                  <a:moveTo>
                    <a:pt x="1323" y="259869"/>
                  </a:moveTo>
                  <a:lnTo>
                    <a:pt x="1323" y="253846"/>
                  </a:lnTo>
                  <a:lnTo>
                    <a:pt x="4456" y="253846"/>
                  </a:lnTo>
                  <a:lnTo>
                    <a:pt x="7247" y="252671"/>
                  </a:lnTo>
                  <a:lnTo>
                    <a:pt x="9695" y="250321"/>
                  </a:lnTo>
                  <a:lnTo>
                    <a:pt x="12144" y="247872"/>
                  </a:lnTo>
                  <a:lnTo>
                    <a:pt x="14152" y="245032"/>
                  </a:lnTo>
                  <a:lnTo>
                    <a:pt x="15719" y="241800"/>
                  </a:lnTo>
                  <a:lnTo>
                    <a:pt x="17286" y="238568"/>
                  </a:lnTo>
                  <a:lnTo>
                    <a:pt x="18462" y="235092"/>
                  </a:lnTo>
                  <a:lnTo>
                    <a:pt x="19244" y="231370"/>
                  </a:lnTo>
                  <a:lnTo>
                    <a:pt x="20125" y="227551"/>
                  </a:lnTo>
                  <a:lnTo>
                    <a:pt x="20566" y="224025"/>
                  </a:lnTo>
                  <a:lnTo>
                    <a:pt x="20566" y="220793"/>
                  </a:lnTo>
                  <a:lnTo>
                    <a:pt x="20566" y="54059"/>
                  </a:lnTo>
                  <a:lnTo>
                    <a:pt x="20566" y="47302"/>
                  </a:lnTo>
                  <a:lnTo>
                    <a:pt x="19538" y="40838"/>
                  </a:lnTo>
                  <a:lnTo>
                    <a:pt x="17482" y="34669"/>
                  </a:lnTo>
                  <a:lnTo>
                    <a:pt x="15523" y="28401"/>
                  </a:lnTo>
                  <a:lnTo>
                    <a:pt x="9695" y="25022"/>
                  </a:lnTo>
                  <a:lnTo>
                    <a:pt x="0" y="24532"/>
                  </a:lnTo>
                  <a:lnTo>
                    <a:pt x="0" y="19244"/>
                  </a:lnTo>
                  <a:lnTo>
                    <a:pt x="60230" y="0"/>
                  </a:lnTo>
                  <a:lnTo>
                    <a:pt x="60230" y="220793"/>
                  </a:lnTo>
                  <a:lnTo>
                    <a:pt x="60230" y="224025"/>
                  </a:lnTo>
                  <a:lnTo>
                    <a:pt x="76242" y="253846"/>
                  </a:lnTo>
                  <a:lnTo>
                    <a:pt x="79474" y="253846"/>
                  </a:lnTo>
                  <a:lnTo>
                    <a:pt x="79474" y="259869"/>
                  </a:lnTo>
                  <a:lnTo>
                    <a:pt x="1323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4" name="object 41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168329" y="5935769"/>
              <a:ext cx="79711" cy="79123"/>
            </a:xfrm>
            <a:prstGeom prst="rect">
              <a:avLst/>
            </a:prstGeom>
          </p:spPr>
        </p:pic>
        <p:sp>
          <p:nvSpPr>
            <p:cNvPr id="415" name="object 415"/>
            <p:cNvSpPr/>
            <p:nvPr/>
          </p:nvSpPr>
          <p:spPr>
            <a:xfrm>
              <a:off x="10318579" y="6034312"/>
              <a:ext cx="262255" cy="259715"/>
            </a:xfrm>
            <a:custGeom>
              <a:avLst/>
              <a:gdLst/>
              <a:ahLst/>
              <a:cxnLst/>
              <a:rect l="l" t="t" r="r" b="b"/>
              <a:pathLst>
                <a:path w="262254" h="259714">
                  <a:moveTo>
                    <a:pt x="242535" y="220206"/>
                  </a:moveTo>
                  <a:lnTo>
                    <a:pt x="242535" y="223437"/>
                  </a:lnTo>
                  <a:lnTo>
                    <a:pt x="242927" y="226963"/>
                  </a:lnTo>
                  <a:lnTo>
                    <a:pt x="258547" y="253258"/>
                  </a:lnTo>
                  <a:lnTo>
                    <a:pt x="261778" y="253258"/>
                  </a:lnTo>
                  <a:lnTo>
                    <a:pt x="261778" y="259281"/>
                  </a:lnTo>
                  <a:lnTo>
                    <a:pt x="184214" y="259281"/>
                  </a:lnTo>
                  <a:lnTo>
                    <a:pt x="184214" y="253258"/>
                  </a:lnTo>
                  <a:lnTo>
                    <a:pt x="186957" y="253258"/>
                  </a:lnTo>
                  <a:lnTo>
                    <a:pt x="189502" y="252083"/>
                  </a:lnTo>
                  <a:lnTo>
                    <a:pt x="191853" y="249733"/>
                  </a:lnTo>
                  <a:lnTo>
                    <a:pt x="194302" y="247284"/>
                  </a:lnTo>
                  <a:lnTo>
                    <a:pt x="196407" y="244444"/>
                  </a:lnTo>
                  <a:lnTo>
                    <a:pt x="198170" y="241212"/>
                  </a:lnTo>
                  <a:lnTo>
                    <a:pt x="200031" y="237981"/>
                  </a:lnTo>
                  <a:lnTo>
                    <a:pt x="201353" y="234504"/>
                  </a:lnTo>
                  <a:lnTo>
                    <a:pt x="202137" y="230782"/>
                  </a:lnTo>
                  <a:lnTo>
                    <a:pt x="203017" y="226963"/>
                  </a:lnTo>
                  <a:lnTo>
                    <a:pt x="203459" y="223437"/>
                  </a:lnTo>
                  <a:lnTo>
                    <a:pt x="203459" y="220206"/>
                  </a:lnTo>
                  <a:lnTo>
                    <a:pt x="203459" y="108266"/>
                  </a:lnTo>
                  <a:lnTo>
                    <a:pt x="203082" y="97744"/>
                  </a:lnTo>
                  <a:lnTo>
                    <a:pt x="190347" y="55455"/>
                  </a:lnTo>
                  <a:lnTo>
                    <a:pt x="157919" y="27323"/>
                  </a:lnTo>
                  <a:lnTo>
                    <a:pt x="131770" y="22181"/>
                  </a:lnTo>
                  <a:lnTo>
                    <a:pt x="125178" y="22521"/>
                  </a:lnTo>
                  <a:lnTo>
                    <a:pt x="87883" y="37671"/>
                  </a:lnTo>
                  <a:lnTo>
                    <a:pt x="62335" y="70023"/>
                  </a:lnTo>
                  <a:lnTo>
                    <a:pt x="60229" y="78102"/>
                  </a:lnTo>
                  <a:lnTo>
                    <a:pt x="60229" y="86525"/>
                  </a:lnTo>
                  <a:lnTo>
                    <a:pt x="60229" y="220206"/>
                  </a:lnTo>
                  <a:lnTo>
                    <a:pt x="60229" y="223437"/>
                  </a:lnTo>
                  <a:lnTo>
                    <a:pt x="60621" y="226963"/>
                  </a:lnTo>
                  <a:lnTo>
                    <a:pt x="76241" y="253258"/>
                  </a:lnTo>
                  <a:lnTo>
                    <a:pt x="79473" y="253258"/>
                  </a:lnTo>
                  <a:lnTo>
                    <a:pt x="79473" y="259281"/>
                  </a:lnTo>
                  <a:lnTo>
                    <a:pt x="1174" y="259281"/>
                  </a:lnTo>
                  <a:lnTo>
                    <a:pt x="1174" y="253258"/>
                  </a:lnTo>
                  <a:lnTo>
                    <a:pt x="4015" y="253258"/>
                  </a:lnTo>
                  <a:lnTo>
                    <a:pt x="6610" y="252083"/>
                  </a:lnTo>
                  <a:lnTo>
                    <a:pt x="8960" y="249733"/>
                  </a:lnTo>
                  <a:lnTo>
                    <a:pt x="11409" y="247284"/>
                  </a:lnTo>
                  <a:lnTo>
                    <a:pt x="13514" y="244444"/>
                  </a:lnTo>
                  <a:lnTo>
                    <a:pt x="15276" y="241212"/>
                  </a:lnTo>
                  <a:lnTo>
                    <a:pt x="17137" y="237981"/>
                  </a:lnTo>
                  <a:lnTo>
                    <a:pt x="18460" y="234504"/>
                  </a:lnTo>
                  <a:lnTo>
                    <a:pt x="19243" y="230782"/>
                  </a:lnTo>
                  <a:lnTo>
                    <a:pt x="20026" y="226963"/>
                  </a:lnTo>
                  <a:lnTo>
                    <a:pt x="20418" y="223437"/>
                  </a:lnTo>
                  <a:lnTo>
                    <a:pt x="20418" y="220206"/>
                  </a:lnTo>
                  <a:lnTo>
                    <a:pt x="20418" y="54059"/>
                  </a:lnTo>
                  <a:lnTo>
                    <a:pt x="20418" y="47302"/>
                  </a:lnTo>
                  <a:lnTo>
                    <a:pt x="19439" y="40838"/>
                  </a:lnTo>
                  <a:lnTo>
                    <a:pt x="17480" y="34668"/>
                  </a:lnTo>
                  <a:lnTo>
                    <a:pt x="15521" y="28401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9244"/>
                  </a:lnTo>
                  <a:lnTo>
                    <a:pt x="60229" y="0"/>
                  </a:lnTo>
                  <a:lnTo>
                    <a:pt x="60229" y="33052"/>
                  </a:lnTo>
                  <a:lnTo>
                    <a:pt x="62972" y="29821"/>
                  </a:lnTo>
                  <a:lnTo>
                    <a:pt x="86965" y="11752"/>
                  </a:lnTo>
                  <a:lnTo>
                    <a:pt x="93233" y="8324"/>
                  </a:lnTo>
                  <a:lnTo>
                    <a:pt x="137794" y="0"/>
                  </a:lnTo>
                  <a:lnTo>
                    <a:pt x="151437" y="605"/>
                  </a:lnTo>
                  <a:lnTo>
                    <a:pt x="195443" y="14837"/>
                  </a:lnTo>
                  <a:lnTo>
                    <a:pt x="224328" y="42500"/>
                  </a:lnTo>
                  <a:lnTo>
                    <a:pt x="241102" y="86341"/>
                  </a:lnTo>
                  <a:lnTo>
                    <a:pt x="242535" y="104006"/>
                  </a:lnTo>
                  <a:lnTo>
                    <a:pt x="242535" y="220206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6" name="object 4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65270" y="6296119"/>
              <a:ext cx="200170" cy="120696"/>
            </a:xfrm>
            <a:prstGeom prst="rect">
              <a:avLst/>
            </a:prstGeom>
          </p:spPr>
        </p:pic>
        <p:sp>
          <p:nvSpPr>
            <p:cNvPr id="417" name="object 417"/>
            <p:cNvSpPr/>
            <p:nvPr/>
          </p:nvSpPr>
          <p:spPr>
            <a:xfrm>
              <a:off x="10634540" y="6036662"/>
              <a:ext cx="250190" cy="391795"/>
            </a:xfrm>
            <a:custGeom>
              <a:avLst/>
              <a:gdLst/>
              <a:ahLst/>
              <a:cxnLst/>
              <a:rect l="l" t="t" r="r" b="b"/>
              <a:pathLst>
                <a:path w="250190" h="391795">
                  <a:moveTo>
                    <a:pt x="163060" y="248557"/>
                  </a:moveTo>
                  <a:lnTo>
                    <a:pt x="202871" y="258106"/>
                  </a:lnTo>
                  <a:lnTo>
                    <a:pt x="239449" y="283716"/>
                  </a:lnTo>
                  <a:lnTo>
                    <a:pt x="241800" y="290278"/>
                  </a:lnTo>
                  <a:lnTo>
                    <a:pt x="244249" y="296937"/>
                  </a:lnTo>
                  <a:lnTo>
                    <a:pt x="245472" y="304087"/>
                  </a:lnTo>
                  <a:lnTo>
                    <a:pt x="245472" y="311726"/>
                  </a:lnTo>
                  <a:lnTo>
                    <a:pt x="228312" y="354364"/>
                  </a:lnTo>
                  <a:lnTo>
                    <a:pt x="196242" y="376775"/>
                  </a:lnTo>
                  <a:lnTo>
                    <a:pt x="153760" y="389060"/>
                  </a:lnTo>
                  <a:lnTo>
                    <a:pt x="119137" y="391787"/>
                  </a:lnTo>
                  <a:lnTo>
                    <a:pt x="107788" y="391502"/>
                  </a:lnTo>
                  <a:lnTo>
                    <a:pt x="64856" y="384672"/>
                  </a:lnTo>
                  <a:lnTo>
                    <a:pt x="30077" y="368806"/>
                  </a:lnTo>
                  <a:lnTo>
                    <a:pt x="4737" y="336589"/>
                  </a:lnTo>
                  <a:lnTo>
                    <a:pt x="2350" y="320099"/>
                  </a:lnTo>
                  <a:lnTo>
                    <a:pt x="2947" y="312396"/>
                  </a:lnTo>
                  <a:lnTo>
                    <a:pt x="24569" y="276249"/>
                  </a:lnTo>
                  <a:lnTo>
                    <a:pt x="43188" y="262366"/>
                  </a:lnTo>
                  <a:lnTo>
                    <a:pt x="33300" y="256463"/>
                  </a:lnTo>
                  <a:lnTo>
                    <a:pt x="6197" y="223896"/>
                  </a:lnTo>
                  <a:lnTo>
                    <a:pt x="0" y="195526"/>
                  </a:lnTo>
                  <a:lnTo>
                    <a:pt x="0" y="187887"/>
                  </a:lnTo>
                  <a:lnTo>
                    <a:pt x="22769" y="152190"/>
                  </a:lnTo>
                  <a:lnTo>
                    <a:pt x="18068" y="146176"/>
                  </a:lnTo>
                  <a:lnTo>
                    <a:pt x="4379" y="109102"/>
                  </a:lnTo>
                  <a:lnTo>
                    <a:pt x="4113" y="102243"/>
                  </a:lnTo>
                  <a:lnTo>
                    <a:pt x="4673" y="91630"/>
                  </a:lnTo>
                  <a:lnTo>
                    <a:pt x="18032" y="52967"/>
                  </a:lnTo>
                  <a:lnTo>
                    <a:pt x="45943" y="22999"/>
                  </a:lnTo>
                  <a:lnTo>
                    <a:pt x="85239" y="4462"/>
                  </a:lnTo>
                  <a:lnTo>
                    <a:pt x="119725" y="0"/>
                  </a:lnTo>
                  <a:lnTo>
                    <a:pt x="132202" y="550"/>
                  </a:lnTo>
                  <a:lnTo>
                    <a:pt x="178760" y="13468"/>
                  </a:lnTo>
                  <a:lnTo>
                    <a:pt x="206250" y="31290"/>
                  </a:lnTo>
                  <a:lnTo>
                    <a:pt x="249586" y="31290"/>
                  </a:lnTo>
                  <a:lnTo>
                    <a:pt x="249586" y="52884"/>
                  </a:lnTo>
                  <a:lnTo>
                    <a:pt x="221968" y="52884"/>
                  </a:lnTo>
                  <a:lnTo>
                    <a:pt x="224809" y="58956"/>
                  </a:lnTo>
                  <a:lnTo>
                    <a:pt x="234602" y="99893"/>
                  </a:lnTo>
                  <a:lnTo>
                    <a:pt x="234033" y="109386"/>
                  </a:lnTo>
                  <a:lnTo>
                    <a:pt x="214770" y="152374"/>
                  </a:lnTo>
                  <a:lnTo>
                    <a:pt x="183259" y="178008"/>
                  </a:lnTo>
                  <a:lnTo>
                    <a:pt x="141209" y="192478"/>
                  </a:lnTo>
                  <a:lnTo>
                    <a:pt x="117815" y="194351"/>
                  </a:lnTo>
                  <a:lnTo>
                    <a:pt x="106788" y="193937"/>
                  </a:lnTo>
                  <a:lnTo>
                    <a:pt x="64278" y="184058"/>
                  </a:lnTo>
                  <a:lnTo>
                    <a:pt x="37313" y="168496"/>
                  </a:lnTo>
                  <a:lnTo>
                    <a:pt x="32807" y="171336"/>
                  </a:lnTo>
                  <a:lnTo>
                    <a:pt x="29771" y="174862"/>
                  </a:lnTo>
                  <a:lnTo>
                    <a:pt x="28204" y="179073"/>
                  </a:lnTo>
                  <a:lnTo>
                    <a:pt x="26637" y="183284"/>
                  </a:lnTo>
                  <a:lnTo>
                    <a:pt x="25854" y="187593"/>
                  </a:lnTo>
                  <a:lnTo>
                    <a:pt x="25854" y="192000"/>
                  </a:lnTo>
                  <a:lnTo>
                    <a:pt x="52535" y="226651"/>
                  </a:lnTo>
                  <a:lnTo>
                    <a:pt x="87847" y="236512"/>
                  </a:lnTo>
                  <a:lnTo>
                    <a:pt x="163060" y="248557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8" name="object 4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65270" y="6046386"/>
              <a:ext cx="176078" cy="175491"/>
            </a:xfrm>
            <a:prstGeom prst="rect">
              <a:avLst/>
            </a:prstGeom>
          </p:spPr>
        </p:pic>
      </p:grpSp>
      <p:grpSp>
        <p:nvGrpSpPr>
          <p:cNvPr id="419" name="object 419"/>
          <p:cNvGrpSpPr/>
          <p:nvPr/>
        </p:nvGrpSpPr>
        <p:grpSpPr>
          <a:xfrm>
            <a:off x="11067801" y="5882150"/>
            <a:ext cx="770890" cy="427355"/>
            <a:chOff x="11067801" y="5882150"/>
            <a:chExt cx="770890" cy="427355"/>
          </a:xfrm>
        </p:grpSpPr>
        <p:sp>
          <p:nvSpPr>
            <p:cNvPr id="420" name="object 420"/>
            <p:cNvSpPr/>
            <p:nvPr/>
          </p:nvSpPr>
          <p:spPr>
            <a:xfrm>
              <a:off x="11079085" y="5893433"/>
              <a:ext cx="748030" cy="404495"/>
            </a:xfrm>
            <a:custGeom>
              <a:avLst/>
              <a:gdLst/>
              <a:ahLst/>
              <a:cxnLst/>
              <a:rect l="l" t="t" r="r" b="b"/>
              <a:pathLst>
                <a:path w="748029" h="404495">
                  <a:moveTo>
                    <a:pt x="73450" y="167908"/>
                  </a:moveTo>
                  <a:lnTo>
                    <a:pt x="73450" y="312901"/>
                  </a:lnTo>
                  <a:lnTo>
                    <a:pt x="73487" y="320567"/>
                  </a:lnTo>
                  <a:lnTo>
                    <a:pt x="76976" y="362260"/>
                  </a:lnTo>
                  <a:lnTo>
                    <a:pt x="91862" y="379741"/>
                  </a:lnTo>
                  <a:lnTo>
                    <a:pt x="97543" y="379741"/>
                  </a:lnTo>
                  <a:lnTo>
                    <a:pt x="130338" y="354437"/>
                  </a:lnTo>
                  <a:lnTo>
                    <a:pt x="135443" y="338756"/>
                  </a:lnTo>
                  <a:lnTo>
                    <a:pt x="140731" y="338756"/>
                  </a:lnTo>
                  <a:lnTo>
                    <a:pt x="140731" y="382679"/>
                  </a:lnTo>
                  <a:lnTo>
                    <a:pt x="137206" y="382679"/>
                  </a:lnTo>
                  <a:lnTo>
                    <a:pt x="134219" y="383903"/>
                  </a:lnTo>
                  <a:lnTo>
                    <a:pt x="92107" y="400160"/>
                  </a:lnTo>
                  <a:lnTo>
                    <a:pt x="81842" y="399637"/>
                  </a:lnTo>
                  <a:lnTo>
                    <a:pt x="47927" y="381945"/>
                  </a:lnTo>
                  <a:lnTo>
                    <a:pt x="34521" y="338902"/>
                  </a:lnTo>
                  <a:lnTo>
                    <a:pt x="33640" y="304527"/>
                  </a:lnTo>
                  <a:lnTo>
                    <a:pt x="33640" y="167908"/>
                  </a:lnTo>
                  <a:lnTo>
                    <a:pt x="0" y="167908"/>
                  </a:lnTo>
                  <a:lnTo>
                    <a:pt x="0" y="147489"/>
                  </a:lnTo>
                  <a:lnTo>
                    <a:pt x="33640" y="147489"/>
                  </a:lnTo>
                  <a:lnTo>
                    <a:pt x="33640" y="93870"/>
                  </a:lnTo>
                  <a:lnTo>
                    <a:pt x="33640" y="87112"/>
                  </a:lnTo>
                  <a:lnTo>
                    <a:pt x="32758" y="80844"/>
                  </a:lnTo>
                  <a:lnTo>
                    <a:pt x="30996" y="75066"/>
                  </a:lnTo>
                  <a:lnTo>
                    <a:pt x="29233" y="69190"/>
                  </a:lnTo>
                  <a:lnTo>
                    <a:pt x="23309" y="66056"/>
                  </a:lnTo>
                  <a:lnTo>
                    <a:pt x="13221" y="65665"/>
                  </a:lnTo>
                  <a:lnTo>
                    <a:pt x="13221" y="59642"/>
                  </a:lnTo>
                  <a:lnTo>
                    <a:pt x="73450" y="40398"/>
                  </a:lnTo>
                  <a:lnTo>
                    <a:pt x="73450" y="147489"/>
                  </a:lnTo>
                  <a:lnTo>
                    <a:pt x="140731" y="147489"/>
                  </a:lnTo>
                  <a:lnTo>
                    <a:pt x="140731" y="167908"/>
                  </a:lnTo>
                  <a:lnTo>
                    <a:pt x="73450" y="167908"/>
                  </a:lnTo>
                  <a:close/>
                </a:path>
                <a:path w="748029" h="404495">
                  <a:moveTo>
                    <a:pt x="427813" y="361084"/>
                  </a:moveTo>
                  <a:lnTo>
                    <a:pt x="427813" y="364316"/>
                  </a:lnTo>
                  <a:lnTo>
                    <a:pt x="428205" y="367842"/>
                  </a:lnTo>
                  <a:lnTo>
                    <a:pt x="443825" y="394137"/>
                  </a:lnTo>
                  <a:lnTo>
                    <a:pt x="447056" y="394137"/>
                  </a:lnTo>
                  <a:lnTo>
                    <a:pt x="447056" y="400160"/>
                  </a:lnTo>
                  <a:lnTo>
                    <a:pt x="369492" y="400160"/>
                  </a:lnTo>
                  <a:lnTo>
                    <a:pt x="369492" y="394137"/>
                  </a:lnTo>
                  <a:lnTo>
                    <a:pt x="372234" y="394137"/>
                  </a:lnTo>
                  <a:lnTo>
                    <a:pt x="374780" y="392962"/>
                  </a:lnTo>
                  <a:lnTo>
                    <a:pt x="377131" y="390612"/>
                  </a:lnTo>
                  <a:lnTo>
                    <a:pt x="379580" y="388163"/>
                  </a:lnTo>
                  <a:lnTo>
                    <a:pt x="381685" y="385323"/>
                  </a:lnTo>
                  <a:lnTo>
                    <a:pt x="383448" y="382091"/>
                  </a:lnTo>
                  <a:lnTo>
                    <a:pt x="385309" y="378860"/>
                  </a:lnTo>
                  <a:lnTo>
                    <a:pt x="386631" y="375383"/>
                  </a:lnTo>
                  <a:lnTo>
                    <a:pt x="387415" y="371661"/>
                  </a:lnTo>
                  <a:lnTo>
                    <a:pt x="388295" y="367842"/>
                  </a:lnTo>
                  <a:lnTo>
                    <a:pt x="388736" y="364316"/>
                  </a:lnTo>
                  <a:lnTo>
                    <a:pt x="388736" y="361084"/>
                  </a:lnTo>
                  <a:lnTo>
                    <a:pt x="388736" y="249145"/>
                  </a:lnTo>
                  <a:lnTo>
                    <a:pt x="388360" y="238623"/>
                  </a:lnTo>
                  <a:lnTo>
                    <a:pt x="375625" y="196334"/>
                  </a:lnTo>
                  <a:lnTo>
                    <a:pt x="343197" y="168202"/>
                  </a:lnTo>
                  <a:lnTo>
                    <a:pt x="317048" y="163060"/>
                  </a:lnTo>
                  <a:lnTo>
                    <a:pt x="310456" y="163382"/>
                  </a:lnTo>
                  <a:lnTo>
                    <a:pt x="273161" y="178146"/>
                  </a:lnTo>
                  <a:lnTo>
                    <a:pt x="249060" y="210969"/>
                  </a:lnTo>
                  <a:lnTo>
                    <a:pt x="245507" y="232839"/>
                  </a:lnTo>
                  <a:lnTo>
                    <a:pt x="245507" y="361084"/>
                  </a:lnTo>
                  <a:lnTo>
                    <a:pt x="245507" y="364316"/>
                  </a:lnTo>
                  <a:lnTo>
                    <a:pt x="261519" y="394137"/>
                  </a:lnTo>
                  <a:lnTo>
                    <a:pt x="264750" y="394137"/>
                  </a:lnTo>
                  <a:lnTo>
                    <a:pt x="264750" y="400160"/>
                  </a:lnTo>
                  <a:lnTo>
                    <a:pt x="186452" y="400160"/>
                  </a:lnTo>
                  <a:lnTo>
                    <a:pt x="186452" y="394137"/>
                  </a:lnTo>
                  <a:lnTo>
                    <a:pt x="189293" y="394137"/>
                  </a:lnTo>
                  <a:lnTo>
                    <a:pt x="191888" y="392962"/>
                  </a:lnTo>
                  <a:lnTo>
                    <a:pt x="194238" y="390612"/>
                  </a:lnTo>
                  <a:lnTo>
                    <a:pt x="196687" y="388163"/>
                  </a:lnTo>
                  <a:lnTo>
                    <a:pt x="198792" y="385323"/>
                  </a:lnTo>
                  <a:lnTo>
                    <a:pt x="200554" y="382091"/>
                  </a:lnTo>
                  <a:lnTo>
                    <a:pt x="202415" y="378860"/>
                  </a:lnTo>
                  <a:lnTo>
                    <a:pt x="203738" y="375383"/>
                  </a:lnTo>
                  <a:lnTo>
                    <a:pt x="204521" y="371661"/>
                  </a:lnTo>
                  <a:lnTo>
                    <a:pt x="205304" y="367842"/>
                  </a:lnTo>
                  <a:lnTo>
                    <a:pt x="205696" y="364316"/>
                  </a:lnTo>
                  <a:lnTo>
                    <a:pt x="205696" y="361084"/>
                  </a:lnTo>
                  <a:lnTo>
                    <a:pt x="205696" y="53619"/>
                  </a:lnTo>
                  <a:lnTo>
                    <a:pt x="205696" y="46763"/>
                  </a:lnTo>
                  <a:lnTo>
                    <a:pt x="204717" y="40349"/>
                  </a:lnTo>
                  <a:lnTo>
                    <a:pt x="202758" y="34375"/>
                  </a:lnTo>
                  <a:lnTo>
                    <a:pt x="200799" y="28303"/>
                  </a:lnTo>
                  <a:lnTo>
                    <a:pt x="194973" y="25071"/>
                  </a:lnTo>
                  <a:lnTo>
                    <a:pt x="185277" y="24679"/>
                  </a:lnTo>
                  <a:lnTo>
                    <a:pt x="185277" y="18656"/>
                  </a:lnTo>
                  <a:lnTo>
                    <a:pt x="245507" y="0"/>
                  </a:lnTo>
                  <a:lnTo>
                    <a:pt x="245507" y="173931"/>
                  </a:lnTo>
                  <a:lnTo>
                    <a:pt x="248250" y="170700"/>
                  </a:lnTo>
                  <a:lnTo>
                    <a:pt x="272243" y="152631"/>
                  </a:lnTo>
                  <a:lnTo>
                    <a:pt x="278511" y="149203"/>
                  </a:lnTo>
                  <a:lnTo>
                    <a:pt x="323072" y="140878"/>
                  </a:lnTo>
                  <a:lnTo>
                    <a:pt x="336715" y="141484"/>
                  </a:lnTo>
                  <a:lnTo>
                    <a:pt x="380721" y="155716"/>
                  </a:lnTo>
                  <a:lnTo>
                    <a:pt x="409606" y="183379"/>
                  </a:lnTo>
                  <a:lnTo>
                    <a:pt x="426380" y="227220"/>
                  </a:lnTo>
                  <a:lnTo>
                    <a:pt x="427813" y="244885"/>
                  </a:lnTo>
                  <a:lnTo>
                    <a:pt x="427813" y="361084"/>
                  </a:lnTo>
                  <a:close/>
                </a:path>
                <a:path w="748029" h="404495">
                  <a:moveTo>
                    <a:pt x="539138" y="278673"/>
                  </a:moveTo>
                  <a:lnTo>
                    <a:pt x="549275" y="318630"/>
                  </a:lnTo>
                  <a:lnTo>
                    <a:pt x="569987" y="352124"/>
                  </a:lnTo>
                  <a:lnTo>
                    <a:pt x="601718" y="375187"/>
                  </a:lnTo>
                  <a:lnTo>
                    <a:pt x="644908" y="383854"/>
                  </a:lnTo>
                  <a:lnTo>
                    <a:pt x="651674" y="383616"/>
                  </a:lnTo>
                  <a:lnTo>
                    <a:pt x="693844" y="372267"/>
                  </a:lnTo>
                  <a:lnTo>
                    <a:pt x="727503" y="345641"/>
                  </a:lnTo>
                  <a:lnTo>
                    <a:pt x="736428" y="327297"/>
                  </a:lnTo>
                  <a:lnTo>
                    <a:pt x="741863" y="327297"/>
                  </a:lnTo>
                  <a:lnTo>
                    <a:pt x="741863" y="372543"/>
                  </a:lnTo>
                  <a:lnTo>
                    <a:pt x="739414" y="372543"/>
                  </a:lnTo>
                  <a:lnTo>
                    <a:pt x="736673" y="373326"/>
                  </a:lnTo>
                  <a:lnTo>
                    <a:pt x="733636" y="374893"/>
                  </a:lnTo>
                  <a:lnTo>
                    <a:pt x="730698" y="376460"/>
                  </a:lnTo>
                  <a:lnTo>
                    <a:pt x="727222" y="378468"/>
                  </a:lnTo>
                  <a:lnTo>
                    <a:pt x="723206" y="380916"/>
                  </a:lnTo>
                  <a:lnTo>
                    <a:pt x="716660" y="384580"/>
                  </a:lnTo>
                  <a:lnTo>
                    <a:pt x="679696" y="399876"/>
                  </a:lnTo>
                  <a:lnTo>
                    <a:pt x="636534" y="404421"/>
                  </a:lnTo>
                  <a:lnTo>
                    <a:pt x="623184" y="403934"/>
                  </a:lnTo>
                  <a:lnTo>
                    <a:pt x="585118" y="396635"/>
                  </a:lnTo>
                  <a:lnTo>
                    <a:pt x="542076" y="372543"/>
                  </a:lnTo>
                  <a:lnTo>
                    <a:pt x="512255" y="330970"/>
                  </a:lnTo>
                  <a:lnTo>
                    <a:pt x="501926" y="287615"/>
                  </a:lnTo>
                  <a:lnTo>
                    <a:pt x="501237" y="270740"/>
                  </a:lnTo>
                  <a:lnTo>
                    <a:pt x="501706" y="259612"/>
                  </a:lnTo>
                  <a:lnTo>
                    <a:pt x="512962" y="214614"/>
                  </a:lnTo>
                  <a:lnTo>
                    <a:pt x="539753" y="175759"/>
                  </a:lnTo>
                  <a:lnTo>
                    <a:pt x="583659" y="149674"/>
                  </a:lnTo>
                  <a:lnTo>
                    <a:pt x="628748" y="143229"/>
                  </a:lnTo>
                  <a:lnTo>
                    <a:pt x="643328" y="143872"/>
                  </a:lnTo>
                  <a:lnTo>
                    <a:pt x="681339" y="153512"/>
                  </a:lnTo>
                  <a:lnTo>
                    <a:pt x="718652" y="181717"/>
                  </a:lnTo>
                  <a:lnTo>
                    <a:pt x="740687" y="224466"/>
                  </a:lnTo>
                  <a:lnTo>
                    <a:pt x="747436" y="264212"/>
                  </a:lnTo>
                  <a:lnTo>
                    <a:pt x="747886" y="278673"/>
                  </a:lnTo>
                  <a:lnTo>
                    <a:pt x="539138" y="27867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1" name="object 4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06940" y="6045211"/>
              <a:ext cx="194001" cy="116436"/>
            </a:xfrm>
            <a:prstGeom prst="rect">
              <a:avLst/>
            </a:prstGeom>
          </p:spPr>
        </p:pic>
      </p:grpSp>
      <p:grpSp>
        <p:nvGrpSpPr>
          <p:cNvPr id="422" name="object 422"/>
          <p:cNvGrpSpPr/>
          <p:nvPr/>
        </p:nvGrpSpPr>
        <p:grpSpPr>
          <a:xfrm>
            <a:off x="12029161" y="5882737"/>
            <a:ext cx="2811145" cy="426720"/>
            <a:chOff x="12029161" y="5882737"/>
            <a:chExt cx="2811145" cy="426720"/>
          </a:xfrm>
        </p:grpSpPr>
        <p:sp>
          <p:nvSpPr>
            <p:cNvPr id="423" name="object 423"/>
            <p:cNvSpPr/>
            <p:nvPr/>
          </p:nvSpPr>
          <p:spPr>
            <a:xfrm>
              <a:off x="12040445" y="6033724"/>
              <a:ext cx="80010" cy="260350"/>
            </a:xfrm>
            <a:custGeom>
              <a:avLst/>
              <a:gdLst/>
              <a:ahLst/>
              <a:cxnLst/>
              <a:rect l="l" t="t" r="r" b="b"/>
              <a:pathLst>
                <a:path w="80009" h="260350">
                  <a:moveTo>
                    <a:pt x="1322" y="259869"/>
                  </a:moveTo>
                  <a:lnTo>
                    <a:pt x="1322" y="253846"/>
                  </a:lnTo>
                  <a:lnTo>
                    <a:pt x="4456" y="253846"/>
                  </a:lnTo>
                  <a:lnTo>
                    <a:pt x="7247" y="252671"/>
                  </a:lnTo>
                  <a:lnTo>
                    <a:pt x="9695" y="250321"/>
                  </a:lnTo>
                  <a:lnTo>
                    <a:pt x="12144" y="247872"/>
                  </a:lnTo>
                  <a:lnTo>
                    <a:pt x="14152" y="245032"/>
                  </a:lnTo>
                  <a:lnTo>
                    <a:pt x="15719" y="241800"/>
                  </a:lnTo>
                  <a:lnTo>
                    <a:pt x="17285" y="238568"/>
                  </a:lnTo>
                  <a:lnTo>
                    <a:pt x="18461" y="235092"/>
                  </a:lnTo>
                  <a:lnTo>
                    <a:pt x="19244" y="231370"/>
                  </a:lnTo>
                  <a:lnTo>
                    <a:pt x="20125" y="227551"/>
                  </a:lnTo>
                  <a:lnTo>
                    <a:pt x="20566" y="224025"/>
                  </a:lnTo>
                  <a:lnTo>
                    <a:pt x="20566" y="220793"/>
                  </a:lnTo>
                  <a:lnTo>
                    <a:pt x="20566" y="54059"/>
                  </a:lnTo>
                  <a:lnTo>
                    <a:pt x="20566" y="47302"/>
                  </a:lnTo>
                  <a:lnTo>
                    <a:pt x="19538" y="40838"/>
                  </a:lnTo>
                  <a:lnTo>
                    <a:pt x="17481" y="34669"/>
                  </a:lnTo>
                  <a:lnTo>
                    <a:pt x="15523" y="28401"/>
                  </a:lnTo>
                  <a:lnTo>
                    <a:pt x="9695" y="25022"/>
                  </a:lnTo>
                  <a:lnTo>
                    <a:pt x="0" y="24532"/>
                  </a:lnTo>
                  <a:lnTo>
                    <a:pt x="0" y="19244"/>
                  </a:lnTo>
                  <a:lnTo>
                    <a:pt x="60230" y="0"/>
                  </a:lnTo>
                  <a:lnTo>
                    <a:pt x="60230" y="220793"/>
                  </a:lnTo>
                  <a:lnTo>
                    <a:pt x="60230" y="224025"/>
                  </a:lnTo>
                  <a:lnTo>
                    <a:pt x="76242" y="253846"/>
                  </a:lnTo>
                  <a:lnTo>
                    <a:pt x="79474" y="253846"/>
                  </a:lnTo>
                  <a:lnTo>
                    <a:pt x="79474" y="259869"/>
                  </a:lnTo>
                  <a:lnTo>
                    <a:pt x="1322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4" name="object 4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033422" y="5935769"/>
              <a:ext cx="79711" cy="79123"/>
            </a:xfrm>
            <a:prstGeom prst="rect">
              <a:avLst/>
            </a:prstGeom>
          </p:spPr>
        </p:pic>
        <p:pic>
          <p:nvPicPr>
            <p:cNvPr id="425" name="object 425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2172388" y="5882737"/>
              <a:ext cx="1432934" cy="426400"/>
            </a:xfrm>
            <a:prstGeom prst="rect">
              <a:avLst/>
            </a:prstGeom>
          </p:spPr>
        </p:pic>
        <p:sp>
          <p:nvSpPr>
            <p:cNvPr id="426" name="object 426"/>
            <p:cNvSpPr/>
            <p:nvPr/>
          </p:nvSpPr>
          <p:spPr>
            <a:xfrm>
              <a:off x="13649841" y="6036662"/>
              <a:ext cx="222885" cy="261620"/>
            </a:xfrm>
            <a:custGeom>
              <a:avLst/>
              <a:gdLst/>
              <a:ahLst/>
              <a:cxnLst/>
              <a:rect l="l" t="t" r="r" b="b"/>
              <a:pathLst>
                <a:path w="222884" h="261620">
                  <a:moveTo>
                    <a:pt x="164383" y="256931"/>
                  </a:moveTo>
                  <a:lnTo>
                    <a:pt x="164383" y="226228"/>
                  </a:lnTo>
                  <a:lnTo>
                    <a:pt x="161298" y="229313"/>
                  </a:lnTo>
                  <a:lnTo>
                    <a:pt x="153521" y="236402"/>
                  </a:lnTo>
                  <a:lnTo>
                    <a:pt x="116493" y="256481"/>
                  </a:lnTo>
                  <a:lnTo>
                    <a:pt x="79474" y="261191"/>
                  </a:lnTo>
                  <a:lnTo>
                    <a:pt x="69337" y="260888"/>
                  </a:lnTo>
                  <a:lnTo>
                    <a:pt x="29674" y="250541"/>
                  </a:lnTo>
                  <a:lnTo>
                    <a:pt x="1517" y="215064"/>
                  </a:lnTo>
                  <a:lnTo>
                    <a:pt x="0" y="207033"/>
                  </a:lnTo>
                  <a:lnTo>
                    <a:pt x="0" y="198611"/>
                  </a:lnTo>
                  <a:lnTo>
                    <a:pt x="17362" y="154853"/>
                  </a:lnTo>
                  <a:lnTo>
                    <a:pt x="54482" y="128961"/>
                  </a:lnTo>
                  <a:lnTo>
                    <a:pt x="94752" y="112820"/>
                  </a:lnTo>
                  <a:lnTo>
                    <a:pt x="145323" y="98084"/>
                  </a:lnTo>
                  <a:lnTo>
                    <a:pt x="164383" y="93282"/>
                  </a:lnTo>
                  <a:lnTo>
                    <a:pt x="163281" y="82099"/>
                  </a:lnTo>
                  <a:lnTo>
                    <a:pt x="145543" y="42564"/>
                  </a:lnTo>
                  <a:lnTo>
                    <a:pt x="110764" y="22035"/>
                  </a:lnTo>
                  <a:lnTo>
                    <a:pt x="95144" y="19244"/>
                  </a:lnTo>
                  <a:lnTo>
                    <a:pt x="89170" y="19244"/>
                  </a:lnTo>
                  <a:lnTo>
                    <a:pt x="47058" y="31436"/>
                  </a:lnTo>
                  <a:lnTo>
                    <a:pt x="26589" y="52737"/>
                  </a:lnTo>
                  <a:lnTo>
                    <a:pt x="22574" y="58515"/>
                  </a:lnTo>
                  <a:lnTo>
                    <a:pt x="19342" y="64000"/>
                  </a:lnTo>
                  <a:lnTo>
                    <a:pt x="16893" y="69190"/>
                  </a:lnTo>
                  <a:lnTo>
                    <a:pt x="11458" y="69190"/>
                  </a:lnTo>
                  <a:lnTo>
                    <a:pt x="11458" y="25267"/>
                  </a:lnTo>
                  <a:lnTo>
                    <a:pt x="14690" y="24875"/>
                  </a:lnTo>
                  <a:lnTo>
                    <a:pt x="17676" y="23896"/>
                  </a:lnTo>
                  <a:lnTo>
                    <a:pt x="20419" y="22328"/>
                  </a:lnTo>
                  <a:lnTo>
                    <a:pt x="23260" y="20663"/>
                  </a:lnTo>
                  <a:lnTo>
                    <a:pt x="26687" y="19048"/>
                  </a:lnTo>
                  <a:lnTo>
                    <a:pt x="55382" y="6904"/>
                  </a:lnTo>
                  <a:lnTo>
                    <a:pt x="64022" y="3883"/>
                  </a:lnTo>
                  <a:lnTo>
                    <a:pt x="74223" y="1726"/>
                  </a:lnTo>
                  <a:lnTo>
                    <a:pt x="85984" y="431"/>
                  </a:lnTo>
                  <a:lnTo>
                    <a:pt x="99305" y="0"/>
                  </a:lnTo>
                  <a:lnTo>
                    <a:pt x="115106" y="532"/>
                  </a:lnTo>
                  <a:lnTo>
                    <a:pt x="152925" y="8520"/>
                  </a:lnTo>
                  <a:lnTo>
                    <a:pt x="184509" y="30702"/>
                  </a:lnTo>
                  <a:lnTo>
                    <a:pt x="200806" y="71229"/>
                  </a:lnTo>
                  <a:lnTo>
                    <a:pt x="202872" y="98718"/>
                  </a:lnTo>
                  <a:lnTo>
                    <a:pt x="202872" y="217855"/>
                  </a:lnTo>
                  <a:lnTo>
                    <a:pt x="202872" y="225886"/>
                  </a:lnTo>
                  <a:lnTo>
                    <a:pt x="204684" y="233427"/>
                  </a:lnTo>
                  <a:lnTo>
                    <a:pt x="208307" y="240478"/>
                  </a:lnTo>
                  <a:lnTo>
                    <a:pt x="211931" y="247431"/>
                  </a:lnTo>
                  <a:lnTo>
                    <a:pt x="216729" y="250908"/>
                  </a:lnTo>
                  <a:lnTo>
                    <a:pt x="222703" y="250908"/>
                  </a:lnTo>
                  <a:lnTo>
                    <a:pt x="222703" y="256931"/>
                  </a:lnTo>
                  <a:lnTo>
                    <a:pt x="164383" y="25693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7" name="object 42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677193" y="6139081"/>
              <a:ext cx="148314" cy="147139"/>
            </a:xfrm>
            <a:prstGeom prst="rect">
              <a:avLst/>
            </a:prstGeom>
          </p:spPr>
        </p:pic>
        <p:sp>
          <p:nvSpPr>
            <p:cNvPr id="428" name="object 428"/>
            <p:cNvSpPr/>
            <p:nvPr/>
          </p:nvSpPr>
          <p:spPr>
            <a:xfrm>
              <a:off x="13915832" y="5933831"/>
              <a:ext cx="273050" cy="360045"/>
            </a:xfrm>
            <a:custGeom>
              <a:avLst/>
              <a:gdLst/>
              <a:ahLst/>
              <a:cxnLst/>
              <a:rect l="l" t="t" r="r" b="b"/>
              <a:pathLst>
                <a:path w="273050" h="360045">
                  <a:moveTo>
                    <a:pt x="73450" y="127510"/>
                  </a:moveTo>
                  <a:lnTo>
                    <a:pt x="73450" y="272503"/>
                  </a:lnTo>
                  <a:lnTo>
                    <a:pt x="73487" y="280169"/>
                  </a:lnTo>
                  <a:lnTo>
                    <a:pt x="76976" y="321862"/>
                  </a:lnTo>
                  <a:lnTo>
                    <a:pt x="91862" y="339343"/>
                  </a:lnTo>
                  <a:lnTo>
                    <a:pt x="97543" y="339343"/>
                  </a:lnTo>
                  <a:lnTo>
                    <a:pt x="130338" y="314039"/>
                  </a:lnTo>
                  <a:lnTo>
                    <a:pt x="135443" y="298357"/>
                  </a:lnTo>
                  <a:lnTo>
                    <a:pt x="140731" y="298357"/>
                  </a:lnTo>
                  <a:lnTo>
                    <a:pt x="140731" y="342281"/>
                  </a:lnTo>
                  <a:lnTo>
                    <a:pt x="137206" y="342281"/>
                  </a:lnTo>
                  <a:lnTo>
                    <a:pt x="134219" y="343505"/>
                  </a:lnTo>
                  <a:lnTo>
                    <a:pt x="92107" y="359762"/>
                  </a:lnTo>
                  <a:lnTo>
                    <a:pt x="81842" y="359239"/>
                  </a:lnTo>
                  <a:lnTo>
                    <a:pt x="47927" y="341547"/>
                  </a:lnTo>
                  <a:lnTo>
                    <a:pt x="34521" y="298504"/>
                  </a:lnTo>
                  <a:lnTo>
                    <a:pt x="33640" y="264129"/>
                  </a:lnTo>
                  <a:lnTo>
                    <a:pt x="33640" y="127510"/>
                  </a:lnTo>
                  <a:lnTo>
                    <a:pt x="0" y="127510"/>
                  </a:lnTo>
                  <a:lnTo>
                    <a:pt x="0" y="107091"/>
                  </a:lnTo>
                  <a:lnTo>
                    <a:pt x="33640" y="107091"/>
                  </a:lnTo>
                  <a:lnTo>
                    <a:pt x="33640" y="53472"/>
                  </a:lnTo>
                  <a:lnTo>
                    <a:pt x="33640" y="46714"/>
                  </a:lnTo>
                  <a:lnTo>
                    <a:pt x="32758" y="40446"/>
                  </a:lnTo>
                  <a:lnTo>
                    <a:pt x="30996" y="34668"/>
                  </a:lnTo>
                  <a:lnTo>
                    <a:pt x="29233" y="28792"/>
                  </a:lnTo>
                  <a:lnTo>
                    <a:pt x="23309" y="25658"/>
                  </a:lnTo>
                  <a:lnTo>
                    <a:pt x="13221" y="25267"/>
                  </a:lnTo>
                  <a:lnTo>
                    <a:pt x="13221" y="19244"/>
                  </a:lnTo>
                  <a:lnTo>
                    <a:pt x="73450" y="0"/>
                  </a:lnTo>
                  <a:lnTo>
                    <a:pt x="73450" y="107091"/>
                  </a:lnTo>
                  <a:lnTo>
                    <a:pt x="140731" y="107091"/>
                  </a:lnTo>
                  <a:lnTo>
                    <a:pt x="140731" y="127510"/>
                  </a:lnTo>
                  <a:lnTo>
                    <a:pt x="73450" y="127510"/>
                  </a:lnTo>
                  <a:close/>
                </a:path>
                <a:path w="273050" h="360045">
                  <a:moveTo>
                    <a:pt x="194385" y="359762"/>
                  </a:moveTo>
                  <a:lnTo>
                    <a:pt x="194385" y="353739"/>
                  </a:lnTo>
                  <a:lnTo>
                    <a:pt x="197519" y="353739"/>
                  </a:lnTo>
                  <a:lnTo>
                    <a:pt x="200309" y="352564"/>
                  </a:lnTo>
                  <a:lnTo>
                    <a:pt x="202758" y="350214"/>
                  </a:lnTo>
                  <a:lnTo>
                    <a:pt x="205207" y="347765"/>
                  </a:lnTo>
                  <a:lnTo>
                    <a:pt x="207215" y="344925"/>
                  </a:lnTo>
                  <a:lnTo>
                    <a:pt x="208782" y="341693"/>
                  </a:lnTo>
                  <a:lnTo>
                    <a:pt x="210348" y="338462"/>
                  </a:lnTo>
                  <a:lnTo>
                    <a:pt x="211524" y="334985"/>
                  </a:lnTo>
                  <a:lnTo>
                    <a:pt x="212307" y="331263"/>
                  </a:lnTo>
                  <a:lnTo>
                    <a:pt x="213188" y="327444"/>
                  </a:lnTo>
                  <a:lnTo>
                    <a:pt x="213629" y="323918"/>
                  </a:lnTo>
                  <a:lnTo>
                    <a:pt x="213629" y="320686"/>
                  </a:lnTo>
                  <a:lnTo>
                    <a:pt x="213629" y="153953"/>
                  </a:lnTo>
                  <a:lnTo>
                    <a:pt x="213629" y="147195"/>
                  </a:lnTo>
                  <a:lnTo>
                    <a:pt x="212601" y="140732"/>
                  </a:lnTo>
                  <a:lnTo>
                    <a:pt x="210544" y="134562"/>
                  </a:lnTo>
                  <a:lnTo>
                    <a:pt x="208586" y="128294"/>
                  </a:lnTo>
                  <a:lnTo>
                    <a:pt x="202758" y="124915"/>
                  </a:lnTo>
                  <a:lnTo>
                    <a:pt x="193062" y="124426"/>
                  </a:lnTo>
                  <a:lnTo>
                    <a:pt x="193062" y="119137"/>
                  </a:lnTo>
                  <a:lnTo>
                    <a:pt x="253293" y="99893"/>
                  </a:lnTo>
                  <a:lnTo>
                    <a:pt x="253293" y="320686"/>
                  </a:lnTo>
                  <a:lnTo>
                    <a:pt x="253293" y="323918"/>
                  </a:lnTo>
                  <a:lnTo>
                    <a:pt x="269305" y="353739"/>
                  </a:lnTo>
                  <a:lnTo>
                    <a:pt x="272537" y="353739"/>
                  </a:lnTo>
                  <a:lnTo>
                    <a:pt x="272537" y="359762"/>
                  </a:lnTo>
                  <a:lnTo>
                    <a:pt x="194385" y="359762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9" name="object 4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101872" y="5935769"/>
              <a:ext cx="79711" cy="79123"/>
            </a:xfrm>
            <a:prstGeom prst="rect">
              <a:avLst/>
            </a:prstGeom>
          </p:spPr>
        </p:pic>
        <p:sp>
          <p:nvSpPr>
            <p:cNvPr id="430" name="object 430"/>
            <p:cNvSpPr/>
            <p:nvPr/>
          </p:nvSpPr>
          <p:spPr>
            <a:xfrm>
              <a:off x="14248008" y="6036662"/>
              <a:ext cx="266065" cy="261620"/>
            </a:xfrm>
            <a:custGeom>
              <a:avLst/>
              <a:gdLst/>
              <a:ahLst/>
              <a:cxnLst/>
              <a:rect l="l" t="t" r="r" b="b"/>
              <a:pathLst>
                <a:path w="266065" h="261620">
                  <a:moveTo>
                    <a:pt x="131035" y="261191"/>
                  </a:moveTo>
                  <a:lnTo>
                    <a:pt x="89389" y="255655"/>
                  </a:lnTo>
                  <a:lnTo>
                    <a:pt x="54610" y="239560"/>
                  </a:lnTo>
                  <a:lnTo>
                    <a:pt x="20566" y="205442"/>
                  </a:lnTo>
                  <a:lnTo>
                    <a:pt x="2313" y="159058"/>
                  </a:lnTo>
                  <a:lnTo>
                    <a:pt x="0" y="132358"/>
                  </a:lnTo>
                  <a:lnTo>
                    <a:pt x="633" y="117925"/>
                  </a:lnTo>
                  <a:lnTo>
                    <a:pt x="10135" y="78592"/>
                  </a:lnTo>
                  <a:lnTo>
                    <a:pt x="29940" y="45897"/>
                  </a:lnTo>
                  <a:lnTo>
                    <a:pt x="69227" y="14965"/>
                  </a:lnTo>
                  <a:lnTo>
                    <a:pt x="106834" y="2423"/>
                  </a:lnTo>
                  <a:lnTo>
                    <a:pt x="134708" y="0"/>
                  </a:lnTo>
                  <a:lnTo>
                    <a:pt x="148866" y="587"/>
                  </a:lnTo>
                  <a:lnTo>
                    <a:pt x="187593" y="9401"/>
                  </a:lnTo>
                  <a:lnTo>
                    <a:pt x="229166" y="35550"/>
                  </a:lnTo>
                  <a:lnTo>
                    <a:pt x="256196" y="75507"/>
                  </a:lnTo>
                  <a:lnTo>
                    <a:pt x="265286" y="112802"/>
                  </a:lnTo>
                  <a:lnTo>
                    <a:pt x="265892" y="126335"/>
                  </a:lnTo>
                  <a:lnTo>
                    <a:pt x="265341" y="139171"/>
                  </a:lnTo>
                  <a:lnTo>
                    <a:pt x="257078" y="176576"/>
                  </a:lnTo>
                  <a:lnTo>
                    <a:pt x="231223" y="219618"/>
                  </a:lnTo>
                  <a:lnTo>
                    <a:pt x="201200" y="243554"/>
                  </a:lnTo>
                  <a:lnTo>
                    <a:pt x="162179" y="258327"/>
                  </a:lnTo>
                  <a:lnTo>
                    <a:pt x="131035" y="26119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1" name="object 43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4275801" y="6045210"/>
              <a:ext cx="211482" cy="244094"/>
            </a:xfrm>
            <a:prstGeom prst="rect">
              <a:avLst/>
            </a:prstGeom>
          </p:spPr>
        </p:pic>
        <p:sp>
          <p:nvSpPr>
            <p:cNvPr id="432" name="object 432"/>
            <p:cNvSpPr/>
            <p:nvPr/>
          </p:nvSpPr>
          <p:spPr>
            <a:xfrm>
              <a:off x="14566781" y="6034312"/>
              <a:ext cx="262255" cy="259715"/>
            </a:xfrm>
            <a:custGeom>
              <a:avLst/>
              <a:gdLst/>
              <a:ahLst/>
              <a:cxnLst/>
              <a:rect l="l" t="t" r="r" b="b"/>
              <a:pathLst>
                <a:path w="262255" h="259714">
                  <a:moveTo>
                    <a:pt x="242535" y="220206"/>
                  </a:moveTo>
                  <a:lnTo>
                    <a:pt x="242535" y="223437"/>
                  </a:lnTo>
                  <a:lnTo>
                    <a:pt x="242927" y="226963"/>
                  </a:lnTo>
                  <a:lnTo>
                    <a:pt x="258547" y="253258"/>
                  </a:lnTo>
                  <a:lnTo>
                    <a:pt x="261778" y="253258"/>
                  </a:lnTo>
                  <a:lnTo>
                    <a:pt x="261778" y="259281"/>
                  </a:lnTo>
                  <a:lnTo>
                    <a:pt x="184214" y="259281"/>
                  </a:lnTo>
                  <a:lnTo>
                    <a:pt x="184214" y="253258"/>
                  </a:lnTo>
                  <a:lnTo>
                    <a:pt x="186957" y="253258"/>
                  </a:lnTo>
                  <a:lnTo>
                    <a:pt x="189502" y="252083"/>
                  </a:lnTo>
                  <a:lnTo>
                    <a:pt x="191853" y="249733"/>
                  </a:lnTo>
                  <a:lnTo>
                    <a:pt x="194302" y="247284"/>
                  </a:lnTo>
                  <a:lnTo>
                    <a:pt x="196407" y="244444"/>
                  </a:lnTo>
                  <a:lnTo>
                    <a:pt x="198170" y="241212"/>
                  </a:lnTo>
                  <a:lnTo>
                    <a:pt x="200031" y="237981"/>
                  </a:lnTo>
                  <a:lnTo>
                    <a:pt x="201353" y="234504"/>
                  </a:lnTo>
                  <a:lnTo>
                    <a:pt x="202137" y="230782"/>
                  </a:lnTo>
                  <a:lnTo>
                    <a:pt x="203017" y="226963"/>
                  </a:lnTo>
                  <a:lnTo>
                    <a:pt x="203459" y="223437"/>
                  </a:lnTo>
                  <a:lnTo>
                    <a:pt x="203459" y="220206"/>
                  </a:lnTo>
                  <a:lnTo>
                    <a:pt x="203459" y="108266"/>
                  </a:lnTo>
                  <a:lnTo>
                    <a:pt x="203082" y="97744"/>
                  </a:lnTo>
                  <a:lnTo>
                    <a:pt x="190347" y="55455"/>
                  </a:lnTo>
                  <a:lnTo>
                    <a:pt x="157919" y="27323"/>
                  </a:lnTo>
                  <a:lnTo>
                    <a:pt x="131770" y="22181"/>
                  </a:lnTo>
                  <a:lnTo>
                    <a:pt x="125178" y="22521"/>
                  </a:lnTo>
                  <a:lnTo>
                    <a:pt x="87883" y="37671"/>
                  </a:lnTo>
                  <a:lnTo>
                    <a:pt x="62335" y="70023"/>
                  </a:lnTo>
                  <a:lnTo>
                    <a:pt x="60229" y="78102"/>
                  </a:lnTo>
                  <a:lnTo>
                    <a:pt x="60229" y="86525"/>
                  </a:lnTo>
                  <a:lnTo>
                    <a:pt x="60229" y="220206"/>
                  </a:lnTo>
                  <a:lnTo>
                    <a:pt x="60229" y="223437"/>
                  </a:lnTo>
                  <a:lnTo>
                    <a:pt x="60621" y="226963"/>
                  </a:lnTo>
                  <a:lnTo>
                    <a:pt x="76241" y="253258"/>
                  </a:lnTo>
                  <a:lnTo>
                    <a:pt x="79473" y="253258"/>
                  </a:lnTo>
                  <a:lnTo>
                    <a:pt x="79473" y="259281"/>
                  </a:lnTo>
                  <a:lnTo>
                    <a:pt x="1174" y="259281"/>
                  </a:lnTo>
                  <a:lnTo>
                    <a:pt x="1174" y="253258"/>
                  </a:lnTo>
                  <a:lnTo>
                    <a:pt x="4015" y="253258"/>
                  </a:lnTo>
                  <a:lnTo>
                    <a:pt x="6610" y="252083"/>
                  </a:lnTo>
                  <a:lnTo>
                    <a:pt x="8960" y="249733"/>
                  </a:lnTo>
                  <a:lnTo>
                    <a:pt x="11409" y="247284"/>
                  </a:lnTo>
                  <a:lnTo>
                    <a:pt x="13514" y="244444"/>
                  </a:lnTo>
                  <a:lnTo>
                    <a:pt x="15276" y="241212"/>
                  </a:lnTo>
                  <a:lnTo>
                    <a:pt x="17137" y="237981"/>
                  </a:lnTo>
                  <a:lnTo>
                    <a:pt x="18460" y="234504"/>
                  </a:lnTo>
                  <a:lnTo>
                    <a:pt x="19243" y="230782"/>
                  </a:lnTo>
                  <a:lnTo>
                    <a:pt x="20026" y="226963"/>
                  </a:lnTo>
                  <a:lnTo>
                    <a:pt x="20418" y="223437"/>
                  </a:lnTo>
                  <a:lnTo>
                    <a:pt x="20418" y="220206"/>
                  </a:lnTo>
                  <a:lnTo>
                    <a:pt x="20418" y="54059"/>
                  </a:lnTo>
                  <a:lnTo>
                    <a:pt x="20418" y="47302"/>
                  </a:lnTo>
                  <a:lnTo>
                    <a:pt x="19439" y="40838"/>
                  </a:lnTo>
                  <a:lnTo>
                    <a:pt x="17480" y="34668"/>
                  </a:lnTo>
                  <a:lnTo>
                    <a:pt x="15521" y="28401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9244"/>
                  </a:lnTo>
                  <a:lnTo>
                    <a:pt x="60229" y="0"/>
                  </a:lnTo>
                  <a:lnTo>
                    <a:pt x="60229" y="33052"/>
                  </a:lnTo>
                  <a:lnTo>
                    <a:pt x="62972" y="29821"/>
                  </a:lnTo>
                  <a:lnTo>
                    <a:pt x="86965" y="11752"/>
                  </a:lnTo>
                  <a:lnTo>
                    <a:pt x="93233" y="8324"/>
                  </a:lnTo>
                  <a:lnTo>
                    <a:pt x="137794" y="0"/>
                  </a:lnTo>
                  <a:lnTo>
                    <a:pt x="151437" y="605"/>
                  </a:lnTo>
                  <a:lnTo>
                    <a:pt x="195443" y="14837"/>
                  </a:lnTo>
                  <a:lnTo>
                    <a:pt x="224328" y="42500"/>
                  </a:lnTo>
                  <a:lnTo>
                    <a:pt x="241102" y="86341"/>
                  </a:lnTo>
                  <a:lnTo>
                    <a:pt x="242535" y="104006"/>
                  </a:lnTo>
                  <a:lnTo>
                    <a:pt x="242535" y="220206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3" name="object 433"/>
          <p:cNvGrpSpPr/>
          <p:nvPr/>
        </p:nvGrpSpPr>
        <p:grpSpPr>
          <a:xfrm>
            <a:off x="15027885" y="5882737"/>
            <a:ext cx="473075" cy="426720"/>
            <a:chOff x="15027885" y="5882737"/>
            <a:chExt cx="473075" cy="426720"/>
          </a:xfrm>
        </p:grpSpPr>
        <p:sp>
          <p:nvSpPr>
            <p:cNvPr id="434" name="object 434"/>
            <p:cNvSpPr/>
            <p:nvPr/>
          </p:nvSpPr>
          <p:spPr>
            <a:xfrm>
              <a:off x="15039168" y="6036662"/>
              <a:ext cx="266065" cy="261620"/>
            </a:xfrm>
            <a:custGeom>
              <a:avLst/>
              <a:gdLst/>
              <a:ahLst/>
              <a:cxnLst/>
              <a:rect l="l" t="t" r="r" b="b"/>
              <a:pathLst>
                <a:path w="266065" h="261620">
                  <a:moveTo>
                    <a:pt x="131035" y="261191"/>
                  </a:moveTo>
                  <a:lnTo>
                    <a:pt x="89389" y="255655"/>
                  </a:lnTo>
                  <a:lnTo>
                    <a:pt x="54610" y="239560"/>
                  </a:lnTo>
                  <a:lnTo>
                    <a:pt x="20566" y="205442"/>
                  </a:lnTo>
                  <a:lnTo>
                    <a:pt x="2313" y="159058"/>
                  </a:lnTo>
                  <a:lnTo>
                    <a:pt x="0" y="132358"/>
                  </a:lnTo>
                  <a:lnTo>
                    <a:pt x="633" y="117925"/>
                  </a:lnTo>
                  <a:lnTo>
                    <a:pt x="10135" y="78592"/>
                  </a:lnTo>
                  <a:lnTo>
                    <a:pt x="29940" y="45897"/>
                  </a:lnTo>
                  <a:lnTo>
                    <a:pt x="69227" y="14965"/>
                  </a:lnTo>
                  <a:lnTo>
                    <a:pt x="106834" y="2423"/>
                  </a:lnTo>
                  <a:lnTo>
                    <a:pt x="134708" y="0"/>
                  </a:lnTo>
                  <a:lnTo>
                    <a:pt x="148866" y="587"/>
                  </a:lnTo>
                  <a:lnTo>
                    <a:pt x="187594" y="9401"/>
                  </a:lnTo>
                  <a:lnTo>
                    <a:pt x="229166" y="35550"/>
                  </a:lnTo>
                  <a:lnTo>
                    <a:pt x="256196" y="75507"/>
                  </a:lnTo>
                  <a:lnTo>
                    <a:pt x="265286" y="112802"/>
                  </a:lnTo>
                  <a:lnTo>
                    <a:pt x="265892" y="126335"/>
                  </a:lnTo>
                  <a:lnTo>
                    <a:pt x="265341" y="139171"/>
                  </a:lnTo>
                  <a:lnTo>
                    <a:pt x="257078" y="176576"/>
                  </a:lnTo>
                  <a:lnTo>
                    <a:pt x="231223" y="219618"/>
                  </a:lnTo>
                  <a:lnTo>
                    <a:pt x="201200" y="243554"/>
                  </a:lnTo>
                  <a:lnTo>
                    <a:pt x="162179" y="258327"/>
                  </a:lnTo>
                  <a:lnTo>
                    <a:pt x="131035" y="26119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5" name="object 43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5066962" y="6045210"/>
              <a:ext cx="211482" cy="244094"/>
            </a:xfrm>
            <a:prstGeom prst="rect">
              <a:avLst/>
            </a:prstGeom>
          </p:spPr>
        </p:pic>
        <p:sp>
          <p:nvSpPr>
            <p:cNvPr id="436" name="object 436"/>
            <p:cNvSpPr/>
            <p:nvPr/>
          </p:nvSpPr>
          <p:spPr>
            <a:xfrm>
              <a:off x="15344720" y="5894020"/>
              <a:ext cx="144780" cy="400050"/>
            </a:xfrm>
            <a:custGeom>
              <a:avLst/>
              <a:gdLst/>
              <a:ahLst/>
              <a:cxnLst/>
              <a:rect l="l" t="t" r="r" b="b"/>
              <a:pathLst>
                <a:path w="144780" h="400050">
                  <a:moveTo>
                    <a:pt x="69778" y="167321"/>
                  </a:moveTo>
                  <a:lnTo>
                    <a:pt x="69778" y="360497"/>
                  </a:lnTo>
                  <a:lnTo>
                    <a:pt x="69778" y="363729"/>
                  </a:lnTo>
                  <a:lnTo>
                    <a:pt x="70170" y="367255"/>
                  </a:lnTo>
                  <a:lnTo>
                    <a:pt x="70953" y="371074"/>
                  </a:lnTo>
                  <a:lnTo>
                    <a:pt x="71834" y="374796"/>
                  </a:lnTo>
                  <a:lnTo>
                    <a:pt x="73156" y="378272"/>
                  </a:lnTo>
                  <a:lnTo>
                    <a:pt x="74919" y="381504"/>
                  </a:lnTo>
                  <a:lnTo>
                    <a:pt x="76682" y="384736"/>
                  </a:lnTo>
                  <a:lnTo>
                    <a:pt x="78690" y="387576"/>
                  </a:lnTo>
                  <a:lnTo>
                    <a:pt x="80943" y="390024"/>
                  </a:lnTo>
                  <a:lnTo>
                    <a:pt x="83195" y="392375"/>
                  </a:lnTo>
                  <a:lnTo>
                    <a:pt x="85888" y="393550"/>
                  </a:lnTo>
                  <a:lnTo>
                    <a:pt x="89021" y="393550"/>
                  </a:lnTo>
                  <a:lnTo>
                    <a:pt x="89021" y="399573"/>
                  </a:lnTo>
                  <a:lnTo>
                    <a:pt x="10870" y="399573"/>
                  </a:lnTo>
                  <a:lnTo>
                    <a:pt x="10870" y="393550"/>
                  </a:lnTo>
                  <a:lnTo>
                    <a:pt x="13711" y="393550"/>
                  </a:lnTo>
                  <a:lnTo>
                    <a:pt x="16306" y="392375"/>
                  </a:lnTo>
                  <a:lnTo>
                    <a:pt x="18656" y="390024"/>
                  </a:lnTo>
                  <a:lnTo>
                    <a:pt x="21105" y="387576"/>
                  </a:lnTo>
                  <a:lnTo>
                    <a:pt x="23210" y="384736"/>
                  </a:lnTo>
                  <a:lnTo>
                    <a:pt x="24972" y="381504"/>
                  </a:lnTo>
                  <a:lnTo>
                    <a:pt x="26833" y="378272"/>
                  </a:lnTo>
                  <a:lnTo>
                    <a:pt x="28156" y="374796"/>
                  </a:lnTo>
                  <a:lnTo>
                    <a:pt x="28939" y="371074"/>
                  </a:lnTo>
                  <a:lnTo>
                    <a:pt x="29722" y="367255"/>
                  </a:lnTo>
                  <a:lnTo>
                    <a:pt x="30114" y="363729"/>
                  </a:lnTo>
                  <a:lnTo>
                    <a:pt x="30114" y="360497"/>
                  </a:lnTo>
                  <a:lnTo>
                    <a:pt x="30114" y="167321"/>
                  </a:lnTo>
                  <a:lnTo>
                    <a:pt x="0" y="167321"/>
                  </a:lnTo>
                  <a:lnTo>
                    <a:pt x="0" y="146901"/>
                  </a:lnTo>
                  <a:lnTo>
                    <a:pt x="30114" y="146901"/>
                  </a:lnTo>
                  <a:lnTo>
                    <a:pt x="30114" y="98130"/>
                  </a:lnTo>
                  <a:lnTo>
                    <a:pt x="32180" y="53481"/>
                  </a:lnTo>
                  <a:lnTo>
                    <a:pt x="51076" y="13046"/>
                  </a:lnTo>
                  <a:lnTo>
                    <a:pt x="90931" y="0"/>
                  </a:lnTo>
                  <a:lnTo>
                    <a:pt x="98962" y="0"/>
                  </a:lnTo>
                  <a:lnTo>
                    <a:pt x="105866" y="930"/>
                  </a:lnTo>
                  <a:lnTo>
                    <a:pt x="111645" y="2791"/>
                  </a:lnTo>
                  <a:lnTo>
                    <a:pt x="117423" y="4554"/>
                  </a:lnTo>
                  <a:lnTo>
                    <a:pt x="122417" y="6561"/>
                  </a:lnTo>
                  <a:lnTo>
                    <a:pt x="126629" y="8814"/>
                  </a:lnTo>
                  <a:lnTo>
                    <a:pt x="130839" y="10968"/>
                  </a:lnTo>
                  <a:lnTo>
                    <a:pt x="134365" y="12976"/>
                  </a:lnTo>
                  <a:lnTo>
                    <a:pt x="137206" y="14837"/>
                  </a:lnTo>
                  <a:lnTo>
                    <a:pt x="140046" y="16599"/>
                  </a:lnTo>
                  <a:lnTo>
                    <a:pt x="142445" y="17481"/>
                  </a:lnTo>
                  <a:lnTo>
                    <a:pt x="144404" y="17481"/>
                  </a:lnTo>
                  <a:lnTo>
                    <a:pt x="144404" y="61405"/>
                  </a:lnTo>
                  <a:lnTo>
                    <a:pt x="138968" y="61405"/>
                  </a:lnTo>
                  <a:lnTo>
                    <a:pt x="136893" y="53031"/>
                  </a:lnTo>
                  <a:lnTo>
                    <a:pt x="133607" y="45392"/>
                  </a:lnTo>
                  <a:lnTo>
                    <a:pt x="98129" y="20566"/>
                  </a:lnTo>
                  <a:lnTo>
                    <a:pt x="90142" y="21714"/>
                  </a:lnTo>
                  <a:lnTo>
                    <a:pt x="71137" y="60744"/>
                  </a:lnTo>
                  <a:lnTo>
                    <a:pt x="69778" y="89757"/>
                  </a:lnTo>
                  <a:lnTo>
                    <a:pt x="69778" y="146901"/>
                  </a:lnTo>
                  <a:lnTo>
                    <a:pt x="137794" y="146901"/>
                  </a:lnTo>
                  <a:lnTo>
                    <a:pt x="137794" y="167321"/>
                  </a:lnTo>
                  <a:lnTo>
                    <a:pt x="69778" y="16732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7" name="object 437"/>
          <p:cNvGrpSpPr/>
          <p:nvPr/>
        </p:nvGrpSpPr>
        <p:grpSpPr>
          <a:xfrm>
            <a:off x="15657737" y="5882150"/>
            <a:ext cx="770890" cy="427355"/>
            <a:chOff x="15657737" y="5882150"/>
            <a:chExt cx="770890" cy="427355"/>
          </a:xfrm>
        </p:grpSpPr>
        <p:sp>
          <p:nvSpPr>
            <p:cNvPr id="438" name="object 438"/>
            <p:cNvSpPr/>
            <p:nvPr/>
          </p:nvSpPr>
          <p:spPr>
            <a:xfrm>
              <a:off x="15669020" y="5893433"/>
              <a:ext cx="748030" cy="404495"/>
            </a:xfrm>
            <a:custGeom>
              <a:avLst/>
              <a:gdLst/>
              <a:ahLst/>
              <a:cxnLst/>
              <a:rect l="l" t="t" r="r" b="b"/>
              <a:pathLst>
                <a:path w="748030" h="404495">
                  <a:moveTo>
                    <a:pt x="73450" y="167908"/>
                  </a:moveTo>
                  <a:lnTo>
                    <a:pt x="73450" y="312901"/>
                  </a:lnTo>
                  <a:lnTo>
                    <a:pt x="73487" y="320567"/>
                  </a:lnTo>
                  <a:lnTo>
                    <a:pt x="76976" y="362260"/>
                  </a:lnTo>
                  <a:lnTo>
                    <a:pt x="91862" y="379741"/>
                  </a:lnTo>
                  <a:lnTo>
                    <a:pt x="97543" y="379741"/>
                  </a:lnTo>
                  <a:lnTo>
                    <a:pt x="130338" y="354437"/>
                  </a:lnTo>
                  <a:lnTo>
                    <a:pt x="135443" y="338756"/>
                  </a:lnTo>
                  <a:lnTo>
                    <a:pt x="140731" y="338756"/>
                  </a:lnTo>
                  <a:lnTo>
                    <a:pt x="140731" y="382679"/>
                  </a:lnTo>
                  <a:lnTo>
                    <a:pt x="137206" y="382679"/>
                  </a:lnTo>
                  <a:lnTo>
                    <a:pt x="134219" y="383903"/>
                  </a:lnTo>
                  <a:lnTo>
                    <a:pt x="92107" y="400160"/>
                  </a:lnTo>
                  <a:lnTo>
                    <a:pt x="81843" y="399637"/>
                  </a:lnTo>
                  <a:lnTo>
                    <a:pt x="47927" y="381945"/>
                  </a:lnTo>
                  <a:lnTo>
                    <a:pt x="34521" y="338902"/>
                  </a:lnTo>
                  <a:lnTo>
                    <a:pt x="33640" y="304527"/>
                  </a:lnTo>
                  <a:lnTo>
                    <a:pt x="33640" y="167908"/>
                  </a:lnTo>
                  <a:lnTo>
                    <a:pt x="0" y="167908"/>
                  </a:lnTo>
                  <a:lnTo>
                    <a:pt x="0" y="147489"/>
                  </a:lnTo>
                  <a:lnTo>
                    <a:pt x="33640" y="147489"/>
                  </a:lnTo>
                  <a:lnTo>
                    <a:pt x="33640" y="93870"/>
                  </a:lnTo>
                  <a:lnTo>
                    <a:pt x="33640" y="87112"/>
                  </a:lnTo>
                  <a:lnTo>
                    <a:pt x="32758" y="80844"/>
                  </a:lnTo>
                  <a:lnTo>
                    <a:pt x="30996" y="75066"/>
                  </a:lnTo>
                  <a:lnTo>
                    <a:pt x="29233" y="69190"/>
                  </a:lnTo>
                  <a:lnTo>
                    <a:pt x="23309" y="66056"/>
                  </a:lnTo>
                  <a:lnTo>
                    <a:pt x="13221" y="65665"/>
                  </a:lnTo>
                  <a:lnTo>
                    <a:pt x="13221" y="59642"/>
                  </a:lnTo>
                  <a:lnTo>
                    <a:pt x="73450" y="40398"/>
                  </a:lnTo>
                  <a:lnTo>
                    <a:pt x="73450" y="147489"/>
                  </a:lnTo>
                  <a:lnTo>
                    <a:pt x="140731" y="147489"/>
                  </a:lnTo>
                  <a:lnTo>
                    <a:pt x="140731" y="167908"/>
                  </a:lnTo>
                  <a:lnTo>
                    <a:pt x="73450" y="167908"/>
                  </a:lnTo>
                  <a:close/>
                </a:path>
                <a:path w="748030" h="404495">
                  <a:moveTo>
                    <a:pt x="427813" y="361084"/>
                  </a:moveTo>
                  <a:lnTo>
                    <a:pt x="427813" y="364316"/>
                  </a:lnTo>
                  <a:lnTo>
                    <a:pt x="428205" y="367842"/>
                  </a:lnTo>
                  <a:lnTo>
                    <a:pt x="443825" y="394137"/>
                  </a:lnTo>
                  <a:lnTo>
                    <a:pt x="447056" y="394137"/>
                  </a:lnTo>
                  <a:lnTo>
                    <a:pt x="447056" y="400160"/>
                  </a:lnTo>
                  <a:lnTo>
                    <a:pt x="369492" y="400160"/>
                  </a:lnTo>
                  <a:lnTo>
                    <a:pt x="369492" y="394137"/>
                  </a:lnTo>
                  <a:lnTo>
                    <a:pt x="372235" y="394137"/>
                  </a:lnTo>
                  <a:lnTo>
                    <a:pt x="374780" y="392962"/>
                  </a:lnTo>
                  <a:lnTo>
                    <a:pt x="377131" y="390612"/>
                  </a:lnTo>
                  <a:lnTo>
                    <a:pt x="379580" y="388163"/>
                  </a:lnTo>
                  <a:lnTo>
                    <a:pt x="381685" y="385323"/>
                  </a:lnTo>
                  <a:lnTo>
                    <a:pt x="383448" y="382091"/>
                  </a:lnTo>
                  <a:lnTo>
                    <a:pt x="385309" y="378860"/>
                  </a:lnTo>
                  <a:lnTo>
                    <a:pt x="386631" y="375383"/>
                  </a:lnTo>
                  <a:lnTo>
                    <a:pt x="387415" y="371661"/>
                  </a:lnTo>
                  <a:lnTo>
                    <a:pt x="388295" y="367842"/>
                  </a:lnTo>
                  <a:lnTo>
                    <a:pt x="388736" y="364316"/>
                  </a:lnTo>
                  <a:lnTo>
                    <a:pt x="388736" y="361084"/>
                  </a:lnTo>
                  <a:lnTo>
                    <a:pt x="388736" y="249145"/>
                  </a:lnTo>
                  <a:lnTo>
                    <a:pt x="382713" y="211245"/>
                  </a:lnTo>
                  <a:lnTo>
                    <a:pt x="361101" y="179137"/>
                  </a:lnTo>
                  <a:lnTo>
                    <a:pt x="323640" y="163382"/>
                  </a:lnTo>
                  <a:lnTo>
                    <a:pt x="317048" y="163060"/>
                  </a:lnTo>
                  <a:lnTo>
                    <a:pt x="310456" y="163382"/>
                  </a:lnTo>
                  <a:lnTo>
                    <a:pt x="273161" y="178146"/>
                  </a:lnTo>
                  <a:lnTo>
                    <a:pt x="249060" y="210969"/>
                  </a:lnTo>
                  <a:lnTo>
                    <a:pt x="245507" y="232839"/>
                  </a:lnTo>
                  <a:lnTo>
                    <a:pt x="245507" y="361084"/>
                  </a:lnTo>
                  <a:lnTo>
                    <a:pt x="245507" y="364316"/>
                  </a:lnTo>
                  <a:lnTo>
                    <a:pt x="261519" y="394137"/>
                  </a:lnTo>
                  <a:lnTo>
                    <a:pt x="264751" y="394137"/>
                  </a:lnTo>
                  <a:lnTo>
                    <a:pt x="264751" y="400160"/>
                  </a:lnTo>
                  <a:lnTo>
                    <a:pt x="186452" y="400160"/>
                  </a:lnTo>
                  <a:lnTo>
                    <a:pt x="186452" y="394137"/>
                  </a:lnTo>
                  <a:lnTo>
                    <a:pt x="189293" y="394137"/>
                  </a:lnTo>
                  <a:lnTo>
                    <a:pt x="191888" y="392962"/>
                  </a:lnTo>
                  <a:lnTo>
                    <a:pt x="194238" y="390612"/>
                  </a:lnTo>
                  <a:lnTo>
                    <a:pt x="196687" y="388163"/>
                  </a:lnTo>
                  <a:lnTo>
                    <a:pt x="198792" y="385323"/>
                  </a:lnTo>
                  <a:lnTo>
                    <a:pt x="200554" y="382091"/>
                  </a:lnTo>
                  <a:lnTo>
                    <a:pt x="202415" y="378860"/>
                  </a:lnTo>
                  <a:lnTo>
                    <a:pt x="203738" y="375383"/>
                  </a:lnTo>
                  <a:lnTo>
                    <a:pt x="204521" y="371661"/>
                  </a:lnTo>
                  <a:lnTo>
                    <a:pt x="205304" y="367842"/>
                  </a:lnTo>
                  <a:lnTo>
                    <a:pt x="205696" y="364316"/>
                  </a:lnTo>
                  <a:lnTo>
                    <a:pt x="205696" y="361084"/>
                  </a:lnTo>
                  <a:lnTo>
                    <a:pt x="205696" y="53619"/>
                  </a:lnTo>
                  <a:lnTo>
                    <a:pt x="205696" y="46763"/>
                  </a:lnTo>
                  <a:lnTo>
                    <a:pt x="204717" y="40349"/>
                  </a:lnTo>
                  <a:lnTo>
                    <a:pt x="202758" y="34375"/>
                  </a:lnTo>
                  <a:lnTo>
                    <a:pt x="200799" y="28303"/>
                  </a:lnTo>
                  <a:lnTo>
                    <a:pt x="194973" y="25071"/>
                  </a:lnTo>
                  <a:lnTo>
                    <a:pt x="185278" y="24679"/>
                  </a:lnTo>
                  <a:lnTo>
                    <a:pt x="185278" y="18656"/>
                  </a:lnTo>
                  <a:lnTo>
                    <a:pt x="245507" y="0"/>
                  </a:lnTo>
                  <a:lnTo>
                    <a:pt x="245507" y="173931"/>
                  </a:lnTo>
                  <a:lnTo>
                    <a:pt x="248250" y="170700"/>
                  </a:lnTo>
                  <a:lnTo>
                    <a:pt x="272243" y="152631"/>
                  </a:lnTo>
                  <a:lnTo>
                    <a:pt x="278511" y="149203"/>
                  </a:lnTo>
                  <a:lnTo>
                    <a:pt x="323072" y="140878"/>
                  </a:lnTo>
                  <a:lnTo>
                    <a:pt x="336715" y="141484"/>
                  </a:lnTo>
                  <a:lnTo>
                    <a:pt x="380721" y="155716"/>
                  </a:lnTo>
                  <a:lnTo>
                    <a:pt x="409606" y="183379"/>
                  </a:lnTo>
                  <a:lnTo>
                    <a:pt x="426380" y="227220"/>
                  </a:lnTo>
                  <a:lnTo>
                    <a:pt x="427813" y="244885"/>
                  </a:lnTo>
                  <a:lnTo>
                    <a:pt x="427813" y="361084"/>
                  </a:lnTo>
                  <a:close/>
                </a:path>
                <a:path w="748030" h="404495">
                  <a:moveTo>
                    <a:pt x="539139" y="278673"/>
                  </a:moveTo>
                  <a:lnTo>
                    <a:pt x="549276" y="318630"/>
                  </a:lnTo>
                  <a:lnTo>
                    <a:pt x="569988" y="352124"/>
                  </a:lnTo>
                  <a:lnTo>
                    <a:pt x="601719" y="375187"/>
                  </a:lnTo>
                  <a:lnTo>
                    <a:pt x="644909" y="383854"/>
                  </a:lnTo>
                  <a:lnTo>
                    <a:pt x="651676" y="383616"/>
                  </a:lnTo>
                  <a:lnTo>
                    <a:pt x="693845" y="372267"/>
                  </a:lnTo>
                  <a:lnTo>
                    <a:pt x="727504" y="345641"/>
                  </a:lnTo>
                  <a:lnTo>
                    <a:pt x="736429" y="327297"/>
                  </a:lnTo>
                  <a:lnTo>
                    <a:pt x="741864" y="327297"/>
                  </a:lnTo>
                  <a:lnTo>
                    <a:pt x="741864" y="372543"/>
                  </a:lnTo>
                  <a:lnTo>
                    <a:pt x="739415" y="372543"/>
                  </a:lnTo>
                  <a:lnTo>
                    <a:pt x="736674" y="373326"/>
                  </a:lnTo>
                  <a:lnTo>
                    <a:pt x="733637" y="374893"/>
                  </a:lnTo>
                  <a:lnTo>
                    <a:pt x="730700" y="376460"/>
                  </a:lnTo>
                  <a:lnTo>
                    <a:pt x="727223" y="378468"/>
                  </a:lnTo>
                  <a:lnTo>
                    <a:pt x="723207" y="380916"/>
                  </a:lnTo>
                  <a:lnTo>
                    <a:pt x="716662" y="384580"/>
                  </a:lnTo>
                  <a:lnTo>
                    <a:pt x="679697" y="399876"/>
                  </a:lnTo>
                  <a:lnTo>
                    <a:pt x="636535" y="404421"/>
                  </a:lnTo>
                  <a:lnTo>
                    <a:pt x="623185" y="403934"/>
                  </a:lnTo>
                  <a:lnTo>
                    <a:pt x="585119" y="396635"/>
                  </a:lnTo>
                  <a:lnTo>
                    <a:pt x="542078" y="372543"/>
                  </a:lnTo>
                  <a:lnTo>
                    <a:pt x="512256" y="330970"/>
                  </a:lnTo>
                  <a:lnTo>
                    <a:pt x="501927" y="287615"/>
                  </a:lnTo>
                  <a:lnTo>
                    <a:pt x="501239" y="270740"/>
                  </a:lnTo>
                  <a:lnTo>
                    <a:pt x="501707" y="259612"/>
                  </a:lnTo>
                  <a:lnTo>
                    <a:pt x="512963" y="214614"/>
                  </a:lnTo>
                  <a:lnTo>
                    <a:pt x="539754" y="175759"/>
                  </a:lnTo>
                  <a:lnTo>
                    <a:pt x="583660" y="149674"/>
                  </a:lnTo>
                  <a:lnTo>
                    <a:pt x="628749" y="143229"/>
                  </a:lnTo>
                  <a:lnTo>
                    <a:pt x="643329" y="143872"/>
                  </a:lnTo>
                  <a:lnTo>
                    <a:pt x="681341" y="153512"/>
                  </a:lnTo>
                  <a:lnTo>
                    <a:pt x="718653" y="181717"/>
                  </a:lnTo>
                  <a:lnTo>
                    <a:pt x="740688" y="224466"/>
                  </a:lnTo>
                  <a:lnTo>
                    <a:pt x="747438" y="264212"/>
                  </a:lnTo>
                  <a:lnTo>
                    <a:pt x="747887" y="278673"/>
                  </a:lnTo>
                  <a:lnTo>
                    <a:pt x="539139" y="27867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9" name="object 4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96876" y="6045211"/>
              <a:ext cx="194001" cy="116436"/>
            </a:xfrm>
            <a:prstGeom prst="rect">
              <a:avLst/>
            </a:prstGeom>
          </p:spPr>
        </p:pic>
      </p:grpSp>
      <p:grpSp>
        <p:nvGrpSpPr>
          <p:cNvPr id="440" name="object 440"/>
          <p:cNvGrpSpPr/>
          <p:nvPr/>
        </p:nvGrpSpPr>
        <p:grpSpPr>
          <a:xfrm>
            <a:off x="1024322" y="6508140"/>
            <a:ext cx="1541145" cy="549910"/>
            <a:chOff x="1024322" y="6508140"/>
            <a:chExt cx="1541145" cy="549910"/>
          </a:xfrm>
        </p:grpSpPr>
        <p:sp>
          <p:nvSpPr>
            <p:cNvPr id="441" name="object 441"/>
            <p:cNvSpPr/>
            <p:nvPr/>
          </p:nvSpPr>
          <p:spPr>
            <a:xfrm>
              <a:off x="1035606" y="6520011"/>
              <a:ext cx="562610" cy="404495"/>
            </a:xfrm>
            <a:custGeom>
              <a:avLst/>
              <a:gdLst/>
              <a:ahLst/>
              <a:cxnLst/>
              <a:rect l="l" t="t" r="r" b="b"/>
              <a:pathLst>
                <a:path w="562610" h="404495">
                  <a:moveTo>
                    <a:pt x="242535" y="361084"/>
                  </a:moveTo>
                  <a:lnTo>
                    <a:pt x="242535" y="364316"/>
                  </a:lnTo>
                  <a:lnTo>
                    <a:pt x="242926" y="367842"/>
                  </a:lnTo>
                  <a:lnTo>
                    <a:pt x="258547" y="394137"/>
                  </a:lnTo>
                  <a:lnTo>
                    <a:pt x="261779" y="394137"/>
                  </a:lnTo>
                  <a:lnTo>
                    <a:pt x="261779" y="400160"/>
                  </a:lnTo>
                  <a:lnTo>
                    <a:pt x="184215" y="400160"/>
                  </a:lnTo>
                  <a:lnTo>
                    <a:pt x="184215" y="394137"/>
                  </a:lnTo>
                  <a:lnTo>
                    <a:pt x="186957" y="394137"/>
                  </a:lnTo>
                  <a:lnTo>
                    <a:pt x="189503" y="392962"/>
                  </a:lnTo>
                  <a:lnTo>
                    <a:pt x="191853" y="390612"/>
                  </a:lnTo>
                  <a:lnTo>
                    <a:pt x="194302" y="388163"/>
                  </a:lnTo>
                  <a:lnTo>
                    <a:pt x="196407" y="385323"/>
                  </a:lnTo>
                  <a:lnTo>
                    <a:pt x="198170" y="382091"/>
                  </a:lnTo>
                  <a:lnTo>
                    <a:pt x="200031" y="378860"/>
                  </a:lnTo>
                  <a:lnTo>
                    <a:pt x="201353" y="375383"/>
                  </a:lnTo>
                  <a:lnTo>
                    <a:pt x="202137" y="371661"/>
                  </a:lnTo>
                  <a:lnTo>
                    <a:pt x="203018" y="367842"/>
                  </a:lnTo>
                  <a:lnTo>
                    <a:pt x="203459" y="364316"/>
                  </a:lnTo>
                  <a:lnTo>
                    <a:pt x="203459" y="361084"/>
                  </a:lnTo>
                  <a:lnTo>
                    <a:pt x="203459" y="249145"/>
                  </a:lnTo>
                  <a:lnTo>
                    <a:pt x="197436" y="211245"/>
                  </a:lnTo>
                  <a:lnTo>
                    <a:pt x="175823" y="179137"/>
                  </a:lnTo>
                  <a:lnTo>
                    <a:pt x="138363" y="163382"/>
                  </a:lnTo>
                  <a:lnTo>
                    <a:pt x="131771" y="163060"/>
                  </a:lnTo>
                  <a:lnTo>
                    <a:pt x="125178" y="163382"/>
                  </a:lnTo>
                  <a:lnTo>
                    <a:pt x="87884" y="178146"/>
                  </a:lnTo>
                  <a:lnTo>
                    <a:pt x="63783" y="210969"/>
                  </a:lnTo>
                  <a:lnTo>
                    <a:pt x="60229" y="232839"/>
                  </a:lnTo>
                  <a:lnTo>
                    <a:pt x="60229" y="361084"/>
                  </a:lnTo>
                  <a:lnTo>
                    <a:pt x="60229" y="364316"/>
                  </a:lnTo>
                  <a:lnTo>
                    <a:pt x="76242" y="394137"/>
                  </a:lnTo>
                  <a:lnTo>
                    <a:pt x="79473" y="394137"/>
                  </a:lnTo>
                  <a:lnTo>
                    <a:pt x="79473" y="400160"/>
                  </a:lnTo>
                  <a:lnTo>
                    <a:pt x="1175" y="400160"/>
                  </a:lnTo>
                  <a:lnTo>
                    <a:pt x="1175" y="394137"/>
                  </a:lnTo>
                  <a:lnTo>
                    <a:pt x="4015" y="394137"/>
                  </a:lnTo>
                  <a:lnTo>
                    <a:pt x="6610" y="392962"/>
                  </a:lnTo>
                  <a:lnTo>
                    <a:pt x="8961" y="390612"/>
                  </a:lnTo>
                  <a:lnTo>
                    <a:pt x="11409" y="388163"/>
                  </a:lnTo>
                  <a:lnTo>
                    <a:pt x="13514" y="385323"/>
                  </a:lnTo>
                  <a:lnTo>
                    <a:pt x="15277" y="382091"/>
                  </a:lnTo>
                  <a:lnTo>
                    <a:pt x="17138" y="378860"/>
                  </a:lnTo>
                  <a:lnTo>
                    <a:pt x="18460" y="375383"/>
                  </a:lnTo>
                  <a:lnTo>
                    <a:pt x="19244" y="371661"/>
                  </a:lnTo>
                  <a:lnTo>
                    <a:pt x="20027" y="367842"/>
                  </a:lnTo>
                  <a:lnTo>
                    <a:pt x="20419" y="364316"/>
                  </a:lnTo>
                  <a:lnTo>
                    <a:pt x="20419" y="361084"/>
                  </a:lnTo>
                  <a:lnTo>
                    <a:pt x="20419" y="53619"/>
                  </a:lnTo>
                  <a:lnTo>
                    <a:pt x="20419" y="46763"/>
                  </a:lnTo>
                  <a:lnTo>
                    <a:pt x="19439" y="40349"/>
                  </a:lnTo>
                  <a:lnTo>
                    <a:pt x="17481" y="34375"/>
                  </a:lnTo>
                  <a:lnTo>
                    <a:pt x="15522" y="28303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229" y="0"/>
                  </a:lnTo>
                  <a:lnTo>
                    <a:pt x="60229" y="173931"/>
                  </a:lnTo>
                  <a:lnTo>
                    <a:pt x="62971" y="170700"/>
                  </a:lnTo>
                  <a:lnTo>
                    <a:pt x="86965" y="152631"/>
                  </a:lnTo>
                  <a:lnTo>
                    <a:pt x="93233" y="149203"/>
                  </a:lnTo>
                  <a:lnTo>
                    <a:pt x="137794" y="140878"/>
                  </a:lnTo>
                  <a:lnTo>
                    <a:pt x="151437" y="141484"/>
                  </a:lnTo>
                  <a:lnTo>
                    <a:pt x="195443" y="155716"/>
                  </a:lnTo>
                  <a:lnTo>
                    <a:pt x="224328" y="183379"/>
                  </a:lnTo>
                  <a:lnTo>
                    <a:pt x="241102" y="227220"/>
                  </a:lnTo>
                  <a:lnTo>
                    <a:pt x="242535" y="244885"/>
                  </a:lnTo>
                  <a:lnTo>
                    <a:pt x="242535" y="361084"/>
                  </a:lnTo>
                  <a:close/>
                </a:path>
                <a:path w="562610" h="404495">
                  <a:moveTo>
                    <a:pt x="353861" y="278673"/>
                  </a:moveTo>
                  <a:lnTo>
                    <a:pt x="363997" y="318630"/>
                  </a:lnTo>
                  <a:lnTo>
                    <a:pt x="384710" y="352124"/>
                  </a:lnTo>
                  <a:lnTo>
                    <a:pt x="416441" y="375187"/>
                  </a:lnTo>
                  <a:lnTo>
                    <a:pt x="459631" y="383854"/>
                  </a:lnTo>
                  <a:lnTo>
                    <a:pt x="466397" y="383616"/>
                  </a:lnTo>
                  <a:lnTo>
                    <a:pt x="508567" y="372267"/>
                  </a:lnTo>
                  <a:lnTo>
                    <a:pt x="542226" y="345641"/>
                  </a:lnTo>
                  <a:lnTo>
                    <a:pt x="551150" y="327297"/>
                  </a:lnTo>
                  <a:lnTo>
                    <a:pt x="556586" y="327297"/>
                  </a:lnTo>
                  <a:lnTo>
                    <a:pt x="556586" y="372543"/>
                  </a:lnTo>
                  <a:lnTo>
                    <a:pt x="554137" y="372543"/>
                  </a:lnTo>
                  <a:lnTo>
                    <a:pt x="551395" y="373326"/>
                  </a:lnTo>
                  <a:lnTo>
                    <a:pt x="548359" y="374893"/>
                  </a:lnTo>
                  <a:lnTo>
                    <a:pt x="545421" y="376460"/>
                  </a:lnTo>
                  <a:lnTo>
                    <a:pt x="541945" y="378468"/>
                  </a:lnTo>
                  <a:lnTo>
                    <a:pt x="537929" y="380916"/>
                  </a:lnTo>
                  <a:lnTo>
                    <a:pt x="531383" y="384580"/>
                  </a:lnTo>
                  <a:lnTo>
                    <a:pt x="494419" y="399876"/>
                  </a:lnTo>
                  <a:lnTo>
                    <a:pt x="451257" y="404421"/>
                  </a:lnTo>
                  <a:lnTo>
                    <a:pt x="437907" y="403934"/>
                  </a:lnTo>
                  <a:lnTo>
                    <a:pt x="399841" y="396635"/>
                  </a:lnTo>
                  <a:lnTo>
                    <a:pt x="356799" y="372543"/>
                  </a:lnTo>
                  <a:lnTo>
                    <a:pt x="326978" y="330970"/>
                  </a:lnTo>
                  <a:lnTo>
                    <a:pt x="316649" y="287615"/>
                  </a:lnTo>
                  <a:lnTo>
                    <a:pt x="315960" y="270740"/>
                  </a:lnTo>
                  <a:lnTo>
                    <a:pt x="316429" y="259612"/>
                  </a:lnTo>
                  <a:lnTo>
                    <a:pt x="327685" y="214614"/>
                  </a:lnTo>
                  <a:lnTo>
                    <a:pt x="354476" y="175759"/>
                  </a:lnTo>
                  <a:lnTo>
                    <a:pt x="398382" y="149674"/>
                  </a:lnTo>
                  <a:lnTo>
                    <a:pt x="443471" y="143229"/>
                  </a:lnTo>
                  <a:lnTo>
                    <a:pt x="458051" y="143872"/>
                  </a:lnTo>
                  <a:lnTo>
                    <a:pt x="496062" y="153512"/>
                  </a:lnTo>
                  <a:lnTo>
                    <a:pt x="533375" y="181717"/>
                  </a:lnTo>
                  <a:lnTo>
                    <a:pt x="555411" y="224466"/>
                  </a:lnTo>
                  <a:lnTo>
                    <a:pt x="562159" y="264212"/>
                  </a:lnTo>
                  <a:lnTo>
                    <a:pt x="562609" y="278673"/>
                  </a:lnTo>
                  <a:lnTo>
                    <a:pt x="353861" y="27867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2" name="object 4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78184" y="6671789"/>
              <a:ext cx="194000" cy="116436"/>
            </a:xfrm>
            <a:prstGeom prst="rect">
              <a:avLst/>
            </a:prstGeom>
          </p:spPr>
        </p:pic>
        <p:sp>
          <p:nvSpPr>
            <p:cNvPr id="443" name="object 443"/>
            <p:cNvSpPr/>
            <p:nvPr/>
          </p:nvSpPr>
          <p:spPr>
            <a:xfrm>
              <a:off x="1649386" y="6519423"/>
              <a:ext cx="393700" cy="527685"/>
            </a:xfrm>
            <a:custGeom>
              <a:avLst/>
              <a:gdLst/>
              <a:ahLst/>
              <a:cxnLst/>
              <a:rect l="l" t="t" r="r" b="b"/>
              <a:pathLst>
                <a:path w="393700" h="527684">
                  <a:moveTo>
                    <a:pt x="1175" y="400748"/>
                  </a:moveTo>
                  <a:lnTo>
                    <a:pt x="1175" y="394725"/>
                  </a:lnTo>
                  <a:lnTo>
                    <a:pt x="4309" y="394725"/>
                  </a:lnTo>
                  <a:lnTo>
                    <a:pt x="7100" y="393550"/>
                  </a:lnTo>
                  <a:lnTo>
                    <a:pt x="9548" y="391200"/>
                  </a:lnTo>
                  <a:lnTo>
                    <a:pt x="11997" y="388751"/>
                  </a:lnTo>
                  <a:lnTo>
                    <a:pt x="14102" y="385911"/>
                  </a:lnTo>
                  <a:lnTo>
                    <a:pt x="15865" y="382679"/>
                  </a:lnTo>
                  <a:lnTo>
                    <a:pt x="17628" y="379447"/>
                  </a:lnTo>
                  <a:lnTo>
                    <a:pt x="18901" y="375971"/>
                  </a:lnTo>
                  <a:lnTo>
                    <a:pt x="19685" y="372249"/>
                  </a:lnTo>
                  <a:lnTo>
                    <a:pt x="20566" y="368430"/>
                  </a:lnTo>
                  <a:lnTo>
                    <a:pt x="21007" y="364904"/>
                  </a:lnTo>
                  <a:lnTo>
                    <a:pt x="21007" y="361672"/>
                  </a:lnTo>
                  <a:lnTo>
                    <a:pt x="21007" y="53619"/>
                  </a:lnTo>
                  <a:lnTo>
                    <a:pt x="21007" y="46763"/>
                  </a:lnTo>
                  <a:lnTo>
                    <a:pt x="19978" y="40349"/>
                  </a:lnTo>
                  <a:lnTo>
                    <a:pt x="17922" y="34375"/>
                  </a:lnTo>
                  <a:lnTo>
                    <a:pt x="15963" y="28303"/>
                  </a:lnTo>
                  <a:lnTo>
                    <a:pt x="9989" y="25071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670" y="0"/>
                  </a:lnTo>
                  <a:lnTo>
                    <a:pt x="60670" y="361672"/>
                  </a:lnTo>
                  <a:lnTo>
                    <a:pt x="60670" y="364904"/>
                  </a:lnTo>
                  <a:lnTo>
                    <a:pt x="65812" y="382679"/>
                  </a:lnTo>
                  <a:lnTo>
                    <a:pt x="67574" y="385911"/>
                  </a:lnTo>
                  <a:lnTo>
                    <a:pt x="69582" y="388751"/>
                  </a:lnTo>
                  <a:lnTo>
                    <a:pt x="71835" y="391200"/>
                  </a:lnTo>
                  <a:lnTo>
                    <a:pt x="74087" y="393550"/>
                  </a:lnTo>
                  <a:lnTo>
                    <a:pt x="76780" y="394725"/>
                  </a:lnTo>
                  <a:lnTo>
                    <a:pt x="79914" y="394725"/>
                  </a:lnTo>
                  <a:lnTo>
                    <a:pt x="79914" y="400748"/>
                  </a:lnTo>
                  <a:lnTo>
                    <a:pt x="1175" y="400748"/>
                  </a:lnTo>
                  <a:close/>
                </a:path>
                <a:path w="393700" h="527684">
                  <a:moveTo>
                    <a:pt x="265902" y="143817"/>
                  </a:moveTo>
                  <a:lnTo>
                    <a:pt x="309725" y="150097"/>
                  </a:lnTo>
                  <a:lnTo>
                    <a:pt x="343981" y="167872"/>
                  </a:lnTo>
                  <a:lnTo>
                    <a:pt x="375785" y="203532"/>
                  </a:lnTo>
                  <a:lnTo>
                    <a:pt x="391467" y="249439"/>
                  </a:lnTo>
                  <a:lnTo>
                    <a:pt x="393413" y="273825"/>
                  </a:lnTo>
                  <a:lnTo>
                    <a:pt x="392945" y="285834"/>
                  </a:lnTo>
                  <a:lnTo>
                    <a:pt x="381680" y="332806"/>
                  </a:lnTo>
                  <a:lnTo>
                    <a:pt x="354888" y="372313"/>
                  </a:lnTo>
                  <a:lnTo>
                    <a:pt x="312893" y="398563"/>
                  </a:lnTo>
                  <a:lnTo>
                    <a:pt x="270750" y="405008"/>
                  </a:lnTo>
                  <a:lnTo>
                    <a:pt x="261358" y="404393"/>
                  </a:lnTo>
                  <a:lnTo>
                    <a:pt x="222888" y="389850"/>
                  </a:lnTo>
                  <a:lnTo>
                    <a:pt x="197299" y="370046"/>
                  </a:lnTo>
                  <a:lnTo>
                    <a:pt x="197299" y="488008"/>
                  </a:lnTo>
                  <a:lnTo>
                    <a:pt x="197299" y="491240"/>
                  </a:lnTo>
                  <a:lnTo>
                    <a:pt x="197691" y="494765"/>
                  </a:lnTo>
                  <a:lnTo>
                    <a:pt x="198474" y="498585"/>
                  </a:lnTo>
                  <a:lnTo>
                    <a:pt x="199258" y="502404"/>
                  </a:lnTo>
                  <a:lnTo>
                    <a:pt x="213312" y="521061"/>
                  </a:lnTo>
                  <a:lnTo>
                    <a:pt x="216543" y="521061"/>
                  </a:lnTo>
                  <a:lnTo>
                    <a:pt x="216543" y="527084"/>
                  </a:lnTo>
                  <a:lnTo>
                    <a:pt x="138245" y="527084"/>
                  </a:lnTo>
                  <a:lnTo>
                    <a:pt x="138245" y="521061"/>
                  </a:lnTo>
                  <a:lnTo>
                    <a:pt x="141085" y="521061"/>
                  </a:lnTo>
                  <a:lnTo>
                    <a:pt x="143680" y="519837"/>
                  </a:lnTo>
                  <a:lnTo>
                    <a:pt x="146030" y="517388"/>
                  </a:lnTo>
                  <a:lnTo>
                    <a:pt x="148479" y="515038"/>
                  </a:lnTo>
                  <a:lnTo>
                    <a:pt x="150584" y="512247"/>
                  </a:lnTo>
                  <a:lnTo>
                    <a:pt x="152347" y="509015"/>
                  </a:lnTo>
                  <a:lnTo>
                    <a:pt x="154208" y="505881"/>
                  </a:lnTo>
                  <a:lnTo>
                    <a:pt x="155530" y="502404"/>
                  </a:lnTo>
                  <a:lnTo>
                    <a:pt x="156314" y="498585"/>
                  </a:lnTo>
                  <a:lnTo>
                    <a:pt x="157097" y="494765"/>
                  </a:lnTo>
                  <a:lnTo>
                    <a:pt x="157489" y="491240"/>
                  </a:lnTo>
                  <a:lnTo>
                    <a:pt x="157489" y="488008"/>
                  </a:lnTo>
                  <a:lnTo>
                    <a:pt x="157489" y="183480"/>
                  </a:lnTo>
                  <a:lnTo>
                    <a:pt x="157489" y="179856"/>
                  </a:lnTo>
                  <a:lnTo>
                    <a:pt x="157391" y="176380"/>
                  </a:lnTo>
                  <a:lnTo>
                    <a:pt x="157195" y="173050"/>
                  </a:lnTo>
                  <a:lnTo>
                    <a:pt x="156999" y="169622"/>
                  </a:lnTo>
                  <a:lnTo>
                    <a:pt x="156314" y="166635"/>
                  </a:lnTo>
                  <a:lnTo>
                    <a:pt x="155138" y="164089"/>
                  </a:lnTo>
                  <a:lnTo>
                    <a:pt x="153963" y="161445"/>
                  </a:lnTo>
                  <a:lnTo>
                    <a:pt x="152054" y="159241"/>
                  </a:lnTo>
                  <a:lnTo>
                    <a:pt x="149409" y="157478"/>
                  </a:lnTo>
                  <a:lnTo>
                    <a:pt x="146863" y="155618"/>
                  </a:lnTo>
                  <a:lnTo>
                    <a:pt x="143141" y="154491"/>
                  </a:lnTo>
                  <a:lnTo>
                    <a:pt x="138245" y="154100"/>
                  </a:lnTo>
                  <a:lnTo>
                    <a:pt x="138245" y="148077"/>
                  </a:lnTo>
                  <a:lnTo>
                    <a:pt x="197299" y="148077"/>
                  </a:lnTo>
                  <a:lnTo>
                    <a:pt x="197299" y="174519"/>
                  </a:lnTo>
                  <a:lnTo>
                    <a:pt x="203634" y="167716"/>
                  </a:lnTo>
                  <a:lnTo>
                    <a:pt x="244859" y="145873"/>
                  </a:lnTo>
                  <a:lnTo>
                    <a:pt x="255059" y="144331"/>
                  </a:lnTo>
                  <a:lnTo>
                    <a:pt x="265902" y="143817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4" name="object 44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835403" y="6672377"/>
              <a:ext cx="179017" cy="242772"/>
            </a:xfrm>
            <a:prstGeom prst="rect">
              <a:avLst/>
            </a:prstGeom>
          </p:spPr>
        </p:pic>
        <p:sp>
          <p:nvSpPr>
            <p:cNvPr id="445" name="object 445"/>
            <p:cNvSpPr/>
            <p:nvPr/>
          </p:nvSpPr>
          <p:spPr>
            <a:xfrm>
              <a:off x="2092189" y="6663241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4" h="261620">
                  <a:moveTo>
                    <a:pt x="37900" y="135443"/>
                  </a:moveTo>
                  <a:lnTo>
                    <a:pt x="48036" y="175400"/>
                  </a:lnTo>
                  <a:lnTo>
                    <a:pt x="68750" y="208894"/>
                  </a:lnTo>
                  <a:lnTo>
                    <a:pt x="100480" y="231958"/>
                  </a:lnTo>
                  <a:lnTo>
                    <a:pt x="143670" y="240625"/>
                  </a:lnTo>
                  <a:lnTo>
                    <a:pt x="150436" y="240386"/>
                  </a:lnTo>
                  <a:lnTo>
                    <a:pt x="192606" y="229038"/>
                  </a:lnTo>
                  <a:lnTo>
                    <a:pt x="226265" y="202412"/>
                  </a:lnTo>
                  <a:lnTo>
                    <a:pt x="235190" y="184068"/>
                  </a:lnTo>
                  <a:lnTo>
                    <a:pt x="240625" y="184068"/>
                  </a:lnTo>
                  <a:lnTo>
                    <a:pt x="240625" y="229313"/>
                  </a:lnTo>
                  <a:lnTo>
                    <a:pt x="238177" y="229313"/>
                  </a:lnTo>
                  <a:lnTo>
                    <a:pt x="235434" y="230097"/>
                  </a:lnTo>
                  <a:lnTo>
                    <a:pt x="232398" y="231664"/>
                  </a:lnTo>
                  <a:lnTo>
                    <a:pt x="229460" y="233231"/>
                  </a:lnTo>
                  <a:lnTo>
                    <a:pt x="225984" y="235238"/>
                  </a:lnTo>
                  <a:lnTo>
                    <a:pt x="221968" y="237687"/>
                  </a:lnTo>
                  <a:lnTo>
                    <a:pt x="215422" y="241350"/>
                  </a:lnTo>
                  <a:lnTo>
                    <a:pt x="178458" y="256646"/>
                  </a:lnTo>
                  <a:lnTo>
                    <a:pt x="135296" y="261191"/>
                  </a:lnTo>
                  <a:lnTo>
                    <a:pt x="121946" y="260705"/>
                  </a:lnTo>
                  <a:lnTo>
                    <a:pt x="83880" y="253405"/>
                  </a:lnTo>
                  <a:lnTo>
                    <a:pt x="40838" y="229313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0"/>
                  </a:lnTo>
                  <a:lnTo>
                    <a:pt x="468" y="116383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0" y="0"/>
                  </a:lnTo>
                  <a:lnTo>
                    <a:pt x="142090" y="642"/>
                  </a:lnTo>
                  <a:lnTo>
                    <a:pt x="180101" y="10282"/>
                  </a:lnTo>
                  <a:lnTo>
                    <a:pt x="217414" y="38488"/>
                  </a:lnTo>
                  <a:lnTo>
                    <a:pt x="239450" y="81236"/>
                  </a:lnTo>
                  <a:lnTo>
                    <a:pt x="246198" y="120982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6" name="object 4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18807" y="6671789"/>
              <a:ext cx="194000" cy="116436"/>
            </a:xfrm>
            <a:prstGeom prst="rect">
              <a:avLst/>
            </a:prstGeom>
          </p:spPr>
        </p:pic>
        <p:sp>
          <p:nvSpPr>
            <p:cNvPr id="447" name="object 447"/>
            <p:cNvSpPr/>
            <p:nvPr/>
          </p:nvSpPr>
          <p:spPr>
            <a:xfrm>
              <a:off x="2386924" y="6663241"/>
              <a:ext cx="167005" cy="257175"/>
            </a:xfrm>
            <a:custGeom>
              <a:avLst/>
              <a:gdLst/>
              <a:ahLst/>
              <a:cxnLst/>
              <a:rect l="l" t="t" r="r" b="b"/>
              <a:pathLst>
                <a:path w="167005" h="257175">
                  <a:moveTo>
                    <a:pt x="148664" y="48183"/>
                  </a:moveTo>
                  <a:lnTo>
                    <a:pt x="143866" y="40153"/>
                  </a:lnTo>
                  <a:lnTo>
                    <a:pt x="138822" y="35158"/>
                  </a:lnTo>
                  <a:lnTo>
                    <a:pt x="133534" y="33199"/>
                  </a:lnTo>
                  <a:lnTo>
                    <a:pt x="128343" y="31143"/>
                  </a:lnTo>
                  <a:lnTo>
                    <a:pt x="122320" y="30114"/>
                  </a:lnTo>
                  <a:lnTo>
                    <a:pt x="115464" y="30114"/>
                  </a:lnTo>
                  <a:lnTo>
                    <a:pt x="111057" y="30114"/>
                  </a:lnTo>
                  <a:lnTo>
                    <a:pt x="106357" y="31143"/>
                  </a:lnTo>
                  <a:lnTo>
                    <a:pt x="101362" y="33199"/>
                  </a:lnTo>
                  <a:lnTo>
                    <a:pt x="96367" y="35158"/>
                  </a:lnTo>
                  <a:lnTo>
                    <a:pt x="91470" y="37753"/>
                  </a:lnTo>
                  <a:lnTo>
                    <a:pt x="86672" y="40985"/>
                  </a:lnTo>
                  <a:lnTo>
                    <a:pt x="81873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29" y="250908"/>
                  </a:lnTo>
                  <a:lnTo>
                    <a:pt x="80061" y="250908"/>
                  </a:lnTo>
                  <a:lnTo>
                    <a:pt x="80061" y="256931"/>
                  </a:lnTo>
                  <a:lnTo>
                    <a:pt x="1762" y="256931"/>
                  </a:lnTo>
                  <a:lnTo>
                    <a:pt x="1762" y="250908"/>
                  </a:lnTo>
                  <a:lnTo>
                    <a:pt x="4602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6" y="245424"/>
                  </a:lnTo>
                  <a:lnTo>
                    <a:pt x="14102" y="242584"/>
                  </a:lnTo>
                  <a:lnTo>
                    <a:pt x="15865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1" y="228726"/>
                  </a:lnTo>
                  <a:lnTo>
                    <a:pt x="20615" y="225102"/>
                  </a:lnTo>
                  <a:lnTo>
                    <a:pt x="21006" y="221675"/>
                  </a:lnTo>
                  <a:lnTo>
                    <a:pt x="21006" y="218443"/>
                  </a:lnTo>
                  <a:lnTo>
                    <a:pt x="21006" y="50534"/>
                  </a:lnTo>
                  <a:lnTo>
                    <a:pt x="21006" y="44951"/>
                  </a:lnTo>
                  <a:lnTo>
                    <a:pt x="19195" y="39369"/>
                  </a:lnTo>
                  <a:lnTo>
                    <a:pt x="15571" y="33787"/>
                  </a:lnTo>
                  <a:lnTo>
                    <a:pt x="12045" y="28107"/>
                  </a:lnTo>
                  <a:lnTo>
                    <a:pt x="6855" y="24483"/>
                  </a:lnTo>
                  <a:lnTo>
                    <a:pt x="0" y="22916"/>
                  </a:lnTo>
                  <a:lnTo>
                    <a:pt x="0" y="18068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0" y="31730"/>
                  </a:lnTo>
                  <a:lnTo>
                    <a:pt x="68260" y="27421"/>
                  </a:lnTo>
                  <a:lnTo>
                    <a:pt x="72275" y="23210"/>
                  </a:lnTo>
                  <a:lnTo>
                    <a:pt x="76291" y="18999"/>
                  </a:lnTo>
                  <a:lnTo>
                    <a:pt x="102243" y="3378"/>
                  </a:lnTo>
                  <a:lnTo>
                    <a:pt x="108315" y="1126"/>
                  </a:lnTo>
                  <a:lnTo>
                    <a:pt x="115367" y="0"/>
                  </a:lnTo>
                  <a:lnTo>
                    <a:pt x="123397" y="0"/>
                  </a:lnTo>
                  <a:lnTo>
                    <a:pt x="128979" y="0"/>
                  </a:lnTo>
                  <a:lnTo>
                    <a:pt x="136178" y="1224"/>
                  </a:lnTo>
                  <a:lnTo>
                    <a:pt x="144992" y="3672"/>
                  </a:lnTo>
                  <a:lnTo>
                    <a:pt x="153806" y="6022"/>
                  </a:lnTo>
                  <a:lnTo>
                    <a:pt x="161053" y="8618"/>
                  </a:lnTo>
                  <a:lnTo>
                    <a:pt x="166733" y="11458"/>
                  </a:lnTo>
                  <a:lnTo>
                    <a:pt x="148664" y="4818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8" name="object 448"/>
          <p:cNvGrpSpPr/>
          <p:nvPr/>
        </p:nvGrpSpPr>
        <p:grpSpPr>
          <a:xfrm>
            <a:off x="2722188" y="6549125"/>
            <a:ext cx="469900" cy="386715"/>
            <a:chOff x="2722188" y="6549125"/>
            <a:chExt cx="469900" cy="386715"/>
          </a:xfrm>
        </p:grpSpPr>
        <p:sp>
          <p:nvSpPr>
            <p:cNvPr id="449" name="object 449"/>
            <p:cNvSpPr/>
            <p:nvPr/>
          </p:nvSpPr>
          <p:spPr>
            <a:xfrm>
              <a:off x="2733471" y="6560408"/>
              <a:ext cx="447675" cy="364490"/>
            </a:xfrm>
            <a:custGeom>
              <a:avLst/>
              <a:gdLst/>
              <a:ahLst/>
              <a:cxnLst/>
              <a:rect l="l" t="t" r="r" b="b"/>
              <a:pathLst>
                <a:path w="447675" h="364490">
                  <a:moveTo>
                    <a:pt x="73450" y="127510"/>
                  </a:moveTo>
                  <a:lnTo>
                    <a:pt x="73450" y="272503"/>
                  </a:lnTo>
                  <a:lnTo>
                    <a:pt x="73487" y="280169"/>
                  </a:lnTo>
                  <a:lnTo>
                    <a:pt x="76976" y="321862"/>
                  </a:lnTo>
                  <a:lnTo>
                    <a:pt x="91862" y="339343"/>
                  </a:lnTo>
                  <a:lnTo>
                    <a:pt x="97543" y="339343"/>
                  </a:lnTo>
                  <a:lnTo>
                    <a:pt x="130338" y="314039"/>
                  </a:lnTo>
                  <a:lnTo>
                    <a:pt x="135443" y="298357"/>
                  </a:lnTo>
                  <a:lnTo>
                    <a:pt x="140732" y="298357"/>
                  </a:lnTo>
                  <a:lnTo>
                    <a:pt x="140732" y="342281"/>
                  </a:lnTo>
                  <a:lnTo>
                    <a:pt x="137206" y="342281"/>
                  </a:lnTo>
                  <a:lnTo>
                    <a:pt x="134219" y="343505"/>
                  </a:lnTo>
                  <a:lnTo>
                    <a:pt x="92107" y="359762"/>
                  </a:lnTo>
                  <a:lnTo>
                    <a:pt x="81842" y="359239"/>
                  </a:lnTo>
                  <a:lnTo>
                    <a:pt x="47926" y="341547"/>
                  </a:lnTo>
                  <a:lnTo>
                    <a:pt x="34521" y="298504"/>
                  </a:lnTo>
                  <a:lnTo>
                    <a:pt x="33640" y="264129"/>
                  </a:lnTo>
                  <a:lnTo>
                    <a:pt x="33640" y="127510"/>
                  </a:lnTo>
                  <a:lnTo>
                    <a:pt x="0" y="127510"/>
                  </a:lnTo>
                  <a:lnTo>
                    <a:pt x="0" y="107091"/>
                  </a:lnTo>
                  <a:lnTo>
                    <a:pt x="33640" y="107091"/>
                  </a:lnTo>
                  <a:lnTo>
                    <a:pt x="33640" y="53472"/>
                  </a:lnTo>
                  <a:lnTo>
                    <a:pt x="33640" y="46714"/>
                  </a:lnTo>
                  <a:lnTo>
                    <a:pt x="32759" y="40446"/>
                  </a:lnTo>
                  <a:lnTo>
                    <a:pt x="30996" y="34668"/>
                  </a:lnTo>
                  <a:lnTo>
                    <a:pt x="29233" y="28792"/>
                  </a:lnTo>
                  <a:lnTo>
                    <a:pt x="23308" y="25658"/>
                  </a:lnTo>
                  <a:lnTo>
                    <a:pt x="13221" y="25267"/>
                  </a:lnTo>
                  <a:lnTo>
                    <a:pt x="13221" y="19244"/>
                  </a:lnTo>
                  <a:lnTo>
                    <a:pt x="73450" y="0"/>
                  </a:lnTo>
                  <a:lnTo>
                    <a:pt x="73450" y="107091"/>
                  </a:lnTo>
                  <a:lnTo>
                    <a:pt x="140732" y="107091"/>
                  </a:lnTo>
                  <a:lnTo>
                    <a:pt x="140732" y="127510"/>
                  </a:lnTo>
                  <a:lnTo>
                    <a:pt x="73450" y="127510"/>
                  </a:lnTo>
                  <a:close/>
                </a:path>
                <a:path w="447675" h="364490">
                  <a:moveTo>
                    <a:pt x="312200" y="364023"/>
                  </a:moveTo>
                  <a:lnTo>
                    <a:pt x="270553" y="358486"/>
                  </a:lnTo>
                  <a:lnTo>
                    <a:pt x="235774" y="342391"/>
                  </a:lnTo>
                  <a:lnTo>
                    <a:pt x="201730" y="308273"/>
                  </a:lnTo>
                  <a:lnTo>
                    <a:pt x="183477" y="261889"/>
                  </a:lnTo>
                  <a:lnTo>
                    <a:pt x="181163" y="235189"/>
                  </a:lnTo>
                  <a:lnTo>
                    <a:pt x="181797" y="220756"/>
                  </a:lnTo>
                  <a:lnTo>
                    <a:pt x="191300" y="181423"/>
                  </a:lnTo>
                  <a:lnTo>
                    <a:pt x="211104" y="148729"/>
                  </a:lnTo>
                  <a:lnTo>
                    <a:pt x="250391" y="117797"/>
                  </a:lnTo>
                  <a:lnTo>
                    <a:pt x="287998" y="105255"/>
                  </a:lnTo>
                  <a:lnTo>
                    <a:pt x="315872" y="102831"/>
                  </a:lnTo>
                  <a:lnTo>
                    <a:pt x="330030" y="103419"/>
                  </a:lnTo>
                  <a:lnTo>
                    <a:pt x="368757" y="112233"/>
                  </a:lnTo>
                  <a:lnTo>
                    <a:pt x="410330" y="138381"/>
                  </a:lnTo>
                  <a:lnTo>
                    <a:pt x="437360" y="178338"/>
                  </a:lnTo>
                  <a:lnTo>
                    <a:pt x="446450" y="215633"/>
                  </a:lnTo>
                  <a:lnTo>
                    <a:pt x="447056" y="229166"/>
                  </a:lnTo>
                  <a:lnTo>
                    <a:pt x="446505" y="242002"/>
                  </a:lnTo>
                  <a:lnTo>
                    <a:pt x="438242" y="279407"/>
                  </a:lnTo>
                  <a:lnTo>
                    <a:pt x="412387" y="322449"/>
                  </a:lnTo>
                  <a:lnTo>
                    <a:pt x="382364" y="346385"/>
                  </a:lnTo>
                  <a:lnTo>
                    <a:pt x="343343" y="361158"/>
                  </a:lnTo>
                  <a:lnTo>
                    <a:pt x="312200" y="36402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0" name="object 45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942428" y="6671788"/>
              <a:ext cx="211482" cy="244094"/>
            </a:xfrm>
            <a:prstGeom prst="rect">
              <a:avLst/>
            </a:prstGeom>
          </p:spPr>
        </p:pic>
      </p:grpSp>
      <p:grpSp>
        <p:nvGrpSpPr>
          <p:cNvPr id="451" name="object 451"/>
          <p:cNvGrpSpPr/>
          <p:nvPr/>
        </p:nvGrpSpPr>
        <p:grpSpPr>
          <a:xfrm>
            <a:off x="3377377" y="6549125"/>
            <a:ext cx="2131695" cy="509270"/>
            <a:chOff x="3377377" y="6549125"/>
            <a:chExt cx="2131695" cy="509270"/>
          </a:xfrm>
        </p:grpSpPr>
        <p:sp>
          <p:nvSpPr>
            <p:cNvPr id="452" name="object 452"/>
            <p:cNvSpPr/>
            <p:nvPr/>
          </p:nvSpPr>
          <p:spPr>
            <a:xfrm>
              <a:off x="3388660" y="6663240"/>
              <a:ext cx="447040" cy="261620"/>
            </a:xfrm>
            <a:custGeom>
              <a:avLst/>
              <a:gdLst/>
              <a:ahLst/>
              <a:cxnLst/>
              <a:rect l="l" t="t" r="r" b="b"/>
              <a:pathLst>
                <a:path w="447039" h="261620">
                  <a:moveTo>
                    <a:pt x="148664" y="48183"/>
                  </a:moveTo>
                  <a:lnTo>
                    <a:pt x="143866" y="40153"/>
                  </a:lnTo>
                  <a:lnTo>
                    <a:pt x="138822" y="35158"/>
                  </a:lnTo>
                  <a:lnTo>
                    <a:pt x="133533" y="33199"/>
                  </a:lnTo>
                  <a:lnTo>
                    <a:pt x="128343" y="31143"/>
                  </a:lnTo>
                  <a:lnTo>
                    <a:pt x="122320" y="30114"/>
                  </a:lnTo>
                  <a:lnTo>
                    <a:pt x="115464" y="30114"/>
                  </a:lnTo>
                  <a:lnTo>
                    <a:pt x="111057" y="30114"/>
                  </a:lnTo>
                  <a:lnTo>
                    <a:pt x="106356" y="31143"/>
                  </a:lnTo>
                  <a:lnTo>
                    <a:pt x="101362" y="33199"/>
                  </a:lnTo>
                  <a:lnTo>
                    <a:pt x="96367" y="35158"/>
                  </a:lnTo>
                  <a:lnTo>
                    <a:pt x="91470" y="37753"/>
                  </a:lnTo>
                  <a:lnTo>
                    <a:pt x="86672" y="40985"/>
                  </a:lnTo>
                  <a:lnTo>
                    <a:pt x="81873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29" y="250908"/>
                  </a:lnTo>
                  <a:lnTo>
                    <a:pt x="80061" y="250908"/>
                  </a:lnTo>
                  <a:lnTo>
                    <a:pt x="80061" y="256931"/>
                  </a:lnTo>
                  <a:lnTo>
                    <a:pt x="1762" y="256931"/>
                  </a:lnTo>
                  <a:lnTo>
                    <a:pt x="1762" y="250908"/>
                  </a:lnTo>
                  <a:lnTo>
                    <a:pt x="4602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2" y="242584"/>
                  </a:lnTo>
                  <a:lnTo>
                    <a:pt x="15865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1" y="228726"/>
                  </a:lnTo>
                  <a:lnTo>
                    <a:pt x="20615" y="225102"/>
                  </a:lnTo>
                  <a:lnTo>
                    <a:pt x="21006" y="221675"/>
                  </a:lnTo>
                  <a:lnTo>
                    <a:pt x="21006" y="218443"/>
                  </a:lnTo>
                  <a:lnTo>
                    <a:pt x="21006" y="50534"/>
                  </a:lnTo>
                  <a:lnTo>
                    <a:pt x="21006" y="44951"/>
                  </a:lnTo>
                  <a:lnTo>
                    <a:pt x="19195" y="39369"/>
                  </a:lnTo>
                  <a:lnTo>
                    <a:pt x="15571" y="33787"/>
                  </a:lnTo>
                  <a:lnTo>
                    <a:pt x="12046" y="28107"/>
                  </a:lnTo>
                  <a:lnTo>
                    <a:pt x="6855" y="24483"/>
                  </a:lnTo>
                  <a:lnTo>
                    <a:pt x="0" y="22916"/>
                  </a:lnTo>
                  <a:lnTo>
                    <a:pt x="0" y="18068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68260" y="27421"/>
                  </a:lnTo>
                  <a:lnTo>
                    <a:pt x="72275" y="23210"/>
                  </a:lnTo>
                  <a:lnTo>
                    <a:pt x="76291" y="18999"/>
                  </a:lnTo>
                  <a:lnTo>
                    <a:pt x="102243" y="3378"/>
                  </a:lnTo>
                  <a:lnTo>
                    <a:pt x="108315" y="1126"/>
                  </a:lnTo>
                  <a:lnTo>
                    <a:pt x="115366" y="0"/>
                  </a:lnTo>
                  <a:lnTo>
                    <a:pt x="123397" y="0"/>
                  </a:lnTo>
                  <a:lnTo>
                    <a:pt x="128979" y="0"/>
                  </a:lnTo>
                  <a:lnTo>
                    <a:pt x="136177" y="1224"/>
                  </a:lnTo>
                  <a:lnTo>
                    <a:pt x="144992" y="3672"/>
                  </a:lnTo>
                  <a:lnTo>
                    <a:pt x="153806" y="6022"/>
                  </a:lnTo>
                  <a:lnTo>
                    <a:pt x="161053" y="8618"/>
                  </a:lnTo>
                  <a:lnTo>
                    <a:pt x="166733" y="11458"/>
                  </a:lnTo>
                  <a:lnTo>
                    <a:pt x="148664" y="48183"/>
                  </a:lnTo>
                  <a:close/>
                </a:path>
                <a:path w="447039" h="261620">
                  <a:moveTo>
                    <a:pt x="237716" y="135443"/>
                  </a:moveTo>
                  <a:lnTo>
                    <a:pt x="247852" y="175400"/>
                  </a:lnTo>
                  <a:lnTo>
                    <a:pt x="268565" y="208894"/>
                  </a:lnTo>
                  <a:lnTo>
                    <a:pt x="300296" y="231958"/>
                  </a:lnTo>
                  <a:lnTo>
                    <a:pt x="343485" y="240625"/>
                  </a:lnTo>
                  <a:lnTo>
                    <a:pt x="350252" y="240386"/>
                  </a:lnTo>
                  <a:lnTo>
                    <a:pt x="392422" y="229038"/>
                  </a:lnTo>
                  <a:lnTo>
                    <a:pt x="426081" y="202412"/>
                  </a:lnTo>
                  <a:lnTo>
                    <a:pt x="435005" y="184068"/>
                  </a:lnTo>
                  <a:lnTo>
                    <a:pt x="440440" y="184068"/>
                  </a:lnTo>
                  <a:lnTo>
                    <a:pt x="440440" y="229313"/>
                  </a:lnTo>
                  <a:lnTo>
                    <a:pt x="437992" y="229313"/>
                  </a:lnTo>
                  <a:lnTo>
                    <a:pt x="435250" y="230097"/>
                  </a:lnTo>
                  <a:lnTo>
                    <a:pt x="432214" y="231664"/>
                  </a:lnTo>
                  <a:lnTo>
                    <a:pt x="429276" y="233231"/>
                  </a:lnTo>
                  <a:lnTo>
                    <a:pt x="425799" y="235238"/>
                  </a:lnTo>
                  <a:lnTo>
                    <a:pt x="421784" y="237687"/>
                  </a:lnTo>
                  <a:lnTo>
                    <a:pt x="415238" y="241350"/>
                  </a:lnTo>
                  <a:lnTo>
                    <a:pt x="378274" y="256646"/>
                  </a:lnTo>
                  <a:lnTo>
                    <a:pt x="335112" y="261191"/>
                  </a:lnTo>
                  <a:lnTo>
                    <a:pt x="321762" y="260705"/>
                  </a:lnTo>
                  <a:lnTo>
                    <a:pt x="283696" y="253405"/>
                  </a:lnTo>
                  <a:lnTo>
                    <a:pt x="240654" y="229313"/>
                  </a:lnTo>
                  <a:lnTo>
                    <a:pt x="210833" y="187740"/>
                  </a:lnTo>
                  <a:lnTo>
                    <a:pt x="200504" y="144386"/>
                  </a:lnTo>
                  <a:lnTo>
                    <a:pt x="199815" y="127510"/>
                  </a:lnTo>
                  <a:lnTo>
                    <a:pt x="200283" y="116383"/>
                  </a:lnTo>
                  <a:lnTo>
                    <a:pt x="211540" y="71385"/>
                  </a:lnTo>
                  <a:lnTo>
                    <a:pt x="238331" y="32529"/>
                  </a:lnTo>
                  <a:lnTo>
                    <a:pt x="282236" y="6445"/>
                  </a:lnTo>
                  <a:lnTo>
                    <a:pt x="327326" y="0"/>
                  </a:lnTo>
                  <a:lnTo>
                    <a:pt x="341906" y="642"/>
                  </a:lnTo>
                  <a:lnTo>
                    <a:pt x="379917" y="10282"/>
                  </a:lnTo>
                  <a:lnTo>
                    <a:pt x="417230" y="38488"/>
                  </a:lnTo>
                  <a:lnTo>
                    <a:pt x="439265" y="81236"/>
                  </a:lnTo>
                  <a:lnTo>
                    <a:pt x="446014" y="120982"/>
                  </a:lnTo>
                  <a:lnTo>
                    <a:pt x="446463" y="135443"/>
                  </a:lnTo>
                  <a:lnTo>
                    <a:pt x="237716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3" name="object 4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15093" y="6671788"/>
              <a:ext cx="194000" cy="116436"/>
            </a:xfrm>
            <a:prstGeom prst="rect">
              <a:avLst/>
            </a:prstGeom>
          </p:spPr>
        </p:pic>
        <p:sp>
          <p:nvSpPr>
            <p:cNvPr id="454" name="object 454"/>
            <p:cNvSpPr/>
            <p:nvPr/>
          </p:nvSpPr>
          <p:spPr>
            <a:xfrm>
              <a:off x="3879538" y="6660302"/>
              <a:ext cx="354965" cy="264160"/>
            </a:xfrm>
            <a:custGeom>
              <a:avLst/>
              <a:gdLst/>
              <a:ahLst/>
              <a:cxnLst/>
              <a:rect l="l" t="t" r="r" b="b"/>
              <a:pathLst>
                <a:path w="354964" h="264159">
                  <a:moveTo>
                    <a:pt x="227551" y="238275"/>
                  </a:moveTo>
                  <a:lnTo>
                    <a:pt x="224319" y="238275"/>
                  </a:lnTo>
                  <a:lnTo>
                    <a:pt x="221283" y="238960"/>
                  </a:lnTo>
                  <a:lnTo>
                    <a:pt x="218443" y="240331"/>
                  </a:lnTo>
                  <a:lnTo>
                    <a:pt x="215701" y="241702"/>
                  </a:lnTo>
                  <a:lnTo>
                    <a:pt x="212518" y="243416"/>
                  </a:lnTo>
                  <a:lnTo>
                    <a:pt x="208894" y="245473"/>
                  </a:lnTo>
                  <a:lnTo>
                    <a:pt x="203413" y="248502"/>
                  </a:lnTo>
                  <a:lnTo>
                    <a:pt x="164897" y="262550"/>
                  </a:lnTo>
                  <a:lnTo>
                    <a:pt x="142054" y="264129"/>
                  </a:lnTo>
                  <a:lnTo>
                    <a:pt x="126987" y="263514"/>
                  </a:lnTo>
                  <a:lnTo>
                    <a:pt x="85203" y="254287"/>
                  </a:lnTo>
                  <a:lnTo>
                    <a:pt x="50029" y="234923"/>
                  </a:lnTo>
                  <a:lnTo>
                    <a:pt x="23247" y="207241"/>
                  </a:lnTo>
                  <a:lnTo>
                    <a:pt x="5949" y="172811"/>
                  </a:lnTo>
                  <a:lnTo>
                    <a:pt x="0" y="133533"/>
                  </a:lnTo>
                  <a:lnTo>
                    <a:pt x="578" y="120753"/>
                  </a:lnTo>
                  <a:lnTo>
                    <a:pt x="14460" y="72762"/>
                  </a:lnTo>
                  <a:lnTo>
                    <a:pt x="45383" y="34026"/>
                  </a:lnTo>
                  <a:lnTo>
                    <a:pt x="79180" y="13808"/>
                  </a:lnTo>
                  <a:lnTo>
                    <a:pt x="121405" y="3617"/>
                  </a:lnTo>
                  <a:lnTo>
                    <a:pt x="137206" y="2938"/>
                  </a:lnTo>
                  <a:lnTo>
                    <a:pt x="147838" y="3259"/>
                  </a:lnTo>
                  <a:lnTo>
                    <a:pt x="186124" y="13111"/>
                  </a:lnTo>
                  <a:lnTo>
                    <a:pt x="200472" y="19978"/>
                  </a:lnTo>
                  <a:lnTo>
                    <a:pt x="203948" y="21594"/>
                  </a:lnTo>
                  <a:lnTo>
                    <a:pt x="207278" y="22769"/>
                  </a:lnTo>
                  <a:lnTo>
                    <a:pt x="210706" y="23945"/>
                  </a:lnTo>
                  <a:lnTo>
                    <a:pt x="214231" y="24532"/>
                  </a:lnTo>
                  <a:lnTo>
                    <a:pt x="217855" y="24532"/>
                  </a:lnTo>
                  <a:lnTo>
                    <a:pt x="217855" y="70366"/>
                  </a:lnTo>
                  <a:lnTo>
                    <a:pt x="211832" y="70366"/>
                  </a:lnTo>
                  <a:lnTo>
                    <a:pt x="209874" y="62727"/>
                  </a:lnTo>
                  <a:lnTo>
                    <a:pt x="206250" y="56018"/>
                  </a:lnTo>
                  <a:lnTo>
                    <a:pt x="200961" y="50240"/>
                  </a:lnTo>
                  <a:lnTo>
                    <a:pt x="195771" y="44364"/>
                  </a:lnTo>
                  <a:lnTo>
                    <a:pt x="189748" y="39418"/>
                  </a:lnTo>
                  <a:lnTo>
                    <a:pt x="182893" y="35403"/>
                  </a:lnTo>
                  <a:lnTo>
                    <a:pt x="176135" y="31388"/>
                  </a:lnTo>
                  <a:lnTo>
                    <a:pt x="168741" y="28401"/>
                  </a:lnTo>
                  <a:lnTo>
                    <a:pt x="160710" y="26442"/>
                  </a:lnTo>
                  <a:lnTo>
                    <a:pt x="152679" y="24385"/>
                  </a:lnTo>
                  <a:lnTo>
                    <a:pt x="144845" y="23357"/>
                  </a:lnTo>
                  <a:lnTo>
                    <a:pt x="137206" y="23357"/>
                  </a:lnTo>
                  <a:lnTo>
                    <a:pt x="125243" y="23908"/>
                  </a:lnTo>
                  <a:lnTo>
                    <a:pt x="84955" y="36854"/>
                  </a:lnTo>
                  <a:lnTo>
                    <a:pt x="52737" y="70182"/>
                  </a:lnTo>
                  <a:lnTo>
                    <a:pt x="39599" y="114886"/>
                  </a:lnTo>
                  <a:lnTo>
                    <a:pt x="39222" y="124426"/>
                  </a:lnTo>
                  <a:lnTo>
                    <a:pt x="39672" y="135535"/>
                  </a:lnTo>
                  <a:lnTo>
                    <a:pt x="50414" y="178577"/>
                  </a:lnTo>
                  <a:lnTo>
                    <a:pt x="74249" y="214366"/>
                  </a:lnTo>
                  <a:lnTo>
                    <a:pt x="109818" y="237861"/>
                  </a:lnTo>
                  <a:lnTo>
                    <a:pt x="143229" y="243563"/>
                  </a:lnTo>
                  <a:lnTo>
                    <a:pt x="151501" y="243269"/>
                  </a:lnTo>
                  <a:lnTo>
                    <a:pt x="193120" y="229938"/>
                  </a:lnTo>
                  <a:lnTo>
                    <a:pt x="220744" y="196848"/>
                  </a:lnTo>
                  <a:lnTo>
                    <a:pt x="221528" y="191266"/>
                  </a:lnTo>
                  <a:lnTo>
                    <a:pt x="227551" y="191266"/>
                  </a:lnTo>
                  <a:lnTo>
                    <a:pt x="227551" y="238275"/>
                  </a:lnTo>
                  <a:close/>
                </a:path>
                <a:path w="354964" h="264159">
                  <a:moveTo>
                    <a:pt x="276272" y="259869"/>
                  </a:moveTo>
                  <a:lnTo>
                    <a:pt x="276272" y="253846"/>
                  </a:lnTo>
                  <a:lnTo>
                    <a:pt x="279406" y="253846"/>
                  </a:lnTo>
                  <a:lnTo>
                    <a:pt x="282196" y="252671"/>
                  </a:lnTo>
                  <a:lnTo>
                    <a:pt x="294194" y="231370"/>
                  </a:lnTo>
                  <a:lnTo>
                    <a:pt x="295075" y="227551"/>
                  </a:lnTo>
                  <a:lnTo>
                    <a:pt x="295516" y="224025"/>
                  </a:lnTo>
                  <a:lnTo>
                    <a:pt x="295516" y="220793"/>
                  </a:lnTo>
                  <a:lnTo>
                    <a:pt x="295516" y="54059"/>
                  </a:lnTo>
                  <a:lnTo>
                    <a:pt x="295516" y="47302"/>
                  </a:lnTo>
                  <a:lnTo>
                    <a:pt x="294487" y="40838"/>
                  </a:lnTo>
                  <a:lnTo>
                    <a:pt x="292431" y="34669"/>
                  </a:lnTo>
                  <a:lnTo>
                    <a:pt x="290472" y="28401"/>
                  </a:lnTo>
                  <a:lnTo>
                    <a:pt x="284645" y="25022"/>
                  </a:lnTo>
                  <a:lnTo>
                    <a:pt x="274949" y="24532"/>
                  </a:lnTo>
                  <a:lnTo>
                    <a:pt x="274949" y="19244"/>
                  </a:lnTo>
                  <a:lnTo>
                    <a:pt x="335179" y="0"/>
                  </a:lnTo>
                  <a:lnTo>
                    <a:pt x="335179" y="220793"/>
                  </a:lnTo>
                  <a:lnTo>
                    <a:pt x="335179" y="224025"/>
                  </a:lnTo>
                  <a:lnTo>
                    <a:pt x="351191" y="253846"/>
                  </a:lnTo>
                  <a:lnTo>
                    <a:pt x="354423" y="253846"/>
                  </a:lnTo>
                  <a:lnTo>
                    <a:pt x="354423" y="259869"/>
                  </a:lnTo>
                  <a:lnTo>
                    <a:pt x="276272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5" name="object 45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4147465" y="6562347"/>
              <a:ext cx="79711" cy="79123"/>
            </a:xfrm>
            <a:prstGeom prst="rect">
              <a:avLst/>
            </a:prstGeom>
          </p:spPr>
        </p:pic>
        <p:sp>
          <p:nvSpPr>
            <p:cNvPr id="456" name="object 456"/>
            <p:cNvSpPr/>
            <p:nvPr/>
          </p:nvSpPr>
          <p:spPr>
            <a:xfrm>
              <a:off x="4298890" y="6663240"/>
              <a:ext cx="255270" cy="383540"/>
            </a:xfrm>
            <a:custGeom>
              <a:avLst/>
              <a:gdLst/>
              <a:ahLst/>
              <a:cxnLst/>
              <a:rect l="l" t="t" r="r" b="b"/>
              <a:pathLst>
                <a:path w="255270" h="383540">
                  <a:moveTo>
                    <a:pt x="127657" y="0"/>
                  </a:moveTo>
                  <a:lnTo>
                    <a:pt x="171480" y="6279"/>
                  </a:lnTo>
                  <a:lnTo>
                    <a:pt x="205736" y="24055"/>
                  </a:lnTo>
                  <a:lnTo>
                    <a:pt x="237540" y="59715"/>
                  </a:lnTo>
                  <a:lnTo>
                    <a:pt x="253222" y="105622"/>
                  </a:lnTo>
                  <a:lnTo>
                    <a:pt x="255168" y="130008"/>
                  </a:lnTo>
                  <a:lnTo>
                    <a:pt x="254700" y="142017"/>
                  </a:lnTo>
                  <a:lnTo>
                    <a:pt x="243434" y="188989"/>
                  </a:lnTo>
                  <a:lnTo>
                    <a:pt x="216643" y="228496"/>
                  </a:lnTo>
                  <a:lnTo>
                    <a:pt x="174647" y="254746"/>
                  </a:lnTo>
                  <a:lnTo>
                    <a:pt x="132505" y="261191"/>
                  </a:lnTo>
                  <a:lnTo>
                    <a:pt x="123112" y="260576"/>
                  </a:lnTo>
                  <a:lnTo>
                    <a:pt x="84643" y="246033"/>
                  </a:lnTo>
                  <a:lnTo>
                    <a:pt x="59054" y="226228"/>
                  </a:lnTo>
                  <a:lnTo>
                    <a:pt x="59054" y="344191"/>
                  </a:lnTo>
                  <a:lnTo>
                    <a:pt x="59054" y="347423"/>
                  </a:lnTo>
                  <a:lnTo>
                    <a:pt x="59446" y="350948"/>
                  </a:lnTo>
                  <a:lnTo>
                    <a:pt x="60229" y="354768"/>
                  </a:lnTo>
                  <a:lnTo>
                    <a:pt x="61013" y="358587"/>
                  </a:lnTo>
                  <a:lnTo>
                    <a:pt x="75066" y="377244"/>
                  </a:lnTo>
                  <a:lnTo>
                    <a:pt x="78298" y="377244"/>
                  </a:lnTo>
                  <a:lnTo>
                    <a:pt x="78298" y="383267"/>
                  </a:lnTo>
                  <a:lnTo>
                    <a:pt x="0" y="383267"/>
                  </a:lnTo>
                  <a:lnTo>
                    <a:pt x="0" y="377244"/>
                  </a:lnTo>
                  <a:lnTo>
                    <a:pt x="2840" y="377244"/>
                  </a:lnTo>
                  <a:lnTo>
                    <a:pt x="5435" y="376020"/>
                  </a:lnTo>
                  <a:lnTo>
                    <a:pt x="7785" y="373571"/>
                  </a:lnTo>
                  <a:lnTo>
                    <a:pt x="10234" y="371221"/>
                  </a:lnTo>
                  <a:lnTo>
                    <a:pt x="12339" y="368430"/>
                  </a:lnTo>
                  <a:lnTo>
                    <a:pt x="14102" y="365198"/>
                  </a:lnTo>
                  <a:lnTo>
                    <a:pt x="15963" y="362064"/>
                  </a:lnTo>
                  <a:lnTo>
                    <a:pt x="17285" y="358587"/>
                  </a:lnTo>
                  <a:lnTo>
                    <a:pt x="18068" y="354768"/>
                  </a:lnTo>
                  <a:lnTo>
                    <a:pt x="18852" y="350948"/>
                  </a:lnTo>
                  <a:lnTo>
                    <a:pt x="19244" y="347423"/>
                  </a:lnTo>
                  <a:lnTo>
                    <a:pt x="19244" y="344191"/>
                  </a:lnTo>
                  <a:lnTo>
                    <a:pt x="19244" y="39663"/>
                  </a:lnTo>
                  <a:lnTo>
                    <a:pt x="19244" y="36039"/>
                  </a:lnTo>
                  <a:lnTo>
                    <a:pt x="19146" y="32563"/>
                  </a:lnTo>
                  <a:lnTo>
                    <a:pt x="18950" y="29233"/>
                  </a:lnTo>
                  <a:lnTo>
                    <a:pt x="18754" y="25805"/>
                  </a:lnTo>
                  <a:lnTo>
                    <a:pt x="18068" y="22818"/>
                  </a:lnTo>
                  <a:lnTo>
                    <a:pt x="16893" y="20272"/>
                  </a:lnTo>
                  <a:lnTo>
                    <a:pt x="15718" y="17628"/>
                  </a:lnTo>
                  <a:lnTo>
                    <a:pt x="13808" y="15424"/>
                  </a:lnTo>
                  <a:lnTo>
                    <a:pt x="11164" y="13661"/>
                  </a:lnTo>
                  <a:lnTo>
                    <a:pt x="8618" y="11801"/>
                  </a:lnTo>
                  <a:lnTo>
                    <a:pt x="4896" y="10674"/>
                  </a:lnTo>
                  <a:lnTo>
                    <a:pt x="0" y="10282"/>
                  </a:lnTo>
                  <a:lnTo>
                    <a:pt x="0" y="4259"/>
                  </a:lnTo>
                  <a:lnTo>
                    <a:pt x="59054" y="4259"/>
                  </a:lnTo>
                  <a:lnTo>
                    <a:pt x="59054" y="30702"/>
                  </a:lnTo>
                  <a:lnTo>
                    <a:pt x="65389" y="23899"/>
                  </a:lnTo>
                  <a:lnTo>
                    <a:pt x="106614" y="2056"/>
                  </a:lnTo>
                  <a:lnTo>
                    <a:pt x="116814" y="514"/>
                  </a:lnTo>
                  <a:lnTo>
                    <a:pt x="127657" y="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7" name="object 457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4346661" y="6672376"/>
              <a:ext cx="179016" cy="242772"/>
            </a:xfrm>
            <a:prstGeom prst="rect">
              <a:avLst/>
            </a:prstGeom>
          </p:spPr>
        </p:pic>
        <p:sp>
          <p:nvSpPr>
            <p:cNvPr id="458" name="object 458"/>
            <p:cNvSpPr/>
            <p:nvPr/>
          </p:nvSpPr>
          <p:spPr>
            <a:xfrm>
              <a:off x="4615346" y="6660302"/>
              <a:ext cx="80010" cy="260350"/>
            </a:xfrm>
            <a:custGeom>
              <a:avLst/>
              <a:gdLst/>
              <a:ahLst/>
              <a:cxnLst/>
              <a:rect l="l" t="t" r="r" b="b"/>
              <a:pathLst>
                <a:path w="80010" h="260350">
                  <a:moveTo>
                    <a:pt x="1322" y="259869"/>
                  </a:moveTo>
                  <a:lnTo>
                    <a:pt x="1322" y="253846"/>
                  </a:lnTo>
                  <a:lnTo>
                    <a:pt x="4456" y="253846"/>
                  </a:lnTo>
                  <a:lnTo>
                    <a:pt x="7247" y="252671"/>
                  </a:lnTo>
                  <a:lnTo>
                    <a:pt x="19244" y="231370"/>
                  </a:lnTo>
                  <a:lnTo>
                    <a:pt x="20125" y="227551"/>
                  </a:lnTo>
                  <a:lnTo>
                    <a:pt x="20566" y="224025"/>
                  </a:lnTo>
                  <a:lnTo>
                    <a:pt x="20566" y="220793"/>
                  </a:lnTo>
                  <a:lnTo>
                    <a:pt x="20566" y="54059"/>
                  </a:lnTo>
                  <a:lnTo>
                    <a:pt x="20566" y="47302"/>
                  </a:lnTo>
                  <a:lnTo>
                    <a:pt x="19538" y="40838"/>
                  </a:lnTo>
                  <a:lnTo>
                    <a:pt x="17481" y="34669"/>
                  </a:lnTo>
                  <a:lnTo>
                    <a:pt x="15522" y="28401"/>
                  </a:lnTo>
                  <a:lnTo>
                    <a:pt x="9695" y="25022"/>
                  </a:lnTo>
                  <a:lnTo>
                    <a:pt x="0" y="24532"/>
                  </a:lnTo>
                  <a:lnTo>
                    <a:pt x="0" y="19244"/>
                  </a:lnTo>
                  <a:lnTo>
                    <a:pt x="60229" y="0"/>
                  </a:lnTo>
                  <a:lnTo>
                    <a:pt x="60229" y="220793"/>
                  </a:lnTo>
                  <a:lnTo>
                    <a:pt x="60229" y="224025"/>
                  </a:lnTo>
                  <a:lnTo>
                    <a:pt x="76242" y="253846"/>
                  </a:lnTo>
                  <a:lnTo>
                    <a:pt x="79473" y="253846"/>
                  </a:lnTo>
                  <a:lnTo>
                    <a:pt x="79473" y="259869"/>
                  </a:lnTo>
                  <a:lnTo>
                    <a:pt x="1322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9" name="object 4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08323" y="6562347"/>
              <a:ext cx="79711" cy="79123"/>
            </a:xfrm>
            <a:prstGeom prst="rect">
              <a:avLst/>
            </a:prstGeom>
          </p:spPr>
        </p:pic>
        <p:sp>
          <p:nvSpPr>
            <p:cNvPr id="460" name="object 460"/>
            <p:cNvSpPr/>
            <p:nvPr/>
          </p:nvSpPr>
          <p:spPr>
            <a:xfrm>
              <a:off x="4754459" y="6663240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4" h="261620">
                  <a:moveTo>
                    <a:pt x="37900" y="135443"/>
                  </a:moveTo>
                  <a:lnTo>
                    <a:pt x="48037" y="175400"/>
                  </a:lnTo>
                  <a:lnTo>
                    <a:pt x="68750" y="208894"/>
                  </a:lnTo>
                  <a:lnTo>
                    <a:pt x="100480" y="231958"/>
                  </a:lnTo>
                  <a:lnTo>
                    <a:pt x="143670" y="240625"/>
                  </a:lnTo>
                  <a:lnTo>
                    <a:pt x="150436" y="240386"/>
                  </a:lnTo>
                  <a:lnTo>
                    <a:pt x="192606" y="229038"/>
                  </a:lnTo>
                  <a:lnTo>
                    <a:pt x="226265" y="202412"/>
                  </a:lnTo>
                  <a:lnTo>
                    <a:pt x="235190" y="184068"/>
                  </a:lnTo>
                  <a:lnTo>
                    <a:pt x="240625" y="184068"/>
                  </a:lnTo>
                  <a:lnTo>
                    <a:pt x="240625" y="229313"/>
                  </a:lnTo>
                  <a:lnTo>
                    <a:pt x="238177" y="229313"/>
                  </a:lnTo>
                  <a:lnTo>
                    <a:pt x="235434" y="230097"/>
                  </a:lnTo>
                  <a:lnTo>
                    <a:pt x="232399" y="231664"/>
                  </a:lnTo>
                  <a:lnTo>
                    <a:pt x="229461" y="233231"/>
                  </a:lnTo>
                  <a:lnTo>
                    <a:pt x="225984" y="235238"/>
                  </a:lnTo>
                  <a:lnTo>
                    <a:pt x="221969" y="237687"/>
                  </a:lnTo>
                  <a:lnTo>
                    <a:pt x="215422" y="241350"/>
                  </a:lnTo>
                  <a:lnTo>
                    <a:pt x="178458" y="256646"/>
                  </a:lnTo>
                  <a:lnTo>
                    <a:pt x="135296" y="261191"/>
                  </a:lnTo>
                  <a:lnTo>
                    <a:pt x="121947" y="260705"/>
                  </a:lnTo>
                  <a:lnTo>
                    <a:pt x="83881" y="253405"/>
                  </a:lnTo>
                  <a:lnTo>
                    <a:pt x="40838" y="229313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0"/>
                  </a:lnTo>
                  <a:lnTo>
                    <a:pt x="468" y="116383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1" y="0"/>
                  </a:lnTo>
                  <a:lnTo>
                    <a:pt x="142091" y="642"/>
                  </a:lnTo>
                  <a:lnTo>
                    <a:pt x="180101" y="10282"/>
                  </a:lnTo>
                  <a:lnTo>
                    <a:pt x="217415" y="38488"/>
                  </a:lnTo>
                  <a:lnTo>
                    <a:pt x="239450" y="81236"/>
                  </a:lnTo>
                  <a:lnTo>
                    <a:pt x="246198" y="120982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1" name="object 46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1077" y="6671788"/>
              <a:ext cx="194000" cy="116436"/>
            </a:xfrm>
            <a:prstGeom prst="rect">
              <a:avLst/>
            </a:prstGeom>
          </p:spPr>
        </p:pic>
        <p:sp>
          <p:nvSpPr>
            <p:cNvPr id="462" name="object 462"/>
            <p:cNvSpPr/>
            <p:nvPr/>
          </p:nvSpPr>
          <p:spPr>
            <a:xfrm>
              <a:off x="5050370" y="6560408"/>
              <a:ext cx="447040" cy="360045"/>
            </a:xfrm>
            <a:custGeom>
              <a:avLst/>
              <a:gdLst/>
              <a:ahLst/>
              <a:cxnLst/>
              <a:rect l="l" t="t" r="r" b="b"/>
              <a:pathLst>
                <a:path w="447039" h="360045">
                  <a:moveTo>
                    <a:pt x="242535" y="320686"/>
                  </a:moveTo>
                  <a:lnTo>
                    <a:pt x="242535" y="323918"/>
                  </a:lnTo>
                  <a:lnTo>
                    <a:pt x="242927" y="327444"/>
                  </a:lnTo>
                  <a:lnTo>
                    <a:pt x="258547" y="353739"/>
                  </a:lnTo>
                  <a:lnTo>
                    <a:pt x="261779" y="353739"/>
                  </a:lnTo>
                  <a:lnTo>
                    <a:pt x="261779" y="359762"/>
                  </a:lnTo>
                  <a:lnTo>
                    <a:pt x="184215" y="359762"/>
                  </a:lnTo>
                  <a:lnTo>
                    <a:pt x="184215" y="353739"/>
                  </a:lnTo>
                  <a:lnTo>
                    <a:pt x="186957" y="353739"/>
                  </a:lnTo>
                  <a:lnTo>
                    <a:pt x="189503" y="352564"/>
                  </a:lnTo>
                  <a:lnTo>
                    <a:pt x="191853" y="350214"/>
                  </a:lnTo>
                  <a:lnTo>
                    <a:pt x="194302" y="347765"/>
                  </a:lnTo>
                  <a:lnTo>
                    <a:pt x="196407" y="344925"/>
                  </a:lnTo>
                  <a:lnTo>
                    <a:pt x="198170" y="341693"/>
                  </a:lnTo>
                  <a:lnTo>
                    <a:pt x="200031" y="338462"/>
                  </a:lnTo>
                  <a:lnTo>
                    <a:pt x="201353" y="334985"/>
                  </a:lnTo>
                  <a:lnTo>
                    <a:pt x="202137" y="331263"/>
                  </a:lnTo>
                  <a:lnTo>
                    <a:pt x="203018" y="327444"/>
                  </a:lnTo>
                  <a:lnTo>
                    <a:pt x="203459" y="323918"/>
                  </a:lnTo>
                  <a:lnTo>
                    <a:pt x="203459" y="320686"/>
                  </a:lnTo>
                  <a:lnTo>
                    <a:pt x="203459" y="208747"/>
                  </a:lnTo>
                  <a:lnTo>
                    <a:pt x="203083" y="198225"/>
                  </a:lnTo>
                  <a:lnTo>
                    <a:pt x="190348" y="155936"/>
                  </a:lnTo>
                  <a:lnTo>
                    <a:pt x="157919" y="127804"/>
                  </a:lnTo>
                  <a:lnTo>
                    <a:pt x="131771" y="122662"/>
                  </a:lnTo>
                  <a:lnTo>
                    <a:pt x="125178" y="123002"/>
                  </a:lnTo>
                  <a:lnTo>
                    <a:pt x="87884" y="138152"/>
                  </a:lnTo>
                  <a:lnTo>
                    <a:pt x="62335" y="170504"/>
                  </a:lnTo>
                  <a:lnTo>
                    <a:pt x="60230" y="178583"/>
                  </a:lnTo>
                  <a:lnTo>
                    <a:pt x="60230" y="187006"/>
                  </a:lnTo>
                  <a:lnTo>
                    <a:pt x="60230" y="320686"/>
                  </a:lnTo>
                  <a:lnTo>
                    <a:pt x="60230" y="323918"/>
                  </a:lnTo>
                  <a:lnTo>
                    <a:pt x="60621" y="327444"/>
                  </a:lnTo>
                  <a:lnTo>
                    <a:pt x="76242" y="353739"/>
                  </a:lnTo>
                  <a:lnTo>
                    <a:pt x="79474" y="353739"/>
                  </a:lnTo>
                  <a:lnTo>
                    <a:pt x="79474" y="359762"/>
                  </a:lnTo>
                  <a:lnTo>
                    <a:pt x="1175" y="359762"/>
                  </a:lnTo>
                  <a:lnTo>
                    <a:pt x="1175" y="353739"/>
                  </a:lnTo>
                  <a:lnTo>
                    <a:pt x="4015" y="353739"/>
                  </a:lnTo>
                  <a:lnTo>
                    <a:pt x="6610" y="352564"/>
                  </a:lnTo>
                  <a:lnTo>
                    <a:pt x="8960" y="350214"/>
                  </a:lnTo>
                  <a:lnTo>
                    <a:pt x="11409" y="347765"/>
                  </a:lnTo>
                  <a:lnTo>
                    <a:pt x="13514" y="344925"/>
                  </a:lnTo>
                  <a:lnTo>
                    <a:pt x="15278" y="341693"/>
                  </a:lnTo>
                  <a:lnTo>
                    <a:pt x="17138" y="338462"/>
                  </a:lnTo>
                  <a:lnTo>
                    <a:pt x="18460" y="334985"/>
                  </a:lnTo>
                  <a:lnTo>
                    <a:pt x="19244" y="331263"/>
                  </a:lnTo>
                  <a:lnTo>
                    <a:pt x="20027" y="327444"/>
                  </a:lnTo>
                  <a:lnTo>
                    <a:pt x="20419" y="323918"/>
                  </a:lnTo>
                  <a:lnTo>
                    <a:pt x="20419" y="320686"/>
                  </a:lnTo>
                  <a:lnTo>
                    <a:pt x="20419" y="154540"/>
                  </a:lnTo>
                  <a:lnTo>
                    <a:pt x="20419" y="147783"/>
                  </a:lnTo>
                  <a:lnTo>
                    <a:pt x="19440" y="141319"/>
                  </a:lnTo>
                  <a:lnTo>
                    <a:pt x="17481" y="135149"/>
                  </a:lnTo>
                  <a:lnTo>
                    <a:pt x="15522" y="128881"/>
                  </a:lnTo>
                  <a:lnTo>
                    <a:pt x="9695" y="125552"/>
                  </a:lnTo>
                  <a:lnTo>
                    <a:pt x="0" y="125160"/>
                  </a:lnTo>
                  <a:lnTo>
                    <a:pt x="0" y="119725"/>
                  </a:lnTo>
                  <a:lnTo>
                    <a:pt x="60230" y="100480"/>
                  </a:lnTo>
                  <a:lnTo>
                    <a:pt x="60230" y="133533"/>
                  </a:lnTo>
                  <a:lnTo>
                    <a:pt x="62972" y="130302"/>
                  </a:lnTo>
                  <a:lnTo>
                    <a:pt x="86965" y="112233"/>
                  </a:lnTo>
                  <a:lnTo>
                    <a:pt x="93233" y="108805"/>
                  </a:lnTo>
                  <a:lnTo>
                    <a:pt x="137794" y="100480"/>
                  </a:lnTo>
                  <a:lnTo>
                    <a:pt x="151437" y="101086"/>
                  </a:lnTo>
                  <a:lnTo>
                    <a:pt x="195444" y="115318"/>
                  </a:lnTo>
                  <a:lnTo>
                    <a:pt x="224328" y="142981"/>
                  </a:lnTo>
                  <a:lnTo>
                    <a:pt x="241102" y="186822"/>
                  </a:lnTo>
                  <a:lnTo>
                    <a:pt x="242535" y="204487"/>
                  </a:lnTo>
                  <a:lnTo>
                    <a:pt x="242535" y="320686"/>
                  </a:lnTo>
                  <a:close/>
                </a:path>
                <a:path w="447039" h="360045">
                  <a:moveTo>
                    <a:pt x="379716" y="127510"/>
                  </a:moveTo>
                  <a:lnTo>
                    <a:pt x="379716" y="272503"/>
                  </a:lnTo>
                  <a:lnTo>
                    <a:pt x="379753" y="280169"/>
                  </a:lnTo>
                  <a:lnTo>
                    <a:pt x="383241" y="321862"/>
                  </a:lnTo>
                  <a:lnTo>
                    <a:pt x="398128" y="339343"/>
                  </a:lnTo>
                  <a:lnTo>
                    <a:pt x="403808" y="339343"/>
                  </a:lnTo>
                  <a:lnTo>
                    <a:pt x="436604" y="314039"/>
                  </a:lnTo>
                  <a:lnTo>
                    <a:pt x="441709" y="298357"/>
                  </a:lnTo>
                  <a:lnTo>
                    <a:pt x="446997" y="298357"/>
                  </a:lnTo>
                  <a:lnTo>
                    <a:pt x="446997" y="342281"/>
                  </a:lnTo>
                  <a:lnTo>
                    <a:pt x="443472" y="342281"/>
                  </a:lnTo>
                  <a:lnTo>
                    <a:pt x="440484" y="343505"/>
                  </a:lnTo>
                  <a:lnTo>
                    <a:pt x="398373" y="359762"/>
                  </a:lnTo>
                  <a:lnTo>
                    <a:pt x="388108" y="359239"/>
                  </a:lnTo>
                  <a:lnTo>
                    <a:pt x="354192" y="341547"/>
                  </a:lnTo>
                  <a:lnTo>
                    <a:pt x="340787" y="298504"/>
                  </a:lnTo>
                  <a:lnTo>
                    <a:pt x="339906" y="264129"/>
                  </a:lnTo>
                  <a:lnTo>
                    <a:pt x="339906" y="127510"/>
                  </a:lnTo>
                  <a:lnTo>
                    <a:pt x="306265" y="127510"/>
                  </a:lnTo>
                  <a:lnTo>
                    <a:pt x="306265" y="107091"/>
                  </a:lnTo>
                  <a:lnTo>
                    <a:pt x="339906" y="107091"/>
                  </a:lnTo>
                  <a:lnTo>
                    <a:pt x="339906" y="53472"/>
                  </a:lnTo>
                  <a:lnTo>
                    <a:pt x="339906" y="46714"/>
                  </a:lnTo>
                  <a:lnTo>
                    <a:pt x="339024" y="40446"/>
                  </a:lnTo>
                  <a:lnTo>
                    <a:pt x="337261" y="34668"/>
                  </a:lnTo>
                  <a:lnTo>
                    <a:pt x="335498" y="28792"/>
                  </a:lnTo>
                  <a:lnTo>
                    <a:pt x="329573" y="25658"/>
                  </a:lnTo>
                  <a:lnTo>
                    <a:pt x="319486" y="25267"/>
                  </a:lnTo>
                  <a:lnTo>
                    <a:pt x="319486" y="19244"/>
                  </a:lnTo>
                  <a:lnTo>
                    <a:pt x="379716" y="0"/>
                  </a:lnTo>
                  <a:lnTo>
                    <a:pt x="379716" y="107091"/>
                  </a:lnTo>
                  <a:lnTo>
                    <a:pt x="446997" y="107091"/>
                  </a:lnTo>
                  <a:lnTo>
                    <a:pt x="446997" y="127510"/>
                  </a:lnTo>
                  <a:lnTo>
                    <a:pt x="379716" y="12751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3" name="object 463"/>
          <p:cNvGrpSpPr/>
          <p:nvPr/>
        </p:nvGrpSpPr>
        <p:grpSpPr>
          <a:xfrm>
            <a:off x="5667812" y="6508728"/>
            <a:ext cx="1321435" cy="427990"/>
            <a:chOff x="5667812" y="6508728"/>
            <a:chExt cx="1321435" cy="427990"/>
          </a:xfrm>
        </p:grpSpPr>
        <p:sp>
          <p:nvSpPr>
            <p:cNvPr id="464" name="object 464"/>
            <p:cNvSpPr/>
            <p:nvPr/>
          </p:nvSpPr>
          <p:spPr>
            <a:xfrm>
              <a:off x="5679095" y="6520011"/>
              <a:ext cx="987425" cy="405130"/>
            </a:xfrm>
            <a:custGeom>
              <a:avLst/>
              <a:gdLst/>
              <a:ahLst/>
              <a:cxnLst/>
              <a:rect l="l" t="t" r="r" b="b"/>
              <a:pathLst>
                <a:path w="987425" h="405129">
                  <a:moveTo>
                    <a:pt x="388702" y="153512"/>
                  </a:moveTo>
                  <a:lnTo>
                    <a:pt x="381455" y="153512"/>
                  </a:lnTo>
                  <a:lnTo>
                    <a:pt x="375922" y="155520"/>
                  </a:lnTo>
                  <a:lnTo>
                    <a:pt x="270740" y="405008"/>
                  </a:lnTo>
                  <a:lnTo>
                    <a:pt x="193176" y="214770"/>
                  </a:lnTo>
                  <a:lnTo>
                    <a:pt x="116199" y="404421"/>
                  </a:lnTo>
                  <a:lnTo>
                    <a:pt x="27030" y="184214"/>
                  </a:lnTo>
                  <a:lnTo>
                    <a:pt x="24288" y="177359"/>
                  </a:lnTo>
                  <a:lnTo>
                    <a:pt x="20810" y="170553"/>
                  </a:lnTo>
                  <a:lnTo>
                    <a:pt x="16600" y="163795"/>
                  </a:lnTo>
                  <a:lnTo>
                    <a:pt x="12389" y="156940"/>
                  </a:lnTo>
                  <a:lnTo>
                    <a:pt x="6855" y="153512"/>
                  </a:lnTo>
                  <a:lnTo>
                    <a:pt x="0" y="153512"/>
                  </a:lnTo>
                  <a:lnTo>
                    <a:pt x="0" y="147489"/>
                  </a:lnTo>
                  <a:lnTo>
                    <a:pt x="82411" y="147489"/>
                  </a:lnTo>
                  <a:lnTo>
                    <a:pt x="82411" y="153512"/>
                  </a:lnTo>
                  <a:lnTo>
                    <a:pt x="79669" y="153512"/>
                  </a:lnTo>
                  <a:lnTo>
                    <a:pt x="76193" y="154834"/>
                  </a:lnTo>
                  <a:lnTo>
                    <a:pt x="71982" y="157478"/>
                  </a:lnTo>
                  <a:lnTo>
                    <a:pt x="67771" y="160025"/>
                  </a:lnTo>
                  <a:lnTo>
                    <a:pt x="65665" y="164285"/>
                  </a:lnTo>
                  <a:lnTo>
                    <a:pt x="65665" y="170259"/>
                  </a:lnTo>
                  <a:lnTo>
                    <a:pt x="65665" y="171140"/>
                  </a:lnTo>
                  <a:lnTo>
                    <a:pt x="65959" y="172903"/>
                  </a:lnTo>
                  <a:lnTo>
                    <a:pt x="127657" y="327884"/>
                  </a:lnTo>
                  <a:lnTo>
                    <a:pt x="203459" y="140878"/>
                  </a:lnTo>
                  <a:lnTo>
                    <a:pt x="279848" y="327884"/>
                  </a:lnTo>
                  <a:lnTo>
                    <a:pt x="339344" y="179954"/>
                  </a:lnTo>
                  <a:lnTo>
                    <a:pt x="341400" y="173882"/>
                  </a:lnTo>
                  <a:lnTo>
                    <a:pt x="342428" y="169671"/>
                  </a:lnTo>
                  <a:lnTo>
                    <a:pt x="342428" y="167321"/>
                  </a:lnTo>
                  <a:lnTo>
                    <a:pt x="342428" y="164089"/>
                  </a:lnTo>
                  <a:lnTo>
                    <a:pt x="341400" y="161102"/>
                  </a:lnTo>
                  <a:lnTo>
                    <a:pt x="339344" y="158360"/>
                  </a:lnTo>
                  <a:lnTo>
                    <a:pt x="337385" y="155520"/>
                  </a:lnTo>
                  <a:lnTo>
                    <a:pt x="334006" y="153904"/>
                  </a:lnTo>
                  <a:lnTo>
                    <a:pt x="329207" y="153512"/>
                  </a:lnTo>
                  <a:lnTo>
                    <a:pt x="329207" y="147489"/>
                  </a:lnTo>
                  <a:lnTo>
                    <a:pt x="388702" y="147489"/>
                  </a:lnTo>
                  <a:lnTo>
                    <a:pt x="388702" y="153512"/>
                  </a:lnTo>
                  <a:close/>
                </a:path>
                <a:path w="987425" h="405129">
                  <a:moveTo>
                    <a:pt x="667286" y="361084"/>
                  </a:moveTo>
                  <a:lnTo>
                    <a:pt x="667286" y="364316"/>
                  </a:lnTo>
                  <a:lnTo>
                    <a:pt x="667678" y="367842"/>
                  </a:lnTo>
                  <a:lnTo>
                    <a:pt x="683298" y="394137"/>
                  </a:lnTo>
                  <a:lnTo>
                    <a:pt x="686530" y="394137"/>
                  </a:lnTo>
                  <a:lnTo>
                    <a:pt x="686530" y="400160"/>
                  </a:lnTo>
                  <a:lnTo>
                    <a:pt x="608966" y="400160"/>
                  </a:lnTo>
                  <a:lnTo>
                    <a:pt x="608966" y="394137"/>
                  </a:lnTo>
                  <a:lnTo>
                    <a:pt x="611708" y="394137"/>
                  </a:lnTo>
                  <a:lnTo>
                    <a:pt x="614255" y="392962"/>
                  </a:lnTo>
                  <a:lnTo>
                    <a:pt x="616605" y="390612"/>
                  </a:lnTo>
                  <a:lnTo>
                    <a:pt x="619053" y="388163"/>
                  </a:lnTo>
                  <a:lnTo>
                    <a:pt x="621159" y="385323"/>
                  </a:lnTo>
                  <a:lnTo>
                    <a:pt x="622922" y="382091"/>
                  </a:lnTo>
                  <a:lnTo>
                    <a:pt x="624782" y="378860"/>
                  </a:lnTo>
                  <a:lnTo>
                    <a:pt x="626105" y="375383"/>
                  </a:lnTo>
                  <a:lnTo>
                    <a:pt x="626888" y="371661"/>
                  </a:lnTo>
                  <a:lnTo>
                    <a:pt x="627770" y="367842"/>
                  </a:lnTo>
                  <a:lnTo>
                    <a:pt x="628211" y="364316"/>
                  </a:lnTo>
                  <a:lnTo>
                    <a:pt x="628211" y="361084"/>
                  </a:lnTo>
                  <a:lnTo>
                    <a:pt x="628211" y="249145"/>
                  </a:lnTo>
                  <a:lnTo>
                    <a:pt x="627834" y="238623"/>
                  </a:lnTo>
                  <a:lnTo>
                    <a:pt x="615099" y="196334"/>
                  </a:lnTo>
                  <a:lnTo>
                    <a:pt x="582671" y="168202"/>
                  </a:lnTo>
                  <a:lnTo>
                    <a:pt x="556522" y="163060"/>
                  </a:lnTo>
                  <a:lnTo>
                    <a:pt x="549930" y="163382"/>
                  </a:lnTo>
                  <a:lnTo>
                    <a:pt x="512635" y="178146"/>
                  </a:lnTo>
                  <a:lnTo>
                    <a:pt x="488534" y="210969"/>
                  </a:lnTo>
                  <a:lnTo>
                    <a:pt x="484981" y="232839"/>
                  </a:lnTo>
                  <a:lnTo>
                    <a:pt x="484981" y="361084"/>
                  </a:lnTo>
                  <a:lnTo>
                    <a:pt x="484981" y="364316"/>
                  </a:lnTo>
                  <a:lnTo>
                    <a:pt x="500993" y="394137"/>
                  </a:lnTo>
                  <a:lnTo>
                    <a:pt x="504225" y="394137"/>
                  </a:lnTo>
                  <a:lnTo>
                    <a:pt x="504225" y="400160"/>
                  </a:lnTo>
                  <a:lnTo>
                    <a:pt x="425926" y="400160"/>
                  </a:lnTo>
                  <a:lnTo>
                    <a:pt x="425926" y="394137"/>
                  </a:lnTo>
                  <a:lnTo>
                    <a:pt x="428766" y="394137"/>
                  </a:lnTo>
                  <a:lnTo>
                    <a:pt x="431362" y="392962"/>
                  </a:lnTo>
                  <a:lnTo>
                    <a:pt x="433712" y="390612"/>
                  </a:lnTo>
                  <a:lnTo>
                    <a:pt x="436160" y="388163"/>
                  </a:lnTo>
                  <a:lnTo>
                    <a:pt x="438266" y="385323"/>
                  </a:lnTo>
                  <a:lnTo>
                    <a:pt x="440029" y="382091"/>
                  </a:lnTo>
                  <a:lnTo>
                    <a:pt x="441890" y="378860"/>
                  </a:lnTo>
                  <a:lnTo>
                    <a:pt x="443212" y="375383"/>
                  </a:lnTo>
                  <a:lnTo>
                    <a:pt x="443995" y="371661"/>
                  </a:lnTo>
                  <a:lnTo>
                    <a:pt x="444778" y="367842"/>
                  </a:lnTo>
                  <a:lnTo>
                    <a:pt x="445170" y="364316"/>
                  </a:lnTo>
                  <a:lnTo>
                    <a:pt x="445170" y="361084"/>
                  </a:lnTo>
                  <a:lnTo>
                    <a:pt x="445170" y="53619"/>
                  </a:lnTo>
                  <a:lnTo>
                    <a:pt x="445170" y="46763"/>
                  </a:lnTo>
                  <a:lnTo>
                    <a:pt x="444191" y="40349"/>
                  </a:lnTo>
                  <a:lnTo>
                    <a:pt x="442232" y="34375"/>
                  </a:lnTo>
                  <a:lnTo>
                    <a:pt x="440273" y="28303"/>
                  </a:lnTo>
                  <a:lnTo>
                    <a:pt x="434446" y="25071"/>
                  </a:lnTo>
                  <a:lnTo>
                    <a:pt x="424751" y="24679"/>
                  </a:lnTo>
                  <a:lnTo>
                    <a:pt x="424751" y="18656"/>
                  </a:lnTo>
                  <a:lnTo>
                    <a:pt x="484981" y="0"/>
                  </a:lnTo>
                  <a:lnTo>
                    <a:pt x="484981" y="173931"/>
                  </a:lnTo>
                  <a:lnTo>
                    <a:pt x="487723" y="170700"/>
                  </a:lnTo>
                  <a:lnTo>
                    <a:pt x="511717" y="152631"/>
                  </a:lnTo>
                  <a:lnTo>
                    <a:pt x="517984" y="149203"/>
                  </a:lnTo>
                  <a:lnTo>
                    <a:pt x="562545" y="140878"/>
                  </a:lnTo>
                  <a:lnTo>
                    <a:pt x="576188" y="141484"/>
                  </a:lnTo>
                  <a:lnTo>
                    <a:pt x="620195" y="155716"/>
                  </a:lnTo>
                  <a:lnTo>
                    <a:pt x="649080" y="183379"/>
                  </a:lnTo>
                  <a:lnTo>
                    <a:pt x="665854" y="227220"/>
                  </a:lnTo>
                  <a:lnTo>
                    <a:pt x="667286" y="244885"/>
                  </a:lnTo>
                  <a:lnTo>
                    <a:pt x="667286" y="361084"/>
                  </a:lnTo>
                  <a:close/>
                </a:path>
                <a:path w="987425" h="405129">
                  <a:moveTo>
                    <a:pt x="778612" y="278673"/>
                  </a:moveTo>
                  <a:lnTo>
                    <a:pt x="788749" y="318630"/>
                  </a:lnTo>
                  <a:lnTo>
                    <a:pt x="809462" y="352124"/>
                  </a:lnTo>
                  <a:lnTo>
                    <a:pt x="841193" y="375187"/>
                  </a:lnTo>
                  <a:lnTo>
                    <a:pt x="884382" y="383854"/>
                  </a:lnTo>
                  <a:lnTo>
                    <a:pt x="891149" y="383616"/>
                  </a:lnTo>
                  <a:lnTo>
                    <a:pt x="933319" y="372267"/>
                  </a:lnTo>
                  <a:lnTo>
                    <a:pt x="966978" y="345641"/>
                  </a:lnTo>
                  <a:lnTo>
                    <a:pt x="975902" y="327297"/>
                  </a:lnTo>
                  <a:lnTo>
                    <a:pt x="981338" y="327297"/>
                  </a:lnTo>
                  <a:lnTo>
                    <a:pt x="981338" y="372543"/>
                  </a:lnTo>
                  <a:lnTo>
                    <a:pt x="978889" y="372543"/>
                  </a:lnTo>
                  <a:lnTo>
                    <a:pt x="976147" y="373326"/>
                  </a:lnTo>
                  <a:lnTo>
                    <a:pt x="973111" y="374893"/>
                  </a:lnTo>
                  <a:lnTo>
                    <a:pt x="970173" y="376460"/>
                  </a:lnTo>
                  <a:lnTo>
                    <a:pt x="966696" y="378468"/>
                  </a:lnTo>
                  <a:lnTo>
                    <a:pt x="962681" y="380916"/>
                  </a:lnTo>
                  <a:lnTo>
                    <a:pt x="956135" y="384580"/>
                  </a:lnTo>
                  <a:lnTo>
                    <a:pt x="919170" y="399876"/>
                  </a:lnTo>
                  <a:lnTo>
                    <a:pt x="876008" y="404421"/>
                  </a:lnTo>
                  <a:lnTo>
                    <a:pt x="862659" y="403934"/>
                  </a:lnTo>
                  <a:lnTo>
                    <a:pt x="824593" y="396635"/>
                  </a:lnTo>
                  <a:lnTo>
                    <a:pt x="781550" y="372543"/>
                  </a:lnTo>
                  <a:lnTo>
                    <a:pt x="751730" y="330970"/>
                  </a:lnTo>
                  <a:lnTo>
                    <a:pt x="741401" y="287615"/>
                  </a:lnTo>
                  <a:lnTo>
                    <a:pt x="740712" y="270740"/>
                  </a:lnTo>
                  <a:lnTo>
                    <a:pt x="741180" y="259612"/>
                  </a:lnTo>
                  <a:lnTo>
                    <a:pt x="752437" y="214614"/>
                  </a:lnTo>
                  <a:lnTo>
                    <a:pt x="779228" y="175759"/>
                  </a:lnTo>
                  <a:lnTo>
                    <a:pt x="823133" y="149674"/>
                  </a:lnTo>
                  <a:lnTo>
                    <a:pt x="868223" y="143229"/>
                  </a:lnTo>
                  <a:lnTo>
                    <a:pt x="882803" y="143872"/>
                  </a:lnTo>
                  <a:lnTo>
                    <a:pt x="920813" y="153512"/>
                  </a:lnTo>
                  <a:lnTo>
                    <a:pt x="958127" y="181717"/>
                  </a:lnTo>
                  <a:lnTo>
                    <a:pt x="980162" y="224466"/>
                  </a:lnTo>
                  <a:lnTo>
                    <a:pt x="986910" y="264212"/>
                  </a:lnTo>
                  <a:lnTo>
                    <a:pt x="987360" y="278673"/>
                  </a:lnTo>
                  <a:lnTo>
                    <a:pt x="778612" y="27867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5" name="object 46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446424" y="6671789"/>
              <a:ext cx="194001" cy="116436"/>
            </a:xfrm>
            <a:prstGeom prst="rect">
              <a:avLst/>
            </a:prstGeom>
          </p:spPr>
        </p:pic>
        <p:sp>
          <p:nvSpPr>
            <p:cNvPr id="466" name="object 466"/>
            <p:cNvSpPr/>
            <p:nvPr/>
          </p:nvSpPr>
          <p:spPr>
            <a:xfrm>
              <a:off x="6715717" y="6660890"/>
              <a:ext cx="262255" cy="259715"/>
            </a:xfrm>
            <a:custGeom>
              <a:avLst/>
              <a:gdLst/>
              <a:ahLst/>
              <a:cxnLst/>
              <a:rect l="l" t="t" r="r" b="b"/>
              <a:pathLst>
                <a:path w="262254" h="259715">
                  <a:moveTo>
                    <a:pt x="242535" y="220206"/>
                  </a:moveTo>
                  <a:lnTo>
                    <a:pt x="242535" y="223437"/>
                  </a:lnTo>
                  <a:lnTo>
                    <a:pt x="242927" y="226963"/>
                  </a:lnTo>
                  <a:lnTo>
                    <a:pt x="258547" y="253258"/>
                  </a:lnTo>
                  <a:lnTo>
                    <a:pt x="261779" y="253258"/>
                  </a:lnTo>
                  <a:lnTo>
                    <a:pt x="261779" y="259281"/>
                  </a:lnTo>
                  <a:lnTo>
                    <a:pt x="184215" y="259281"/>
                  </a:lnTo>
                  <a:lnTo>
                    <a:pt x="184215" y="253258"/>
                  </a:lnTo>
                  <a:lnTo>
                    <a:pt x="186957" y="253258"/>
                  </a:lnTo>
                  <a:lnTo>
                    <a:pt x="189503" y="252083"/>
                  </a:lnTo>
                  <a:lnTo>
                    <a:pt x="191854" y="249733"/>
                  </a:lnTo>
                  <a:lnTo>
                    <a:pt x="194302" y="247284"/>
                  </a:lnTo>
                  <a:lnTo>
                    <a:pt x="196407" y="244444"/>
                  </a:lnTo>
                  <a:lnTo>
                    <a:pt x="198170" y="241212"/>
                  </a:lnTo>
                  <a:lnTo>
                    <a:pt x="200031" y="237981"/>
                  </a:lnTo>
                  <a:lnTo>
                    <a:pt x="201353" y="234504"/>
                  </a:lnTo>
                  <a:lnTo>
                    <a:pt x="202137" y="230782"/>
                  </a:lnTo>
                  <a:lnTo>
                    <a:pt x="203018" y="226963"/>
                  </a:lnTo>
                  <a:lnTo>
                    <a:pt x="203459" y="223437"/>
                  </a:lnTo>
                  <a:lnTo>
                    <a:pt x="203459" y="220206"/>
                  </a:lnTo>
                  <a:lnTo>
                    <a:pt x="203459" y="108266"/>
                  </a:lnTo>
                  <a:lnTo>
                    <a:pt x="203083" y="97744"/>
                  </a:lnTo>
                  <a:lnTo>
                    <a:pt x="190348" y="55455"/>
                  </a:lnTo>
                  <a:lnTo>
                    <a:pt x="157919" y="27323"/>
                  </a:lnTo>
                  <a:lnTo>
                    <a:pt x="131771" y="22181"/>
                  </a:lnTo>
                  <a:lnTo>
                    <a:pt x="125179" y="22521"/>
                  </a:lnTo>
                  <a:lnTo>
                    <a:pt x="87884" y="37671"/>
                  </a:lnTo>
                  <a:lnTo>
                    <a:pt x="62335" y="70023"/>
                  </a:lnTo>
                  <a:lnTo>
                    <a:pt x="60230" y="78102"/>
                  </a:lnTo>
                  <a:lnTo>
                    <a:pt x="60230" y="86525"/>
                  </a:lnTo>
                  <a:lnTo>
                    <a:pt x="60230" y="220206"/>
                  </a:lnTo>
                  <a:lnTo>
                    <a:pt x="60230" y="223437"/>
                  </a:lnTo>
                  <a:lnTo>
                    <a:pt x="60621" y="226963"/>
                  </a:lnTo>
                  <a:lnTo>
                    <a:pt x="76242" y="253258"/>
                  </a:lnTo>
                  <a:lnTo>
                    <a:pt x="79474" y="253258"/>
                  </a:lnTo>
                  <a:lnTo>
                    <a:pt x="79474" y="259281"/>
                  </a:lnTo>
                  <a:lnTo>
                    <a:pt x="1175" y="259281"/>
                  </a:lnTo>
                  <a:lnTo>
                    <a:pt x="1175" y="253258"/>
                  </a:lnTo>
                  <a:lnTo>
                    <a:pt x="4015" y="253258"/>
                  </a:lnTo>
                  <a:lnTo>
                    <a:pt x="6610" y="252083"/>
                  </a:lnTo>
                  <a:lnTo>
                    <a:pt x="8960" y="249733"/>
                  </a:lnTo>
                  <a:lnTo>
                    <a:pt x="11409" y="247284"/>
                  </a:lnTo>
                  <a:lnTo>
                    <a:pt x="13514" y="244444"/>
                  </a:lnTo>
                  <a:lnTo>
                    <a:pt x="15278" y="241212"/>
                  </a:lnTo>
                  <a:lnTo>
                    <a:pt x="17138" y="237981"/>
                  </a:lnTo>
                  <a:lnTo>
                    <a:pt x="18460" y="234504"/>
                  </a:lnTo>
                  <a:lnTo>
                    <a:pt x="19244" y="230782"/>
                  </a:lnTo>
                  <a:lnTo>
                    <a:pt x="20027" y="226963"/>
                  </a:lnTo>
                  <a:lnTo>
                    <a:pt x="20419" y="223437"/>
                  </a:lnTo>
                  <a:lnTo>
                    <a:pt x="20419" y="220206"/>
                  </a:lnTo>
                  <a:lnTo>
                    <a:pt x="20419" y="54059"/>
                  </a:lnTo>
                  <a:lnTo>
                    <a:pt x="20419" y="47302"/>
                  </a:lnTo>
                  <a:lnTo>
                    <a:pt x="19440" y="40838"/>
                  </a:lnTo>
                  <a:lnTo>
                    <a:pt x="17481" y="34668"/>
                  </a:lnTo>
                  <a:lnTo>
                    <a:pt x="15522" y="28401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9244"/>
                  </a:lnTo>
                  <a:lnTo>
                    <a:pt x="60230" y="0"/>
                  </a:lnTo>
                  <a:lnTo>
                    <a:pt x="60230" y="33052"/>
                  </a:lnTo>
                  <a:lnTo>
                    <a:pt x="62972" y="29821"/>
                  </a:lnTo>
                  <a:lnTo>
                    <a:pt x="86965" y="11752"/>
                  </a:lnTo>
                  <a:lnTo>
                    <a:pt x="93233" y="8324"/>
                  </a:lnTo>
                  <a:lnTo>
                    <a:pt x="137794" y="0"/>
                  </a:lnTo>
                  <a:lnTo>
                    <a:pt x="151437" y="605"/>
                  </a:lnTo>
                  <a:lnTo>
                    <a:pt x="195444" y="14837"/>
                  </a:lnTo>
                  <a:lnTo>
                    <a:pt x="224328" y="42500"/>
                  </a:lnTo>
                  <a:lnTo>
                    <a:pt x="241102" y="86341"/>
                  </a:lnTo>
                  <a:lnTo>
                    <a:pt x="242535" y="104006"/>
                  </a:lnTo>
                  <a:lnTo>
                    <a:pt x="242535" y="220206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7" name="object 467"/>
          <p:cNvGrpSpPr/>
          <p:nvPr/>
        </p:nvGrpSpPr>
        <p:grpSpPr>
          <a:xfrm>
            <a:off x="7167127" y="6508728"/>
            <a:ext cx="1068705" cy="552450"/>
            <a:chOff x="7167127" y="6508728"/>
            <a:chExt cx="1068705" cy="552450"/>
          </a:xfrm>
        </p:grpSpPr>
        <p:sp>
          <p:nvSpPr>
            <p:cNvPr id="468" name="object 468"/>
            <p:cNvSpPr/>
            <p:nvPr/>
          </p:nvSpPr>
          <p:spPr>
            <a:xfrm>
              <a:off x="7178410" y="6520011"/>
              <a:ext cx="748030" cy="404495"/>
            </a:xfrm>
            <a:custGeom>
              <a:avLst/>
              <a:gdLst/>
              <a:ahLst/>
              <a:cxnLst/>
              <a:rect l="l" t="t" r="r" b="b"/>
              <a:pathLst>
                <a:path w="748029" h="404495">
                  <a:moveTo>
                    <a:pt x="73450" y="167908"/>
                  </a:moveTo>
                  <a:lnTo>
                    <a:pt x="73450" y="312901"/>
                  </a:lnTo>
                  <a:lnTo>
                    <a:pt x="73487" y="320567"/>
                  </a:lnTo>
                  <a:lnTo>
                    <a:pt x="76976" y="362260"/>
                  </a:lnTo>
                  <a:lnTo>
                    <a:pt x="91862" y="379741"/>
                  </a:lnTo>
                  <a:lnTo>
                    <a:pt x="97543" y="379741"/>
                  </a:lnTo>
                  <a:lnTo>
                    <a:pt x="130338" y="354437"/>
                  </a:lnTo>
                  <a:lnTo>
                    <a:pt x="135443" y="338756"/>
                  </a:lnTo>
                  <a:lnTo>
                    <a:pt x="140732" y="338756"/>
                  </a:lnTo>
                  <a:lnTo>
                    <a:pt x="140732" y="382679"/>
                  </a:lnTo>
                  <a:lnTo>
                    <a:pt x="137206" y="382679"/>
                  </a:lnTo>
                  <a:lnTo>
                    <a:pt x="134219" y="383903"/>
                  </a:lnTo>
                  <a:lnTo>
                    <a:pt x="92107" y="400160"/>
                  </a:lnTo>
                  <a:lnTo>
                    <a:pt x="81843" y="399637"/>
                  </a:lnTo>
                  <a:lnTo>
                    <a:pt x="47927" y="381945"/>
                  </a:lnTo>
                  <a:lnTo>
                    <a:pt x="34522" y="338902"/>
                  </a:lnTo>
                  <a:lnTo>
                    <a:pt x="33640" y="304527"/>
                  </a:lnTo>
                  <a:lnTo>
                    <a:pt x="33640" y="167908"/>
                  </a:lnTo>
                  <a:lnTo>
                    <a:pt x="0" y="167908"/>
                  </a:lnTo>
                  <a:lnTo>
                    <a:pt x="0" y="147489"/>
                  </a:lnTo>
                  <a:lnTo>
                    <a:pt x="33640" y="147489"/>
                  </a:lnTo>
                  <a:lnTo>
                    <a:pt x="33640" y="93870"/>
                  </a:lnTo>
                  <a:lnTo>
                    <a:pt x="33640" y="87112"/>
                  </a:lnTo>
                  <a:lnTo>
                    <a:pt x="32759" y="80844"/>
                  </a:lnTo>
                  <a:lnTo>
                    <a:pt x="30996" y="75066"/>
                  </a:lnTo>
                  <a:lnTo>
                    <a:pt x="29233" y="69190"/>
                  </a:lnTo>
                  <a:lnTo>
                    <a:pt x="23308" y="66056"/>
                  </a:lnTo>
                  <a:lnTo>
                    <a:pt x="13221" y="65665"/>
                  </a:lnTo>
                  <a:lnTo>
                    <a:pt x="13221" y="59642"/>
                  </a:lnTo>
                  <a:lnTo>
                    <a:pt x="73450" y="40398"/>
                  </a:lnTo>
                  <a:lnTo>
                    <a:pt x="73450" y="147489"/>
                  </a:lnTo>
                  <a:lnTo>
                    <a:pt x="140732" y="147489"/>
                  </a:lnTo>
                  <a:lnTo>
                    <a:pt x="140732" y="167908"/>
                  </a:lnTo>
                  <a:lnTo>
                    <a:pt x="73450" y="167908"/>
                  </a:lnTo>
                  <a:close/>
                </a:path>
                <a:path w="748029" h="404495">
                  <a:moveTo>
                    <a:pt x="427812" y="361084"/>
                  </a:moveTo>
                  <a:lnTo>
                    <a:pt x="427812" y="364316"/>
                  </a:lnTo>
                  <a:lnTo>
                    <a:pt x="428204" y="367842"/>
                  </a:lnTo>
                  <a:lnTo>
                    <a:pt x="443824" y="394137"/>
                  </a:lnTo>
                  <a:lnTo>
                    <a:pt x="447056" y="394137"/>
                  </a:lnTo>
                  <a:lnTo>
                    <a:pt x="447056" y="400160"/>
                  </a:lnTo>
                  <a:lnTo>
                    <a:pt x="369492" y="400160"/>
                  </a:lnTo>
                  <a:lnTo>
                    <a:pt x="369492" y="394137"/>
                  </a:lnTo>
                  <a:lnTo>
                    <a:pt x="372234" y="394137"/>
                  </a:lnTo>
                  <a:lnTo>
                    <a:pt x="374781" y="392962"/>
                  </a:lnTo>
                  <a:lnTo>
                    <a:pt x="377131" y="390612"/>
                  </a:lnTo>
                  <a:lnTo>
                    <a:pt x="379579" y="388163"/>
                  </a:lnTo>
                  <a:lnTo>
                    <a:pt x="381685" y="385323"/>
                  </a:lnTo>
                  <a:lnTo>
                    <a:pt x="383448" y="382091"/>
                  </a:lnTo>
                  <a:lnTo>
                    <a:pt x="385308" y="378860"/>
                  </a:lnTo>
                  <a:lnTo>
                    <a:pt x="386631" y="375383"/>
                  </a:lnTo>
                  <a:lnTo>
                    <a:pt x="387414" y="371661"/>
                  </a:lnTo>
                  <a:lnTo>
                    <a:pt x="388295" y="367842"/>
                  </a:lnTo>
                  <a:lnTo>
                    <a:pt x="388736" y="364316"/>
                  </a:lnTo>
                  <a:lnTo>
                    <a:pt x="388736" y="361084"/>
                  </a:lnTo>
                  <a:lnTo>
                    <a:pt x="388736" y="249145"/>
                  </a:lnTo>
                  <a:lnTo>
                    <a:pt x="382713" y="211245"/>
                  </a:lnTo>
                  <a:lnTo>
                    <a:pt x="361100" y="179137"/>
                  </a:lnTo>
                  <a:lnTo>
                    <a:pt x="323640" y="163382"/>
                  </a:lnTo>
                  <a:lnTo>
                    <a:pt x="317048" y="163060"/>
                  </a:lnTo>
                  <a:lnTo>
                    <a:pt x="310456" y="163382"/>
                  </a:lnTo>
                  <a:lnTo>
                    <a:pt x="273161" y="178146"/>
                  </a:lnTo>
                  <a:lnTo>
                    <a:pt x="249060" y="210969"/>
                  </a:lnTo>
                  <a:lnTo>
                    <a:pt x="245507" y="232839"/>
                  </a:lnTo>
                  <a:lnTo>
                    <a:pt x="245507" y="361084"/>
                  </a:lnTo>
                  <a:lnTo>
                    <a:pt x="245507" y="364316"/>
                  </a:lnTo>
                  <a:lnTo>
                    <a:pt x="261519" y="394137"/>
                  </a:lnTo>
                  <a:lnTo>
                    <a:pt x="264751" y="394137"/>
                  </a:lnTo>
                  <a:lnTo>
                    <a:pt x="264751" y="400160"/>
                  </a:lnTo>
                  <a:lnTo>
                    <a:pt x="186452" y="400160"/>
                  </a:lnTo>
                  <a:lnTo>
                    <a:pt x="186452" y="394137"/>
                  </a:lnTo>
                  <a:lnTo>
                    <a:pt x="189292" y="394137"/>
                  </a:lnTo>
                  <a:lnTo>
                    <a:pt x="191888" y="392962"/>
                  </a:lnTo>
                  <a:lnTo>
                    <a:pt x="194238" y="390612"/>
                  </a:lnTo>
                  <a:lnTo>
                    <a:pt x="196686" y="388163"/>
                  </a:lnTo>
                  <a:lnTo>
                    <a:pt x="198792" y="385323"/>
                  </a:lnTo>
                  <a:lnTo>
                    <a:pt x="200555" y="382091"/>
                  </a:lnTo>
                  <a:lnTo>
                    <a:pt x="202416" y="378860"/>
                  </a:lnTo>
                  <a:lnTo>
                    <a:pt x="203738" y="375383"/>
                  </a:lnTo>
                  <a:lnTo>
                    <a:pt x="204521" y="371661"/>
                  </a:lnTo>
                  <a:lnTo>
                    <a:pt x="205304" y="367842"/>
                  </a:lnTo>
                  <a:lnTo>
                    <a:pt x="205696" y="364316"/>
                  </a:lnTo>
                  <a:lnTo>
                    <a:pt x="205696" y="361084"/>
                  </a:lnTo>
                  <a:lnTo>
                    <a:pt x="205696" y="53619"/>
                  </a:lnTo>
                  <a:lnTo>
                    <a:pt x="205696" y="46763"/>
                  </a:lnTo>
                  <a:lnTo>
                    <a:pt x="204717" y="40349"/>
                  </a:lnTo>
                  <a:lnTo>
                    <a:pt x="202758" y="34375"/>
                  </a:lnTo>
                  <a:lnTo>
                    <a:pt x="200799" y="28303"/>
                  </a:lnTo>
                  <a:lnTo>
                    <a:pt x="194972" y="25071"/>
                  </a:lnTo>
                  <a:lnTo>
                    <a:pt x="185277" y="24679"/>
                  </a:lnTo>
                  <a:lnTo>
                    <a:pt x="185277" y="18656"/>
                  </a:lnTo>
                  <a:lnTo>
                    <a:pt x="245507" y="0"/>
                  </a:lnTo>
                  <a:lnTo>
                    <a:pt x="245507" y="173931"/>
                  </a:lnTo>
                  <a:lnTo>
                    <a:pt x="248249" y="170700"/>
                  </a:lnTo>
                  <a:lnTo>
                    <a:pt x="272243" y="152631"/>
                  </a:lnTo>
                  <a:lnTo>
                    <a:pt x="278510" y="149203"/>
                  </a:lnTo>
                  <a:lnTo>
                    <a:pt x="323071" y="140878"/>
                  </a:lnTo>
                  <a:lnTo>
                    <a:pt x="336714" y="141484"/>
                  </a:lnTo>
                  <a:lnTo>
                    <a:pt x="380721" y="155716"/>
                  </a:lnTo>
                  <a:lnTo>
                    <a:pt x="409605" y="183379"/>
                  </a:lnTo>
                  <a:lnTo>
                    <a:pt x="426380" y="227220"/>
                  </a:lnTo>
                  <a:lnTo>
                    <a:pt x="427812" y="244885"/>
                  </a:lnTo>
                  <a:lnTo>
                    <a:pt x="427812" y="361084"/>
                  </a:lnTo>
                  <a:close/>
                </a:path>
                <a:path w="748029" h="404495">
                  <a:moveTo>
                    <a:pt x="539138" y="278673"/>
                  </a:moveTo>
                  <a:lnTo>
                    <a:pt x="549275" y="318630"/>
                  </a:lnTo>
                  <a:lnTo>
                    <a:pt x="569988" y="352124"/>
                  </a:lnTo>
                  <a:lnTo>
                    <a:pt x="601719" y="375187"/>
                  </a:lnTo>
                  <a:lnTo>
                    <a:pt x="644908" y="383854"/>
                  </a:lnTo>
                  <a:lnTo>
                    <a:pt x="651675" y="383616"/>
                  </a:lnTo>
                  <a:lnTo>
                    <a:pt x="693845" y="372267"/>
                  </a:lnTo>
                  <a:lnTo>
                    <a:pt x="727504" y="345641"/>
                  </a:lnTo>
                  <a:lnTo>
                    <a:pt x="736428" y="327297"/>
                  </a:lnTo>
                  <a:lnTo>
                    <a:pt x="741864" y="327297"/>
                  </a:lnTo>
                  <a:lnTo>
                    <a:pt x="741864" y="372543"/>
                  </a:lnTo>
                  <a:lnTo>
                    <a:pt x="739415" y="372543"/>
                  </a:lnTo>
                  <a:lnTo>
                    <a:pt x="736673" y="373326"/>
                  </a:lnTo>
                  <a:lnTo>
                    <a:pt x="733637" y="374893"/>
                  </a:lnTo>
                  <a:lnTo>
                    <a:pt x="730699" y="376460"/>
                  </a:lnTo>
                  <a:lnTo>
                    <a:pt x="727222" y="378468"/>
                  </a:lnTo>
                  <a:lnTo>
                    <a:pt x="723207" y="380916"/>
                  </a:lnTo>
                  <a:lnTo>
                    <a:pt x="716660" y="384580"/>
                  </a:lnTo>
                  <a:lnTo>
                    <a:pt x="679696" y="399876"/>
                  </a:lnTo>
                  <a:lnTo>
                    <a:pt x="636534" y="404421"/>
                  </a:lnTo>
                  <a:lnTo>
                    <a:pt x="623185" y="403934"/>
                  </a:lnTo>
                  <a:lnTo>
                    <a:pt x="585119" y="396635"/>
                  </a:lnTo>
                  <a:lnTo>
                    <a:pt x="542077" y="372543"/>
                  </a:lnTo>
                  <a:lnTo>
                    <a:pt x="512256" y="330970"/>
                  </a:lnTo>
                  <a:lnTo>
                    <a:pt x="501927" y="287615"/>
                  </a:lnTo>
                  <a:lnTo>
                    <a:pt x="501238" y="270740"/>
                  </a:lnTo>
                  <a:lnTo>
                    <a:pt x="501706" y="259612"/>
                  </a:lnTo>
                  <a:lnTo>
                    <a:pt x="512963" y="214614"/>
                  </a:lnTo>
                  <a:lnTo>
                    <a:pt x="539754" y="175759"/>
                  </a:lnTo>
                  <a:lnTo>
                    <a:pt x="583659" y="149674"/>
                  </a:lnTo>
                  <a:lnTo>
                    <a:pt x="628749" y="143229"/>
                  </a:lnTo>
                  <a:lnTo>
                    <a:pt x="643329" y="143872"/>
                  </a:lnTo>
                  <a:lnTo>
                    <a:pt x="681339" y="153512"/>
                  </a:lnTo>
                  <a:lnTo>
                    <a:pt x="718653" y="181717"/>
                  </a:lnTo>
                  <a:lnTo>
                    <a:pt x="740688" y="224466"/>
                  </a:lnTo>
                  <a:lnTo>
                    <a:pt x="747436" y="264212"/>
                  </a:lnTo>
                  <a:lnTo>
                    <a:pt x="747886" y="278673"/>
                  </a:lnTo>
                  <a:lnTo>
                    <a:pt x="539138" y="27867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9" name="object 46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06266" y="6671789"/>
              <a:ext cx="194001" cy="116436"/>
            </a:xfrm>
            <a:prstGeom prst="rect">
              <a:avLst/>
            </a:prstGeom>
          </p:spPr>
        </p:pic>
        <p:sp>
          <p:nvSpPr>
            <p:cNvPr id="470" name="object 470"/>
            <p:cNvSpPr/>
            <p:nvPr/>
          </p:nvSpPr>
          <p:spPr>
            <a:xfrm>
              <a:off x="7958812" y="6667500"/>
              <a:ext cx="265430" cy="382270"/>
            </a:xfrm>
            <a:custGeom>
              <a:avLst/>
              <a:gdLst/>
              <a:ahLst/>
              <a:cxnLst/>
              <a:rect l="l" t="t" r="r" b="b"/>
              <a:pathLst>
                <a:path w="265429" h="382270">
                  <a:moveTo>
                    <a:pt x="113702" y="338756"/>
                  </a:moveTo>
                  <a:lnTo>
                    <a:pt x="92254" y="372984"/>
                  </a:lnTo>
                  <a:lnTo>
                    <a:pt x="65518" y="382092"/>
                  </a:lnTo>
                  <a:lnTo>
                    <a:pt x="59544" y="382092"/>
                  </a:lnTo>
                  <a:lnTo>
                    <a:pt x="54207" y="381259"/>
                  </a:lnTo>
                  <a:lnTo>
                    <a:pt x="49506" y="379594"/>
                  </a:lnTo>
                  <a:lnTo>
                    <a:pt x="44903" y="378027"/>
                  </a:lnTo>
                  <a:lnTo>
                    <a:pt x="40888" y="376118"/>
                  </a:lnTo>
                  <a:lnTo>
                    <a:pt x="37460" y="373865"/>
                  </a:lnTo>
                  <a:lnTo>
                    <a:pt x="34130" y="371711"/>
                  </a:lnTo>
                  <a:lnTo>
                    <a:pt x="25854" y="362848"/>
                  </a:lnTo>
                  <a:lnTo>
                    <a:pt x="45687" y="314076"/>
                  </a:lnTo>
                  <a:lnTo>
                    <a:pt x="47645" y="321323"/>
                  </a:lnTo>
                  <a:lnTo>
                    <a:pt x="49652" y="326710"/>
                  </a:lnTo>
                  <a:lnTo>
                    <a:pt x="51709" y="330235"/>
                  </a:lnTo>
                  <a:lnTo>
                    <a:pt x="53668" y="334251"/>
                  </a:lnTo>
                  <a:lnTo>
                    <a:pt x="56459" y="337874"/>
                  </a:lnTo>
                  <a:lnTo>
                    <a:pt x="60083" y="341106"/>
                  </a:lnTo>
                  <a:lnTo>
                    <a:pt x="63706" y="344338"/>
                  </a:lnTo>
                  <a:lnTo>
                    <a:pt x="68113" y="345954"/>
                  </a:lnTo>
                  <a:lnTo>
                    <a:pt x="73304" y="345954"/>
                  </a:lnTo>
                  <a:lnTo>
                    <a:pt x="80190" y="344641"/>
                  </a:lnTo>
                  <a:lnTo>
                    <a:pt x="86305" y="340702"/>
                  </a:lnTo>
                  <a:lnTo>
                    <a:pt x="91648" y="334137"/>
                  </a:lnTo>
                  <a:lnTo>
                    <a:pt x="96221" y="324947"/>
                  </a:lnTo>
                  <a:lnTo>
                    <a:pt x="125748" y="250908"/>
                  </a:lnTo>
                  <a:lnTo>
                    <a:pt x="28793" y="31877"/>
                  </a:lnTo>
                  <a:lnTo>
                    <a:pt x="26834" y="27079"/>
                  </a:lnTo>
                  <a:lnTo>
                    <a:pt x="23504" y="21594"/>
                  </a:lnTo>
                  <a:lnTo>
                    <a:pt x="18803" y="15424"/>
                  </a:lnTo>
                  <a:lnTo>
                    <a:pt x="14200" y="9156"/>
                  </a:lnTo>
                  <a:lnTo>
                    <a:pt x="7932" y="6022"/>
                  </a:lnTo>
                  <a:lnTo>
                    <a:pt x="0" y="6022"/>
                  </a:lnTo>
                  <a:lnTo>
                    <a:pt x="0" y="0"/>
                  </a:lnTo>
                  <a:lnTo>
                    <a:pt x="79327" y="0"/>
                  </a:lnTo>
                  <a:lnTo>
                    <a:pt x="79327" y="6022"/>
                  </a:lnTo>
                  <a:lnTo>
                    <a:pt x="77760" y="6022"/>
                  </a:lnTo>
                  <a:lnTo>
                    <a:pt x="75752" y="7443"/>
                  </a:lnTo>
                  <a:lnTo>
                    <a:pt x="73304" y="10283"/>
                  </a:lnTo>
                  <a:lnTo>
                    <a:pt x="70953" y="13025"/>
                  </a:lnTo>
                  <a:lnTo>
                    <a:pt x="69778" y="16600"/>
                  </a:lnTo>
                  <a:lnTo>
                    <a:pt x="69778" y="21007"/>
                  </a:lnTo>
                  <a:lnTo>
                    <a:pt x="69778" y="24630"/>
                  </a:lnTo>
                  <a:lnTo>
                    <a:pt x="70561" y="27862"/>
                  </a:lnTo>
                  <a:lnTo>
                    <a:pt x="72129" y="30702"/>
                  </a:lnTo>
                  <a:lnTo>
                    <a:pt x="146167" y="200962"/>
                  </a:lnTo>
                  <a:lnTo>
                    <a:pt x="217121" y="27030"/>
                  </a:lnTo>
                  <a:lnTo>
                    <a:pt x="218296" y="24190"/>
                  </a:lnTo>
                  <a:lnTo>
                    <a:pt x="218884" y="21594"/>
                  </a:lnTo>
                  <a:lnTo>
                    <a:pt x="218884" y="19244"/>
                  </a:lnTo>
                  <a:lnTo>
                    <a:pt x="218884" y="15228"/>
                  </a:lnTo>
                  <a:lnTo>
                    <a:pt x="217561" y="12046"/>
                  </a:lnTo>
                  <a:lnTo>
                    <a:pt x="214917" y="9695"/>
                  </a:lnTo>
                  <a:lnTo>
                    <a:pt x="212371" y="7247"/>
                  </a:lnTo>
                  <a:lnTo>
                    <a:pt x="209727" y="6022"/>
                  </a:lnTo>
                  <a:lnTo>
                    <a:pt x="206985" y="6022"/>
                  </a:lnTo>
                  <a:lnTo>
                    <a:pt x="206985" y="0"/>
                  </a:lnTo>
                  <a:lnTo>
                    <a:pt x="265305" y="0"/>
                  </a:lnTo>
                  <a:lnTo>
                    <a:pt x="265305" y="6022"/>
                  </a:lnTo>
                  <a:lnTo>
                    <a:pt x="258841" y="6022"/>
                  </a:lnTo>
                  <a:lnTo>
                    <a:pt x="253308" y="8716"/>
                  </a:lnTo>
                  <a:lnTo>
                    <a:pt x="248705" y="14102"/>
                  </a:lnTo>
                  <a:lnTo>
                    <a:pt x="244102" y="19489"/>
                  </a:lnTo>
                  <a:lnTo>
                    <a:pt x="240381" y="25610"/>
                  </a:lnTo>
                  <a:lnTo>
                    <a:pt x="237540" y="32465"/>
                  </a:lnTo>
                  <a:lnTo>
                    <a:pt x="113702" y="338756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1" name="object 471"/>
          <p:cNvGrpSpPr/>
          <p:nvPr/>
        </p:nvGrpSpPr>
        <p:grpSpPr>
          <a:xfrm>
            <a:off x="8401033" y="6651957"/>
            <a:ext cx="748030" cy="283845"/>
            <a:chOff x="8401033" y="6651957"/>
            <a:chExt cx="748030" cy="283845"/>
          </a:xfrm>
        </p:grpSpPr>
        <p:sp>
          <p:nvSpPr>
            <p:cNvPr id="472" name="object 472"/>
            <p:cNvSpPr/>
            <p:nvPr/>
          </p:nvSpPr>
          <p:spPr>
            <a:xfrm>
              <a:off x="8412316" y="6663240"/>
              <a:ext cx="222885" cy="261620"/>
            </a:xfrm>
            <a:custGeom>
              <a:avLst/>
              <a:gdLst/>
              <a:ahLst/>
              <a:cxnLst/>
              <a:rect l="l" t="t" r="r" b="b"/>
              <a:pathLst>
                <a:path w="222884" h="261620">
                  <a:moveTo>
                    <a:pt x="164383" y="256931"/>
                  </a:moveTo>
                  <a:lnTo>
                    <a:pt x="164383" y="226228"/>
                  </a:lnTo>
                  <a:lnTo>
                    <a:pt x="161298" y="229313"/>
                  </a:lnTo>
                  <a:lnTo>
                    <a:pt x="153522" y="236402"/>
                  </a:lnTo>
                  <a:lnTo>
                    <a:pt x="116493" y="256481"/>
                  </a:lnTo>
                  <a:lnTo>
                    <a:pt x="79474" y="261191"/>
                  </a:lnTo>
                  <a:lnTo>
                    <a:pt x="69338" y="260888"/>
                  </a:lnTo>
                  <a:lnTo>
                    <a:pt x="29674" y="250541"/>
                  </a:lnTo>
                  <a:lnTo>
                    <a:pt x="1518" y="215064"/>
                  </a:lnTo>
                  <a:lnTo>
                    <a:pt x="0" y="207033"/>
                  </a:lnTo>
                  <a:lnTo>
                    <a:pt x="0" y="198611"/>
                  </a:lnTo>
                  <a:lnTo>
                    <a:pt x="17362" y="154853"/>
                  </a:lnTo>
                  <a:lnTo>
                    <a:pt x="54482" y="128961"/>
                  </a:lnTo>
                  <a:lnTo>
                    <a:pt x="94751" y="112820"/>
                  </a:lnTo>
                  <a:lnTo>
                    <a:pt x="145322" y="98084"/>
                  </a:lnTo>
                  <a:lnTo>
                    <a:pt x="164383" y="93282"/>
                  </a:lnTo>
                  <a:lnTo>
                    <a:pt x="163281" y="82099"/>
                  </a:lnTo>
                  <a:lnTo>
                    <a:pt x="145543" y="42564"/>
                  </a:lnTo>
                  <a:lnTo>
                    <a:pt x="110764" y="22035"/>
                  </a:lnTo>
                  <a:lnTo>
                    <a:pt x="95143" y="19244"/>
                  </a:lnTo>
                  <a:lnTo>
                    <a:pt x="89169" y="19244"/>
                  </a:lnTo>
                  <a:lnTo>
                    <a:pt x="47057" y="31436"/>
                  </a:lnTo>
                  <a:lnTo>
                    <a:pt x="41280" y="36431"/>
                  </a:lnTo>
                  <a:lnTo>
                    <a:pt x="35501" y="41426"/>
                  </a:lnTo>
                  <a:lnTo>
                    <a:pt x="30604" y="46861"/>
                  </a:lnTo>
                  <a:lnTo>
                    <a:pt x="26589" y="52737"/>
                  </a:lnTo>
                  <a:lnTo>
                    <a:pt x="22574" y="58515"/>
                  </a:lnTo>
                  <a:lnTo>
                    <a:pt x="19342" y="64000"/>
                  </a:lnTo>
                  <a:lnTo>
                    <a:pt x="16894" y="69190"/>
                  </a:lnTo>
                  <a:lnTo>
                    <a:pt x="11458" y="69190"/>
                  </a:lnTo>
                  <a:lnTo>
                    <a:pt x="11458" y="25267"/>
                  </a:lnTo>
                  <a:lnTo>
                    <a:pt x="14690" y="24875"/>
                  </a:lnTo>
                  <a:lnTo>
                    <a:pt x="17677" y="23896"/>
                  </a:lnTo>
                  <a:lnTo>
                    <a:pt x="20419" y="22328"/>
                  </a:lnTo>
                  <a:lnTo>
                    <a:pt x="23259" y="20663"/>
                  </a:lnTo>
                  <a:lnTo>
                    <a:pt x="26687" y="19048"/>
                  </a:lnTo>
                  <a:lnTo>
                    <a:pt x="55382" y="6904"/>
                  </a:lnTo>
                  <a:lnTo>
                    <a:pt x="64022" y="3883"/>
                  </a:lnTo>
                  <a:lnTo>
                    <a:pt x="74222" y="1726"/>
                  </a:lnTo>
                  <a:lnTo>
                    <a:pt x="85983" y="431"/>
                  </a:lnTo>
                  <a:lnTo>
                    <a:pt x="99305" y="0"/>
                  </a:lnTo>
                  <a:lnTo>
                    <a:pt x="115107" y="532"/>
                  </a:lnTo>
                  <a:lnTo>
                    <a:pt x="152925" y="8520"/>
                  </a:lnTo>
                  <a:lnTo>
                    <a:pt x="184509" y="30702"/>
                  </a:lnTo>
                  <a:lnTo>
                    <a:pt x="200806" y="71229"/>
                  </a:lnTo>
                  <a:lnTo>
                    <a:pt x="202872" y="98718"/>
                  </a:lnTo>
                  <a:lnTo>
                    <a:pt x="202872" y="217855"/>
                  </a:lnTo>
                  <a:lnTo>
                    <a:pt x="202872" y="225886"/>
                  </a:lnTo>
                  <a:lnTo>
                    <a:pt x="204684" y="233427"/>
                  </a:lnTo>
                  <a:lnTo>
                    <a:pt x="208307" y="240478"/>
                  </a:lnTo>
                  <a:lnTo>
                    <a:pt x="211931" y="247431"/>
                  </a:lnTo>
                  <a:lnTo>
                    <a:pt x="216730" y="250908"/>
                  </a:lnTo>
                  <a:lnTo>
                    <a:pt x="222703" y="250908"/>
                  </a:lnTo>
                  <a:lnTo>
                    <a:pt x="222703" y="256931"/>
                  </a:lnTo>
                  <a:lnTo>
                    <a:pt x="164383" y="25693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3" name="object 47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439669" y="6765659"/>
              <a:ext cx="148314" cy="147139"/>
            </a:xfrm>
            <a:prstGeom prst="rect">
              <a:avLst/>
            </a:prstGeom>
          </p:spPr>
        </p:pic>
        <p:sp>
          <p:nvSpPr>
            <p:cNvPr id="474" name="object 474"/>
            <p:cNvSpPr/>
            <p:nvPr/>
          </p:nvSpPr>
          <p:spPr>
            <a:xfrm>
              <a:off x="8690940" y="6663240"/>
              <a:ext cx="447040" cy="261620"/>
            </a:xfrm>
            <a:custGeom>
              <a:avLst/>
              <a:gdLst/>
              <a:ahLst/>
              <a:cxnLst/>
              <a:rect l="l" t="t" r="r" b="b"/>
              <a:pathLst>
                <a:path w="447040" h="261620">
                  <a:moveTo>
                    <a:pt x="148665" y="48183"/>
                  </a:moveTo>
                  <a:lnTo>
                    <a:pt x="143866" y="40153"/>
                  </a:lnTo>
                  <a:lnTo>
                    <a:pt x="138822" y="35158"/>
                  </a:lnTo>
                  <a:lnTo>
                    <a:pt x="133534" y="33199"/>
                  </a:lnTo>
                  <a:lnTo>
                    <a:pt x="128343" y="31143"/>
                  </a:lnTo>
                  <a:lnTo>
                    <a:pt x="122321" y="30114"/>
                  </a:lnTo>
                  <a:lnTo>
                    <a:pt x="115465" y="30114"/>
                  </a:lnTo>
                  <a:lnTo>
                    <a:pt x="111058" y="30114"/>
                  </a:lnTo>
                  <a:lnTo>
                    <a:pt x="106357" y="31143"/>
                  </a:lnTo>
                  <a:lnTo>
                    <a:pt x="101362" y="33199"/>
                  </a:lnTo>
                  <a:lnTo>
                    <a:pt x="96367" y="35158"/>
                  </a:lnTo>
                  <a:lnTo>
                    <a:pt x="91471" y="37753"/>
                  </a:lnTo>
                  <a:lnTo>
                    <a:pt x="86672" y="40985"/>
                  </a:lnTo>
                  <a:lnTo>
                    <a:pt x="81873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30" y="250908"/>
                  </a:lnTo>
                  <a:lnTo>
                    <a:pt x="80061" y="250908"/>
                  </a:lnTo>
                  <a:lnTo>
                    <a:pt x="80061" y="256931"/>
                  </a:lnTo>
                  <a:lnTo>
                    <a:pt x="1763" y="256931"/>
                  </a:lnTo>
                  <a:lnTo>
                    <a:pt x="1763" y="250908"/>
                  </a:lnTo>
                  <a:lnTo>
                    <a:pt x="4603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2" y="242584"/>
                  </a:lnTo>
                  <a:lnTo>
                    <a:pt x="15865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2" y="228726"/>
                  </a:lnTo>
                  <a:lnTo>
                    <a:pt x="20615" y="225102"/>
                  </a:lnTo>
                  <a:lnTo>
                    <a:pt x="21007" y="221675"/>
                  </a:lnTo>
                  <a:lnTo>
                    <a:pt x="21007" y="218443"/>
                  </a:lnTo>
                  <a:lnTo>
                    <a:pt x="21007" y="50534"/>
                  </a:lnTo>
                  <a:lnTo>
                    <a:pt x="21007" y="44951"/>
                  </a:lnTo>
                  <a:lnTo>
                    <a:pt x="19195" y="39369"/>
                  </a:lnTo>
                  <a:lnTo>
                    <a:pt x="15572" y="33787"/>
                  </a:lnTo>
                  <a:lnTo>
                    <a:pt x="12046" y="28107"/>
                  </a:lnTo>
                  <a:lnTo>
                    <a:pt x="6855" y="24483"/>
                  </a:lnTo>
                  <a:lnTo>
                    <a:pt x="0" y="22916"/>
                  </a:lnTo>
                  <a:lnTo>
                    <a:pt x="0" y="18068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68260" y="27421"/>
                  </a:lnTo>
                  <a:lnTo>
                    <a:pt x="72276" y="23210"/>
                  </a:lnTo>
                  <a:lnTo>
                    <a:pt x="76291" y="18999"/>
                  </a:lnTo>
                  <a:lnTo>
                    <a:pt x="102244" y="3378"/>
                  </a:lnTo>
                  <a:lnTo>
                    <a:pt x="108315" y="1126"/>
                  </a:lnTo>
                  <a:lnTo>
                    <a:pt x="115367" y="0"/>
                  </a:lnTo>
                  <a:lnTo>
                    <a:pt x="123397" y="0"/>
                  </a:lnTo>
                  <a:lnTo>
                    <a:pt x="128980" y="0"/>
                  </a:lnTo>
                  <a:lnTo>
                    <a:pt x="136178" y="1224"/>
                  </a:lnTo>
                  <a:lnTo>
                    <a:pt x="144992" y="3672"/>
                  </a:lnTo>
                  <a:lnTo>
                    <a:pt x="153806" y="6022"/>
                  </a:lnTo>
                  <a:lnTo>
                    <a:pt x="161053" y="8618"/>
                  </a:lnTo>
                  <a:lnTo>
                    <a:pt x="166734" y="11458"/>
                  </a:lnTo>
                  <a:lnTo>
                    <a:pt x="148665" y="48183"/>
                  </a:lnTo>
                  <a:close/>
                </a:path>
                <a:path w="447040" h="261620">
                  <a:moveTo>
                    <a:pt x="237716" y="135443"/>
                  </a:moveTo>
                  <a:lnTo>
                    <a:pt x="247852" y="175400"/>
                  </a:lnTo>
                  <a:lnTo>
                    <a:pt x="268566" y="208894"/>
                  </a:lnTo>
                  <a:lnTo>
                    <a:pt x="300297" y="231958"/>
                  </a:lnTo>
                  <a:lnTo>
                    <a:pt x="343486" y="240625"/>
                  </a:lnTo>
                  <a:lnTo>
                    <a:pt x="350253" y="240386"/>
                  </a:lnTo>
                  <a:lnTo>
                    <a:pt x="392423" y="229038"/>
                  </a:lnTo>
                  <a:lnTo>
                    <a:pt x="426081" y="202412"/>
                  </a:lnTo>
                  <a:lnTo>
                    <a:pt x="435006" y="184068"/>
                  </a:lnTo>
                  <a:lnTo>
                    <a:pt x="440441" y="184068"/>
                  </a:lnTo>
                  <a:lnTo>
                    <a:pt x="440441" y="229313"/>
                  </a:lnTo>
                  <a:lnTo>
                    <a:pt x="437993" y="229313"/>
                  </a:lnTo>
                  <a:lnTo>
                    <a:pt x="435251" y="230097"/>
                  </a:lnTo>
                  <a:lnTo>
                    <a:pt x="432215" y="231664"/>
                  </a:lnTo>
                  <a:lnTo>
                    <a:pt x="429277" y="233231"/>
                  </a:lnTo>
                  <a:lnTo>
                    <a:pt x="425800" y="235238"/>
                  </a:lnTo>
                  <a:lnTo>
                    <a:pt x="421785" y="237687"/>
                  </a:lnTo>
                  <a:lnTo>
                    <a:pt x="415238" y="241350"/>
                  </a:lnTo>
                  <a:lnTo>
                    <a:pt x="378274" y="256646"/>
                  </a:lnTo>
                  <a:lnTo>
                    <a:pt x="335112" y="261191"/>
                  </a:lnTo>
                  <a:lnTo>
                    <a:pt x="321763" y="260705"/>
                  </a:lnTo>
                  <a:lnTo>
                    <a:pt x="283697" y="253405"/>
                  </a:lnTo>
                  <a:lnTo>
                    <a:pt x="240654" y="229313"/>
                  </a:lnTo>
                  <a:lnTo>
                    <a:pt x="210834" y="187740"/>
                  </a:lnTo>
                  <a:lnTo>
                    <a:pt x="200504" y="144386"/>
                  </a:lnTo>
                  <a:lnTo>
                    <a:pt x="199816" y="127510"/>
                  </a:lnTo>
                  <a:lnTo>
                    <a:pt x="200284" y="116383"/>
                  </a:lnTo>
                  <a:lnTo>
                    <a:pt x="211540" y="71385"/>
                  </a:lnTo>
                  <a:lnTo>
                    <a:pt x="238332" y="32529"/>
                  </a:lnTo>
                  <a:lnTo>
                    <a:pt x="282237" y="6445"/>
                  </a:lnTo>
                  <a:lnTo>
                    <a:pt x="327327" y="0"/>
                  </a:lnTo>
                  <a:lnTo>
                    <a:pt x="341907" y="642"/>
                  </a:lnTo>
                  <a:lnTo>
                    <a:pt x="379918" y="10282"/>
                  </a:lnTo>
                  <a:lnTo>
                    <a:pt x="417231" y="38488"/>
                  </a:lnTo>
                  <a:lnTo>
                    <a:pt x="439266" y="81236"/>
                  </a:lnTo>
                  <a:lnTo>
                    <a:pt x="446014" y="120982"/>
                  </a:lnTo>
                  <a:lnTo>
                    <a:pt x="446464" y="135443"/>
                  </a:lnTo>
                  <a:lnTo>
                    <a:pt x="237716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5" name="object 47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7374" y="6671789"/>
              <a:ext cx="194001" cy="116436"/>
            </a:xfrm>
            <a:prstGeom prst="rect">
              <a:avLst/>
            </a:prstGeom>
          </p:spPr>
        </p:pic>
      </p:grpSp>
      <p:grpSp>
        <p:nvGrpSpPr>
          <p:cNvPr id="476" name="object 476"/>
          <p:cNvGrpSpPr/>
          <p:nvPr/>
        </p:nvGrpSpPr>
        <p:grpSpPr>
          <a:xfrm>
            <a:off x="9339597" y="6562347"/>
            <a:ext cx="427990" cy="369570"/>
            <a:chOff x="9339597" y="6562347"/>
            <a:chExt cx="427990" cy="369570"/>
          </a:xfrm>
        </p:grpSpPr>
        <p:sp>
          <p:nvSpPr>
            <p:cNvPr id="477" name="object 477"/>
            <p:cNvSpPr/>
            <p:nvPr/>
          </p:nvSpPr>
          <p:spPr>
            <a:xfrm>
              <a:off x="9350880" y="6660302"/>
              <a:ext cx="80010" cy="260350"/>
            </a:xfrm>
            <a:custGeom>
              <a:avLst/>
              <a:gdLst/>
              <a:ahLst/>
              <a:cxnLst/>
              <a:rect l="l" t="t" r="r" b="b"/>
              <a:pathLst>
                <a:path w="80009" h="260350">
                  <a:moveTo>
                    <a:pt x="1321" y="259869"/>
                  </a:moveTo>
                  <a:lnTo>
                    <a:pt x="1321" y="253846"/>
                  </a:lnTo>
                  <a:lnTo>
                    <a:pt x="4455" y="253846"/>
                  </a:lnTo>
                  <a:lnTo>
                    <a:pt x="7247" y="252671"/>
                  </a:lnTo>
                  <a:lnTo>
                    <a:pt x="19244" y="231370"/>
                  </a:lnTo>
                  <a:lnTo>
                    <a:pt x="20125" y="227551"/>
                  </a:lnTo>
                  <a:lnTo>
                    <a:pt x="20565" y="224025"/>
                  </a:lnTo>
                  <a:lnTo>
                    <a:pt x="20565" y="220793"/>
                  </a:lnTo>
                  <a:lnTo>
                    <a:pt x="20565" y="54059"/>
                  </a:lnTo>
                  <a:lnTo>
                    <a:pt x="20565" y="47302"/>
                  </a:lnTo>
                  <a:lnTo>
                    <a:pt x="19537" y="40838"/>
                  </a:lnTo>
                  <a:lnTo>
                    <a:pt x="17481" y="34669"/>
                  </a:lnTo>
                  <a:lnTo>
                    <a:pt x="15522" y="28401"/>
                  </a:lnTo>
                  <a:lnTo>
                    <a:pt x="9695" y="25022"/>
                  </a:lnTo>
                  <a:lnTo>
                    <a:pt x="0" y="24532"/>
                  </a:lnTo>
                  <a:lnTo>
                    <a:pt x="0" y="19244"/>
                  </a:lnTo>
                  <a:lnTo>
                    <a:pt x="60229" y="0"/>
                  </a:lnTo>
                  <a:lnTo>
                    <a:pt x="60229" y="220793"/>
                  </a:lnTo>
                  <a:lnTo>
                    <a:pt x="60229" y="224025"/>
                  </a:lnTo>
                  <a:lnTo>
                    <a:pt x="76241" y="253846"/>
                  </a:lnTo>
                  <a:lnTo>
                    <a:pt x="79473" y="253846"/>
                  </a:lnTo>
                  <a:lnTo>
                    <a:pt x="79473" y="259869"/>
                  </a:lnTo>
                  <a:lnTo>
                    <a:pt x="1321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8" name="object 478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9343857" y="6562347"/>
              <a:ext cx="79711" cy="79123"/>
            </a:xfrm>
            <a:prstGeom prst="rect">
              <a:avLst/>
            </a:prstGeom>
          </p:spPr>
        </p:pic>
        <p:sp>
          <p:nvSpPr>
            <p:cNvPr id="479" name="object 479"/>
            <p:cNvSpPr/>
            <p:nvPr/>
          </p:nvSpPr>
          <p:spPr>
            <a:xfrm>
              <a:off x="9494106" y="6660890"/>
              <a:ext cx="262255" cy="259715"/>
            </a:xfrm>
            <a:custGeom>
              <a:avLst/>
              <a:gdLst/>
              <a:ahLst/>
              <a:cxnLst/>
              <a:rect l="l" t="t" r="r" b="b"/>
              <a:pathLst>
                <a:path w="262254" h="259715">
                  <a:moveTo>
                    <a:pt x="242535" y="220206"/>
                  </a:moveTo>
                  <a:lnTo>
                    <a:pt x="242535" y="223437"/>
                  </a:lnTo>
                  <a:lnTo>
                    <a:pt x="242927" y="226963"/>
                  </a:lnTo>
                  <a:lnTo>
                    <a:pt x="258547" y="253258"/>
                  </a:lnTo>
                  <a:lnTo>
                    <a:pt x="261779" y="253258"/>
                  </a:lnTo>
                  <a:lnTo>
                    <a:pt x="261779" y="259281"/>
                  </a:lnTo>
                  <a:lnTo>
                    <a:pt x="184215" y="259281"/>
                  </a:lnTo>
                  <a:lnTo>
                    <a:pt x="184215" y="253258"/>
                  </a:lnTo>
                  <a:lnTo>
                    <a:pt x="186957" y="253258"/>
                  </a:lnTo>
                  <a:lnTo>
                    <a:pt x="189503" y="252083"/>
                  </a:lnTo>
                  <a:lnTo>
                    <a:pt x="191854" y="249733"/>
                  </a:lnTo>
                  <a:lnTo>
                    <a:pt x="194302" y="247284"/>
                  </a:lnTo>
                  <a:lnTo>
                    <a:pt x="196407" y="244444"/>
                  </a:lnTo>
                  <a:lnTo>
                    <a:pt x="198170" y="241212"/>
                  </a:lnTo>
                  <a:lnTo>
                    <a:pt x="200031" y="237981"/>
                  </a:lnTo>
                  <a:lnTo>
                    <a:pt x="201353" y="234504"/>
                  </a:lnTo>
                  <a:lnTo>
                    <a:pt x="202137" y="230782"/>
                  </a:lnTo>
                  <a:lnTo>
                    <a:pt x="203018" y="226963"/>
                  </a:lnTo>
                  <a:lnTo>
                    <a:pt x="203459" y="223437"/>
                  </a:lnTo>
                  <a:lnTo>
                    <a:pt x="203459" y="220206"/>
                  </a:lnTo>
                  <a:lnTo>
                    <a:pt x="203459" y="108266"/>
                  </a:lnTo>
                  <a:lnTo>
                    <a:pt x="197436" y="70366"/>
                  </a:lnTo>
                  <a:lnTo>
                    <a:pt x="175823" y="38258"/>
                  </a:lnTo>
                  <a:lnTo>
                    <a:pt x="138363" y="22503"/>
                  </a:lnTo>
                  <a:lnTo>
                    <a:pt x="131771" y="22181"/>
                  </a:lnTo>
                  <a:lnTo>
                    <a:pt x="125178" y="22521"/>
                  </a:lnTo>
                  <a:lnTo>
                    <a:pt x="87884" y="37671"/>
                  </a:lnTo>
                  <a:lnTo>
                    <a:pt x="62335" y="70023"/>
                  </a:lnTo>
                  <a:lnTo>
                    <a:pt x="60230" y="78102"/>
                  </a:lnTo>
                  <a:lnTo>
                    <a:pt x="60230" y="86525"/>
                  </a:lnTo>
                  <a:lnTo>
                    <a:pt x="60230" y="220206"/>
                  </a:lnTo>
                  <a:lnTo>
                    <a:pt x="60230" y="223437"/>
                  </a:lnTo>
                  <a:lnTo>
                    <a:pt x="60621" y="226963"/>
                  </a:lnTo>
                  <a:lnTo>
                    <a:pt x="76242" y="253258"/>
                  </a:lnTo>
                  <a:lnTo>
                    <a:pt x="79474" y="253258"/>
                  </a:lnTo>
                  <a:lnTo>
                    <a:pt x="79474" y="259281"/>
                  </a:lnTo>
                  <a:lnTo>
                    <a:pt x="1175" y="259281"/>
                  </a:lnTo>
                  <a:lnTo>
                    <a:pt x="1175" y="253258"/>
                  </a:lnTo>
                  <a:lnTo>
                    <a:pt x="4015" y="253258"/>
                  </a:lnTo>
                  <a:lnTo>
                    <a:pt x="6610" y="252083"/>
                  </a:lnTo>
                  <a:lnTo>
                    <a:pt x="8960" y="249733"/>
                  </a:lnTo>
                  <a:lnTo>
                    <a:pt x="11409" y="247284"/>
                  </a:lnTo>
                  <a:lnTo>
                    <a:pt x="13514" y="244444"/>
                  </a:lnTo>
                  <a:lnTo>
                    <a:pt x="15278" y="241212"/>
                  </a:lnTo>
                  <a:lnTo>
                    <a:pt x="17138" y="237981"/>
                  </a:lnTo>
                  <a:lnTo>
                    <a:pt x="18460" y="234504"/>
                  </a:lnTo>
                  <a:lnTo>
                    <a:pt x="19244" y="230782"/>
                  </a:lnTo>
                  <a:lnTo>
                    <a:pt x="20027" y="226963"/>
                  </a:lnTo>
                  <a:lnTo>
                    <a:pt x="20419" y="223437"/>
                  </a:lnTo>
                  <a:lnTo>
                    <a:pt x="20419" y="220206"/>
                  </a:lnTo>
                  <a:lnTo>
                    <a:pt x="20419" y="54059"/>
                  </a:lnTo>
                  <a:lnTo>
                    <a:pt x="20419" y="47302"/>
                  </a:lnTo>
                  <a:lnTo>
                    <a:pt x="19440" y="40838"/>
                  </a:lnTo>
                  <a:lnTo>
                    <a:pt x="17481" y="34668"/>
                  </a:lnTo>
                  <a:lnTo>
                    <a:pt x="15522" y="28401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9244"/>
                  </a:lnTo>
                  <a:lnTo>
                    <a:pt x="60230" y="0"/>
                  </a:lnTo>
                  <a:lnTo>
                    <a:pt x="60230" y="33052"/>
                  </a:lnTo>
                  <a:lnTo>
                    <a:pt x="62972" y="29821"/>
                  </a:lnTo>
                  <a:lnTo>
                    <a:pt x="86965" y="11752"/>
                  </a:lnTo>
                  <a:lnTo>
                    <a:pt x="93233" y="8324"/>
                  </a:lnTo>
                  <a:lnTo>
                    <a:pt x="137794" y="0"/>
                  </a:lnTo>
                  <a:lnTo>
                    <a:pt x="151437" y="605"/>
                  </a:lnTo>
                  <a:lnTo>
                    <a:pt x="195444" y="14837"/>
                  </a:lnTo>
                  <a:lnTo>
                    <a:pt x="224328" y="42500"/>
                  </a:lnTo>
                  <a:lnTo>
                    <a:pt x="241102" y="86341"/>
                  </a:lnTo>
                  <a:lnTo>
                    <a:pt x="242535" y="104006"/>
                  </a:lnTo>
                  <a:lnTo>
                    <a:pt x="242535" y="220206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80" name="object 480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9954476" y="6508728"/>
            <a:ext cx="1568286" cy="427574"/>
          </a:xfrm>
          <a:prstGeom prst="rect">
            <a:avLst/>
          </a:prstGeom>
        </p:spPr>
      </p:pic>
      <p:grpSp>
        <p:nvGrpSpPr>
          <p:cNvPr id="481" name="object 481"/>
          <p:cNvGrpSpPr/>
          <p:nvPr/>
        </p:nvGrpSpPr>
        <p:grpSpPr>
          <a:xfrm>
            <a:off x="11701697" y="6509315"/>
            <a:ext cx="684530" cy="426720"/>
            <a:chOff x="11701697" y="6509315"/>
            <a:chExt cx="684530" cy="426720"/>
          </a:xfrm>
        </p:grpSpPr>
        <p:sp>
          <p:nvSpPr>
            <p:cNvPr id="482" name="object 482"/>
            <p:cNvSpPr/>
            <p:nvPr/>
          </p:nvSpPr>
          <p:spPr>
            <a:xfrm>
              <a:off x="11712980" y="6520599"/>
              <a:ext cx="443865" cy="403860"/>
            </a:xfrm>
            <a:custGeom>
              <a:avLst/>
              <a:gdLst/>
              <a:ahLst/>
              <a:cxnLst/>
              <a:rect l="l" t="t" r="r" b="b"/>
              <a:pathLst>
                <a:path w="443865" h="403859">
                  <a:moveTo>
                    <a:pt x="69778" y="167321"/>
                  </a:moveTo>
                  <a:lnTo>
                    <a:pt x="69778" y="360497"/>
                  </a:lnTo>
                  <a:lnTo>
                    <a:pt x="69778" y="363729"/>
                  </a:lnTo>
                  <a:lnTo>
                    <a:pt x="70170" y="367255"/>
                  </a:lnTo>
                  <a:lnTo>
                    <a:pt x="70953" y="371074"/>
                  </a:lnTo>
                  <a:lnTo>
                    <a:pt x="71834" y="374796"/>
                  </a:lnTo>
                  <a:lnTo>
                    <a:pt x="73157" y="378272"/>
                  </a:lnTo>
                  <a:lnTo>
                    <a:pt x="74919" y="381504"/>
                  </a:lnTo>
                  <a:lnTo>
                    <a:pt x="76682" y="384736"/>
                  </a:lnTo>
                  <a:lnTo>
                    <a:pt x="78690" y="387576"/>
                  </a:lnTo>
                  <a:lnTo>
                    <a:pt x="80943" y="390024"/>
                  </a:lnTo>
                  <a:lnTo>
                    <a:pt x="83195" y="392375"/>
                  </a:lnTo>
                  <a:lnTo>
                    <a:pt x="85888" y="393550"/>
                  </a:lnTo>
                  <a:lnTo>
                    <a:pt x="89022" y="393550"/>
                  </a:lnTo>
                  <a:lnTo>
                    <a:pt x="89022" y="399573"/>
                  </a:lnTo>
                  <a:lnTo>
                    <a:pt x="10870" y="399573"/>
                  </a:lnTo>
                  <a:lnTo>
                    <a:pt x="10870" y="393550"/>
                  </a:lnTo>
                  <a:lnTo>
                    <a:pt x="13711" y="393550"/>
                  </a:lnTo>
                  <a:lnTo>
                    <a:pt x="16306" y="392375"/>
                  </a:lnTo>
                  <a:lnTo>
                    <a:pt x="18656" y="390024"/>
                  </a:lnTo>
                  <a:lnTo>
                    <a:pt x="21105" y="387576"/>
                  </a:lnTo>
                  <a:lnTo>
                    <a:pt x="23210" y="384736"/>
                  </a:lnTo>
                  <a:lnTo>
                    <a:pt x="24972" y="381504"/>
                  </a:lnTo>
                  <a:lnTo>
                    <a:pt x="26833" y="378272"/>
                  </a:lnTo>
                  <a:lnTo>
                    <a:pt x="28156" y="374796"/>
                  </a:lnTo>
                  <a:lnTo>
                    <a:pt x="28939" y="371074"/>
                  </a:lnTo>
                  <a:lnTo>
                    <a:pt x="29722" y="367255"/>
                  </a:lnTo>
                  <a:lnTo>
                    <a:pt x="30114" y="363729"/>
                  </a:lnTo>
                  <a:lnTo>
                    <a:pt x="30114" y="360497"/>
                  </a:lnTo>
                  <a:lnTo>
                    <a:pt x="30114" y="167321"/>
                  </a:lnTo>
                  <a:lnTo>
                    <a:pt x="0" y="167321"/>
                  </a:lnTo>
                  <a:lnTo>
                    <a:pt x="0" y="146901"/>
                  </a:lnTo>
                  <a:lnTo>
                    <a:pt x="30114" y="146901"/>
                  </a:lnTo>
                  <a:lnTo>
                    <a:pt x="30114" y="98130"/>
                  </a:lnTo>
                  <a:lnTo>
                    <a:pt x="32180" y="53481"/>
                  </a:lnTo>
                  <a:lnTo>
                    <a:pt x="51076" y="13046"/>
                  </a:lnTo>
                  <a:lnTo>
                    <a:pt x="90931" y="0"/>
                  </a:lnTo>
                  <a:lnTo>
                    <a:pt x="98962" y="0"/>
                  </a:lnTo>
                  <a:lnTo>
                    <a:pt x="105866" y="930"/>
                  </a:lnTo>
                  <a:lnTo>
                    <a:pt x="111645" y="2791"/>
                  </a:lnTo>
                  <a:lnTo>
                    <a:pt x="117423" y="4554"/>
                  </a:lnTo>
                  <a:lnTo>
                    <a:pt x="122417" y="6561"/>
                  </a:lnTo>
                  <a:lnTo>
                    <a:pt x="126629" y="8814"/>
                  </a:lnTo>
                  <a:lnTo>
                    <a:pt x="130839" y="10968"/>
                  </a:lnTo>
                  <a:lnTo>
                    <a:pt x="134365" y="12976"/>
                  </a:lnTo>
                  <a:lnTo>
                    <a:pt x="137206" y="14837"/>
                  </a:lnTo>
                  <a:lnTo>
                    <a:pt x="140046" y="16599"/>
                  </a:lnTo>
                  <a:lnTo>
                    <a:pt x="142445" y="17481"/>
                  </a:lnTo>
                  <a:lnTo>
                    <a:pt x="144404" y="17481"/>
                  </a:lnTo>
                  <a:lnTo>
                    <a:pt x="144404" y="61405"/>
                  </a:lnTo>
                  <a:lnTo>
                    <a:pt x="138968" y="61405"/>
                  </a:lnTo>
                  <a:lnTo>
                    <a:pt x="136893" y="53031"/>
                  </a:lnTo>
                  <a:lnTo>
                    <a:pt x="133607" y="45392"/>
                  </a:lnTo>
                  <a:lnTo>
                    <a:pt x="98129" y="20566"/>
                  </a:lnTo>
                  <a:lnTo>
                    <a:pt x="90142" y="21714"/>
                  </a:lnTo>
                  <a:lnTo>
                    <a:pt x="71137" y="60744"/>
                  </a:lnTo>
                  <a:lnTo>
                    <a:pt x="69778" y="89757"/>
                  </a:lnTo>
                  <a:lnTo>
                    <a:pt x="69778" y="146901"/>
                  </a:lnTo>
                  <a:lnTo>
                    <a:pt x="137794" y="146901"/>
                  </a:lnTo>
                  <a:lnTo>
                    <a:pt x="137794" y="167321"/>
                  </a:lnTo>
                  <a:lnTo>
                    <a:pt x="69778" y="167321"/>
                  </a:lnTo>
                  <a:close/>
                </a:path>
                <a:path w="443865" h="403859">
                  <a:moveTo>
                    <a:pt x="308604" y="403833"/>
                  </a:moveTo>
                  <a:lnTo>
                    <a:pt x="266957" y="398297"/>
                  </a:lnTo>
                  <a:lnTo>
                    <a:pt x="232179" y="382202"/>
                  </a:lnTo>
                  <a:lnTo>
                    <a:pt x="198134" y="348084"/>
                  </a:lnTo>
                  <a:lnTo>
                    <a:pt x="179881" y="301700"/>
                  </a:lnTo>
                  <a:lnTo>
                    <a:pt x="177568" y="275000"/>
                  </a:lnTo>
                  <a:lnTo>
                    <a:pt x="178201" y="260567"/>
                  </a:lnTo>
                  <a:lnTo>
                    <a:pt x="187704" y="221234"/>
                  </a:lnTo>
                  <a:lnTo>
                    <a:pt x="207509" y="188539"/>
                  </a:lnTo>
                  <a:lnTo>
                    <a:pt x="246796" y="157607"/>
                  </a:lnTo>
                  <a:lnTo>
                    <a:pt x="284402" y="145065"/>
                  </a:lnTo>
                  <a:lnTo>
                    <a:pt x="312276" y="142642"/>
                  </a:lnTo>
                  <a:lnTo>
                    <a:pt x="326434" y="143229"/>
                  </a:lnTo>
                  <a:lnTo>
                    <a:pt x="365162" y="152043"/>
                  </a:lnTo>
                  <a:lnTo>
                    <a:pt x="406735" y="178192"/>
                  </a:lnTo>
                  <a:lnTo>
                    <a:pt x="433764" y="218149"/>
                  </a:lnTo>
                  <a:lnTo>
                    <a:pt x="442854" y="255444"/>
                  </a:lnTo>
                  <a:lnTo>
                    <a:pt x="443460" y="268977"/>
                  </a:lnTo>
                  <a:lnTo>
                    <a:pt x="442909" y="281813"/>
                  </a:lnTo>
                  <a:lnTo>
                    <a:pt x="434646" y="319218"/>
                  </a:lnTo>
                  <a:lnTo>
                    <a:pt x="408792" y="362260"/>
                  </a:lnTo>
                  <a:lnTo>
                    <a:pt x="378769" y="386196"/>
                  </a:lnTo>
                  <a:lnTo>
                    <a:pt x="339747" y="400969"/>
                  </a:lnTo>
                  <a:lnTo>
                    <a:pt x="308604" y="40383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3" name="object 48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1918341" y="6671789"/>
              <a:ext cx="211482" cy="244094"/>
            </a:xfrm>
            <a:prstGeom prst="rect">
              <a:avLst/>
            </a:prstGeom>
          </p:spPr>
        </p:pic>
        <p:sp>
          <p:nvSpPr>
            <p:cNvPr id="484" name="object 484"/>
            <p:cNvSpPr/>
            <p:nvPr/>
          </p:nvSpPr>
          <p:spPr>
            <a:xfrm>
              <a:off x="12208146" y="6663241"/>
              <a:ext cx="167005" cy="257175"/>
            </a:xfrm>
            <a:custGeom>
              <a:avLst/>
              <a:gdLst/>
              <a:ahLst/>
              <a:cxnLst/>
              <a:rect l="l" t="t" r="r" b="b"/>
              <a:pathLst>
                <a:path w="167004" h="257175">
                  <a:moveTo>
                    <a:pt x="148664" y="48183"/>
                  </a:moveTo>
                  <a:lnTo>
                    <a:pt x="143866" y="40153"/>
                  </a:lnTo>
                  <a:lnTo>
                    <a:pt x="138823" y="35158"/>
                  </a:lnTo>
                  <a:lnTo>
                    <a:pt x="133534" y="33199"/>
                  </a:lnTo>
                  <a:lnTo>
                    <a:pt x="128344" y="31143"/>
                  </a:lnTo>
                  <a:lnTo>
                    <a:pt x="122321" y="30114"/>
                  </a:lnTo>
                  <a:lnTo>
                    <a:pt x="115464" y="30114"/>
                  </a:lnTo>
                  <a:lnTo>
                    <a:pt x="111058" y="30114"/>
                  </a:lnTo>
                  <a:lnTo>
                    <a:pt x="106356" y="31143"/>
                  </a:lnTo>
                  <a:lnTo>
                    <a:pt x="101362" y="33199"/>
                  </a:lnTo>
                  <a:lnTo>
                    <a:pt x="96368" y="35158"/>
                  </a:lnTo>
                  <a:lnTo>
                    <a:pt x="91470" y="37753"/>
                  </a:lnTo>
                  <a:lnTo>
                    <a:pt x="86672" y="40985"/>
                  </a:lnTo>
                  <a:lnTo>
                    <a:pt x="81874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29" y="250908"/>
                  </a:lnTo>
                  <a:lnTo>
                    <a:pt x="80062" y="250908"/>
                  </a:lnTo>
                  <a:lnTo>
                    <a:pt x="80062" y="256931"/>
                  </a:lnTo>
                  <a:lnTo>
                    <a:pt x="1762" y="256931"/>
                  </a:lnTo>
                  <a:lnTo>
                    <a:pt x="1762" y="250908"/>
                  </a:lnTo>
                  <a:lnTo>
                    <a:pt x="4603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3" y="242584"/>
                  </a:lnTo>
                  <a:lnTo>
                    <a:pt x="15866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1" y="228726"/>
                  </a:lnTo>
                  <a:lnTo>
                    <a:pt x="20615" y="225102"/>
                  </a:lnTo>
                  <a:lnTo>
                    <a:pt x="21007" y="221675"/>
                  </a:lnTo>
                  <a:lnTo>
                    <a:pt x="21007" y="218443"/>
                  </a:lnTo>
                  <a:lnTo>
                    <a:pt x="21007" y="50534"/>
                  </a:lnTo>
                  <a:lnTo>
                    <a:pt x="21007" y="44951"/>
                  </a:lnTo>
                  <a:lnTo>
                    <a:pt x="19195" y="39369"/>
                  </a:lnTo>
                  <a:lnTo>
                    <a:pt x="15572" y="33787"/>
                  </a:lnTo>
                  <a:lnTo>
                    <a:pt x="12046" y="28107"/>
                  </a:lnTo>
                  <a:lnTo>
                    <a:pt x="6856" y="24483"/>
                  </a:lnTo>
                  <a:lnTo>
                    <a:pt x="0" y="22916"/>
                  </a:lnTo>
                  <a:lnTo>
                    <a:pt x="0" y="18068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68260" y="27421"/>
                  </a:lnTo>
                  <a:lnTo>
                    <a:pt x="72276" y="23210"/>
                  </a:lnTo>
                  <a:lnTo>
                    <a:pt x="76291" y="18999"/>
                  </a:lnTo>
                  <a:lnTo>
                    <a:pt x="102244" y="3378"/>
                  </a:lnTo>
                  <a:lnTo>
                    <a:pt x="108317" y="1126"/>
                  </a:lnTo>
                  <a:lnTo>
                    <a:pt x="115368" y="0"/>
                  </a:lnTo>
                  <a:lnTo>
                    <a:pt x="123397" y="0"/>
                  </a:lnTo>
                  <a:lnTo>
                    <a:pt x="128980" y="0"/>
                  </a:lnTo>
                  <a:lnTo>
                    <a:pt x="136178" y="1224"/>
                  </a:lnTo>
                  <a:lnTo>
                    <a:pt x="144992" y="3672"/>
                  </a:lnTo>
                  <a:lnTo>
                    <a:pt x="153806" y="6022"/>
                  </a:lnTo>
                  <a:lnTo>
                    <a:pt x="161053" y="8618"/>
                  </a:lnTo>
                  <a:lnTo>
                    <a:pt x="166733" y="11458"/>
                  </a:lnTo>
                  <a:lnTo>
                    <a:pt x="148664" y="4818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5" name="object 485"/>
          <p:cNvGrpSpPr/>
          <p:nvPr/>
        </p:nvGrpSpPr>
        <p:grpSpPr>
          <a:xfrm>
            <a:off x="12557220" y="6508140"/>
            <a:ext cx="1640205" cy="549910"/>
            <a:chOff x="12557220" y="6508140"/>
            <a:chExt cx="1640205" cy="549910"/>
          </a:xfrm>
        </p:grpSpPr>
        <p:sp>
          <p:nvSpPr>
            <p:cNvPr id="486" name="object 486"/>
            <p:cNvSpPr/>
            <p:nvPr/>
          </p:nvSpPr>
          <p:spPr>
            <a:xfrm>
              <a:off x="12568503" y="6520011"/>
              <a:ext cx="562610" cy="404495"/>
            </a:xfrm>
            <a:custGeom>
              <a:avLst/>
              <a:gdLst/>
              <a:ahLst/>
              <a:cxnLst/>
              <a:rect l="l" t="t" r="r" b="b"/>
              <a:pathLst>
                <a:path w="562609" h="404495">
                  <a:moveTo>
                    <a:pt x="242535" y="361084"/>
                  </a:moveTo>
                  <a:lnTo>
                    <a:pt x="242535" y="364316"/>
                  </a:lnTo>
                  <a:lnTo>
                    <a:pt x="242927" y="367842"/>
                  </a:lnTo>
                  <a:lnTo>
                    <a:pt x="258547" y="394137"/>
                  </a:lnTo>
                  <a:lnTo>
                    <a:pt x="261778" y="394137"/>
                  </a:lnTo>
                  <a:lnTo>
                    <a:pt x="261778" y="400160"/>
                  </a:lnTo>
                  <a:lnTo>
                    <a:pt x="184214" y="400160"/>
                  </a:lnTo>
                  <a:lnTo>
                    <a:pt x="184214" y="394137"/>
                  </a:lnTo>
                  <a:lnTo>
                    <a:pt x="186957" y="394137"/>
                  </a:lnTo>
                  <a:lnTo>
                    <a:pt x="189502" y="392962"/>
                  </a:lnTo>
                  <a:lnTo>
                    <a:pt x="191853" y="390612"/>
                  </a:lnTo>
                  <a:lnTo>
                    <a:pt x="194302" y="388163"/>
                  </a:lnTo>
                  <a:lnTo>
                    <a:pt x="196407" y="385323"/>
                  </a:lnTo>
                  <a:lnTo>
                    <a:pt x="198170" y="382091"/>
                  </a:lnTo>
                  <a:lnTo>
                    <a:pt x="200031" y="378860"/>
                  </a:lnTo>
                  <a:lnTo>
                    <a:pt x="201353" y="375383"/>
                  </a:lnTo>
                  <a:lnTo>
                    <a:pt x="202137" y="371661"/>
                  </a:lnTo>
                  <a:lnTo>
                    <a:pt x="203018" y="367842"/>
                  </a:lnTo>
                  <a:lnTo>
                    <a:pt x="203459" y="364316"/>
                  </a:lnTo>
                  <a:lnTo>
                    <a:pt x="203459" y="361084"/>
                  </a:lnTo>
                  <a:lnTo>
                    <a:pt x="203459" y="249145"/>
                  </a:lnTo>
                  <a:lnTo>
                    <a:pt x="197435" y="211245"/>
                  </a:lnTo>
                  <a:lnTo>
                    <a:pt x="175823" y="179137"/>
                  </a:lnTo>
                  <a:lnTo>
                    <a:pt x="138363" y="163382"/>
                  </a:lnTo>
                  <a:lnTo>
                    <a:pt x="131770" y="163060"/>
                  </a:lnTo>
                  <a:lnTo>
                    <a:pt x="125178" y="163382"/>
                  </a:lnTo>
                  <a:lnTo>
                    <a:pt x="87883" y="178146"/>
                  </a:lnTo>
                  <a:lnTo>
                    <a:pt x="63782" y="210969"/>
                  </a:lnTo>
                  <a:lnTo>
                    <a:pt x="60229" y="232839"/>
                  </a:lnTo>
                  <a:lnTo>
                    <a:pt x="60229" y="361084"/>
                  </a:lnTo>
                  <a:lnTo>
                    <a:pt x="60229" y="364316"/>
                  </a:lnTo>
                  <a:lnTo>
                    <a:pt x="76241" y="394137"/>
                  </a:lnTo>
                  <a:lnTo>
                    <a:pt x="79473" y="394137"/>
                  </a:lnTo>
                  <a:lnTo>
                    <a:pt x="79473" y="400160"/>
                  </a:lnTo>
                  <a:lnTo>
                    <a:pt x="1174" y="400160"/>
                  </a:lnTo>
                  <a:lnTo>
                    <a:pt x="1174" y="394137"/>
                  </a:lnTo>
                  <a:lnTo>
                    <a:pt x="4015" y="394137"/>
                  </a:lnTo>
                  <a:lnTo>
                    <a:pt x="6610" y="392962"/>
                  </a:lnTo>
                  <a:lnTo>
                    <a:pt x="8960" y="390612"/>
                  </a:lnTo>
                  <a:lnTo>
                    <a:pt x="11409" y="388163"/>
                  </a:lnTo>
                  <a:lnTo>
                    <a:pt x="13514" y="385323"/>
                  </a:lnTo>
                  <a:lnTo>
                    <a:pt x="15277" y="382091"/>
                  </a:lnTo>
                  <a:lnTo>
                    <a:pt x="17137" y="378860"/>
                  </a:lnTo>
                  <a:lnTo>
                    <a:pt x="18460" y="375383"/>
                  </a:lnTo>
                  <a:lnTo>
                    <a:pt x="19243" y="371661"/>
                  </a:lnTo>
                  <a:lnTo>
                    <a:pt x="20026" y="367842"/>
                  </a:lnTo>
                  <a:lnTo>
                    <a:pt x="20418" y="364316"/>
                  </a:lnTo>
                  <a:lnTo>
                    <a:pt x="20418" y="361084"/>
                  </a:lnTo>
                  <a:lnTo>
                    <a:pt x="20418" y="53619"/>
                  </a:lnTo>
                  <a:lnTo>
                    <a:pt x="20418" y="46763"/>
                  </a:lnTo>
                  <a:lnTo>
                    <a:pt x="19439" y="40349"/>
                  </a:lnTo>
                  <a:lnTo>
                    <a:pt x="17480" y="34375"/>
                  </a:lnTo>
                  <a:lnTo>
                    <a:pt x="15521" y="28303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229" y="0"/>
                  </a:lnTo>
                  <a:lnTo>
                    <a:pt x="60229" y="173931"/>
                  </a:lnTo>
                  <a:lnTo>
                    <a:pt x="62972" y="170700"/>
                  </a:lnTo>
                  <a:lnTo>
                    <a:pt x="86965" y="152631"/>
                  </a:lnTo>
                  <a:lnTo>
                    <a:pt x="93233" y="149203"/>
                  </a:lnTo>
                  <a:lnTo>
                    <a:pt x="137794" y="140878"/>
                  </a:lnTo>
                  <a:lnTo>
                    <a:pt x="151437" y="141484"/>
                  </a:lnTo>
                  <a:lnTo>
                    <a:pt x="195443" y="155716"/>
                  </a:lnTo>
                  <a:lnTo>
                    <a:pt x="224328" y="183379"/>
                  </a:lnTo>
                  <a:lnTo>
                    <a:pt x="241102" y="227220"/>
                  </a:lnTo>
                  <a:lnTo>
                    <a:pt x="242535" y="244885"/>
                  </a:lnTo>
                  <a:lnTo>
                    <a:pt x="242535" y="361084"/>
                  </a:lnTo>
                  <a:close/>
                </a:path>
                <a:path w="562609" h="404495">
                  <a:moveTo>
                    <a:pt x="353861" y="278673"/>
                  </a:moveTo>
                  <a:lnTo>
                    <a:pt x="363998" y="318630"/>
                  </a:lnTo>
                  <a:lnTo>
                    <a:pt x="384710" y="352124"/>
                  </a:lnTo>
                  <a:lnTo>
                    <a:pt x="416441" y="375187"/>
                  </a:lnTo>
                  <a:lnTo>
                    <a:pt x="459631" y="383854"/>
                  </a:lnTo>
                  <a:lnTo>
                    <a:pt x="466398" y="383616"/>
                  </a:lnTo>
                  <a:lnTo>
                    <a:pt x="508567" y="372267"/>
                  </a:lnTo>
                  <a:lnTo>
                    <a:pt x="542226" y="345641"/>
                  </a:lnTo>
                  <a:lnTo>
                    <a:pt x="551151" y="327297"/>
                  </a:lnTo>
                  <a:lnTo>
                    <a:pt x="556586" y="327297"/>
                  </a:lnTo>
                  <a:lnTo>
                    <a:pt x="556586" y="372543"/>
                  </a:lnTo>
                  <a:lnTo>
                    <a:pt x="554137" y="372543"/>
                  </a:lnTo>
                  <a:lnTo>
                    <a:pt x="551396" y="373326"/>
                  </a:lnTo>
                  <a:lnTo>
                    <a:pt x="548359" y="374893"/>
                  </a:lnTo>
                  <a:lnTo>
                    <a:pt x="545422" y="376460"/>
                  </a:lnTo>
                  <a:lnTo>
                    <a:pt x="541945" y="378468"/>
                  </a:lnTo>
                  <a:lnTo>
                    <a:pt x="537929" y="380916"/>
                  </a:lnTo>
                  <a:lnTo>
                    <a:pt x="531384" y="384580"/>
                  </a:lnTo>
                  <a:lnTo>
                    <a:pt x="494419" y="399876"/>
                  </a:lnTo>
                  <a:lnTo>
                    <a:pt x="451257" y="404421"/>
                  </a:lnTo>
                  <a:lnTo>
                    <a:pt x="437907" y="403934"/>
                  </a:lnTo>
                  <a:lnTo>
                    <a:pt x="399841" y="396635"/>
                  </a:lnTo>
                  <a:lnTo>
                    <a:pt x="356800" y="372543"/>
                  </a:lnTo>
                  <a:lnTo>
                    <a:pt x="326978" y="330970"/>
                  </a:lnTo>
                  <a:lnTo>
                    <a:pt x="316649" y="287615"/>
                  </a:lnTo>
                  <a:lnTo>
                    <a:pt x="315961" y="270740"/>
                  </a:lnTo>
                  <a:lnTo>
                    <a:pt x="316429" y="259612"/>
                  </a:lnTo>
                  <a:lnTo>
                    <a:pt x="327685" y="214614"/>
                  </a:lnTo>
                  <a:lnTo>
                    <a:pt x="354476" y="175759"/>
                  </a:lnTo>
                  <a:lnTo>
                    <a:pt x="398382" y="149674"/>
                  </a:lnTo>
                  <a:lnTo>
                    <a:pt x="443471" y="143229"/>
                  </a:lnTo>
                  <a:lnTo>
                    <a:pt x="458051" y="143872"/>
                  </a:lnTo>
                  <a:lnTo>
                    <a:pt x="496063" y="153512"/>
                  </a:lnTo>
                  <a:lnTo>
                    <a:pt x="533375" y="181717"/>
                  </a:lnTo>
                  <a:lnTo>
                    <a:pt x="555410" y="224466"/>
                  </a:lnTo>
                  <a:lnTo>
                    <a:pt x="562160" y="264212"/>
                  </a:lnTo>
                  <a:lnTo>
                    <a:pt x="562610" y="278673"/>
                  </a:lnTo>
                  <a:lnTo>
                    <a:pt x="353861" y="27867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7" name="object 487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2911081" y="6671789"/>
              <a:ext cx="194001" cy="116436"/>
            </a:xfrm>
            <a:prstGeom prst="rect">
              <a:avLst/>
            </a:prstGeom>
          </p:spPr>
        </p:pic>
        <p:sp>
          <p:nvSpPr>
            <p:cNvPr id="488" name="object 488"/>
            <p:cNvSpPr/>
            <p:nvPr/>
          </p:nvSpPr>
          <p:spPr>
            <a:xfrm>
              <a:off x="13182284" y="6519423"/>
              <a:ext cx="393700" cy="527685"/>
            </a:xfrm>
            <a:custGeom>
              <a:avLst/>
              <a:gdLst/>
              <a:ahLst/>
              <a:cxnLst/>
              <a:rect l="l" t="t" r="r" b="b"/>
              <a:pathLst>
                <a:path w="393700" h="527684">
                  <a:moveTo>
                    <a:pt x="1174" y="400748"/>
                  </a:moveTo>
                  <a:lnTo>
                    <a:pt x="1174" y="394725"/>
                  </a:lnTo>
                  <a:lnTo>
                    <a:pt x="4308" y="394725"/>
                  </a:lnTo>
                  <a:lnTo>
                    <a:pt x="7098" y="393550"/>
                  </a:lnTo>
                  <a:lnTo>
                    <a:pt x="19684" y="372249"/>
                  </a:lnTo>
                  <a:lnTo>
                    <a:pt x="20565" y="368430"/>
                  </a:lnTo>
                  <a:lnTo>
                    <a:pt x="21006" y="364904"/>
                  </a:lnTo>
                  <a:lnTo>
                    <a:pt x="21006" y="361672"/>
                  </a:lnTo>
                  <a:lnTo>
                    <a:pt x="21006" y="53619"/>
                  </a:lnTo>
                  <a:lnTo>
                    <a:pt x="21006" y="46763"/>
                  </a:lnTo>
                  <a:lnTo>
                    <a:pt x="19978" y="40349"/>
                  </a:lnTo>
                  <a:lnTo>
                    <a:pt x="17921" y="34375"/>
                  </a:lnTo>
                  <a:lnTo>
                    <a:pt x="15963" y="28303"/>
                  </a:lnTo>
                  <a:lnTo>
                    <a:pt x="9988" y="25071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670" y="0"/>
                  </a:lnTo>
                  <a:lnTo>
                    <a:pt x="60670" y="361672"/>
                  </a:lnTo>
                  <a:lnTo>
                    <a:pt x="60670" y="364904"/>
                  </a:lnTo>
                  <a:lnTo>
                    <a:pt x="65811" y="382679"/>
                  </a:lnTo>
                  <a:lnTo>
                    <a:pt x="67574" y="385911"/>
                  </a:lnTo>
                  <a:lnTo>
                    <a:pt x="69581" y="388751"/>
                  </a:lnTo>
                  <a:lnTo>
                    <a:pt x="71834" y="391200"/>
                  </a:lnTo>
                  <a:lnTo>
                    <a:pt x="74086" y="393550"/>
                  </a:lnTo>
                  <a:lnTo>
                    <a:pt x="76780" y="394725"/>
                  </a:lnTo>
                  <a:lnTo>
                    <a:pt x="79914" y="394725"/>
                  </a:lnTo>
                  <a:lnTo>
                    <a:pt x="79914" y="400748"/>
                  </a:lnTo>
                  <a:lnTo>
                    <a:pt x="1174" y="400748"/>
                  </a:lnTo>
                  <a:close/>
                </a:path>
                <a:path w="393700" h="527684">
                  <a:moveTo>
                    <a:pt x="265901" y="143817"/>
                  </a:moveTo>
                  <a:lnTo>
                    <a:pt x="309725" y="150097"/>
                  </a:lnTo>
                  <a:lnTo>
                    <a:pt x="343980" y="167872"/>
                  </a:lnTo>
                  <a:lnTo>
                    <a:pt x="375784" y="203532"/>
                  </a:lnTo>
                  <a:lnTo>
                    <a:pt x="391466" y="249439"/>
                  </a:lnTo>
                  <a:lnTo>
                    <a:pt x="393413" y="273825"/>
                  </a:lnTo>
                  <a:lnTo>
                    <a:pt x="392945" y="285834"/>
                  </a:lnTo>
                  <a:lnTo>
                    <a:pt x="381679" y="332806"/>
                  </a:lnTo>
                  <a:lnTo>
                    <a:pt x="354888" y="372313"/>
                  </a:lnTo>
                  <a:lnTo>
                    <a:pt x="312892" y="398563"/>
                  </a:lnTo>
                  <a:lnTo>
                    <a:pt x="270750" y="405008"/>
                  </a:lnTo>
                  <a:lnTo>
                    <a:pt x="261358" y="404393"/>
                  </a:lnTo>
                  <a:lnTo>
                    <a:pt x="222887" y="389850"/>
                  </a:lnTo>
                  <a:lnTo>
                    <a:pt x="197299" y="370046"/>
                  </a:lnTo>
                  <a:lnTo>
                    <a:pt x="197299" y="488008"/>
                  </a:lnTo>
                  <a:lnTo>
                    <a:pt x="197299" y="491240"/>
                  </a:lnTo>
                  <a:lnTo>
                    <a:pt x="197691" y="494765"/>
                  </a:lnTo>
                  <a:lnTo>
                    <a:pt x="213311" y="521061"/>
                  </a:lnTo>
                  <a:lnTo>
                    <a:pt x="216543" y="521061"/>
                  </a:lnTo>
                  <a:lnTo>
                    <a:pt x="216543" y="527084"/>
                  </a:lnTo>
                  <a:lnTo>
                    <a:pt x="138244" y="527084"/>
                  </a:lnTo>
                  <a:lnTo>
                    <a:pt x="138244" y="521061"/>
                  </a:lnTo>
                  <a:lnTo>
                    <a:pt x="141085" y="521061"/>
                  </a:lnTo>
                  <a:lnTo>
                    <a:pt x="143679" y="519837"/>
                  </a:lnTo>
                  <a:lnTo>
                    <a:pt x="146030" y="517388"/>
                  </a:lnTo>
                  <a:lnTo>
                    <a:pt x="148479" y="515038"/>
                  </a:lnTo>
                  <a:lnTo>
                    <a:pt x="150584" y="512247"/>
                  </a:lnTo>
                  <a:lnTo>
                    <a:pt x="152346" y="509015"/>
                  </a:lnTo>
                  <a:lnTo>
                    <a:pt x="154207" y="505881"/>
                  </a:lnTo>
                  <a:lnTo>
                    <a:pt x="155530" y="502404"/>
                  </a:lnTo>
                  <a:lnTo>
                    <a:pt x="156313" y="498585"/>
                  </a:lnTo>
                  <a:lnTo>
                    <a:pt x="157096" y="494765"/>
                  </a:lnTo>
                  <a:lnTo>
                    <a:pt x="157488" y="491240"/>
                  </a:lnTo>
                  <a:lnTo>
                    <a:pt x="157488" y="488008"/>
                  </a:lnTo>
                  <a:lnTo>
                    <a:pt x="157488" y="183480"/>
                  </a:lnTo>
                  <a:lnTo>
                    <a:pt x="157488" y="179856"/>
                  </a:lnTo>
                  <a:lnTo>
                    <a:pt x="157390" y="176380"/>
                  </a:lnTo>
                  <a:lnTo>
                    <a:pt x="157195" y="173050"/>
                  </a:lnTo>
                  <a:lnTo>
                    <a:pt x="156999" y="169622"/>
                  </a:lnTo>
                  <a:lnTo>
                    <a:pt x="156313" y="166635"/>
                  </a:lnTo>
                  <a:lnTo>
                    <a:pt x="155138" y="164089"/>
                  </a:lnTo>
                  <a:lnTo>
                    <a:pt x="153963" y="161445"/>
                  </a:lnTo>
                  <a:lnTo>
                    <a:pt x="152054" y="159241"/>
                  </a:lnTo>
                  <a:lnTo>
                    <a:pt x="149409" y="157478"/>
                  </a:lnTo>
                  <a:lnTo>
                    <a:pt x="146862" y="155618"/>
                  </a:lnTo>
                  <a:lnTo>
                    <a:pt x="143141" y="154491"/>
                  </a:lnTo>
                  <a:lnTo>
                    <a:pt x="138244" y="154100"/>
                  </a:lnTo>
                  <a:lnTo>
                    <a:pt x="138244" y="148077"/>
                  </a:lnTo>
                  <a:lnTo>
                    <a:pt x="197299" y="148077"/>
                  </a:lnTo>
                  <a:lnTo>
                    <a:pt x="197299" y="174519"/>
                  </a:lnTo>
                  <a:lnTo>
                    <a:pt x="203634" y="167716"/>
                  </a:lnTo>
                  <a:lnTo>
                    <a:pt x="244859" y="145873"/>
                  </a:lnTo>
                  <a:lnTo>
                    <a:pt x="255059" y="144331"/>
                  </a:lnTo>
                  <a:lnTo>
                    <a:pt x="265901" y="143817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9" name="object 489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3368300" y="6672377"/>
              <a:ext cx="179017" cy="242772"/>
            </a:xfrm>
            <a:prstGeom prst="rect">
              <a:avLst/>
            </a:prstGeom>
          </p:spPr>
        </p:pic>
        <p:sp>
          <p:nvSpPr>
            <p:cNvPr id="490" name="object 490"/>
            <p:cNvSpPr/>
            <p:nvPr/>
          </p:nvSpPr>
          <p:spPr>
            <a:xfrm>
              <a:off x="13625086" y="6663241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5" h="261620">
                  <a:moveTo>
                    <a:pt x="37900" y="135443"/>
                  </a:moveTo>
                  <a:lnTo>
                    <a:pt x="48037" y="175400"/>
                  </a:lnTo>
                  <a:lnTo>
                    <a:pt x="68749" y="208894"/>
                  </a:lnTo>
                  <a:lnTo>
                    <a:pt x="100480" y="231958"/>
                  </a:lnTo>
                  <a:lnTo>
                    <a:pt x="143670" y="240625"/>
                  </a:lnTo>
                  <a:lnTo>
                    <a:pt x="150436" y="240386"/>
                  </a:lnTo>
                  <a:lnTo>
                    <a:pt x="192606" y="229038"/>
                  </a:lnTo>
                  <a:lnTo>
                    <a:pt x="226265" y="202412"/>
                  </a:lnTo>
                  <a:lnTo>
                    <a:pt x="235190" y="184068"/>
                  </a:lnTo>
                  <a:lnTo>
                    <a:pt x="240625" y="184068"/>
                  </a:lnTo>
                  <a:lnTo>
                    <a:pt x="240625" y="229313"/>
                  </a:lnTo>
                  <a:lnTo>
                    <a:pt x="238176" y="229313"/>
                  </a:lnTo>
                  <a:lnTo>
                    <a:pt x="235435" y="230097"/>
                  </a:lnTo>
                  <a:lnTo>
                    <a:pt x="232398" y="231664"/>
                  </a:lnTo>
                  <a:lnTo>
                    <a:pt x="229460" y="233231"/>
                  </a:lnTo>
                  <a:lnTo>
                    <a:pt x="225984" y="235238"/>
                  </a:lnTo>
                  <a:lnTo>
                    <a:pt x="221968" y="237687"/>
                  </a:lnTo>
                  <a:lnTo>
                    <a:pt x="215422" y="241350"/>
                  </a:lnTo>
                  <a:lnTo>
                    <a:pt x="178458" y="256646"/>
                  </a:lnTo>
                  <a:lnTo>
                    <a:pt x="135296" y="261191"/>
                  </a:lnTo>
                  <a:lnTo>
                    <a:pt x="121946" y="260705"/>
                  </a:lnTo>
                  <a:lnTo>
                    <a:pt x="83880" y="253405"/>
                  </a:lnTo>
                  <a:lnTo>
                    <a:pt x="40839" y="229313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0"/>
                  </a:lnTo>
                  <a:lnTo>
                    <a:pt x="468" y="116383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0" y="0"/>
                  </a:lnTo>
                  <a:lnTo>
                    <a:pt x="142090" y="642"/>
                  </a:lnTo>
                  <a:lnTo>
                    <a:pt x="180101" y="10282"/>
                  </a:lnTo>
                  <a:lnTo>
                    <a:pt x="217414" y="38488"/>
                  </a:lnTo>
                  <a:lnTo>
                    <a:pt x="239449" y="81236"/>
                  </a:lnTo>
                  <a:lnTo>
                    <a:pt x="246198" y="120982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1" name="object 491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3651703" y="6671789"/>
              <a:ext cx="194001" cy="116436"/>
            </a:xfrm>
            <a:prstGeom prst="rect">
              <a:avLst/>
            </a:prstGeom>
          </p:spPr>
        </p:pic>
        <p:sp>
          <p:nvSpPr>
            <p:cNvPr id="492" name="object 492"/>
            <p:cNvSpPr/>
            <p:nvPr/>
          </p:nvSpPr>
          <p:spPr>
            <a:xfrm>
              <a:off x="13919820" y="6663241"/>
              <a:ext cx="167005" cy="257175"/>
            </a:xfrm>
            <a:custGeom>
              <a:avLst/>
              <a:gdLst/>
              <a:ahLst/>
              <a:cxnLst/>
              <a:rect l="l" t="t" r="r" b="b"/>
              <a:pathLst>
                <a:path w="167005" h="257175">
                  <a:moveTo>
                    <a:pt x="148664" y="48183"/>
                  </a:moveTo>
                  <a:lnTo>
                    <a:pt x="143866" y="40153"/>
                  </a:lnTo>
                  <a:lnTo>
                    <a:pt x="138823" y="35158"/>
                  </a:lnTo>
                  <a:lnTo>
                    <a:pt x="133534" y="33199"/>
                  </a:lnTo>
                  <a:lnTo>
                    <a:pt x="128344" y="31143"/>
                  </a:lnTo>
                  <a:lnTo>
                    <a:pt x="122321" y="30114"/>
                  </a:lnTo>
                  <a:lnTo>
                    <a:pt x="115464" y="30114"/>
                  </a:lnTo>
                  <a:lnTo>
                    <a:pt x="111058" y="30114"/>
                  </a:lnTo>
                  <a:lnTo>
                    <a:pt x="106356" y="31143"/>
                  </a:lnTo>
                  <a:lnTo>
                    <a:pt x="101362" y="33199"/>
                  </a:lnTo>
                  <a:lnTo>
                    <a:pt x="96368" y="35158"/>
                  </a:lnTo>
                  <a:lnTo>
                    <a:pt x="91470" y="37753"/>
                  </a:lnTo>
                  <a:lnTo>
                    <a:pt x="86672" y="40985"/>
                  </a:lnTo>
                  <a:lnTo>
                    <a:pt x="81874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29" y="250908"/>
                  </a:lnTo>
                  <a:lnTo>
                    <a:pt x="80062" y="250908"/>
                  </a:lnTo>
                  <a:lnTo>
                    <a:pt x="80062" y="256931"/>
                  </a:lnTo>
                  <a:lnTo>
                    <a:pt x="1762" y="256931"/>
                  </a:lnTo>
                  <a:lnTo>
                    <a:pt x="1762" y="250908"/>
                  </a:lnTo>
                  <a:lnTo>
                    <a:pt x="4603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3" y="242584"/>
                  </a:lnTo>
                  <a:lnTo>
                    <a:pt x="15866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1" y="228726"/>
                  </a:lnTo>
                  <a:lnTo>
                    <a:pt x="20615" y="225102"/>
                  </a:lnTo>
                  <a:lnTo>
                    <a:pt x="21007" y="221675"/>
                  </a:lnTo>
                  <a:lnTo>
                    <a:pt x="21007" y="218443"/>
                  </a:lnTo>
                  <a:lnTo>
                    <a:pt x="21007" y="50534"/>
                  </a:lnTo>
                  <a:lnTo>
                    <a:pt x="21007" y="44951"/>
                  </a:lnTo>
                  <a:lnTo>
                    <a:pt x="19195" y="39369"/>
                  </a:lnTo>
                  <a:lnTo>
                    <a:pt x="15572" y="33787"/>
                  </a:lnTo>
                  <a:lnTo>
                    <a:pt x="12046" y="28107"/>
                  </a:lnTo>
                  <a:lnTo>
                    <a:pt x="6856" y="24483"/>
                  </a:lnTo>
                  <a:lnTo>
                    <a:pt x="0" y="22916"/>
                  </a:lnTo>
                  <a:lnTo>
                    <a:pt x="0" y="18068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68260" y="27421"/>
                  </a:lnTo>
                  <a:lnTo>
                    <a:pt x="72276" y="23210"/>
                  </a:lnTo>
                  <a:lnTo>
                    <a:pt x="76291" y="18999"/>
                  </a:lnTo>
                  <a:lnTo>
                    <a:pt x="102244" y="3378"/>
                  </a:lnTo>
                  <a:lnTo>
                    <a:pt x="108316" y="1126"/>
                  </a:lnTo>
                  <a:lnTo>
                    <a:pt x="115367" y="0"/>
                  </a:lnTo>
                  <a:lnTo>
                    <a:pt x="123397" y="0"/>
                  </a:lnTo>
                  <a:lnTo>
                    <a:pt x="128980" y="0"/>
                  </a:lnTo>
                  <a:lnTo>
                    <a:pt x="136178" y="1224"/>
                  </a:lnTo>
                  <a:lnTo>
                    <a:pt x="144992" y="3672"/>
                  </a:lnTo>
                  <a:lnTo>
                    <a:pt x="153806" y="6022"/>
                  </a:lnTo>
                  <a:lnTo>
                    <a:pt x="161053" y="8618"/>
                  </a:lnTo>
                  <a:lnTo>
                    <a:pt x="166733" y="11458"/>
                  </a:lnTo>
                  <a:lnTo>
                    <a:pt x="148664" y="4818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3" name="object 49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4117314" y="6854094"/>
              <a:ext cx="79711" cy="79711"/>
            </a:xfrm>
            <a:prstGeom prst="rect">
              <a:avLst/>
            </a:prstGeom>
          </p:spPr>
        </p:pic>
      </p:grpSp>
      <p:grpSp>
        <p:nvGrpSpPr>
          <p:cNvPr id="494" name="object 494"/>
          <p:cNvGrpSpPr/>
          <p:nvPr/>
        </p:nvGrpSpPr>
        <p:grpSpPr>
          <a:xfrm>
            <a:off x="14371753" y="6504468"/>
            <a:ext cx="951230" cy="427355"/>
            <a:chOff x="14371753" y="6504468"/>
            <a:chExt cx="951230" cy="427355"/>
          </a:xfrm>
        </p:grpSpPr>
        <p:sp>
          <p:nvSpPr>
            <p:cNvPr id="495" name="object 495"/>
            <p:cNvSpPr/>
            <p:nvPr/>
          </p:nvSpPr>
          <p:spPr>
            <a:xfrm>
              <a:off x="14383036" y="6515751"/>
              <a:ext cx="460375" cy="404495"/>
            </a:xfrm>
            <a:custGeom>
              <a:avLst/>
              <a:gdLst/>
              <a:ahLst/>
              <a:cxnLst/>
              <a:rect l="l" t="t" r="r" b="b"/>
              <a:pathLst>
                <a:path w="460375" h="404495">
                  <a:moveTo>
                    <a:pt x="248558" y="398398"/>
                  </a:moveTo>
                  <a:lnTo>
                    <a:pt x="251496" y="398398"/>
                  </a:lnTo>
                  <a:lnTo>
                    <a:pt x="261192" y="398398"/>
                  </a:lnTo>
                  <a:lnTo>
                    <a:pt x="266040" y="393991"/>
                  </a:lnTo>
                  <a:lnTo>
                    <a:pt x="266040" y="385177"/>
                  </a:lnTo>
                  <a:lnTo>
                    <a:pt x="266040" y="381945"/>
                  </a:lnTo>
                  <a:lnTo>
                    <a:pt x="265403" y="378517"/>
                  </a:lnTo>
                  <a:lnTo>
                    <a:pt x="264130" y="374893"/>
                  </a:lnTo>
                  <a:lnTo>
                    <a:pt x="210070" y="228726"/>
                  </a:lnTo>
                  <a:lnTo>
                    <a:pt x="104741" y="228726"/>
                  </a:lnTo>
                  <a:lnTo>
                    <a:pt x="52444" y="372543"/>
                  </a:lnTo>
                  <a:lnTo>
                    <a:pt x="51171" y="375775"/>
                  </a:lnTo>
                  <a:lnTo>
                    <a:pt x="50534" y="378762"/>
                  </a:lnTo>
                  <a:lnTo>
                    <a:pt x="50534" y="381504"/>
                  </a:lnTo>
                  <a:lnTo>
                    <a:pt x="50534" y="386793"/>
                  </a:lnTo>
                  <a:lnTo>
                    <a:pt x="51954" y="390955"/>
                  </a:lnTo>
                  <a:lnTo>
                    <a:pt x="54795" y="393991"/>
                  </a:lnTo>
                  <a:lnTo>
                    <a:pt x="57635" y="396929"/>
                  </a:lnTo>
                  <a:lnTo>
                    <a:pt x="60670" y="398398"/>
                  </a:lnTo>
                  <a:lnTo>
                    <a:pt x="63903" y="398398"/>
                  </a:lnTo>
                  <a:lnTo>
                    <a:pt x="66840" y="398398"/>
                  </a:lnTo>
                  <a:lnTo>
                    <a:pt x="66840" y="404421"/>
                  </a:lnTo>
                  <a:lnTo>
                    <a:pt x="0" y="404421"/>
                  </a:lnTo>
                  <a:lnTo>
                    <a:pt x="0" y="398398"/>
                  </a:lnTo>
                  <a:lnTo>
                    <a:pt x="3085" y="398398"/>
                  </a:lnTo>
                  <a:lnTo>
                    <a:pt x="8276" y="398398"/>
                  </a:lnTo>
                  <a:lnTo>
                    <a:pt x="30703" y="367107"/>
                  </a:lnTo>
                  <a:lnTo>
                    <a:pt x="168497" y="0"/>
                  </a:lnTo>
                  <a:lnTo>
                    <a:pt x="303352" y="363435"/>
                  </a:lnTo>
                  <a:lnTo>
                    <a:pt x="326613" y="398398"/>
                  </a:lnTo>
                  <a:lnTo>
                    <a:pt x="334643" y="398398"/>
                  </a:lnTo>
                  <a:lnTo>
                    <a:pt x="337581" y="398398"/>
                  </a:lnTo>
                  <a:lnTo>
                    <a:pt x="337581" y="404421"/>
                  </a:lnTo>
                  <a:lnTo>
                    <a:pt x="248558" y="404421"/>
                  </a:lnTo>
                  <a:lnTo>
                    <a:pt x="248558" y="398398"/>
                  </a:lnTo>
                  <a:close/>
                </a:path>
                <a:path w="460375" h="404495">
                  <a:moveTo>
                    <a:pt x="110764" y="208306"/>
                  </a:moveTo>
                  <a:lnTo>
                    <a:pt x="203460" y="208306"/>
                  </a:lnTo>
                  <a:lnTo>
                    <a:pt x="157038" y="82558"/>
                  </a:lnTo>
                  <a:lnTo>
                    <a:pt x="110764" y="208306"/>
                  </a:lnTo>
                  <a:close/>
                </a:path>
                <a:path w="460375" h="404495">
                  <a:moveTo>
                    <a:pt x="382147" y="404421"/>
                  </a:moveTo>
                  <a:lnTo>
                    <a:pt x="382147" y="398398"/>
                  </a:lnTo>
                  <a:lnTo>
                    <a:pt x="385280" y="398398"/>
                  </a:lnTo>
                  <a:lnTo>
                    <a:pt x="388071" y="397223"/>
                  </a:lnTo>
                  <a:lnTo>
                    <a:pt x="400069" y="375922"/>
                  </a:lnTo>
                  <a:lnTo>
                    <a:pt x="400949" y="372102"/>
                  </a:lnTo>
                  <a:lnTo>
                    <a:pt x="401390" y="368577"/>
                  </a:lnTo>
                  <a:lnTo>
                    <a:pt x="401390" y="365345"/>
                  </a:lnTo>
                  <a:lnTo>
                    <a:pt x="401390" y="198611"/>
                  </a:lnTo>
                  <a:lnTo>
                    <a:pt x="401390" y="191853"/>
                  </a:lnTo>
                  <a:lnTo>
                    <a:pt x="400362" y="185390"/>
                  </a:lnTo>
                  <a:lnTo>
                    <a:pt x="398306" y="179220"/>
                  </a:lnTo>
                  <a:lnTo>
                    <a:pt x="396347" y="172952"/>
                  </a:lnTo>
                  <a:lnTo>
                    <a:pt x="390520" y="169574"/>
                  </a:lnTo>
                  <a:lnTo>
                    <a:pt x="380824" y="169084"/>
                  </a:lnTo>
                  <a:lnTo>
                    <a:pt x="380824" y="163795"/>
                  </a:lnTo>
                  <a:lnTo>
                    <a:pt x="441055" y="144551"/>
                  </a:lnTo>
                  <a:lnTo>
                    <a:pt x="441055" y="365345"/>
                  </a:lnTo>
                  <a:lnTo>
                    <a:pt x="441055" y="368577"/>
                  </a:lnTo>
                  <a:lnTo>
                    <a:pt x="457066" y="398398"/>
                  </a:lnTo>
                  <a:lnTo>
                    <a:pt x="460298" y="398398"/>
                  </a:lnTo>
                  <a:lnTo>
                    <a:pt x="460298" y="404421"/>
                  </a:lnTo>
                  <a:lnTo>
                    <a:pt x="382147" y="40442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6" name="object 49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6838" y="6562347"/>
              <a:ext cx="79711" cy="79123"/>
            </a:xfrm>
            <a:prstGeom prst="rect">
              <a:avLst/>
            </a:prstGeom>
          </p:spPr>
        </p:pic>
        <p:sp>
          <p:nvSpPr>
            <p:cNvPr id="497" name="object 497"/>
            <p:cNvSpPr/>
            <p:nvPr/>
          </p:nvSpPr>
          <p:spPr>
            <a:xfrm>
              <a:off x="14908262" y="6660302"/>
              <a:ext cx="403860" cy="260350"/>
            </a:xfrm>
            <a:custGeom>
              <a:avLst/>
              <a:gdLst/>
              <a:ahLst/>
              <a:cxnLst/>
              <a:rect l="l" t="t" r="r" b="b"/>
              <a:pathLst>
                <a:path w="403859" h="260350">
                  <a:moveTo>
                    <a:pt x="384588" y="220793"/>
                  </a:moveTo>
                  <a:lnTo>
                    <a:pt x="384588" y="224025"/>
                  </a:lnTo>
                  <a:lnTo>
                    <a:pt x="384980" y="227551"/>
                  </a:lnTo>
                  <a:lnTo>
                    <a:pt x="400013" y="253846"/>
                  </a:lnTo>
                  <a:lnTo>
                    <a:pt x="403245" y="253846"/>
                  </a:lnTo>
                  <a:lnTo>
                    <a:pt x="403245" y="259869"/>
                  </a:lnTo>
                  <a:lnTo>
                    <a:pt x="324947" y="259869"/>
                  </a:lnTo>
                  <a:lnTo>
                    <a:pt x="324947" y="253846"/>
                  </a:lnTo>
                  <a:lnTo>
                    <a:pt x="328178" y="253846"/>
                  </a:lnTo>
                  <a:lnTo>
                    <a:pt x="330969" y="252671"/>
                  </a:lnTo>
                  <a:lnTo>
                    <a:pt x="333320" y="250321"/>
                  </a:lnTo>
                  <a:lnTo>
                    <a:pt x="335768" y="247872"/>
                  </a:lnTo>
                  <a:lnTo>
                    <a:pt x="337874" y="245032"/>
                  </a:lnTo>
                  <a:lnTo>
                    <a:pt x="339637" y="241800"/>
                  </a:lnTo>
                  <a:lnTo>
                    <a:pt x="341498" y="238568"/>
                  </a:lnTo>
                  <a:lnTo>
                    <a:pt x="342819" y="235092"/>
                  </a:lnTo>
                  <a:lnTo>
                    <a:pt x="343603" y="231370"/>
                  </a:lnTo>
                  <a:lnTo>
                    <a:pt x="344386" y="227551"/>
                  </a:lnTo>
                  <a:lnTo>
                    <a:pt x="344778" y="224025"/>
                  </a:lnTo>
                  <a:lnTo>
                    <a:pt x="344778" y="220793"/>
                  </a:lnTo>
                  <a:lnTo>
                    <a:pt x="344778" y="90785"/>
                  </a:lnTo>
                  <a:lnTo>
                    <a:pt x="334398" y="48624"/>
                  </a:lnTo>
                  <a:lnTo>
                    <a:pt x="329207" y="42454"/>
                  </a:lnTo>
                  <a:lnTo>
                    <a:pt x="324017" y="36186"/>
                  </a:lnTo>
                  <a:lnTo>
                    <a:pt x="284108" y="21594"/>
                  </a:lnTo>
                  <a:lnTo>
                    <a:pt x="276239" y="22062"/>
                  </a:lnTo>
                  <a:lnTo>
                    <a:pt x="240818" y="42225"/>
                  </a:lnTo>
                  <a:lnTo>
                    <a:pt x="223290" y="76829"/>
                  </a:lnTo>
                  <a:lnTo>
                    <a:pt x="222115" y="82950"/>
                  </a:lnTo>
                  <a:lnTo>
                    <a:pt x="222115" y="87847"/>
                  </a:lnTo>
                  <a:lnTo>
                    <a:pt x="222115" y="220793"/>
                  </a:lnTo>
                  <a:lnTo>
                    <a:pt x="222115" y="224025"/>
                  </a:lnTo>
                  <a:lnTo>
                    <a:pt x="222507" y="227551"/>
                  </a:lnTo>
                  <a:lnTo>
                    <a:pt x="238127" y="253846"/>
                  </a:lnTo>
                  <a:lnTo>
                    <a:pt x="241360" y="253846"/>
                  </a:lnTo>
                  <a:lnTo>
                    <a:pt x="241360" y="259869"/>
                  </a:lnTo>
                  <a:lnTo>
                    <a:pt x="163795" y="259869"/>
                  </a:lnTo>
                  <a:lnTo>
                    <a:pt x="163795" y="253846"/>
                  </a:lnTo>
                  <a:lnTo>
                    <a:pt x="166538" y="253846"/>
                  </a:lnTo>
                  <a:lnTo>
                    <a:pt x="169084" y="252671"/>
                  </a:lnTo>
                  <a:lnTo>
                    <a:pt x="171435" y="250321"/>
                  </a:lnTo>
                  <a:lnTo>
                    <a:pt x="173883" y="247872"/>
                  </a:lnTo>
                  <a:lnTo>
                    <a:pt x="175988" y="245032"/>
                  </a:lnTo>
                  <a:lnTo>
                    <a:pt x="177751" y="241800"/>
                  </a:lnTo>
                  <a:lnTo>
                    <a:pt x="179611" y="238568"/>
                  </a:lnTo>
                  <a:lnTo>
                    <a:pt x="180934" y="235092"/>
                  </a:lnTo>
                  <a:lnTo>
                    <a:pt x="181717" y="231370"/>
                  </a:lnTo>
                  <a:lnTo>
                    <a:pt x="182598" y="227551"/>
                  </a:lnTo>
                  <a:lnTo>
                    <a:pt x="183039" y="224025"/>
                  </a:lnTo>
                  <a:lnTo>
                    <a:pt x="183039" y="220793"/>
                  </a:lnTo>
                  <a:lnTo>
                    <a:pt x="183039" y="87112"/>
                  </a:lnTo>
                  <a:lnTo>
                    <a:pt x="169819" y="45245"/>
                  </a:lnTo>
                  <a:lnTo>
                    <a:pt x="163942" y="39663"/>
                  </a:lnTo>
                  <a:lnTo>
                    <a:pt x="158164" y="34081"/>
                  </a:lnTo>
                  <a:lnTo>
                    <a:pt x="151553" y="29674"/>
                  </a:lnTo>
                  <a:lnTo>
                    <a:pt x="144110" y="26442"/>
                  </a:lnTo>
                  <a:lnTo>
                    <a:pt x="136765" y="23210"/>
                  </a:lnTo>
                  <a:lnTo>
                    <a:pt x="129273" y="21594"/>
                  </a:lnTo>
                  <a:lnTo>
                    <a:pt x="121635" y="21594"/>
                  </a:lnTo>
                  <a:lnTo>
                    <a:pt x="80012" y="36676"/>
                  </a:lnTo>
                  <a:lnTo>
                    <a:pt x="59641" y="75948"/>
                  </a:lnTo>
                  <a:lnTo>
                    <a:pt x="59641" y="82412"/>
                  </a:lnTo>
                  <a:lnTo>
                    <a:pt x="59641" y="220793"/>
                  </a:lnTo>
                  <a:lnTo>
                    <a:pt x="59641" y="224025"/>
                  </a:lnTo>
                  <a:lnTo>
                    <a:pt x="60033" y="227551"/>
                  </a:lnTo>
                  <a:lnTo>
                    <a:pt x="75654" y="253846"/>
                  </a:lnTo>
                  <a:lnTo>
                    <a:pt x="78886" y="253846"/>
                  </a:lnTo>
                  <a:lnTo>
                    <a:pt x="78886" y="259869"/>
                  </a:lnTo>
                  <a:lnTo>
                    <a:pt x="1321" y="259869"/>
                  </a:lnTo>
                  <a:lnTo>
                    <a:pt x="1321" y="253846"/>
                  </a:lnTo>
                  <a:lnTo>
                    <a:pt x="4064" y="253846"/>
                  </a:lnTo>
                  <a:lnTo>
                    <a:pt x="6610" y="252671"/>
                  </a:lnTo>
                  <a:lnTo>
                    <a:pt x="8960" y="250321"/>
                  </a:lnTo>
                  <a:lnTo>
                    <a:pt x="11409" y="247872"/>
                  </a:lnTo>
                  <a:lnTo>
                    <a:pt x="13515" y="245032"/>
                  </a:lnTo>
                  <a:lnTo>
                    <a:pt x="15278" y="241800"/>
                  </a:lnTo>
                  <a:lnTo>
                    <a:pt x="17138" y="238568"/>
                  </a:lnTo>
                  <a:lnTo>
                    <a:pt x="18460" y="235092"/>
                  </a:lnTo>
                  <a:lnTo>
                    <a:pt x="19243" y="231370"/>
                  </a:lnTo>
                  <a:lnTo>
                    <a:pt x="20125" y="227551"/>
                  </a:lnTo>
                  <a:lnTo>
                    <a:pt x="20566" y="224025"/>
                  </a:lnTo>
                  <a:lnTo>
                    <a:pt x="20566" y="220793"/>
                  </a:lnTo>
                  <a:lnTo>
                    <a:pt x="20566" y="60082"/>
                  </a:lnTo>
                  <a:lnTo>
                    <a:pt x="20566" y="56850"/>
                  </a:lnTo>
                  <a:lnTo>
                    <a:pt x="20321" y="53227"/>
                  </a:lnTo>
                  <a:lnTo>
                    <a:pt x="19831" y="49212"/>
                  </a:lnTo>
                  <a:lnTo>
                    <a:pt x="19439" y="45197"/>
                  </a:lnTo>
                  <a:lnTo>
                    <a:pt x="18655" y="41426"/>
                  </a:lnTo>
                  <a:lnTo>
                    <a:pt x="17480" y="37900"/>
                  </a:lnTo>
                  <a:lnTo>
                    <a:pt x="16306" y="34277"/>
                  </a:lnTo>
                  <a:lnTo>
                    <a:pt x="14298" y="31290"/>
                  </a:lnTo>
                  <a:lnTo>
                    <a:pt x="11458" y="28939"/>
                  </a:lnTo>
                  <a:lnTo>
                    <a:pt x="8715" y="26491"/>
                  </a:lnTo>
                  <a:lnTo>
                    <a:pt x="4896" y="25267"/>
                  </a:lnTo>
                  <a:lnTo>
                    <a:pt x="0" y="25267"/>
                  </a:lnTo>
                  <a:lnTo>
                    <a:pt x="0" y="19831"/>
                  </a:lnTo>
                  <a:lnTo>
                    <a:pt x="59641" y="0"/>
                  </a:lnTo>
                  <a:lnTo>
                    <a:pt x="59641" y="30555"/>
                  </a:lnTo>
                  <a:lnTo>
                    <a:pt x="64553" y="25524"/>
                  </a:lnTo>
                  <a:lnTo>
                    <a:pt x="102977" y="3599"/>
                  </a:lnTo>
                  <a:lnTo>
                    <a:pt x="126482" y="1175"/>
                  </a:lnTo>
                  <a:lnTo>
                    <a:pt x="134635" y="1478"/>
                  </a:lnTo>
                  <a:lnTo>
                    <a:pt x="174464" y="14726"/>
                  </a:lnTo>
                  <a:lnTo>
                    <a:pt x="196848" y="35550"/>
                  </a:lnTo>
                  <a:lnTo>
                    <a:pt x="201647" y="41916"/>
                  </a:lnTo>
                  <a:lnTo>
                    <a:pt x="205662" y="48085"/>
                  </a:lnTo>
                  <a:lnTo>
                    <a:pt x="208894" y="54059"/>
                  </a:lnTo>
                  <a:lnTo>
                    <a:pt x="212029" y="48085"/>
                  </a:lnTo>
                  <a:lnTo>
                    <a:pt x="241139" y="14892"/>
                  </a:lnTo>
                  <a:lnTo>
                    <a:pt x="280417" y="1478"/>
                  </a:lnTo>
                  <a:lnTo>
                    <a:pt x="288809" y="1175"/>
                  </a:lnTo>
                  <a:lnTo>
                    <a:pt x="304794" y="1928"/>
                  </a:lnTo>
                  <a:lnTo>
                    <a:pt x="341841" y="13221"/>
                  </a:lnTo>
                  <a:lnTo>
                    <a:pt x="370339" y="42160"/>
                  </a:lnTo>
                  <a:lnTo>
                    <a:pt x="383184" y="86093"/>
                  </a:lnTo>
                  <a:lnTo>
                    <a:pt x="384588" y="108266"/>
                  </a:lnTo>
                  <a:lnTo>
                    <a:pt x="384588" y="22079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8" name="object 498"/>
          <p:cNvGrpSpPr/>
          <p:nvPr/>
        </p:nvGrpSpPr>
        <p:grpSpPr>
          <a:xfrm>
            <a:off x="15525088" y="6562347"/>
            <a:ext cx="362585" cy="374015"/>
            <a:chOff x="15525088" y="6562347"/>
            <a:chExt cx="362585" cy="374015"/>
          </a:xfrm>
        </p:grpSpPr>
        <p:sp>
          <p:nvSpPr>
            <p:cNvPr id="499" name="object 499"/>
            <p:cNvSpPr/>
            <p:nvPr/>
          </p:nvSpPr>
          <p:spPr>
            <a:xfrm>
              <a:off x="15536371" y="6660302"/>
              <a:ext cx="80010" cy="260350"/>
            </a:xfrm>
            <a:custGeom>
              <a:avLst/>
              <a:gdLst/>
              <a:ahLst/>
              <a:cxnLst/>
              <a:rect l="l" t="t" r="r" b="b"/>
              <a:pathLst>
                <a:path w="80009" h="260350">
                  <a:moveTo>
                    <a:pt x="1322" y="259869"/>
                  </a:moveTo>
                  <a:lnTo>
                    <a:pt x="1322" y="253846"/>
                  </a:lnTo>
                  <a:lnTo>
                    <a:pt x="4456" y="253846"/>
                  </a:lnTo>
                  <a:lnTo>
                    <a:pt x="7247" y="252671"/>
                  </a:lnTo>
                  <a:lnTo>
                    <a:pt x="19244" y="231370"/>
                  </a:lnTo>
                  <a:lnTo>
                    <a:pt x="20125" y="227551"/>
                  </a:lnTo>
                  <a:lnTo>
                    <a:pt x="20566" y="224025"/>
                  </a:lnTo>
                  <a:lnTo>
                    <a:pt x="20566" y="220793"/>
                  </a:lnTo>
                  <a:lnTo>
                    <a:pt x="20566" y="54059"/>
                  </a:lnTo>
                  <a:lnTo>
                    <a:pt x="20566" y="47302"/>
                  </a:lnTo>
                  <a:lnTo>
                    <a:pt x="19538" y="40838"/>
                  </a:lnTo>
                  <a:lnTo>
                    <a:pt x="17481" y="34669"/>
                  </a:lnTo>
                  <a:lnTo>
                    <a:pt x="15523" y="28401"/>
                  </a:lnTo>
                  <a:lnTo>
                    <a:pt x="9695" y="25022"/>
                  </a:lnTo>
                  <a:lnTo>
                    <a:pt x="0" y="24532"/>
                  </a:lnTo>
                  <a:lnTo>
                    <a:pt x="0" y="19244"/>
                  </a:lnTo>
                  <a:lnTo>
                    <a:pt x="60230" y="0"/>
                  </a:lnTo>
                  <a:lnTo>
                    <a:pt x="60230" y="220793"/>
                  </a:lnTo>
                  <a:lnTo>
                    <a:pt x="60230" y="224025"/>
                  </a:lnTo>
                  <a:lnTo>
                    <a:pt x="76242" y="253846"/>
                  </a:lnTo>
                  <a:lnTo>
                    <a:pt x="79474" y="253846"/>
                  </a:lnTo>
                  <a:lnTo>
                    <a:pt x="79474" y="259869"/>
                  </a:lnTo>
                  <a:lnTo>
                    <a:pt x="1322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0" name="object 50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29348" y="6562347"/>
              <a:ext cx="79711" cy="79123"/>
            </a:xfrm>
            <a:prstGeom prst="rect">
              <a:avLst/>
            </a:prstGeom>
          </p:spPr>
        </p:pic>
        <p:sp>
          <p:nvSpPr>
            <p:cNvPr id="501" name="object 501"/>
            <p:cNvSpPr/>
            <p:nvPr/>
          </p:nvSpPr>
          <p:spPr>
            <a:xfrm>
              <a:off x="15674749" y="6663240"/>
              <a:ext cx="201295" cy="262255"/>
            </a:xfrm>
            <a:custGeom>
              <a:avLst/>
              <a:gdLst/>
              <a:ahLst/>
              <a:cxnLst/>
              <a:rect l="l" t="t" r="r" b="b"/>
              <a:pathLst>
                <a:path w="201294" h="262254">
                  <a:moveTo>
                    <a:pt x="201109" y="188328"/>
                  </a:moveTo>
                  <a:lnTo>
                    <a:pt x="183958" y="229681"/>
                  </a:lnTo>
                  <a:lnTo>
                    <a:pt x="149041" y="252928"/>
                  </a:lnTo>
                  <a:lnTo>
                    <a:pt x="111535" y="261421"/>
                  </a:lnTo>
                  <a:lnTo>
                    <a:pt x="101215" y="261779"/>
                  </a:lnTo>
                  <a:lnTo>
                    <a:pt x="88820" y="261347"/>
                  </a:lnTo>
                  <a:lnTo>
                    <a:pt x="51122" y="251395"/>
                  </a:lnTo>
                  <a:lnTo>
                    <a:pt x="31290" y="240625"/>
                  </a:lnTo>
                  <a:lnTo>
                    <a:pt x="26099" y="237491"/>
                  </a:lnTo>
                  <a:lnTo>
                    <a:pt x="21300" y="234847"/>
                  </a:lnTo>
                  <a:lnTo>
                    <a:pt x="16893" y="232692"/>
                  </a:lnTo>
                  <a:lnTo>
                    <a:pt x="12487" y="230440"/>
                  </a:lnTo>
                  <a:lnTo>
                    <a:pt x="7688" y="229313"/>
                  </a:lnTo>
                  <a:lnTo>
                    <a:pt x="2497" y="229313"/>
                  </a:lnTo>
                  <a:lnTo>
                    <a:pt x="2497" y="183480"/>
                  </a:lnTo>
                  <a:lnTo>
                    <a:pt x="8521" y="183480"/>
                  </a:lnTo>
                  <a:lnTo>
                    <a:pt x="9695" y="189160"/>
                  </a:lnTo>
                  <a:lnTo>
                    <a:pt x="13172" y="195330"/>
                  </a:lnTo>
                  <a:lnTo>
                    <a:pt x="46421" y="224227"/>
                  </a:lnTo>
                  <a:lnTo>
                    <a:pt x="82008" y="238605"/>
                  </a:lnTo>
                  <a:lnTo>
                    <a:pt x="96954" y="240037"/>
                  </a:lnTo>
                  <a:lnTo>
                    <a:pt x="104203" y="240037"/>
                  </a:lnTo>
                  <a:lnTo>
                    <a:pt x="111597" y="239254"/>
                  </a:lnTo>
                  <a:lnTo>
                    <a:pt x="119137" y="237687"/>
                  </a:lnTo>
                  <a:lnTo>
                    <a:pt x="126776" y="236120"/>
                  </a:lnTo>
                  <a:lnTo>
                    <a:pt x="133680" y="233525"/>
                  </a:lnTo>
                  <a:lnTo>
                    <a:pt x="139850" y="229901"/>
                  </a:lnTo>
                  <a:lnTo>
                    <a:pt x="146119" y="226278"/>
                  </a:lnTo>
                  <a:lnTo>
                    <a:pt x="151358" y="221773"/>
                  </a:lnTo>
                  <a:lnTo>
                    <a:pt x="155569" y="216386"/>
                  </a:lnTo>
                  <a:lnTo>
                    <a:pt x="159780" y="210902"/>
                  </a:lnTo>
                  <a:lnTo>
                    <a:pt x="161886" y="204340"/>
                  </a:lnTo>
                  <a:lnTo>
                    <a:pt x="161886" y="196701"/>
                  </a:lnTo>
                  <a:lnTo>
                    <a:pt x="161886" y="189160"/>
                  </a:lnTo>
                  <a:lnTo>
                    <a:pt x="159682" y="182599"/>
                  </a:lnTo>
                  <a:lnTo>
                    <a:pt x="155276" y="177016"/>
                  </a:lnTo>
                  <a:lnTo>
                    <a:pt x="150868" y="171336"/>
                  </a:lnTo>
                  <a:lnTo>
                    <a:pt x="115025" y="151015"/>
                  </a:lnTo>
                  <a:lnTo>
                    <a:pt x="80704" y="139556"/>
                  </a:lnTo>
                  <a:lnTo>
                    <a:pt x="72790" y="136912"/>
                  </a:lnTo>
                  <a:lnTo>
                    <a:pt x="34871" y="120992"/>
                  </a:lnTo>
                  <a:lnTo>
                    <a:pt x="4379" y="91088"/>
                  </a:lnTo>
                  <a:lnTo>
                    <a:pt x="0" y="69190"/>
                  </a:lnTo>
                  <a:lnTo>
                    <a:pt x="321" y="62359"/>
                  </a:lnTo>
                  <a:lnTo>
                    <a:pt x="16572" y="25698"/>
                  </a:lnTo>
                  <a:lnTo>
                    <a:pt x="52444" y="5728"/>
                  </a:lnTo>
                  <a:lnTo>
                    <a:pt x="97543" y="0"/>
                  </a:lnTo>
                  <a:lnTo>
                    <a:pt x="108633" y="247"/>
                  </a:lnTo>
                  <a:lnTo>
                    <a:pt x="149693" y="9205"/>
                  </a:lnTo>
                  <a:lnTo>
                    <a:pt x="158899" y="14004"/>
                  </a:lnTo>
                  <a:lnTo>
                    <a:pt x="162523" y="15522"/>
                  </a:lnTo>
                  <a:lnTo>
                    <a:pt x="166146" y="16600"/>
                  </a:lnTo>
                  <a:lnTo>
                    <a:pt x="169770" y="17579"/>
                  </a:lnTo>
                  <a:lnTo>
                    <a:pt x="173785" y="18068"/>
                  </a:lnTo>
                  <a:lnTo>
                    <a:pt x="178192" y="18068"/>
                  </a:lnTo>
                  <a:lnTo>
                    <a:pt x="178192" y="60229"/>
                  </a:lnTo>
                  <a:lnTo>
                    <a:pt x="173344" y="60229"/>
                  </a:lnTo>
                  <a:lnTo>
                    <a:pt x="167193" y="50855"/>
                  </a:lnTo>
                  <a:lnTo>
                    <a:pt x="159609" y="42711"/>
                  </a:lnTo>
                  <a:lnTo>
                    <a:pt x="117668" y="22402"/>
                  </a:lnTo>
                  <a:lnTo>
                    <a:pt x="94605" y="19831"/>
                  </a:lnTo>
                  <a:lnTo>
                    <a:pt x="87305" y="20079"/>
                  </a:lnTo>
                  <a:lnTo>
                    <a:pt x="50828" y="33346"/>
                  </a:lnTo>
                  <a:lnTo>
                    <a:pt x="37313" y="56018"/>
                  </a:lnTo>
                  <a:lnTo>
                    <a:pt x="37313" y="60817"/>
                  </a:lnTo>
                  <a:lnTo>
                    <a:pt x="37313" y="67574"/>
                  </a:lnTo>
                  <a:lnTo>
                    <a:pt x="65274" y="94457"/>
                  </a:lnTo>
                  <a:lnTo>
                    <a:pt x="107238" y="110176"/>
                  </a:lnTo>
                  <a:lnTo>
                    <a:pt x="115621" y="112884"/>
                  </a:lnTo>
                  <a:lnTo>
                    <a:pt x="156854" y="128796"/>
                  </a:lnTo>
                  <a:lnTo>
                    <a:pt x="188098" y="152548"/>
                  </a:lnTo>
                  <a:lnTo>
                    <a:pt x="200576" y="179908"/>
                  </a:lnTo>
                  <a:lnTo>
                    <a:pt x="201109" y="18832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2" name="object 502"/>
          <p:cNvGrpSpPr/>
          <p:nvPr/>
        </p:nvGrpSpPr>
        <p:grpSpPr>
          <a:xfrm>
            <a:off x="16058207" y="6549125"/>
            <a:ext cx="469900" cy="386715"/>
            <a:chOff x="16058207" y="6549125"/>
            <a:chExt cx="469900" cy="386715"/>
          </a:xfrm>
        </p:grpSpPr>
        <p:sp>
          <p:nvSpPr>
            <p:cNvPr id="503" name="object 503"/>
            <p:cNvSpPr/>
            <p:nvPr/>
          </p:nvSpPr>
          <p:spPr>
            <a:xfrm>
              <a:off x="16069490" y="6560408"/>
              <a:ext cx="447675" cy="364490"/>
            </a:xfrm>
            <a:custGeom>
              <a:avLst/>
              <a:gdLst/>
              <a:ahLst/>
              <a:cxnLst/>
              <a:rect l="l" t="t" r="r" b="b"/>
              <a:pathLst>
                <a:path w="447675" h="364490">
                  <a:moveTo>
                    <a:pt x="73450" y="127510"/>
                  </a:moveTo>
                  <a:lnTo>
                    <a:pt x="73450" y="272503"/>
                  </a:lnTo>
                  <a:lnTo>
                    <a:pt x="73487" y="280169"/>
                  </a:lnTo>
                  <a:lnTo>
                    <a:pt x="76976" y="321862"/>
                  </a:lnTo>
                  <a:lnTo>
                    <a:pt x="91862" y="339343"/>
                  </a:lnTo>
                  <a:lnTo>
                    <a:pt x="97543" y="339343"/>
                  </a:lnTo>
                  <a:lnTo>
                    <a:pt x="130338" y="314039"/>
                  </a:lnTo>
                  <a:lnTo>
                    <a:pt x="135443" y="298357"/>
                  </a:lnTo>
                  <a:lnTo>
                    <a:pt x="140731" y="298357"/>
                  </a:lnTo>
                  <a:lnTo>
                    <a:pt x="140731" y="342281"/>
                  </a:lnTo>
                  <a:lnTo>
                    <a:pt x="137206" y="342281"/>
                  </a:lnTo>
                  <a:lnTo>
                    <a:pt x="134219" y="343505"/>
                  </a:lnTo>
                  <a:lnTo>
                    <a:pt x="92107" y="359762"/>
                  </a:lnTo>
                  <a:lnTo>
                    <a:pt x="81842" y="359239"/>
                  </a:lnTo>
                  <a:lnTo>
                    <a:pt x="47927" y="341547"/>
                  </a:lnTo>
                  <a:lnTo>
                    <a:pt x="34521" y="298504"/>
                  </a:lnTo>
                  <a:lnTo>
                    <a:pt x="33640" y="264129"/>
                  </a:lnTo>
                  <a:lnTo>
                    <a:pt x="33640" y="127510"/>
                  </a:lnTo>
                  <a:lnTo>
                    <a:pt x="0" y="127510"/>
                  </a:lnTo>
                  <a:lnTo>
                    <a:pt x="0" y="107091"/>
                  </a:lnTo>
                  <a:lnTo>
                    <a:pt x="33640" y="107091"/>
                  </a:lnTo>
                  <a:lnTo>
                    <a:pt x="33640" y="53472"/>
                  </a:lnTo>
                  <a:lnTo>
                    <a:pt x="33640" y="46714"/>
                  </a:lnTo>
                  <a:lnTo>
                    <a:pt x="32758" y="40446"/>
                  </a:lnTo>
                  <a:lnTo>
                    <a:pt x="30996" y="34668"/>
                  </a:lnTo>
                  <a:lnTo>
                    <a:pt x="29233" y="28792"/>
                  </a:lnTo>
                  <a:lnTo>
                    <a:pt x="23309" y="25658"/>
                  </a:lnTo>
                  <a:lnTo>
                    <a:pt x="13221" y="25267"/>
                  </a:lnTo>
                  <a:lnTo>
                    <a:pt x="13221" y="19244"/>
                  </a:lnTo>
                  <a:lnTo>
                    <a:pt x="73450" y="0"/>
                  </a:lnTo>
                  <a:lnTo>
                    <a:pt x="73450" y="107091"/>
                  </a:lnTo>
                  <a:lnTo>
                    <a:pt x="140731" y="107091"/>
                  </a:lnTo>
                  <a:lnTo>
                    <a:pt x="140731" y="127510"/>
                  </a:lnTo>
                  <a:lnTo>
                    <a:pt x="73450" y="127510"/>
                  </a:lnTo>
                  <a:close/>
                </a:path>
                <a:path w="447675" h="364490">
                  <a:moveTo>
                    <a:pt x="312200" y="364023"/>
                  </a:moveTo>
                  <a:lnTo>
                    <a:pt x="270553" y="358486"/>
                  </a:lnTo>
                  <a:lnTo>
                    <a:pt x="235775" y="342391"/>
                  </a:lnTo>
                  <a:lnTo>
                    <a:pt x="201730" y="308273"/>
                  </a:lnTo>
                  <a:lnTo>
                    <a:pt x="183477" y="261889"/>
                  </a:lnTo>
                  <a:lnTo>
                    <a:pt x="181164" y="235189"/>
                  </a:lnTo>
                  <a:lnTo>
                    <a:pt x="181797" y="220756"/>
                  </a:lnTo>
                  <a:lnTo>
                    <a:pt x="191300" y="181423"/>
                  </a:lnTo>
                  <a:lnTo>
                    <a:pt x="211105" y="148729"/>
                  </a:lnTo>
                  <a:lnTo>
                    <a:pt x="250392" y="117797"/>
                  </a:lnTo>
                  <a:lnTo>
                    <a:pt x="287998" y="105255"/>
                  </a:lnTo>
                  <a:lnTo>
                    <a:pt x="315872" y="102831"/>
                  </a:lnTo>
                  <a:lnTo>
                    <a:pt x="330030" y="103419"/>
                  </a:lnTo>
                  <a:lnTo>
                    <a:pt x="368758" y="112233"/>
                  </a:lnTo>
                  <a:lnTo>
                    <a:pt x="410331" y="138381"/>
                  </a:lnTo>
                  <a:lnTo>
                    <a:pt x="437360" y="178338"/>
                  </a:lnTo>
                  <a:lnTo>
                    <a:pt x="446450" y="215633"/>
                  </a:lnTo>
                  <a:lnTo>
                    <a:pt x="447056" y="229166"/>
                  </a:lnTo>
                  <a:lnTo>
                    <a:pt x="446506" y="242002"/>
                  </a:lnTo>
                  <a:lnTo>
                    <a:pt x="438242" y="279407"/>
                  </a:lnTo>
                  <a:lnTo>
                    <a:pt x="412387" y="322449"/>
                  </a:lnTo>
                  <a:lnTo>
                    <a:pt x="382365" y="346385"/>
                  </a:lnTo>
                  <a:lnTo>
                    <a:pt x="343343" y="361158"/>
                  </a:lnTo>
                  <a:lnTo>
                    <a:pt x="312200" y="36402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4" name="object 504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6278448" y="6671788"/>
              <a:ext cx="211482" cy="244094"/>
            </a:xfrm>
            <a:prstGeom prst="rect">
              <a:avLst/>
            </a:prstGeom>
          </p:spPr>
        </p:pic>
      </p:grpSp>
      <p:grpSp>
        <p:nvGrpSpPr>
          <p:cNvPr id="505" name="object 505"/>
          <p:cNvGrpSpPr/>
          <p:nvPr/>
        </p:nvGrpSpPr>
        <p:grpSpPr>
          <a:xfrm>
            <a:off x="1199428" y="7134717"/>
            <a:ext cx="1831339" cy="549910"/>
            <a:chOff x="1199428" y="7134717"/>
            <a:chExt cx="1831339" cy="549910"/>
          </a:xfrm>
        </p:grpSpPr>
        <p:sp>
          <p:nvSpPr>
            <p:cNvPr id="506" name="object 506"/>
            <p:cNvSpPr/>
            <p:nvPr/>
          </p:nvSpPr>
          <p:spPr>
            <a:xfrm>
              <a:off x="1210711" y="7289818"/>
              <a:ext cx="255270" cy="383540"/>
            </a:xfrm>
            <a:custGeom>
              <a:avLst/>
              <a:gdLst/>
              <a:ahLst/>
              <a:cxnLst/>
              <a:rect l="l" t="t" r="r" b="b"/>
              <a:pathLst>
                <a:path w="255269" h="383540">
                  <a:moveTo>
                    <a:pt x="127657" y="0"/>
                  </a:moveTo>
                  <a:lnTo>
                    <a:pt x="171480" y="6280"/>
                  </a:lnTo>
                  <a:lnTo>
                    <a:pt x="205736" y="24055"/>
                  </a:lnTo>
                  <a:lnTo>
                    <a:pt x="237540" y="59715"/>
                  </a:lnTo>
                  <a:lnTo>
                    <a:pt x="253222" y="105622"/>
                  </a:lnTo>
                  <a:lnTo>
                    <a:pt x="255168" y="130008"/>
                  </a:lnTo>
                  <a:lnTo>
                    <a:pt x="254700" y="142017"/>
                  </a:lnTo>
                  <a:lnTo>
                    <a:pt x="243434" y="188989"/>
                  </a:lnTo>
                  <a:lnTo>
                    <a:pt x="216643" y="228496"/>
                  </a:lnTo>
                  <a:lnTo>
                    <a:pt x="174648" y="254746"/>
                  </a:lnTo>
                  <a:lnTo>
                    <a:pt x="132505" y="261191"/>
                  </a:lnTo>
                  <a:lnTo>
                    <a:pt x="123113" y="260576"/>
                  </a:lnTo>
                  <a:lnTo>
                    <a:pt x="84643" y="246033"/>
                  </a:lnTo>
                  <a:lnTo>
                    <a:pt x="59054" y="226228"/>
                  </a:lnTo>
                  <a:lnTo>
                    <a:pt x="59054" y="344191"/>
                  </a:lnTo>
                  <a:lnTo>
                    <a:pt x="59054" y="347423"/>
                  </a:lnTo>
                  <a:lnTo>
                    <a:pt x="59446" y="350949"/>
                  </a:lnTo>
                  <a:lnTo>
                    <a:pt x="60229" y="354768"/>
                  </a:lnTo>
                  <a:lnTo>
                    <a:pt x="61013" y="358587"/>
                  </a:lnTo>
                  <a:lnTo>
                    <a:pt x="75067" y="377244"/>
                  </a:lnTo>
                  <a:lnTo>
                    <a:pt x="78298" y="377244"/>
                  </a:lnTo>
                  <a:lnTo>
                    <a:pt x="78298" y="383266"/>
                  </a:lnTo>
                  <a:lnTo>
                    <a:pt x="0" y="383266"/>
                  </a:lnTo>
                  <a:lnTo>
                    <a:pt x="0" y="377244"/>
                  </a:lnTo>
                  <a:lnTo>
                    <a:pt x="2840" y="377244"/>
                  </a:lnTo>
                  <a:lnTo>
                    <a:pt x="5435" y="376019"/>
                  </a:lnTo>
                  <a:lnTo>
                    <a:pt x="7785" y="373571"/>
                  </a:lnTo>
                  <a:lnTo>
                    <a:pt x="10234" y="371221"/>
                  </a:lnTo>
                  <a:lnTo>
                    <a:pt x="12339" y="368430"/>
                  </a:lnTo>
                  <a:lnTo>
                    <a:pt x="14102" y="365198"/>
                  </a:lnTo>
                  <a:lnTo>
                    <a:pt x="15963" y="362064"/>
                  </a:lnTo>
                  <a:lnTo>
                    <a:pt x="17285" y="358587"/>
                  </a:lnTo>
                  <a:lnTo>
                    <a:pt x="18068" y="354768"/>
                  </a:lnTo>
                  <a:lnTo>
                    <a:pt x="18852" y="350949"/>
                  </a:lnTo>
                  <a:lnTo>
                    <a:pt x="19244" y="347423"/>
                  </a:lnTo>
                  <a:lnTo>
                    <a:pt x="19244" y="344191"/>
                  </a:lnTo>
                  <a:lnTo>
                    <a:pt x="19244" y="39663"/>
                  </a:lnTo>
                  <a:lnTo>
                    <a:pt x="19244" y="36040"/>
                  </a:lnTo>
                  <a:lnTo>
                    <a:pt x="19146" y="32563"/>
                  </a:lnTo>
                  <a:lnTo>
                    <a:pt x="18950" y="29233"/>
                  </a:lnTo>
                  <a:lnTo>
                    <a:pt x="18754" y="25805"/>
                  </a:lnTo>
                  <a:lnTo>
                    <a:pt x="18068" y="22818"/>
                  </a:lnTo>
                  <a:lnTo>
                    <a:pt x="16893" y="20272"/>
                  </a:lnTo>
                  <a:lnTo>
                    <a:pt x="15718" y="17628"/>
                  </a:lnTo>
                  <a:lnTo>
                    <a:pt x="13808" y="15424"/>
                  </a:lnTo>
                  <a:lnTo>
                    <a:pt x="11164" y="13661"/>
                  </a:lnTo>
                  <a:lnTo>
                    <a:pt x="8618" y="11801"/>
                  </a:lnTo>
                  <a:lnTo>
                    <a:pt x="4896" y="10674"/>
                  </a:lnTo>
                  <a:lnTo>
                    <a:pt x="0" y="10283"/>
                  </a:lnTo>
                  <a:lnTo>
                    <a:pt x="0" y="4259"/>
                  </a:lnTo>
                  <a:lnTo>
                    <a:pt x="59054" y="4259"/>
                  </a:lnTo>
                  <a:lnTo>
                    <a:pt x="59054" y="30702"/>
                  </a:lnTo>
                  <a:lnTo>
                    <a:pt x="65389" y="23898"/>
                  </a:lnTo>
                  <a:lnTo>
                    <a:pt x="106614" y="2056"/>
                  </a:lnTo>
                  <a:lnTo>
                    <a:pt x="116814" y="514"/>
                  </a:lnTo>
                  <a:lnTo>
                    <a:pt x="127657" y="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7" name="object 50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258483" y="7298954"/>
              <a:ext cx="179017" cy="242772"/>
            </a:xfrm>
            <a:prstGeom prst="rect">
              <a:avLst/>
            </a:prstGeom>
          </p:spPr>
        </p:pic>
        <p:sp>
          <p:nvSpPr>
            <p:cNvPr id="508" name="object 508"/>
            <p:cNvSpPr/>
            <p:nvPr/>
          </p:nvSpPr>
          <p:spPr>
            <a:xfrm>
              <a:off x="1518207" y="7289818"/>
              <a:ext cx="466090" cy="261620"/>
            </a:xfrm>
            <a:custGeom>
              <a:avLst/>
              <a:gdLst/>
              <a:ahLst/>
              <a:cxnLst/>
              <a:rect l="l" t="t" r="r" b="b"/>
              <a:pathLst>
                <a:path w="466089" h="261620">
                  <a:moveTo>
                    <a:pt x="148664" y="48183"/>
                  </a:moveTo>
                  <a:lnTo>
                    <a:pt x="143866" y="40153"/>
                  </a:lnTo>
                  <a:lnTo>
                    <a:pt x="138822" y="35158"/>
                  </a:lnTo>
                  <a:lnTo>
                    <a:pt x="133533" y="33199"/>
                  </a:lnTo>
                  <a:lnTo>
                    <a:pt x="128343" y="31143"/>
                  </a:lnTo>
                  <a:lnTo>
                    <a:pt x="122320" y="30114"/>
                  </a:lnTo>
                  <a:lnTo>
                    <a:pt x="115464" y="30114"/>
                  </a:lnTo>
                  <a:lnTo>
                    <a:pt x="111057" y="30114"/>
                  </a:lnTo>
                  <a:lnTo>
                    <a:pt x="106357" y="31143"/>
                  </a:lnTo>
                  <a:lnTo>
                    <a:pt x="101362" y="33199"/>
                  </a:lnTo>
                  <a:lnTo>
                    <a:pt x="96367" y="35158"/>
                  </a:lnTo>
                  <a:lnTo>
                    <a:pt x="91470" y="37753"/>
                  </a:lnTo>
                  <a:lnTo>
                    <a:pt x="86672" y="40985"/>
                  </a:lnTo>
                  <a:lnTo>
                    <a:pt x="81873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29" y="250908"/>
                  </a:lnTo>
                  <a:lnTo>
                    <a:pt x="80061" y="250908"/>
                  </a:lnTo>
                  <a:lnTo>
                    <a:pt x="80061" y="256931"/>
                  </a:lnTo>
                  <a:lnTo>
                    <a:pt x="1762" y="256931"/>
                  </a:lnTo>
                  <a:lnTo>
                    <a:pt x="1762" y="250908"/>
                  </a:lnTo>
                  <a:lnTo>
                    <a:pt x="4602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6" y="245424"/>
                  </a:lnTo>
                  <a:lnTo>
                    <a:pt x="14102" y="242584"/>
                  </a:lnTo>
                  <a:lnTo>
                    <a:pt x="15865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1" y="228726"/>
                  </a:lnTo>
                  <a:lnTo>
                    <a:pt x="20615" y="225102"/>
                  </a:lnTo>
                  <a:lnTo>
                    <a:pt x="21006" y="221675"/>
                  </a:lnTo>
                  <a:lnTo>
                    <a:pt x="21006" y="218443"/>
                  </a:lnTo>
                  <a:lnTo>
                    <a:pt x="21006" y="50534"/>
                  </a:lnTo>
                  <a:lnTo>
                    <a:pt x="21006" y="44951"/>
                  </a:lnTo>
                  <a:lnTo>
                    <a:pt x="19195" y="39369"/>
                  </a:lnTo>
                  <a:lnTo>
                    <a:pt x="15571" y="33787"/>
                  </a:lnTo>
                  <a:lnTo>
                    <a:pt x="12045" y="28107"/>
                  </a:lnTo>
                  <a:lnTo>
                    <a:pt x="6855" y="24483"/>
                  </a:lnTo>
                  <a:lnTo>
                    <a:pt x="0" y="22916"/>
                  </a:lnTo>
                  <a:lnTo>
                    <a:pt x="0" y="18068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0" y="31730"/>
                  </a:lnTo>
                  <a:lnTo>
                    <a:pt x="68260" y="27421"/>
                  </a:lnTo>
                  <a:lnTo>
                    <a:pt x="72275" y="23210"/>
                  </a:lnTo>
                  <a:lnTo>
                    <a:pt x="76291" y="18999"/>
                  </a:lnTo>
                  <a:lnTo>
                    <a:pt x="102243" y="3378"/>
                  </a:lnTo>
                  <a:lnTo>
                    <a:pt x="108315" y="1126"/>
                  </a:lnTo>
                  <a:lnTo>
                    <a:pt x="115366" y="0"/>
                  </a:lnTo>
                  <a:lnTo>
                    <a:pt x="123397" y="0"/>
                  </a:lnTo>
                  <a:lnTo>
                    <a:pt x="128979" y="0"/>
                  </a:lnTo>
                  <a:lnTo>
                    <a:pt x="136178" y="1224"/>
                  </a:lnTo>
                  <a:lnTo>
                    <a:pt x="144992" y="3672"/>
                  </a:lnTo>
                  <a:lnTo>
                    <a:pt x="153806" y="6022"/>
                  </a:lnTo>
                  <a:lnTo>
                    <a:pt x="161053" y="8617"/>
                  </a:lnTo>
                  <a:lnTo>
                    <a:pt x="166733" y="11458"/>
                  </a:lnTo>
                  <a:lnTo>
                    <a:pt x="148664" y="48183"/>
                  </a:lnTo>
                  <a:close/>
                </a:path>
                <a:path w="466089" h="261620">
                  <a:moveTo>
                    <a:pt x="330852" y="261191"/>
                  </a:moveTo>
                  <a:lnTo>
                    <a:pt x="289205" y="255655"/>
                  </a:lnTo>
                  <a:lnTo>
                    <a:pt x="254426" y="239560"/>
                  </a:lnTo>
                  <a:lnTo>
                    <a:pt x="220381" y="205442"/>
                  </a:lnTo>
                  <a:lnTo>
                    <a:pt x="202129" y="159057"/>
                  </a:lnTo>
                  <a:lnTo>
                    <a:pt x="199815" y="132358"/>
                  </a:lnTo>
                  <a:lnTo>
                    <a:pt x="200449" y="117925"/>
                  </a:lnTo>
                  <a:lnTo>
                    <a:pt x="209951" y="78592"/>
                  </a:lnTo>
                  <a:lnTo>
                    <a:pt x="229756" y="45897"/>
                  </a:lnTo>
                  <a:lnTo>
                    <a:pt x="269043" y="14965"/>
                  </a:lnTo>
                  <a:lnTo>
                    <a:pt x="306650" y="2423"/>
                  </a:lnTo>
                  <a:lnTo>
                    <a:pt x="334524" y="0"/>
                  </a:lnTo>
                  <a:lnTo>
                    <a:pt x="348682" y="587"/>
                  </a:lnTo>
                  <a:lnTo>
                    <a:pt x="387409" y="9401"/>
                  </a:lnTo>
                  <a:lnTo>
                    <a:pt x="428982" y="35550"/>
                  </a:lnTo>
                  <a:lnTo>
                    <a:pt x="456012" y="75507"/>
                  </a:lnTo>
                  <a:lnTo>
                    <a:pt x="465102" y="112802"/>
                  </a:lnTo>
                  <a:lnTo>
                    <a:pt x="465708" y="126335"/>
                  </a:lnTo>
                  <a:lnTo>
                    <a:pt x="465157" y="139170"/>
                  </a:lnTo>
                  <a:lnTo>
                    <a:pt x="456894" y="176576"/>
                  </a:lnTo>
                  <a:lnTo>
                    <a:pt x="431039" y="219618"/>
                  </a:lnTo>
                  <a:lnTo>
                    <a:pt x="401016" y="243554"/>
                  </a:lnTo>
                  <a:lnTo>
                    <a:pt x="361995" y="258326"/>
                  </a:lnTo>
                  <a:lnTo>
                    <a:pt x="330852" y="26119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9" name="object 509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745815" y="7298366"/>
              <a:ext cx="211482" cy="244094"/>
            </a:xfrm>
            <a:prstGeom prst="rect">
              <a:avLst/>
            </a:prstGeom>
          </p:spPr>
        </p:pic>
        <p:sp>
          <p:nvSpPr>
            <p:cNvPr id="510" name="object 510"/>
            <p:cNvSpPr/>
            <p:nvPr/>
          </p:nvSpPr>
          <p:spPr>
            <a:xfrm>
              <a:off x="2016963" y="7286880"/>
              <a:ext cx="387985" cy="270510"/>
            </a:xfrm>
            <a:custGeom>
              <a:avLst/>
              <a:gdLst/>
              <a:ahLst/>
              <a:cxnLst/>
              <a:rect l="l" t="t" r="r" b="b"/>
              <a:pathLst>
                <a:path w="387985" h="270509">
                  <a:moveTo>
                    <a:pt x="263542" y="7198"/>
                  </a:moveTo>
                  <a:lnTo>
                    <a:pt x="263542" y="13221"/>
                  </a:lnTo>
                  <a:lnTo>
                    <a:pt x="260702" y="13221"/>
                  </a:lnTo>
                  <a:lnTo>
                    <a:pt x="257862" y="14249"/>
                  </a:lnTo>
                  <a:lnTo>
                    <a:pt x="255021" y="16306"/>
                  </a:lnTo>
                  <a:lnTo>
                    <a:pt x="252279" y="18264"/>
                  </a:lnTo>
                  <a:lnTo>
                    <a:pt x="249586" y="20859"/>
                  </a:lnTo>
                  <a:lnTo>
                    <a:pt x="130595" y="270152"/>
                  </a:lnTo>
                  <a:lnTo>
                    <a:pt x="27617" y="42601"/>
                  </a:lnTo>
                  <a:lnTo>
                    <a:pt x="24875" y="36236"/>
                  </a:lnTo>
                  <a:lnTo>
                    <a:pt x="21300" y="29772"/>
                  </a:lnTo>
                  <a:lnTo>
                    <a:pt x="16893" y="23210"/>
                  </a:lnTo>
                  <a:lnTo>
                    <a:pt x="12486" y="16550"/>
                  </a:lnTo>
                  <a:lnTo>
                    <a:pt x="6855" y="13221"/>
                  </a:lnTo>
                  <a:lnTo>
                    <a:pt x="0" y="13221"/>
                  </a:lnTo>
                  <a:lnTo>
                    <a:pt x="0" y="7198"/>
                  </a:lnTo>
                  <a:lnTo>
                    <a:pt x="82412" y="7198"/>
                  </a:lnTo>
                  <a:lnTo>
                    <a:pt x="82412" y="13221"/>
                  </a:lnTo>
                  <a:lnTo>
                    <a:pt x="80061" y="13221"/>
                  </a:lnTo>
                  <a:lnTo>
                    <a:pt x="76976" y="14445"/>
                  </a:lnTo>
                  <a:lnTo>
                    <a:pt x="73157" y="16894"/>
                  </a:lnTo>
                  <a:lnTo>
                    <a:pt x="69337" y="19244"/>
                  </a:lnTo>
                  <a:lnTo>
                    <a:pt x="67428" y="22623"/>
                  </a:lnTo>
                  <a:lnTo>
                    <a:pt x="67428" y="27030"/>
                  </a:lnTo>
                  <a:lnTo>
                    <a:pt x="67428" y="28988"/>
                  </a:lnTo>
                  <a:lnTo>
                    <a:pt x="69043" y="33591"/>
                  </a:lnTo>
                  <a:lnTo>
                    <a:pt x="72275" y="40839"/>
                  </a:lnTo>
                  <a:lnTo>
                    <a:pt x="141466" y="196701"/>
                  </a:lnTo>
                  <a:lnTo>
                    <a:pt x="216092" y="34228"/>
                  </a:lnTo>
                  <a:lnTo>
                    <a:pt x="217659" y="30212"/>
                  </a:lnTo>
                  <a:lnTo>
                    <a:pt x="218443" y="27225"/>
                  </a:lnTo>
                  <a:lnTo>
                    <a:pt x="218443" y="25267"/>
                  </a:lnTo>
                  <a:lnTo>
                    <a:pt x="218443" y="21643"/>
                  </a:lnTo>
                  <a:lnTo>
                    <a:pt x="216729" y="18754"/>
                  </a:lnTo>
                  <a:lnTo>
                    <a:pt x="213301" y="16600"/>
                  </a:lnTo>
                  <a:lnTo>
                    <a:pt x="209874" y="14347"/>
                  </a:lnTo>
                  <a:lnTo>
                    <a:pt x="206984" y="13221"/>
                  </a:lnTo>
                  <a:lnTo>
                    <a:pt x="204634" y="13221"/>
                  </a:lnTo>
                  <a:lnTo>
                    <a:pt x="204634" y="7198"/>
                  </a:lnTo>
                  <a:lnTo>
                    <a:pt x="263542" y="7198"/>
                  </a:lnTo>
                  <a:close/>
                </a:path>
                <a:path w="387985" h="270509">
                  <a:moveTo>
                    <a:pt x="309305" y="259869"/>
                  </a:moveTo>
                  <a:lnTo>
                    <a:pt x="309305" y="253846"/>
                  </a:lnTo>
                  <a:lnTo>
                    <a:pt x="312439" y="253846"/>
                  </a:lnTo>
                  <a:lnTo>
                    <a:pt x="315230" y="252671"/>
                  </a:lnTo>
                  <a:lnTo>
                    <a:pt x="327227" y="231370"/>
                  </a:lnTo>
                  <a:lnTo>
                    <a:pt x="328108" y="227551"/>
                  </a:lnTo>
                  <a:lnTo>
                    <a:pt x="328549" y="224025"/>
                  </a:lnTo>
                  <a:lnTo>
                    <a:pt x="328549" y="220794"/>
                  </a:lnTo>
                  <a:lnTo>
                    <a:pt x="328549" y="54059"/>
                  </a:lnTo>
                  <a:lnTo>
                    <a:pt x="328549" y="47302"/>
                  </a:lnTo>
                  <a:lnTo>
                    <a:pt x="327521" y="40838"/>
                  </a:lnTo>
                  <a:lnTo>
                    <a:pt x="325464" y="34668"/>
                  </a:lnTo>
                  <a:lnTo>
                    <a:pt x="323506" y="28401"/>
                  </a:lnTo>
                  <a:lnTo>
                    <a:pt x="317678" y="25022"/>
                  </a:lnTo>
                  <a:lnTo>
                    <a:pt x="307983" y="24532"/>
                  </a:lnTo>
                  <a:lnTo>
                    <a:pt x="307983" y="19244"/>
                  </a:lnTo>
                  <a:lnTo>
                    <a:pt x="368212" y="0"/>
                  </a:lnTo>
                  <a:lnTo>
                    <a:pt x="368212" y="220794"/>
                  </a:lnTo>
                  <a:lnTo>
                    <a:pt x="368212" y="224025"/>
                  </a:lnTo>
                  <a:lnTo>
                    <a:pt x="384225" y="253846"/>
                  </a:lnTo>
                  <a:lnTo>
                    <a:pt x="387457" y="253846"/>
                  </a:lnTo>
                  <a:lnTo>
                    <a:pt x="387457" y="259869"/>
                  </a:lnTo>
                  <a:lnTo>
                    <a:pt x="309305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1" name="object 51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17924" y="7188924"/>
              <a:ext cx="79711" cy="79123"/>
            </a:xfrm>
            <a:prstGeom prst="rect">
              <a:avLst/>
            </a:prstGeom>
          </p:spPr>
        </p:pic>
        <p:sp>
          <p:nvSpPr>
            <p:cNvPr id="512" name="object 512"/>
            <p:cNvSpPr/>
            <p:nvPr/>
          </p:nvSpPr>
          <p:spPr>
            <a:xfrm>
              <a:off x="2464060" y="7146001"/>
              <a:ext cx="255270" cy="405130"/>
            </a:xfrm>
            <a:custGeom>
              <a:avLst/>
              <a:gdLst/>
              <a:ahLst/>
              <a:cxnLst/>
              <a:rect l="l" t="t" r="r" b="b"/>
              <a:pathLst>
                <a:path w="255269" h="405129">
                  <a:moveTo>
                    <a:pt x="196114" y="400748"/>
                  </a:moveTo>
                  <a:lnTo>
                    <a:pt x="196114" y="374306"/>
                  </a:lnTo>
                  <a:lnTo>
                    <a:pt x="190541" y="379925"/>
                  </a:lnTo>
                  <a:lnTo>
                    <a:pt x="184104" y="385324"/>
                  </a:lnTo>
                  <a:lnTo>
                    <a:pt x="149399" y="402621"/>
                  </a:lnTo>
                  <a:lnTo>
                    <a:pt x="125748" y="405008"/>
                  </a:lnTo>
                  <a:lnTo>
                    <a:pt x="110314" y="404311"/>
                  </a:lnTo>
                  <a:lnTo>
                    <a:pt x="70072" y="393844"/>
                  </a:lnTo>
                  <a:lnTo>
                    <a:pt x="30555" y="364610"/>
                  </a:lnTo>
                  <a:lnTo>
                    <a:pt x="7491" y="323478"/>
                  </a:lnTo>
                  <a:lnTo>
                    <a:pt x="0" y="275588"/>
                  </a:lnTo>
                  <a:lnTo>
                    <a:pt x="486" y="263569"/>
                  </a:lnTo>
                  <a:lnTo>
                    <a:pt x="12165" y="216267"/>
                  </a:lnTo>
                  <a:lnTo>
                    <a:pt x="39489" y="176512"/>
                  </a:lnTo>
                  <a:lnTo>
                    <a:pt x="82558" y="150262"/>
                  </a:lnTo>
                  <a:lnTo>
                    <a:pt x="124425" y="143817"/>
                  </a:lnTo>
                  <a:lnTo>
                    <a:pt x="134663" y="144285"/>
                  </a:lnTo>
                  <a:lnTo>
                    <a:pt x="174216" y="155340"/>
                  </a:lnTo>
                  <a:lnTo>
                    <a:pt x="196114" y="170847"/>
                  </a:lnTo>
                  <a:lnTo>
                    <a:pt x="196114" y="53619"/>
                  </a:lnTo>
                  <a:lnTo>
                    <a:pt x="196114" y="46763"/>
                  </a:lnTo>
                  <a:lnTo>
                    <a:pt x="195085" y="40349"/>
                  </a:lnTo>
                  <a:lnTo>
                    <a:pt x="193029" y="34375"/>
                  </a:lnTo>
                  <a:lnTo>
                    <a:pt x="191070" y="28303"/>
                  </a:lnTo>
                  <a:lnTo>
                    <a:pt x="185292" y="25071"/>
                  </a:lnTo>
                  <a:lnTo>
                    <a:pt x="175694" y="24680"/>
                  </a:lnTo>
                  <a:lnTo>
                    <a:pt x="175694" y="18656"/>
                  </a:lnTo>
                  <a:lnTo>
                    <a:pt x="235777" y="0"/>
                  </a:lnTo>
                  <a:lnTo>
                    <a:pt x="235777" y="361673"/>
                  </a:lnTo>
                  <a:lnTo>
                    <a:pt x="235777" y="364904"/>
                  </a:lnTo>
                  <a:lnTo>
                    <a:pt x="251789" y="394726"/>
                  </a:lnTo>
                  <a:lnTo>
                    <a:pt x="255021" y="394726"/>
                  </a:lnTo>
                  <a:lnTo>
                    <a:pt x="255021" y="400748"/>
                  </a:lnTo>
                  <a:lnTo>
                    <a:pt x="196114" y="40074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3" name="object 513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491265" y="7298954"/>
              <a:ext cx="180192" cy="243506"/>
            </a:xfrm>
            <a:prstGeom prst="rect">
              <a:avLst/>
            </a:prstGeom>
          </p:spPr>
        </p:pic>
        <p:sp>
          <p:nvSpPr>
            <p:cNvPr id="514" name="object 514"/>
            <p:cNvSpPr/>
            <p:nvPr/>
          </p:nvSpPr>
          <p:spPr>
            <a:xfrm>
              <a:off x="2772703" y="7289818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4" h="261620">
                  <a:moveTo>
                    <a:pt x="37900" y="135443"/>
                  </a:moveTo>
                  <a:lnTo>
                    <a:pt x="48037" y="175400"/>
                  </a:lnTo>
                  <a:lnTo>
                    <a:pt x="68750" y="208894"/>
                  </a:lnTo>
                  <a:lnTo>
                    <a:pt x="100480" y="231958"/>
                  </a:lnTo>
                  <a:lnTo>
                    <a:pt x="143670" y="240625"/>
                  </a:lnTo>
                  <a:lnTo>
                    <a:pt x="150436" y="240386"/>
                  </a:lnTo>
                  <a:lnTo>
                    <a:pt x="192606" y="229038"/>
                  </a:lnTo>
                  <a:lnTo>
                    <a:pt x="226265" y="202412"/>
                  </a:lnTo>
                  <a:lnTo>
                    <a:pt x="235190" y="184067"/>
                  </a:lnTo>
                  <a:lnTo>
                    <a:pt x="240625" y="184067"/>
                  </a:lnTo>
                  <a:lnTo>
                    <a:pt x="240625" y="229313"/>
                  </a:lnTo>
                  <a:lnTo>
                    <a:pt x="238177" y="229313"/>
                  </a:lnTo>
                  <a:lnTo>
                    <a:pt x="235434" y="230097"/>
                  </a:lnTo>
                  <a:lnTo>
                    <a:pt x="232399" y="231664"/>
                  </a:lnTo>
                  <a:lnTo>
                    <a:pt x="229461" y="233231"/>
                  </a:lnTo>
                  <a:lnTo>
                    <a:pt x="225984" y="235239"/>
                  </a:lnTo>
                  <a:lnTo>
                    <a:pt x="221969" y="237687"/>
                  </a:lnTo>
                  <a:lnTo>
                    <a:pt x="215422" y="241350"/>
                  </a:lnTo>
                  <a:lnTo>
                    <a:pt x="178458" y="256646"/>
                  </a:lnTo>
                  <a:lnTo>
                    <a:pt x="135296" y="261191"/>
                  </a:lnTo>
                  <a:lnTo>
                    <a:pt x="121947" y="260704"/>
                  </a:lnTo>
                  <a:lnTo>
                    <a:pt x="83881" y="253405"/>
                  </a:lnTo>
                  <a:lnTo>
                    <a:pt x="40838" y="229313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0"/>
                  </a:lnTo>
                  <a:lnTo>
                    <a:pt x="468" y="116382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1" y="0"/>
                  </a:lnTo>
                  <a:lnTo>
                    <a:pt x="142091" y="642"/>
                  </a:lnTo>
                  <a:lnTo>
                    <a:pt x="180101" y="10283"/>
                  </a:lnTo>
                  <a:lnTo>
                    <a:pt x="217415" y="38488"/>
                  </a:lnTo>
                  <a:lnTo>
                    <a:pt x="239450" y="81236"/>
                  </a:lnTo>
                  <a:lnTo>
                    <a:pt x="246198" y="120982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5" name="object 5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9320" y="7298366"/>
              <a:ext cx="194000" cy="116436"/>
            </a:xfrm>
            <a:prstGeom prst="rect">
              <a:avLst/>
            </a:prstGeom>
          </p:spPr>
        </p:pic>
      </p:grpSp>
      <p:grpSp>
        <p:nvGrpSpPr>
          <p:cNvPr id="516" name="object 516"/>
          <p:cNvGrpSpPr/>
          <p:nvPr/>
        </p:nvGrpSpPr>
        <p:grpSpPr>
          <a:xfrm>
            <a:off x="3208909" y="7278535"/>
            <a:ext cx="245745" cy="283845"/>
            <a:chOff x="3208909" y="7278535"/>
            <a:chExt cx="245745" cy="283845"/>
          </a:xfrm>
        </p:grpSpPr>
        <p:sp>
          <p:nvSpPr>
            <p:cNvPr id="517" name="object 517"/>
            <p:cNvSpPr/>
            <p:nvPr/>
          </p:nvSpPr>
          <p:spPr>
            <a:xfrm>
              <a:off x="3220192" y="7289818"/>
              <a:ext cx="222885" cy="261620"/>
            </a:xfrm>
            <a:custGeom>
              <a:avLst/>
              <a:gdLst/>
              <a:ahLst/>
              <a:cxnLst/>
              <a:rect l="l" t="t" r="r" b="b"/>
              <a:pathLst>
                <a:path w="222885" h="261620">
                  <a:moveTo>
                    <a:pt x="164383" y="256931"/>
                  </a:moveTo>
                  <a:lnTo>
                    <a:pt x="164383" y="226228"/>
                  </a:lnTo>
                  <a:lnTo>
                    <a:pt x="161298" y="229313"/>
                  </a:lnTo>
                  <a:lnTo>
                    <a:pt x="153521" y="236401"/>
                  </a:lnTo>
                  <a:lnTo>
                    <a:pt x="116493" y="256481"/>
                  </a:lnTo>
                  <a:lnTo>
                    <a:pt x="79473" y="261191"/>
                  </a:lnTo>
                  <a:lnTo>
                    <a:pt x="69337" y="260888"/>
                  </a:lnTo>
                  <a:lnTo>
                    <a:pt x="29674" y="250541"/>
                  </a:lnTo>
                  <a:lnTo>
                    <a:pt x="1518" y="215064"/>
                  </a:lnTo>
                  <a:lnTo>
                    <a:pt x="0" y="207034"/>
                  </a:lnTo>
                  <a:lnTo>
                    <a:pt x="0" y="198611"/>
                  </a:lnTo>
                  <a:lnTo>
                    <a:pt x="17361" y="154852"/>
                  </a:lnTo>
                  <a:lnTo>
                    <a:pt x="54482" y="128961"/>
                  </a:lnTo>
                  <a:lnTo>
                    <a:pt x="94751" y="112820"/>
                  </a:lnTo>
                  <a:lnTo>
                    <a:pt x="145322" y="98084"/>
                  </a:lnTo>
                  <a:lnTo>
                    <a:pt x="164383" y="93282"/>
                  </a:lnTo>
                  <a:lnTo>
                    <a:pt x="163281" y="82099"/>
                  </a:lnTo>
                  <a:lnTo>
                    <a:pt x="145543" y="42564"/>
                  </a:lnTo>
                  <a:lnTo>
                    <a:pt x="110764" y="22035"/>
                  </a:lnTo>
                  <a:lnTo>
                    <a:pt x="95143" y="19244"/>
                  </a:lnTo>
                  <a:lnTo>
                    <a:pt x="89169" y="19244"/>
                  </a:lnTo>
                  <a:lnTo>
                    <a:pt x="47057" y="31436"/>
                  </a:lnTo>
                  <a:lnTo>
                    <a:pt x="26589" y="52737"/>
                  </a:lnTo>
                  <a:lnTo>
                    <a:pt x="22573" y="58515"/>
                  </a:lnTo>
                  <a:lnTo>
                    <a:pt x="19342" y="64000"/>
                  </a:lnTo>
                  <a:lnTo>
                    <a:pt x="16893" y="69190"/>
                  </a:lnTo>
                  <a:lnTo>
                    <a:pt x="11458" y="69190"/>
                  </a:lnTo>
                  <a:lnTo>
                    <a:pt x="11458" y="25266"/>
                  </a:lnTo>
                  <a:lnTo>
                    <a:pt x="14690" y="24875"/>
                  </a:lnTo>
                  <a:lnTo>
                    <a:pt x="17677" y="23896"/>
                  </a:lnTo>
                  <a:lnTo>
                    <a:pt x="20419" y="22329"/>
                  </a:lnTo>
                  <a:lnTo>
                    <a:pt x="23259" y="20663"/>
                  </a:lnTo>
                  <a:lnTo>
                    <a:pt x="26687" y="19048"/>
                  </a:lnTo>
                  <a:lnTo>
                    <a:pt x="55381" y="6904"/>
                  </a:lnTo>
                  <a:lnTo>
                    <a:pt x="64021" y="3883"/>
                  </a:lnTo>
                  <a:lnTo>
                    <a:pt x="74222" y="1725"/>
                  </a:lnTo>
                  <a:lnTo>
                    <a:pt x="85983" y="431"/>
                  </a:lnTo>
                  <a:lnTo>
                    <a:pt x="99305" y="0"/>
                  </a:lnTo>
                  <a:lnTo>
                    <a:pt x="115106" y="532"/>
                  </a:lnTo>
                  <a:lnTo>
                    <a:pt x="152925" y="8520"/>
                  </a:lnTo>
                  <a:lnTo>
                    <a:pt x="184508" y="30702"/>
                  </a:lnTo>
                  <a:lnTo>
                    <a:pt x="200805" y="71229"/>
                  </a:lnTo>
                  <a:lnTo>
                    <a:pt x="202871" y="98717"/>
                  </a:lnTo>
                  <a:lnTo>
                    <a:pt x="202871" y="217855"/>
                  </a:lnTo>
                  <a:lnTo>
                    <a:pt x="202871" y="225886"/>
                  </a:lnTo>
                  <a:lnTo>
                    <a:pt x="204683" y="233426"/>
                  </a:lnTo>
                  <a:lnTo>
                    <a:pt x="208306" y="240478"/>
                  </a:lnTo>
                  <a:lnTo>
                    <a:pt x="211930" y="247432"/>
                  </a:lnTo>
                  <a:lnTo>
                    <a:pt x="216729" y="250908"/>
                  </a:lnTo>
                  <a:lnTo>
                    <a:pt x="222703" y="250908"/>
                  </a:lnTo>
                  <a:lnTo>
                    <a:pt x="222703" y="256931"/>
                  </a:lnTo>
                  <a:lnTo>
                    <a:pt x="164383" y="25693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8" name="object 51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7545" y="7392237"/>
              <a:ext cx="148314" cy="147139"/>
            </a:xfrm>
            <a:prstGeom prst="rect">
              <a:avLst/>
            </a:prstGeom>
          </p:spPr>
        </p:pic>
      </p:grpSp>
      <p:grpSp>
        <p:nvGrpSpPr>
          <p:cNvPr id="519" name="object 519"/>
          <p:cNvGrpSpPr/>
          <p:nvPr/>
        </p:nvGrpSpPr>
        <p:grpSpPr>
          <a:xfrm>
            <a:off x="3646310" y="7134717"/>
            <a:ext cx="2007235" cy="549910"/>
            <a:chOff x="3646310" y="7134717"/>
            <a:chExt cx="2007235" cy="549910"/>
          </a:xfrm>
        </p:grpSpPr>
        <p:sp>
          <p:nvSpPr>
            <p:cNvPr id="520" name="object 520"/>
            <p:cNvSpPr/>
            <p:nvPr/>
          </p:nvSpPr>
          <p:spPr>
            <a:xfrm>
              <a:off x="3657593" y="7289818"/>
              <a:ext cx="255270" cy="383540"/>
            </a:xfrm>
            <a:custGeom>
              <a:avLst/>
              <a:gdLst/>
              <a:ahLst/>
              <a:cxnLst/>
              <a:rect l="l" t="t" r="r" b="b"/>
              <a:pathLst>
                <a:path w="255270" h="383540">
                  <a:moveTo>
                    <a:pt x="127657" y="0"/>
                  </a:moveTo>
                  <a:lnTo>
                    <a:pt x="171480" y="6280"/>
                  </a:lnTo>
                  <a:lnTo>
                    <a:pt x="205736" y="24055"/>
                  </a:lnTo>
                  <a:lnTo>
                    <a:pt x="237540" y="59715"/>
                  </a:lnTo>
                  <a:lnTo>
                    <a:pt x="253222" y="105622"/>
                  </a:lnTo>
                  <a:lnTo>
                    <a:pt x="255168" y="130008"/>
                  </a:lnTo>
                  <a:lnTo>
                    <a:pt x="254700" y="142017"/>
                  </a:lnTo>
                  <a:lnTo>
                    <a:pt x="243434" y="188989"/>
                  </a:lnTo>
                  <a:lnTo>
                    <a:pt x="216643" y="228496"/>
                  </a:lnTo>
                  <a:lnTo>
                    <a:pt x="174647" y="254746"/>
                  </a:lnTo>
                  <a:lnTo>
                    <a:pt x="132505" y="261191"/>
                  </a:lnTo>
                  <a:lnTo>
                    <a:pt x="123112" y="260576"/>
                  </a:lnTo>
                  <a:lnTo>
                    <a:pt x="84643" y="246033"/>
                  </a:lnTo>
                  <a:lnTo>
                    <a:pt x="59054" y="226228"/>
                  </a:lnTo>
                  <a:lnTo>
                    <a:pt x="59054" y="344191"/>
                  </a:lnTo>
                  <a:lnTo>
                    <a:pt x="59054" y="347423"/>
                  </a:lnTo>
                  <a:lnTo>
                    <a:pt x="59446" y="350949"/>
                  </a:lnTo>
                  <a:lnTo>
                    <a:pt x="60229" y="354768"/>
                  </a:lnTo>
                  <a:lnTo>
                    <a:pt x="61013" y="358587"/>
                  </a:lnTo>
                  <a:lnTo>
                    <a:pt x="75066" y="377244"/>
                  </a:lnTo>
                  <a:lnTo>
                    <a:pt x="78298" y="377244"/>
                  </a:lnTo>
                  <a:lnTo>
                    <a:pt x="78298" y="383266"/>
                  </a:lnTo>
                  <a:lnTo>
                    <a:pt x="0" y="383266"/>
                  </a:lnTo>
                  <a:lnTo>
                    <a:pt x="0" y="377244"/>
                  </a:lnTo>
                  <a:lnTo>
                    <a:pt x="2840" y="377244"/>
                  </a:lnTo>
                  <a:lnTo>
                    <a:pt x="5435" y="376019"/>
                  </a:lnTo>
                  <a:lnTo>
                    <a:pt x="7785" y="373571"/>
                  </a:lnTo>
                  <a:lnTo>
                    <a:pt x="10234" y="371221"/>
                  </a:lnTo>
                  <a:lnTo>
                    <a:pt x="12339" y="368430"/>
                  </a:lnTo>
                  <a:lnTo>
                    <a:pt x="14102" y="365198"/>
                  </a:lnTo>
                  <a:lnTo>
                    <a:pt x="15963" y="362064"/>
                  </a:lnTo>
                  <a:lnTo>
                    <a:pt x="17285" y="358587"/>
                  </a:lnTo>
                  <a:lnTo>
                    <a:pt x="18068" y="354768"/>
                  </a:lnTo>
                  <a:lnTo>
                    <a:pt x="18852" y="350949"/>
                  </a:lnTo>
                  <a:lnTo>
                    <a:pt x="19244" y="347423"/>
                  </a:lnTo>
                  <a:lnTo>
                    <a:pt x="19244" y="344191"/>
                  </a:lnTo>
                  <a:lnTo>
                    <a:pt x="19244" y="39663"/>
                  </a:lnTo>
                  <a:lnTo>
                    <a:pt x="19244" y="36040"/>
                  </a:lnTo>
                  <a:lnTo>
                    <a:pt x="19146" y="32563"/>
                  </a:lnTo>
                  <a:lnTo>
                    <a:pt x="18950" y="29233"/>
                  </a:lnTo>
                  <a:lnTo>
                    <a:pt x="18754" y="25805"/>
                  </a:lnTo>
                  <a:lnTo>
                    <a:pt x="18068" y="22818"/>
                  </a:lnTo>
                  <a:lnTo>
                    <a:pt x="16893" y="20272"/>
                  </a:lnTo>
                  <a:lnTo>
                    <a:pt x="15718" y="17628"/>
                  </a:lnTo>
                  <a:lnTo>
                    <a:pt x="13808" y="15424"/>
                  </a:lnTo>
                  <a:lnTo>
                    <a:pt x="11164" y="13661"/>
                  </a:lnTo>
                  <a:lnTo>
                    <a:pt x="8618" y="11801"/>
                  </a:lnTo>
                  <a:lnTo>
                    <a:pt x="4896" y="10674"/>
                  </a:lnTo>
                  <a:lnTo>
                    <a:pt x="0" y="10283"/>
                  </a:lnTo>
                  <a:lnTo>
                    <a:pt x="0" y="4259"/>
                  </a:lnTo>
                  <a:lnTo>
                    <a:pt x="59054" y="4259"/>
                  </a:lnTo>
                  <a:lnTo>
                    <a:pt x="59054" y="30702"/>
                  </a:lnTo>
                  <a:lnTo>
                    <a:pt x="65389" y="23898"/>
                  </a:lnTo>
                  <a:lnTo>
                    <a:pt x="106614" y="2056"/>
                  </a:lnTo>
                  <a:lnTo>
                    <a:pt x="116814" y="514"/>
                  </a:lnTo>
                  <a:lnTo>
                    <a:pt x="127657" y="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1" name="object 52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705365" y="7298954"/>
              <a:ext cx="179016" cy="242772"/>
            </a:xfrm>
            <a:prstGeom prst="rect">
              <a:avLst/>
            </a:prstGeom>
          </p:spPr>
        </p:pic>
        <p:sp>
          <p:nvSpPr>
            <p:cNvPr id="522" name="object 522"/>
            <p:cNvSpPr/>
            <p:nvPr/>
          </p:nvSpPr>
          <p:spPr>
            <a:xfrm>
              <a:off x="3968174" y="7146001"/>
              <a:ext cx="80010" cy="401320"/>
            </a:xfrm>
            <a:custGeom>
              <a:avLst/>
              <a:gdLst/>
              <a:ahLst/>
              <a:cxnLst/>
              <a:rect l="l" t="t" r="r" b="b"/>
              <a:pathLst>
                <a:path w="80010" h="401320">
                  <a:moveTo>
                    <a:pt x="1175" y="400748"/>
                  </a:moveTo>
                  <a:lnTo>
                    <a:pt x="1175" y="394726"/>
                  </a:lnTo>
                  <a:lnTo>
                    <a:pt x="4309" y="394726"/>
                  </a:lnTo>
                  <a:lnTo>
                    <a:pt x="7100" y="393550"/>
                  </a:lnTo>
                  <a:lnTo>
                    <a:pt x="19684" y="372249"/>
                  </a:lnTo>
                  <a:lnTo>
                    <a:pt x="20566" y="368430"/>
                  </a:lnTo>
                  <a:lnTo>
                    <a:pt x="21006" y="364904"/>
                  </a:lnTo>
                  <a:lnTo>
                    <a:pt x="21006" y="361673"/>
                  </a:lnTo>
                  <a:lnTo>
                    <a:pt x="21006" y="53619"/>
                  </a:lnTo>
                  <a:lnTo>
                    <a:pt x="21006" y="46763"/>
                  </a:lnTo>
                  <a:lnTo>
                    <a:pt x="19978" y="40349"/>
                  </a:lnTo>
                  <a:lnTo>
                    <a:pt x="17922" y="34375"/>
                  </a:lnTo>
                  <a:lnTo>
                    <a:pt x="15963" y="28303"/>
                  </a:lnTo>
                  <a:lnTo>
                    <a:pt x="9989" y="25071"/>
                  </a:lnTo>
                  <a:lnTo>
                    <a:pt x="0" y="24680"/>
                  </a:lnTo>
                  <a:lnTo>
                    <a:pt x="0" y="18656"/>
                  </a:lnTo>
                  <a:lnTo>
                    <a:pt x="60670" y="0"/>
                  </a:lnTo>
                  <a:lnTo>
                    <a:pt x="60670" y="361673"/>
                  </a:lnTo>
                  <a:lnTo>
                    <a:pt x="60670" y="364904"/>
                  </a:lnTo>
                  <a:lnTo>
                    <a:pt x="76780" y="394726"/>
                  </a:lnTo>
                  <a:lnTo>
                    <a:pt x="79914" y="394726"/>
                  </a:lnTo>
                  <a:lnTo>
                    <a:pt x="79914" y="400748"/>
                  </a:lnTo>
                  <a:lnTo>
                    <a:pt x="1175" y="40074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3" name="object 523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4089113" y="7135893"/>
              <a:ext cx="1564127" cy="426399"/>
            </a:xfrm>
            <a:prstGeom prst="rect">
              <a:avLst/>
            </a:prstGeom>
          </p:spPr>
        </p:pic>
      </p:grpSp>
      <p:grpSp>
        <p:nvGrpSpPr>
          <p:cNvPr id="524" name="object 524"/>
          <p:cNvGrpSpPr/>
          <p:nvPr/>
        </p:nvGrpSpPr>
        <p:grpSpPr>
          <a:xfrm>
            <a:off x="5828506" y="7135306"/>
            <a:ext cx="1442720" cy="427990"/>
            <a:chOff x="5828506" y="7135306"/>
            <a:chExt cx="1442720" cy="427990"/>
          </a:xfrm>
        </p:grpSpPr>
        <p:sp>
          <p:nvSpPr>
            <p:cNvPr id="525" name="object 525"/>
            <p:cNvSpPr/>
            <p:nvPr/>
          </p:nvSpPr>
          <p:spPr>
            <a:xfrm>
              <a:off x="5839789" y="7146589"/>
              <a:ext cx="832485" cy="405130"/>
            </a:xfrm>
            <a:custGeom>
              <a:avLst/>
              <a:gdLst/>
              <a:ahLst/>
              <a:cxnLst/>
              <a:rect l="l" t="t" r="r" b="b"/>
              <a:pathLst>
                <a:path w="832484" h="405129">
                  <a:moveTo>
                    <a:pt x="388702" y="153512"/>
                  </a:moveTo>
                  <a:lnTo>
                    <a:pt x="381455" y="153512"/>
                  </a:lnTo>
                  <a:lnTo>
                    <a:pt x="375922" y="155520"/>
                  </a:lnTo>
                  <a:lnTo>
                    <a:pt x="270740" y="405008"/>
                  </a:lnTo>
                  <a:lnTo>
                    <a:pt x="193176" y="214770"/>
                  </a:lnTo>
                  <a:lnTo>
                    <a:pt x="116199" y="404420"/>
                  </a:lnTo>
                  <a:lnTo>
                    <a:pt x="27030" y="184214"/>
                  </a:lnTo>
                  <a:lnTo>
                    <a:pt x="24288" y="177359"/>
                  </a:lnTo>
                  <a:lnTo>
                    <a:pt x="20810" y="170553"/>
                  </a:lnTo>
                  <a:lnTo>
                    <a:pt x="16599" y="163795"/>
                  </a:lnTo>
                  <a:lnTo>
                    <a:pt x="12389" y="156940"/>
                  </a:lnTo>
                  <a:lnTo>
                    <a:pt x="6855" y="153512"/>
                  </a:lnTo>
                  <a:lnTo>
                    <a:pt x="0" y="153512"/>
                  </a:lnTo>
                  <a:lnTo>
                    <a:pt x="0" y="147489"/>
                  </a:lnTo>
                  <a:lnTo>
                    <a:pt x="82411" y="147489"/>
                  </a:lnTo>
                  <a:lnTo>
                    <a:pt x="82411" y="153512"/>
                  </a:lnTo>
                  <a:lnTo>
                    <a:pt x="79669" y="153512"/>
                  </a:lnTo>
                  <a:lnTo>
                    <a:pt x="76193" y="154834"/>
                  </a:lnTo>
                  <a:lnTo>
                    <a:pt x="71982" y="157478"/>
                  </a:lnTo>
                  <a:lnTo>
                    <a:pt x="67771" y="160024"/>
                  </a:lnTo>
                  <a:lnTo>
                    <a:pt x="65665" y="164285"/>
                  </a:lnTo>
                  <a:lnTo>
                    <a:pt x="65665" y="170259"/>
                  </a:lnTo>
                  <a:lnTo>
                    <a:pt x="65665" y="171140"/>
                  </a:lnTo>
                  <a:lnTo>
                    <a:pt x="65959" y="172903"/>
                  </a:lnTo>
                  <a:lnTo>
                    <a:pt x="127657" y="327885"/>
                  </a:lnTo>
                  <a:lnTo>
                    <a:pt x="203459" y="140878"/>
                  </a:lnTo>
                  <a:lnTo>
                    <a:pt x="279848" y="327885"/>
                  </a:lnTo>
                  <a:lnTo>
                    <a:pt x="339343" y="179954"/>
                  </a:lnTo>
                  <a:lnTo>
                    <a:pt x="341400" y="173883"/>
                  </a:lnTo>
                  <a:lnTo>
                    <a:pt x="342428" y="169671"/>
                  </a:lnTo>
                  <a:lnTo>
                    <a:pt x="342428" y="167321"/>
                  </a:lnTo>
                  <a:lnTo>
                    <a:pt x="342428" y="164089"/>
                  </a:lnTo>
                  <a:lnTo>
                    <a:pt x="341400" y="161102"/>
                  </a:lnTo>
                  <a:lnTo>
                    <a:pt x="339343" y="158360"/>
                  </a:lnTo>
                  <a:lnTo>
                    <a:pt x="337385" y="155519"/>
                  </a:lnTo>
                  <a:lnTo>
                    <a:pt x="334006" y="153904"/>
                  </a:lnTo>
                  <a:lnTo>
                    <a:pt x="329207" y="153512"/>
                  </a:lnTo>
                  <a:lnTo>
                    <a:pt x="329207" y="147489"/>
                  </a:lnTo>
                  <a:lnTo>
                    <a:pt x="388702" y="147489"/>
                  </a:lnTo>
                  <a:lnTo>
                    <a:pt x="388702" y="153512"/>
                  </a:lnTo>
                  <a:close/>
                </a:path>
                <a:path w="832484" h="405129">
                  <a:moveTo>
                    <a:pt x="667287" y="361085"/>
                  </a:moveTo>
                  <a:lnTo>
                    <a:pt x="667287" y="364316"/>
                  </a:lnTo>
                  <a:lnTo>
                    <a:pt x="667679" y="367842"/>
                  </a:lnTo>
                  <a:lnTo>
                    <a:pt x="683299" y="394138"/>
                  </a:lnTo>
                  <a:lnTo>
                    <a:pt x="686531" y="394138"/>
                  </a:lnTo>
                  <a:lnTo>
                    <a:pt x="686531" y="400160"/>
                  </a:lnTo>
                  <a:lnTo>
                    <a:pt x="608967" y="400160"/>
                  </a:lnTo>
                  <a:lnTo>
                    <a:pt x="608967" y="394138"/>
                  </a:lnTo>
                  <a:lnTo>
                    <a:pt x="611709" y="394138"/>
                  </a:lnTo>
                  <a:lnTo>
                    <a:pt x="614255" y="392962"/>
                  </a:lnTo>
                  <a:lnTo>
                    <a:pt x="616605" y="390612"/>
                  </a:lnTo>
                  <a:lnTo>
                    <a:pt x="619054" y="388163"/>
                  </a:lnTo>
                  <a:lnTo>
                    <a:pt x="621159" y="385323"/>
                  </a:lnTo>
                  <a:lnTo>
                    <a:pt x="622922" y="382092"/>
                  </a:lnTo>
                  <a:lnTo>
                    <a:pt x="624783" y="378860"/>
                  </a:lnTo>
                  <a:lnTo>
                    <a:pt x="626105" y="375383"/>
                  </a:lnTo>
                  <a:lnTo>
                    <a:pt x="626889" y="371661"/>
                  </a:lnTo>
                  <a:lnTo>
                    <a:pt x="627770" y="367842"/>
                  </a:lnTo>
                  <a:lnTo>
                    <a:pt x="628211" y="364316"/>
                  </a:lnTo>
                  <a:lnTo>
                    <a:pt x="628211" y="361085"/>
                  </a:lnTo>
                  <a:lnTo>
                    <a:pt x="628211" y="249145"/>
                  </a:lnTo>
                  <a:lnTo>
                    <a:pt x="627835" y="238623"/>
                  </a:lnTo>
                  <a:lnTo>
                    <a:pt x="615100" y="196334"/>
                  </a:lnTo>
                  <a:lnTo>
                    <a:pt x="582671" y="168202"/>
                  </a:lnTo>
                  <a:lnTo>
                    <a:pt x="556523" y="163060"/>
                  </a:lnTo>
                  <a:lnTo>
                    <a:pt x="549930" y="163382"/>
                  </a:lnTo>
                  <a:lnTo>
                    <a:pt x="512636" y="178146"/>
                  </a:lnTo>
                  <a:lnTo>
                    <a:pt x="488535" y="210969"/>
                  </a:lnTo>
                  <a:lnTo>
                    <a:pt x="484982" y="232839"/>
                  </a:lnTo>
                  <a:lnTo>
                    <a:pt x="484982" y="361085"/>
                  </a:lnTo>
                  <a:lnTo>
                    <a:pt x="484982" y="364316"/>
                  </a:lnTo>
                  <a:lnTo>
                    <a:pt x="500994" y="394138"/>
                  </a:lnTo>
                  <a:lnTo>
                    <a:pt x="504226" y="394138"/>
                  </a:lnTo>
                  <a:lnTo>
                    <a:pt x="504226" y="400160"/>
                  </a:lnTo>
                  <a:lnTo>
                    <a:pt x="425927" y="400160"/>
                  </a:lnTo>
                  <a:lnTo>
                    <a:pt x="425927" y="394138"/>
                  </a:lnTo>
                  <a:lnTo>
                    <a:pt x="428767" y="394138"/>
                  </a:lnTo>
                  <a:lnTo>
                    <a:pt x="431362" y="392962"/>
                  </a:lnTo>
                  <a:lnTo>
                    <a:pt x="433712" y="390612"/>
                  </a:lnTo>
                  <a:lnTo>
                    <a:pt x="436160" y="388163"/>
                  </a:lnTo>
                  <a:lnTo>
                    <a:pt x="438266" y="385323"/>
                  </a:lnTo>
                  <a:lnTo>
                    <a:pt x="440030" y="382092"/>
                  </a:lnTo>
                  <a:lnTo>
                    <a:pt x="441890" y="378860"/>
                  </a:lnTo>
                  <a:lnTo>
                    <a:pt x="443212" y="375383"/>
                  </a:lnTo>
                  <a:lnTo>
                    <a:pt x="443996" y="371661"/>
                  </a:lnTo>
                  <a:lnTo>
                    <a:pt x="444779" y="367842"/>
                  </a:lnTo>
                  <a:lnTo>
                    <a:pt x="445171" y="364316"/>
                  </a:lnTo>
                  <a:lnTo>
                    <a:pt x="445171" y="361085"/>
                  </a:lnTo>
                  <a:lnTo>
                    <a:pt x="445171" y="53618"/>
                  </a:lnTo>
                  <a:lnTo>
                    <a:pt x="445171" y="46763"/>
                  </a:lnTo>
                  <a:lnTo>
                    <a:pt x="444192" y="40349"/>
                  </a:lnTo>
                  <a:lnTo>
                    <a:pt x="442233" y="34374"/>
                  </a:lnTo>
                  <a:lnTo>
                    <a:pt x="440274" y="28303"/>
                  </a:lnTo>
                  <a:lnTo>
                    <a:pt x="434447" y="25070"/>
                  </a:lnTo>
                  <a:lnTo>
                    <a:pt x="424751" y="24679"/>
                  </a:lnTo>
                  <a:lnTo>
                    <a:pt x="424751" y="18656"/>
                  </a:lnTo>
                  <a:lnTo>
                    <a:pt x="484982" y="0"/>
                  </a:lnTo>
                  <a:lnTo>
                    <a:pt x="484982" y="173931"/>
                  </a:lnTo>
                  <a:lnTo>
                    <a:pt x="487724" y="170700"/>
                  </a:lnTo>
                  <a:lnTo>
                    <a:pt x="511717" y="152631"/>
                  </a:lnTo>
                  <a:lnTo>
                    <a:pt x="517985" y="149203"/>
                  </a:lnTo>
                  <a:lnTo>
                    <a:pt x="562546" y="140878"/>
                  </a:lnTo>
                  <a:lnTo>
                    <a:pt x="576189" y="141484"/>
                  </a:lnTo>
                  <a:lnTo>
                    <a:pt x="620195" y="155716"/>
                  </a:lnTo>
                  <a:lnTo>
                    <a:pt x="649080" y="183379"/>
                  </a:lnTo>
                  <a:lnTo>
                    <a:pt x="665854" y="227220"/>
                  </a:lnTo>
                  <a:lnTo>
                    <a:pt x="667287" y="244885"/>
                  </a:lnTo>
                  <a:lnTo>
                    <a:pt x="667287" y="361085"/>
                  </a:lnTo>
                  <a:close/>
                </a:path>
                <a:path w="832484" h="405129">
                  <a:moveTo>
                    <a:pt x="753933" y="400160"/>
                  </a:moveTo>
                  <a:lnTo>
                    <a:pt x="753933" y="394138"/>
                  </a:lnTo>
                  <a:lnTo>
                    <a:pt x="757068" y="394138"/>
                  </a:lnTo>
                  <a:lnTo>
                    <a:pt x="759859" y="392962"/>
                  </a:lnTo>
                  <a:lnTo>
                    <a:pt x="771856" y="371661"/>
                  </a:lnTo>
                  <a:lnTo>
                    <a:pt x="772737" y="367842"/>
                  </a:lnTo>
                  <a:lnTo>
                    <a:pt x="773178" y="364316"/>
                  </a:lnTo>
                  <a:lnTo>
                    <a:pt x="773178" y="361085"/>
                  </a:lnTo>
                  <a:lnTo>
                    <a:pt x="773178" y="194351"/>
                  </a:lnTo>
                  <a:lnTo>
                    <a:pt x="773178" y="187593"/>
                  </a:lnTo>
                  <a:lnTo>
                    <a:pt x="772149" y="181129"/>
                  </a:lnTo>
                  <a:lnTo>
                    <a:pt x="770093" y="174960"/>
                  </a:lnTo>
                  <a:lnTo>
                    <a:pt x="768134" y="168692"/>
                  </a:lnTo>
                  <a:lnTo>
                    <a:pt x="762307" y="165313"/>
                  </a:lnTo>
                  <a:lnTo>
                    <a:pt x="752612" y="164823"/>
                  </a:lnTo>
                  <a:lnTo>
                    <a:pt x="752612" y="159535"/>
                  </a:lnTo>
                  <a:lnTo>
                    <a:pt x="812841" y="140291"/>
                  </a:lnTo>
                  <a:lnTo>
                    <a:pt x="812841" y="361085"/>
                  </a:lnTo>
                  <a:lnTo>
                    <a:pt x="812841" y="364316"/>
                  </a:lnTo>
                  <a:lnTo>
                    <a:pt x="828853" y="394138"/>
                  </a:lnTo>
                  <a:lnTo>
                    <a:pt x="832085" y="394138"/>
                  </a:lnTo>
                  <a:lnTo>
                    <a:pt x="832085" y="400160"/>
                  </a:lnTo>
                  <a:lnTo>
                    <a:pt x="753933" y="40016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6" name="object 5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5378" y="7188925"/>
              <a:ext cx="79711" cy="79123"/>
            </a:xfrm>
            <a:prstGeom prst="rect">
              <a:avLst/>
            </a:prstGeom>
          </p:spPr>
        </p:pic>
        <p:sp>
          <p:nvSpPr>
            <p:cNvPr id="527" name="object 527"/>
            <p:cNvSpPr/>
            <p:nvPr/>
          </p:nvSpPr>
          <p:spPr>
            <a:xfrm>
              <a:off x="6730780" y="7146589"/>
              <a:ext cx="528955" cy="404495"/>
            </a:xfrm>
            <a:custGeom>
              <a:avLst/>
              <a:gdLst/>
              <a:ahLst/>
              <a:cxnLst/>
              <a:rect l="l" t="t" r="r" b="b"/>
              <a:pathLst>
                <a:path w="528954" h="404495">
                  <a:moveTo>
                    <a:pt x="227551" y="378566"/>
                  </a:moveTo>
                  <a:lnTo>
                    <a:pt x="224319" y="378566"/>
                  </a:lnTo>
                  <a:lnTo>
                    <a:pt x="221283" y="379252"/>
                  </a:lnTo>
                  <a:lnTo>
                    <a:pt x="218443" y="380622"/>
                  </a:lnTo>
                  <a:lnTo>
                    <a:pt x="215701" y="381994"/>
                  </a:lnTo>
                  <a:lnTo>
                    <a:pt x="212518" y="383707"/>
                  </a:lnTo>
                  <a:lnTo>
                    <a:pt x="208894" y="385764"/>
                  </a:lnTo>
                  <a:lnTo>
                    <a:pt x="203413" y="388794"/>
                  </a:lnTo>
                  <a:lnTo>
                    <a:pt x="164897" y="402841"/>
                  </a:lnTo>
                  <a:lnTo>
                    <a:pt x="142054" y="404420"/>
                  </a:lnTo>
                  <a:lnTo>
                    <a:pt x="126987" y="403805"/>
                  </a:lnTo>
                  <a:lnTo>
                    <a:pt x="85203" y="394578"/>
                  </a:lnTo>
                  <a:lnTo>
                    <a:pt x="50029" y="375214"/>
                  </a:lnTo>
                  <a:lnTo>
                    <a:pt x="23247" y="347533"/>
                  </a:lnTo>
                  <a:lnTo>
                    <a:pt x="5949" y="313103"/>
                  </a:lnTo>
                  <a:lnTo>
                    <a:pt x="0" y="273825"/>
                  </a:lnTo>
                  <a:lnTo>
                    <a:pt x="578" y="261045"/>
                  </a:lnTo>
                  <a:lnTo>
                    <a:pt x="14460" y="213053"/>
                  </a:lnTo>
                  <a:lnTo>
                    <a:pt x="45383" y="174317"/>
                  </a:lnTo>
                  <a:lnTo>
                    <a:pt x="79180" y="154100"/>
                  </a:lnTo>
                  <a:lnTo>
                    <a:pt x="121405" y="143908"/>
                  </a:lnTo>
                  <a:lnTo>
                    <a:pt x="137206" y="143229"/>
                  </a:lnTo>
                  <a:lnTo>
                    <a:pt x="147838" y="143550"/>
                  </a:lnTo>
                  <a:lnTo>
                    <a:pt x="186125" y="153402"/>
                  </a:lnTo>
                  <a:lnTo>
                    <a:pt x="200472" y="160269"/>
                  </a:lnTo>
                  <a:lnTo>
                    <a:pt x="203948" y="161885"/>
                  </a:lnTo>
                  <a:lnTo>
                    <a:pt x="207279" y="163060"/>
                  </a:lnTo>
                  <a:lnTo>
                    <a:pt x="210706" y="164236"/>
                  </a:lnTo>
                  <a:lnTo>
                    <a:pt x="214232" y="164823"/>
                  </a:lnTo>
                  <a:lnTo>
                    <a:pt x="217855" y="164823"/>
                  </a:lnTo>
                  <a:lnTo>
                    <a:pt x="217855" y="210657"/>
                  </a:lnTo>
                  <a:lnTo>
                    <a:pt x="211833" y="210657"/>
                  </a:lnTo>
                  <a:lnTo>
                    <a:pt x="209874" y="203018"/>
                  </a:lnTo>
                  <a:lnTo>
                    <a:pt x="206250" y="196309"/>
                  </a:lnTo>
                  <a:lnTo>
                    <a:pt x="200962" y="190531"/>
                  </a:lnTo>
                  <a:lnTo>
                    <a:pt x="195771" y="184655"/>
                  </a:lnTo>
                  <a:lnTo>
                    <a:pt x="189748" y="179709"/>
                  </a:lnTo>
                  <a:lnTo>
                    <a:pt x="182893" y="175694"/>
                  </a:lnTo>
                  <a:lnTo>
                    <a:pt x="176135" y="171679"/>
                  </a:lnTo>
                  <a:lnTo>
                    <a:pt x="168741" y="168692"/>
                  </a:lnTo>
                  <a:lnTo>
                    <a:pt x="160710" y="166733"/>
                  </a:lnTo>
                  <a:lnTo>
                    <a:pt x="152680" y="164677"/>
                  </a:lnTo>
                  <a:lnTo>
                    <a:pt x="144845" y="163648"/>
                  </a:lnTo>
                  <a:lnTo>
                    <a:pt x="137206" y="163648"/>
                  </a:lnTo>
                  <a:lnTo>
                    <a:pt x="125243" y="164199"/>
                  </a:lnTo>
                  <a:lnTo>
                    <a:pt x="84955" y="177145"/>
                  </a:lnTo>
                  <a:lnTo>
                    <a:pt x="52738" y="210473"/>
                  </a:lnTo>
                  <a:lnTo>
                    <a:pt x="39599" y="255177"/>
                  </a:lnTo>
                  <a:lnTo>
                    <a:pt x="39223" y="264717"/>
                  </a:lnTo>
                  <a:lnTo>
                    <a:pt x="39673" y="275826"/>
                  </a:lnTo>
                  <a:lnTo>
                    <a:pt x="50415" y="318869"/>
                  </a:lnTo>
                  <a:lnTo>
                    <a:pt x="74250" y="354657"/>
                  </a:lnTo>
                  <a:lnTo>
                    <a:pt x="109818" y="378153"/>
                  </a:lnTo>
                  <a:lnTo>
                    <a:pt x="143229" y="383854"/>
                  </a:lnTo>
                  <a:lnTo>
                    <a:pt x="151501" y="383561"/>
                  </a:lnTo>
                  <a:lnTo>
                    <a:pt x="193120" y="370229"/>
                  </a:lnTo>
                  <a:lnTo>
                    <a:pt x="220744" y="337140"/>
                  </a:lnTo>
                  <a:lnTo>
                    <a:pt x="221528" y="331557"/>
                  </a:lnTo>
                  <a:lnTo>
                    <a:pt x="227551" y="331557"/>
                  </a:lnTo>
                  <a:lnTo>
                    <a:pt x="227551" y="378566"/>
                  </a:lnTo>
                  <a:close/>
                </a:path>
                <a:path w="528954" h="404495">
                  <a:moveTo>
                    <a:pt x="509699" y="361085"/>
                  </a:moveTo>
                  <a:lnTo>
                    <a:pt x="509699" y="364316"/>
                  </a:lnTo>
                  <a:lnTo>
                    <a:pt x="510091" y="367842"/>
                  </a:lnTo>
                  <a:lnTo>
                    <a:pt x="525711" y="394138"/>
                  </a:lnTo>
                  <a:lnTo>
                    <a:pt x="528943" y="394138"/>
                  </a:lnTo>
                  <a:lnTo>
                    <a:pt x="528943" y="400160"/>
                  </a:lnTo>
                  <a:lnTo>
                    <a:pt x="451380" y="400160"/>
                  </a:lnTo>
                  <a:lnTo>
                    <a:pt x="451380" y="394138"/>
                  </a:lnTo>
                  <a:lnTo>
                    <a:pt x="454122" y="394138"/>
                  </a:lnTo>
                  <a:lnTo>
                    <a:pt x="456668" y="392962"/>
                  </a:lnTo>
                  <a:lnTo>
                    <a:pt x="459018" y="390612"/>
                  </a:lnTo>
                  <a:lnTo>
                    <a:pt x="461466" y="388163"/>
                  </a:lnTo>
                  <a:lnTo>
                    <a:pt x="463572" y="385323"/>
                  </a:lnTo>
                  <a:lnTo>
                    <a:pt x="465335" y="382092"/>
                  </a:lnTo>
                  <a:lnTo>
                    <a:pt x="467195" y="378860"/>
                  </a:lnTo>
                  <a:lnTo>
                    <a:pt x="468518" y="375383"/>
                  </a:lnTo>
                  <a:lnTo>
                    <a:pt x="469301" y="371661"/>
                  </a:lnTo>
                  <a:lnTo>
                    <a:pt x="470183" y="367842"/>
                  </a:lnTo>
                  <a:lnTo>
                    <a:pt x="470624" y="364316"/>
                  </a:lnTo>
                  <a:lnTo>
                    <a:pt x="470624" y="361085"/>
                  </a:lnTo>
                  <a:lnTo>
                    <a:pt x="470624" y="249145"/>
                  </a:lnTo>
                  <a:lnTo>
                    <a:pt x="470247" y="238623"/>
                  </a:lnTo>
                  <a:lnTo>
                    <a:pt x="457513" y="196334"/>
                  </a:lnTo>
                  <a:lnTo>
                    <a:pt x="425084" y="168202"/>
                  </a:lnTo>
                  <a:lnTo>
                    <a:pt x="398935" y="163060"/>
                  </a:lnTo>
                  <a:lnTo>
                    <a:pt x="392343" y="163382"/>
                  </a:lnTo>
                  <a:lnTo>
                    <a:pt x="355048" y="178146"/>
                  </a:lnTo>
                  <a:lnTo>
                    <a:pt x="330947" y="210969"/>
                  </a:lnTo>
                  <a:lnTo>
                    <a:pt x="327394" y="232839"/>
                  </a:lnTo>
                  <a:lnTo>
                    <a:pt x="327394" y="361085"/>
                  </a:lnTo>
                  <a:lnTo>
                    <a:pt x="327394" y="364316"/>
                  </a:lnTo>
                  <a:lnTo>
                    <a:pt x="343406" y="394138"/>
                  </a:lnTo>
                  <a:lnTo>
                    <a:pt x="346638" y="394138"/>
                  </a:lnTo>
                  <a:lnTo>
                    <a:pt x="346638" y="400160"/>
                  </a:lnTo>
                  <a:lnTo>
                    <a:pt x="268339" y="400160"/>
                  </a:lnTo>
                  <a:lnTo>
                    <a:pt x="268339" y="394138"/>
                  </a:lnTo>
                  <a:lnTo>
                    <a:pt x="271180" y="394138"/>
                  </a:lnTo>
                  <a:lnTo>
                    <a:pt x="273775" y="392962"/>
                  </a:lnTo>
                  <a:lnTo>
                    <a:pt x="276125" y="390612"/>
                  </a:lnTo>
                  <a:lnTo>
                    <a:pt x="278573" y="388163"/>
                  </a:lnTo>
                  <a:lnTo>
                    <a:pt x="280679" y="385323"/>
                  </a:lnTo>
                  <a:lnTo>
                    <a:pt x="282442" y="382092"/>
                  </a:lnTo>
                  <a:lnTo>
                    <a:pt x="284303" y="378860"/>
                  </a:lnTo>
                  <a:lnTo>
                    <a:pt x="285625" y="375383"/>
                  </a:lnTo>
                  <a:lnTo>
                    <a:pt x="286408" y="371661"/>
                  </a:lnTo>
                  <a:lnTo>
                    <a:pt x="287192" y="367842"/>
                  </a:lnTo>
                  <a:lnTo>
                    <a:pt x="287584" y="364316"/>
                  </a:lnTo>
                  <a:lnTo>
                    <a:pt x="287584" y="361085"/>
                  </a:lnTo>
                  <a:lnTo>
                    <a:pt x="287584" y="53618"/>
                  </a:lnTo>
                  <a:lnTo>
                    <a:pt x="287584" y="46763"/>
                  </a:lnTo>
                  <a:lnTo>
                    <a:pt x="286604" y="40349"/>
                  </a:lnTo>
                  <a:lnTo>
                    <a:pt x="284645" y="34374"/>
                  </a:lnTo>
                  <a:lnTo>
                    <a:pt x="282687" y="28303"/>
                  </a:lnTo>
                  <a:lnTo>
                    <a:pt x="276859" y="25070"/>
                  </a:lnTo>
                  <a:lnTo>
                    <a:pt x="267164" y="24679"/>
                  </a:lnTo>
                  <a:lnTo>
                    <a:pt x="267164" y="18656"/>
                  </a:lnTo>
                  <a:lnTo>
                    <a:pt x="327394" y="0"/>
                  </a:lnTo>
                  <a:lnTo>
                    <a:pt x="327394" y="173931"/>
                  </a:lnTo>
                  <a:lnTo>
                    <a:pt x="330136" y="170700"/>
                  </a:lnTo>
                  <a:lnTo>
                    <a:pt x="354130" y="152631"/>
                  </a:lnTo>
                  <a:lnTo>
                    <a:pt x="360398" y="149203"/>
                  </a:lnTo>
                  <a:lnTo>
                    <a:pt x="404958" y="140878"/>
                  </a:lnTo>
                  <a:lnTo>
                    <a:pt x="418602" y="141484"/>
                  </a:lnTo>
                  <a:lnTo>
                    <a:pt x="462608" y="155716"/>
                  </a:lnTo>
                  <a:lnTo>
                    <a:pt x="491493" y="183379"/>
                  </a:lnTo>
                  <a:lnTo>
                    <a:pt x="508267" y="227220"/>
                  </a:lnTo>
                  <a:lnTo>
                    <a:pt x="509699" y="244885"/>
                  </a:lnTo>
                  <a:lnTo>
                    <a:pt x="509699" y="361085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8" name="object 528"/>
          <p:cNvGrpSpPr/>
          <p:nvPr/>
        </p:nvGrpSpPr>
        <p:grpSpPr>
          <a:xfrm>
            <a:off x="7458315" y="7276184"/>
            <a:ext cx="826769" cy="286385"/>
            <a:chOff x="7458315" y="7276184"/>
            <a:chExt cx="826769" cy="286385"/>
          </a:xfrm>
        </p:grpSpPr>
        <p:sp>
          <p:nvSpPr>
            <p:cNvPr id="529" name="object 529"/>
            <p:cNvSpPr/>
            <p:nvPr/>
          </p:nvSpPr>
          <p:spPr>
            <a:xfrm>
              <a:off x="7469598" y="7289818"/>
              <a:ext cx="485140" cy="261620"/>
            </a:xfrm>
            <a:custGeom>
              <a:avLst/>
              <a:gdLst/>
              <a:ahLst/>
              <a:cxnLst/>
              <a:rect l="l" t="t" r="r" b="b"/>
              <a:pathLst>
                <a:path w="485140" h="261620">
                  <a:moveTo>
                    <a:pt x="227551" y="235337"/>
                  </a:moveTo>
                  <a:lnTo>
                    <a:pt x="224319" y="235337"/>
                  </a:lnTo>
                  <a:lnTo>
                    <a:pt x="221284" y="236022"/>
                  </a:lnTo>
                  <a:lnTo>
                    <a:pt x="218443" y="237393"/>
                  </a:lnTo>
                  <a:lnTo>
                    <a:pt x="215701" y="238764"/>
                  </a:lnTo>
                  <a:lnTo>
                    <a:pt x="212518" y="240478"/>
                  </a:lnTo>
                  <a:lnTo>
                    <a:pt x="208894" y="242535"/>
                  </a:lnTo>
                  <a:lnTo>
                    <a:pt x="203413" y="245564"/>
                  </a:lnTo>
                  <a:lnTo>
                    <a:pt x="164897" y="259612"/>
                  </a:lnTo>
                  <a:lnTo>
                    <a:pt x="142054" y="261191"/>
                  </a:lnTo>
                  <a:lnTo>
                    <a:pt x="126987" y="260576"/>
                  </a:lnTo>
                  <a:lnTo>
                    <a:pt x="85203" y="251349"/>
                  </a:lnTo>
                  <a:lnTo>
                    <a:pt x="50029" y="231985"/>
                  </a:lnTo>
                  <a:lnTo>
                    <a:pt x="23247" y="204303"/>
                  </a:lnTo>
                  <a:lnTo>
                    <a:pt x="5949" y="169873"/>
                  </a:lnTo>
                  <a:lnTo>
                    <a:pt x="0" y="130596"/>
                  </a:lnTo>
                  <a:lnTo>
                    <a:pt x="578" y="117815"/>
                  </a:lnTo>
                  <a:lnTo>
                    <a:pt x="14460" y="69824"/>
                  </a:lnTo>
                  <a:lnTo>
                    <a:pt x="45383" y="31088"/>
                  </a:lnTo>
                  <a:lnTo>
                    <a:pt x="79180" y="10870"/>
                  </a:lnTo>
                  <a:lnTo>
                    <a:pt x="121405" y="679"/>
                  </a:lnTo>
                  <a:lnTo>
                    <a:pt x="137206" y="0"/>
                  </a:lnTo>
                  <a:lnTo>
                    <a:pt x="147838" y="321"/>
                  </a:lnTo>
                  <a:lnTo>
                    <a:pt x="186125" y="10173"/>
                  </a:lnTo>
                  <a:lnTo>
                    <a:pt x="200472" y="17040"/>
                  </a:lnTo>
                  <a:lnTo>
                    <a:pt x="203949" y="18656"/>
                  </a:lnTo>
                  <a:lnTo>
                    <a:pt x="207279" y="19831"/>
                  </a:lnTo>
                  <a:lnTo>
                    <a:pt x="210706" y="21006"/>
                  </a:lnTo>
                  <a:lnTo>
                    <a:pt x="214232" y="21594"/>
                  </a:lnTo>
                  <a:lnTo>
                    <a:pt x="217855" y="21594"/>
                  </a:lnTo>
                  <a:lnTo>
                    <a:pt x="217855" y="67427"/>
                  </a:lnTo>
                  <a:lnTo>
                    <a:pt x="211833" y="67427"/>
                  </a:lnTo>
                  <a:lnTo>
                    <a:pt x="209874" y="59789"/>
                  </a:lnTo>
                  <a:lnTo>
                    <a:pt x="206250" y="53080"/>
                  </a:lnTo>
                  <a:lnTo>
                    <a:pt x="200962" y="47302"/>
                  </a:lnTo>
                  <a:lnTo>
                    <a:pt x="195771" y="41426"/>
                  </a:lnTo>
                  <a:lnTo>
                    <a:pt x="189748" y="36480"/>
                  </a:lnTo>
                  <a:lnTo>
                    <a:pt x="182893" y="32464"/>
                  </a:lnTo>
                  <a:lnTo>
                    <a:pt x="176135" y="28449"/>
                  </a:lnTo>
                  <a:lnTo>
                    <a:pt x="168741" y="25462"/>
                  </a:lnTo>
                  <a:lnTo>
                    <a:pt x="160710" y="23504"/>
                  </a:lnTo>
                  <a:lnTo>
                    <a:pt x="152680" y="21447"/>
                  </a:lnTo>
                  <a:lnTo>
                    <a:pt x="144845" y="20419"/>
                  </a:lnTo>
                  <a:lnTo>
                    <a:pt x="137206" y="20419"/>
                  </a:lnTo>
                  <a:lnTo>
                    <a:pt x="125243" y="20970"/>
                  </a:lnTo>
                  <a:lnTo>
                    <a:pt x="84955" y="33916"/>
                  </a:lnTo>
                  <a:lnTo>
                    <a:pt x="52738" y="67244"/>
                  </a:lnTo>
                  <a:lnTo>
                    <a:pt x="39599" y="111948"/>
                  </a:lnTo>
                  <a:lnTo>
                    <a:pt x="39223" y="121488"/>
                  </a:lnTo>
                  <a:lnTo>
                    <a:pt x="39673" y="132597"/>
                  </a:lnTo>
                  <a:lnTo>
                    <a:pt x="50415" y="175639"/>
                  </a:lnTo>
                  <a:lnTo>
                    <a:pt x="74250" y="211428"/>
                  </a:lnTo>
                  <a:lnTo>
                    <a:pt x="109818" y="234923"/>
                  </a:lnTo>
                  <a:lnTo>
                    <a:pt x="143229" y="240625"/>
                  </a:lnTo>
                  <a:lnTo>
                    <a:pt x="151501" y="240331"/>
                  </a:lnTo>
                  <a:lnTo>
                    <a:pt x="193121" y="227000"/>
                  </a:lnTo>
                  <a:lnTo>
                    <a:pt x="220745" y="193910"/>
                  </a:lnTo>
                  <a:lnTo>
                    <a:pt x="221528" y="188328"/>
                  </a:lnTo>
                  <a:lnTo>
                    <a:pt x="227551" y="188328"/>
                  </a:lnTo>
                  <a:lnTo>
                    <a:pt x="227551" y="235337"/>
                  </a:lnTo>
                  <a:close/>
                </a:path>
                <a:path w="485140" h="261620">
                  <a:moveTo>
                    <a:pt x="426700" y="256931"/>
                  </a:moveTo>
                  <a:lnTo>
                    <a:pt x="426700" y="226228"/>
                  </a:lnTo>
                  <a:lnTo>
                    <a:pt x="423615" y="229313"/>
                  </a:lnTo>
                  <a:lnTo>
                    <a:pt x="415838" y="236401"/>
                  </a:lnTo>
                  <a:lnTo>
                    <a:pt x="378810" y="256481"/>
                  </a:lnTo>
                  <a:lnTo>
                    <a:pt x="341790" y="261191"/>
                  </a:lnTo>
                  <a:lnTo>
                    <a:pt x="331654" y="260888"/>
                  </a:lnTo>
                  <a:lnTo>
                    <a:pt x="291991" y="250541"/>
                  </a:lnTo>
                  <a:lnTo>
                    <a:pt x="263835" y="215064"/>
                  </a:lnTo>
                  <a:lnTo>
                    <a:pt x="262316" y="207034"/>
                  </a:lnTo>
                  <a:lnTo>
                    <a:pt x="262316" y="198611"/>
                  </a:lnTo>
                  <a:lnTo>
                    <a:pt x="279678" y="154852"/>
                  </a:lnTo>
                  <a:lnTo>
                    <a:pt x="316799" y="128961"/>
                  </a:lnTo>
                  <a:lnTo>
                    <a:pt x="357068" y="112820"/>
                  </a:lnTo>
                  <a:lnTo>
                    <a:pt x="407639" y="98084"/>
                  </a:lnTo>
                  <a:lnTo>
                    <a:pt x="426700" y="93282"/>
                  </a:lnTo>
                  <a:lnTo>
                    <a:pt x="425598" y="82099"/>
                  </a:lnTo>
                  <a:lnTo>
                    <a:pt x="407860" y="42564"/>
                  </a:lnTo>
                  <a:lnTo>
                    <a:pt x="373081" y="22035"/>
                  </a:lnTo>
                  <a:lnTo>
                    <a:pt x="357460" y="19244"/>
                  </a:lnTo>
                  <a:lnTo>
                    <a:pt x="351486" y="19244"/>
                  </a:lnTo>
                  <a:lnTo>
                    <a:pt x="309374" y="31436"/>
                  </a:lnTo>
                  <a:lnTo>
                    <a:pt x="303596" y="36431"/>
                  </a:lnTo>
                  <a:lnTo>
                    <a:pt x="297818" y="41426"/>
                  </a:lnTo>
                  <a:lnTo>
                    <a:pt x="292921" y="46861"/>
                  </a:lnTo>
                  <a:lnTo>
                    <a:pt x="288906" y="52737"/>
                  </a:lnTo>
                  <a:lnTo>
                    <a:pt x="284890" y="58515"/>
                  </a:lnTo>
                  <a:lnTo>
                    <a:pt x="281658" y="64000"/>
                  </a:lnTo>
                  <a:lnTo>
                    <a:pt x="279210" y="69190"/>
                  </a:lnTo>
                  <a:lnTo>
                    <a:pt x="273775" y="69190"/>
                  </a:lnTo>
                  <a:lnTo>
                    <a:pt x="273775" y="25266"/>
                  </a:lnTo>
                  <a:lnTo>
                    <a:pt x="277007" y="24875"/>
                  </a:lnTo>
                  <a:lnTo>
                    <a:pt x="279994" y="23896"/>
                  </a:lnTo>
                  <a:lnTo>
                    <a:pt x="282736" y="22329"/>
                  </a:lnTo>
                  <a:lnTo>
                    <a:pt x="285576" y="20663"/>
                  </a:lnTo>
                  <a:lnTo>
                    <a:pt x="289004" y="19048"/>
                  </a:lnTo>
                  <a:lnTo>
                    <a:pt x="317698" y="6904"/>
                  </a:lnTo>
                  <a:lnTo>
                    <a:pt x="326338" y="3883"/>
                  </a:lnTo>
                  <a:lnTo>
                    <a:pt x="336539" y="1725"/>
                  </a:lnTo>
                  <a:lnTo>
                    <a:pt x="348300" y="431"/>
                  </a:lnTo>
                  <a:lnTo>
                    <a:pt x="361622" y="0"/>
                  </a:lnTo>
                  <a:lnTo>
                    <a:pt x="377423" y="532"/>
                  </a:lnTo>
                  <a:lnTo>
                    <a:pt x="415241" y="8520"/>
                  </a:lnTo>
                  <a:lnTo>
                    <a:pt x="446826" y="30702"/>
                  </a:lnTo>
                  <a:lnTo>
                    <a:pt x="463122" y="71229"/>
                  </a:lnTo>
                  <a:lnTo>
                    <a:pt x="465188" y="98717"/>
                  </a:lnTo>
                  <a:lnTo>
                    <a:pt x="465188" y="217855"/>
                  </a:lnTo>
                  <a:lnTo>
                    <a:pt x="465188" y="225886"/>
                  </a:lnTo>
                  <a:lnTo>
                    <a:pt x="467000" y="233426"/>
                  </a:lnTo>
                  <a:lnTo>
                    <a:pt x="470624" y="240478"/>
                  </a:lnTo>
                  <a:lnTo>
                    <a:pt x="474247" y="247432"/>
                  </a:lnTo>
                  <a:lnTo>
                    <a:pt x="479046" y="250908"/>
                  </a:lnTo>
                  <a:lnTo>
                    <a:pt x="485020" y="250908"/>
                  </a:lnTo>
                  <a:lnTo>
                    <a:pt x="485020" y="256931"/>
                  </a:lnTo>
                  <a:lnTo>
                    <a:pt x="426700" y="25693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0" name="object 5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59267" y="7392237"/>
              <a:ext cx="148314" cy="147139"/>
            </a:xfrm>
            <a:prstGeom prst="rect">
              <a:avLst/>
            </a:prstGeom>
          </p:spPr>
        </p:pic>
        <p:sp>
          <p:nvSpPr>
            <p:cNvPr id="531" name="object 531"/>
            <p:cNvSpPr/>
            <p:nvPr/>
          </p:nvSpPr>
          <p:spPr>
            <a:xfrm>
              <a:off x="8011714" y="7287467"/>
              <a:ext cx="262255" cy="259715"/>
            </a:xfrm>
            <a:custGeom>
              <a:avLst/>
              <a:gdLst/>
              <a:ahLst/>
              <a:cxnLst/>
              <a:rect l="l" t="t" r="r" b="b"/>
              <a:pathLst>
                <a:path w="262254" h="259715">
                  <a:moveTo>
                    <a:pt x="242535" y="220206"/>
                  </a:moveTo>
                  <a:lnTo>
                    <a:pt x="242535" y="223438"/>
                  </a:lnTo>
                  <a:lnTo>
                    <a:pt x="242927" y="226963"/>
                  </a:lnTo>
                  <a:lnTo>
                    <a:pt x="258547" y="253259"/>
                  </a:lnTo>
                  <a:lnTo>
                    <a:pt x="261779" y="253259"/>
                  </a:lnTo>
                  <a:lnTo>
                    <a:pt x="261779" y="259282"/>
                  </a:lnTo>
                  <a:lnTo>
                    <a:pt x="184215" y="259282"/>
                  </a:lnTo>
                  <a:lnTo>
                    <a:pt x="184215" y="253259"/>
                  </a:lnTo>
                  <a:lnTo>
                    <a:pt x="186957" y="253259"/>
                  </a:lnTo>
                  <a:lnTo>
                    <a:pt x="189503" y="252084"/>
                  </a:lnTo>
                  <a:lnTo>
                    <a:pt x="191853" y="249733"/>
                  </a:lnTo>
                  <a:lnTo>
                    <a:pt x="194302" y="247285"/>
                  </a:lnTo>
                  <a:lnTo>
                    <a:pt x="196407" y="244445"/>
                  </a:lnTo>
                  <a:lnTo>
                    <a:pt x="198170" y="241213"/>
                  </a:lnTo>
                  <a:lnTo>
                    <a:pt x="200031" y="237981"/>
                  </a:lnTo>
                  <a:lnTo>
                    <a:pt x="201353" y="234504"/>
                  </a:lnTo>
                  <a:lnTo>
                    <a:pt x="202137" y="230783"/>
                  </a:lnTo>
                  <a:lnTo>
                    <a:pt x="203018" y="226963"/>
                  </a:lnTo>
                  <a:lnTo>
                    <a:pt x="203459" y="223438"/>
                  </a:lnTo>
                  <a:lnTo>
                    <a:pt x="203459" y="220206"/>
                  </a:lnTo>
                  <a:lnTo>
                    <a:pt x="203459" y="108266"/>
                  </a:lnTo>
                  <a:lnTo>
                    <a:pt x="203083" y="97744"/>
                  </a:lnTo>
                  <a:lnTo>
                    <a:pt x="190348" y="55455"/>
                  </a:lnTo>
                  <a:lnTo>
                    <a:pt x="157919" y="27324"/>
                  </a:lnTo>
                  <a:lnTo>
                    <a:pt x="131771" y="22182"/>
                  </a:lnTo>
                  <a:lnTo>
                    <a:pt x="125178" y="22521"/>
                  </a:lnTo>
                  <a:lnTo>
                    <a:pt x="87884" y="37671"/>
                  </a:lnTo>
                  <a:lnTo>
                    <a:pt x="62335" y="70023"/>
                  </a:lnTo>
                  <a:lnTo>
                    <a:pt x="60230" y="78102"/>
                  </a:lnTo>
                  <a:lnTo>
                    <a:pt x="60230" y="86525"/>
                  </a:lnTo>
                  <a:lnTo>
                    <a:pt x="60230" y="220206"/>
                  </a:lnTo>
                  <a:lnTo>
                    <a:pt x="60230" y="223438"/>
                  </a:lnTo>
                  <a:lnTo>
                    <a:pt x="60621" y="226963"/>
                  </a:lnTo>
                  <a:lnTo>
                    <a:pt x="76242" y="253259"/>
                  </a:lnTo>
                  <a:lnTo>
                    <a:pt x="79474" y="253259"/>
                  </a:lnTo>
                  <a:lnTo>
                    <a:pt x="79474" y="259282"/>
                  </a:lnTo>
                  <a:lnTo>
                    <a:pt x="1175" y="259282"/>
                  </a:lnTo>
                  <a:lnTo>
                    <a:pt x="1175" y="253259"/>
                  </a:lnTo>
                  <a:lnTo>
                    <a:pt x="4015" y="253259"/>
                  </a:lnTo>
                  <a:lnTo>
                    <a:pt x="6610" y="252084"/>
                  </a:lnTo>
                  <a:lnTo>
                    <a:pt x="8960" y="249733"/>
                  </a:lnTo>
                  <a:lnTo>
                    <a:pt x="11409" y="247285"/>
                  </a:lnTo>
                  <a:lnTo>
                    <a:pt x="13514" y="244445"/>
                  </a:lnTo>
                  <a:lnTo>
                    <a:pt x="15278" y="241213"/>
                  </a:lnTo>
                  <a:lnTo>
                    <a:pt x="17138" y="237981"/>
                  </a:lnTo>
                  <a:lnTo>
                    <a:pt x="18460" y="234504"/>
                  </a:lnTo>
                  <a:lnTo>
                    <a:pt x="19244" y="230783"/>
                  </a:lnTo>
                  <a:lnTo>
                    <a:pt x="20027" y="226963"/>
                  </a:lnTo>
                  <a:lnTo>
                    <a:pt x="20419" y="223438"/>
                  </a:lnTo>
                  <a:lnTo>
                    <a:pt x="20419" y="220206"/>
                  </a:lnTo>
                  <a:lnTo>
                    <a:pt x="20419" y="54060"/>
                  </a:lnTo>
                  <a:lnTo>
                    <a:pt x="20419" y="47302"/>
                  </a:lnTo>
                  <a:lnTo>
                    <a:pt x="19440" y="40838"/>
                  </a:lnTo>
                  <a:lnTo>
                    <a:pt x="17481" y="34669"/>
                  </a:lnTo>
                  <a:lnTo>
                    <a:pt x="15522" y="28401"/>
                  </a:lnTo>
                  <a:lnTo>
                    <a:pt x="9695" y="25071"/>
                  </a:lnTo>
                  <a:lnTo>
                    <a:pt x="0" y="24680"/>
                  </a:lnTo>
                  <a:lnTo>
                    <a:pt x="0" y="19244"/>
                  </a:lnTo>
                  <a:lnTo>
                    <a:pt x="60230" y="0"/>
                  </a:lnTo>
                  <a:lnTo>
                    <a:pt x="60230" y="33052"/>
                  </a:lnTo>
                  <a:lnTo>
                    <a:pt x="62972" y="29821"/>
                  </a:lnTo>
                  <a:lnTo>
                    <a:pt x="86965" y="11752"/>
                  </a:lnTo>
                  <a:lnTo>
                    <a:pt x="93233" y="8324"/>
                  </a:lnTo>
                  <a:lnTo>
                    <a:pt x="137794" y="0"/>
                  </a:lnTo>
                  <a:lnTo>
                    <a:pt x="151437" y="606"/>
                  </a:lnTo>
                  <a:lnTo>
                    <a:pt x="195444" y="14837"/>
                  </a:lnTo>
                  <a:lnTo>
                    <a:pt x="224328" y="42500"/>
                  </a:lnTo>
                  <a:lnTo>
                    <a:pt x="241102" y="86341"/>
                  </a:lnTo>
                  <a:lnTo>
                    <a:pt x="242535" y="104006"/>
                  </a:lnTo>
                  <a:lnTo>
                    <a:pt x="242535" y="220206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2" name="object 532"/>
          <p:cNvGrpSpPr/>
          <p:nvPr/>
        </p:nvGrpSpPr>
        <p:grpSpPr>
          <a:xfrm>
            <a:off x="8476932" y="7134717"/>
            <a:ext cx="1029969" cy="549910"/>
            <a:chOff x="8476932" y="7134717"/>
            <a:chExt cx="1029969" cy="549910"/>
          </a:xfrm>
        </p:grpSpPr>
        <p:sp>
          <p:nvSpPr>
            <p:cNvPr id="533" name="object 533"/>
            <p:cNvSpPr/>
            <p:nvPr/>
          </p:nvSpPr>
          <p:spPr>
            <a:xfrm>
              <a:off x="8488216" y="7146589"/>
              <a:ext cx="562610" cy="404495"/>
            </a:xfrm>
            <a:custGeom>
              <a:avLst/>
              <a:gdLst/>
              <a:ahLst/>
              <a:cxnLst/>
              <a:rect l="l" t="t" r="r" b="b"/>
              <a:pathLst>
                <a:path w="562609" h="404495">
                  <a:moveTo>
                    <a:pt x="242535" y="361085"/>
                  </a:moveTo>
                  <a:lnTo>
                    <a:pt x="242535" y="364316"/>
                  </a:lnTo>
                  <a:lnTo>
                    <a:pt x="242927" y="367842"/>
                  </a:lnTo>
                  <a:lnTo>
                    <a:pt x="258547" y="394138"/>
                  </a:lnTo>
                  <a:lnTo>
                    <a:pt x="261779" y="394138"/>
                  </a:lnTo>
                  <a:lnTo>
                    <a:pt x="261779" y="400160"/>
                  </a:lnTo>
                  <a:lnTo>
                    <a:pt x="184215" y="400160"/>
                  </a:lnTo>
                  <a:lnTo>
                    <a:pt x="184215" y="394138"/>
                  </a:lnTo>
                  <a:lnTo>
                    <a:pt x="186957" y="394138"/>
                  </a:lnTo>
                  <a:lnTo>
                    <a:pt x="189503" y="392962"/>
                  </a:lnTo>
                  <a:lnTo>
                    <a:pt x="191853" y="390612"/>
                  </a:lnTo>
                  <a:lnTo>
                    <a:pt x="194302" y="388163"/>
                  </a:lnTo>
                  <a:lnTo>
                    <a:pt x="196407" y="385323"/>
                  </a:lnTo>
                  <a:lnTo>
                    <a:pt x="198170" y="382092"/>
                  </a:lnTo>
                  <a:lnTo>
                    <a:pt x="200031" y="378860"/>
                  </a:lnTo>
                  <a:lnTo>
                    <a:pt x="201353" y="375383"/>
                  </a:lnTo>
                  <a:lnTo>
                    <a:pt x="202137" y="371661"/>
                  </a:lnTo>
                  <a:lnTo>
                    <a:pt x="203018" y="367842"/>
                  </a:lnTo>
                  <a:lnTo>
                    <a:pt x="203459" y="364316"/>
                  </a:lnTo>
                  <a:lnTo>
                    <a:pt x="203459" y="361085"/>
                  </a:lnTo>
                  <a:lnTo>
                    <a:pt x="203459" y="249145"/>
                  </a:lnTo>
                  <a:lnTo>
                    <a:pt x="203083" y="238623"/>
                  </a:lnTo>
                  <a:lnTo>
                    <a:pt x="190348" y="196334"/>
                  </a:lnTo>
                  <a:lnTo>
                    <a:pt x="157919" y="168202"/>
                  </a:lnTo>
                  <a:lnTo>
                    <a:pt x="131771" y="163060"/>
                  </a:lnTo>
                  <a:lnTo>
                    <a:pt x="125178" y="163382"/>
                  </a:lnTo>
                  <a:lnTo>
                    <a:pt x="87884" y="178146"/>
                  </a:lnTo>
                  <a:lnTo>
                    <a:pt x="63783" y="210969"/>
                  </a:lnTo>
                  <a:lnTo>
                    <a:pt x="60230" y="232839"/>
                  </a:lnTo>
                  <a:lnTo>
                    <a:pt x="60230" y="361085"/>
                  </a:lnTo>
                  <a:lnTo>
                    <a:pt x="60230" y="364316"/>
                  </a:lnTo>
                  <a:lnTo>
                    <a:pt x="76242" y="394138"/>
                  </a:lnTo>
                  <a:lnTo>
                    <a:pt x="79474" y="394138"/>
                  </a:lnTo>
                  <a:lnTo>
                    <a:pt x="79474" y="400160"/>
                  </a:lnTo>
                  <a:lnTo>
                    <a:pt x="1175" y="400160"/>
                  </a:lnTo>
                  <a:lnTo>
                    <a:pt x="1175" y="394138"/>
                  </a:lnTo>
                  <a:lnTo>
                    <a:pt x="4015" y="394138"/>
                  </a:lnTo>
                  <a:lnTo>
                    <a:pt x="6610" y="392962"/>
                  </a:lnTo>
                  <a:lnTo>
                    <a:pt x="8960" y="390612"/>
                  </a:lnTo>
                  <a:lnTo>
                    <a:pt x="11409" y="388163"/>
                  </a:lnTo>
                  <a:lnTo>
                    <a:pt x="13514" y="385323"/>
                  </a:lnTo>
                  <a:lnTo>
                    <a:pt x="15278" y="382092"/>
                  </a:lnTo>
                  <a:lnTo>
                    <a:pt x="17138" y="378860"/>
                  </a:lnTo>
                  <a:lnTo>
                    <a:pt x="18460" y="375383"/>
                  </a:lnTo>
                  <a:lnTo>
                    <a:pt x="19244" y="371661"/>
                  </a:lnTo>
                  <a:lnTo>
                    <a:pt x="20027" y="367842"/>
                  </a:lnTo>
                  <a:lnTo>
                    <a:pt x="20419" y="364316"/>
                  </a:lnTo>
                  <a:lnTo>
                    <a:pt x="20419" y="361085"/>
                  </a:lnTo>
                  <a:lnTo>
                    <a:pt x="20419" y="53618"/>
                  </a:lnTo>
                  <a:lnTo>
                    <a:pt x="20419" y="46763"/>
                  </a:lnTo>
                  <a:lnTo>
                    <a:pt x="19440" y="40349"/>
                  </a:lnTo>
                  <a:lnTo>
                    <a:pt x="17481" y="34374"/>
                  </a:lnTo>
                  <a:lnTo>
                    <a:pt x="15522" y="28303"/>
                  </a:lnTo>
                  <a:lnTo>
                    <a:pt x="9695" y="25070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230" y="0"/>
                  </a:lnTo>
                  <a:lnTo>
                    <a:pt x="60230" y="173931"/>
                  </a:lnTo>
                  <a:lnTo>
                    <a:pt x="62972" y="170700"/>
                  </a:lnTo>
                  <a:lnTo>
                    <a:pt x="86965" y="152631"/>
                  </a:lnTo>
                  <a:lnTo>
                    <a:pt x="93233" y="149203"/>
                  </a:lnTo>
                  <a:lnTo>
                    <a:pt x="137794" y="140878"/>
                  </a:lnTo>
                  <a:lnTo>
                    <a:pt x="151437" y="141484"/>
                  </a:lnTo>
                  <a:lnTo>
                    <a:pt x="195443" y="155716"/>
                  </a:lnTo>
                  <a:lnTo>
                    <a:pt x="224328" y="183379"/>
                  </a:lnTo>
                  <a:lnTo>
                    <a:pt x="241102" y="227220"/>
                  </a:lnTo>
                  <a:lnTo>
                    <a:pt x="242535" y="244885"/>
                  </a:lnTo>
                  <a:lnTo>
                    <a:pt x="242535" y="361085"/>
                  </a:lnTo>
                  <a:close/>
                </a:path>
                <a:path w="562609" h="404495">
                  <a:moveTo>
                    <a:pt x="353861" y="278672"/>
                  </a:moveTo>
                  <a:lnTo>
                    <a:pt x="363997" y="318630"/>
                  </a:lnTo>
                  <a:lnTo>
                    <a:pt x="384711" y="352123"/>
                  </a:lnTo>
                  <a:lnTo>
                    <a:pt x="416441" y="375187"/>
                  </a:lnTo>
                  <a:lnTo>
                    <a:pt x="459631" y="383854"/>
                  </a:lnTo>
                  <a:lnTo>
                    <a:pt x="466397" y="383616"/>
                  </a:lnTo>
                  <a:lnTo>
                    <a:pt x="508567" y="372267"/>
                  </a:lnTo>
                  <a:lnTo>
                    <a:pt x="542226" y="345641"/>
                  </a:lnTo>
                  <a:lnTo>
                    <a:pt x="551150" y="327297"/>
                  </a:lnTo>
                  <a:lnTo>
                    <a:pt x="556586" y="327297"/>
                  </a:lnTo>
                  <a:lnTo>
                    <a:pt x="556586" y="372543"/>
                  </a:lnTo>
                  <a:lnTo>
                    <a:pt x="554138" y="372543"/>
                  </a:lnTo>
                  <a:lnTo>
                    <a:pt x="551396" y="373326"/>
                  </a:lnTo>
                  <a:lnTo>
                    <a:pt x="548360" y="374894"/>
                  </a:lnTo>
                  <a:lnTo>
                    <a:pt x="545422" y="376460"/>
                  </a:lnTo>
                  <a:lnTo>
                    <a:pt x="541944" y="378468"/>
                  </a:lnTo>
                  <a:lnTo>
                    <a:pt x="537929" y="380916"/>
                  </a:lnTo>
                  <a:lnTo>
                    <a:pt x="531383" y="384580"/>
                  </a:lnTo>
                  <a:lnTo>
                    <a:pt x="494419" y="399876"/>
                  </a:lnTo>
                  <a:lnTo>
                    <a:pt x="451257" y="404420"/>
                  </a:lnTo>
                  <a:lnTo>
                    <a:pt x="437907" y="403934"/>
                  </a:lnTo>
                  <a:lnTo>
                    <a:pt x="399841" y="396635"/>
                  </a:lnTo>
                  <a:lnTo>
                    <a:pt x="356799" y="372543"/>
                  </a:lnTo>
                  <a:lnTo>
                    <a:pt x="326978" y="330969"/>
                  </a:lnTo>
                  <a:lnTo>
                    <a:pt x="316649" y="287615"/>
                  </a:lnTo>
                  <a:lnTo>
                    <a:pt x="315961" y="270740"/>
                  </a:lnTo>
                  <a:lnTo>
                    <a:pt x="316429" y="259612"/>
                  </a:lnTo>
                  <a:lnTo>
                    <a:pt x="327685" y="214614"/>
                  </a:lnTo>
                  <a:lnTo>
                    <a:pt x="354477" y="175758"/>
                  </a:lnTo>
                  <a:lnTo>
                    <a:pt x="398382" y="149674"/>
                  </a:lnTo>
                  <a:lnTo>
                    <a:pt x="443472" y="143229"/>
                  </a:lnTo>
                  <a:lnTo>
                    <a:pt x="458051" y="143872"/>
                  </a:lnTo>
                  <a:lnTo>
                    <a:pt x="496062" y="153512"/>
                  </a:lnTo>
                  <a:lnTo>
                    <a:pt x="533375" y="181717"/>
                  </a:lnTo>
                  <a:lnTo>
                    <a:pt x="555411" y="224465"/>
                  </a:lnTo>
                  <a:lnTo>
                    <a:pt x="562159" y="264211"/>
                  </a:lnTo>
                  <a:lnTo>
                    <a:pt x="562609" y="278672"/>
                  </a:lnTo>
                  <a:lnTo>
                    <a:pt x="353861" y="278672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4" name="object 5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0794" y="7298366"/>
              <a:ext cx="194001" cy="116436"/>
            </a:xfrm>
            <a:prstGeom prst="rect">
              <a:avLst/>
            </a:prstGeom>
          </p:spPr>
        </p:pic>
        <p:sp>
          <p:nvSpPr>
            <p:cNvPr id="535" name="object 535"/>
            <p:cNvSpPr/>
            <p:nvPr/>
          </p:nvSpPr>
          <p:spPr>
            <a:xfrm>
              <a:off x="9101996" y="7146001"/>
              <a:ext cx="393700" cy="527685"/>
            </a:xfrm>
            <a:custGeom>
              <a:avLst/>
              <a:gdLst/>
              <a:ahLst/>
              <a:cxnLst/>
              <a:rect l="l" t="t" r="r" b="b"/>
              <a:pathLst>
                <a:path w="393700" h="527684">
                  <a:moveTo>
                    <a:pt x="1175" y="400748"/>
                  </a:moveTo>
                  <a:lnTo>
                    <a:pt x="1175" y="394726"/>
                  </a:lnTo>
                  <a:lnTo>
                    <a:pt x="4309" y="394726"/>
                  </a:lnTo>
                  <a:lnTo>
                    <a:pt x="7100" y="393550"/>
                  </a:lnTo>
                  <a:lnTo>
                    <a:pt x="19685" y="372249"/>
                  </a:lnTo>
                  <a:lnTo>
                    <a:pt x="20566" y="368430"/>
                  </a:lnTo>
                  <a:lnTo>
                    <a:pt x="21006" y="364904"/>
                  </a:lnTo>
                  <a:lnTo>
                    <a:pt x="21006" y="361673"/>
                  </a:lnTo>
                  <a:lnTo>
                    <a:pt x="21006" y="53619"/>
                  </a:lnTo>
                  <a:lnTo>
                    <a:pt x="21006" y="46763"/>
                  </a:lnTo>
                  <a:lnTo>
                    <a:pt x="19978" y="40349"/>
                  </a:lnTo>
                  <a:lnTo>
                    <a:pt x="17922" y="34375"/>
                  </a:lnTo>
                  <a:lnTo>
                    <a:pt x="15963" y="28303"/>
                  </a:lnTo>
                  <a:lnTo>
                    <a:pt x="9989" y="25071"/>
                  </a:lnTo>
                  <a:lnTo>
                    <a:pt x="0" y="24680"/>
                  </a:lnTo>
                  <a:lnTo>
                    <a:pt x="0" y="18656"/>
                  </a:lnTo>
                  <a:lnTo>
                    <a:pt x="60670" y="0"/>
                  </a:lnTo>
                  <a:lnTo>
                    <a:pt x="60670" y="361673"/>
                  </a:lnTo>
                  <a:lnTo>
                    <a:pt x="60670" y="364904"/>
                  </a:lnTo>
                  <a:lnTo>
                    <a:pt x="76780" y="394726"/>
                  </a:lnTo>
                  <a:lnTo>
                    <a:pt x="79914" y="394726"/>
                  </a:lnTo>
                  <a:lnTo>
                    <a:pt x="79914" y="400748"/>
                  </a:lnTo>
                  <a:lnTo>
                    <a:pt x="1175" y="400748"/>
                  </a:lnTo>
                  <a:close/>
                </a:path>
                <a:path w="393700" h="527684">
                  <a:moveTo>
                    <a:pt x="265903" y="143817"/>
                  </a:moveTo>
                  <a:lnTo>
                    <a:pt x="309725" y="150097"/>
                  </a:lnTo>
                  <a:lnTo>
                    <a:pt x="343981" y="167872"/>
                  </a:lnTo>
                  <a:lnTo>
                    <a:pt x="375785" y="203533"/>
                  </a:lnTo>
                  <a:lnTo>
                    <a:pt x="391467" y="249439"/>
                  </a:lnTo>
                  <a:lnTo>
                    <a:pt x="393413" y="273825"/>
                  </a:lnTo>
                  <a:lnTo>
                    <a:pt x="392945" y="285834"/>
                  </a:lnTo>
                  <a:lnTo>
                    <a:pt x="381679" y="332806"/>
                  </a:lnTo>
                  <a:lnTo>
                    <a:pt x="354888" y="372314"/>
                  </a:lnTo>
                  <a:lnTo>
                    <a:pt x="312893" y="398563"/>
                  </a:lnTo>
                  <a:lnTo>
                    <a:pt x="270751" y="405008"/>
                  </a:lnTo>
                  <a:lnTo>
                    <a:pt x="261358" y="404393"/>
                  </a:lnTo>
                  <a:lnTo>
                    <a:pt x="222888" y="389850"/>
                  </a:lnTo>
                  <a:lnTo>
                    <a:pt x="197300" y="370046"/>
                  </a:lnTo>
                  <a:lnTo>
                    <a:pt x="197300" y="488008"/>
                  </a:lnTo>
                  <a:lnTo>
                    <a:pt x="197300" y="491240"/>
                  </a:lnTo>
                  <a:lnTo>
                    <a:pt x="197691" y="494766"/>
                  </a:lnTo>
                  <a:lnTo>
                    <a:pt x="198474" y="498585"/>
                  </a:lnTo>
                  <a:lnTo>
                    <a:pt x="199258" y="502404"/>
                  </a:lnTo>
                  <a:lnTo>
                    <a:pt x="213311" y="521061"/>
                  </a:lnTo>
                  <a:lnTo>
                    <a:pt x="216544" y="521061"/>
                  </a:lnTo>
                  <a:lnTo>
                    <a:pt x="216544" y="527084"/>
                  </a:lnTo>
                  <a:lnTo>
                    <a:pt x="138245" y="527084"/>
                  </a:lnTo>
                  <a:lnTo>
                    <a:pt x="138245" y="521061"/>
                  </a:lnTo>
                  <a:lnTo>
                    <a:pt x="141085" y="521061"/>
                  </a:lnTo>
                  <a:lnTo>
                    <a:pt x="143680" y="519837"/>
                  </a:lnTo>
                  <a:lnTo>
                    <a:pt x="146030" y="517389"/>
                  </a:lnTo>
                  <a:lnTo>
                    <a:pt x="148478" y="515038"/>
                  </a:lnTo>
                  <a:lnTo>
                    <a:pt x="150584" y="512247"/>
                  </a:lnTo>
                  <a:lnTo>
                    <a:pt x="152348" y="509015"/>
                  </a:lnTo>
                  <a:lnTo>
                    <a:pt x="154208" y="505881"/>
                  </a:lnTo>
                  <a:lnTo>
                    <a:pt x="155530" y="502404"/>
                  </a:lnTo>
                  <a:lnTo>
                    <a:pt x="156313" y="498585"/>
                  </a:lnTo>
                  <a:lnTo>
                    <a:pt x="157097" y="494766"/>
                  </a:lnTo>
                  <a:lnTo>
                    <a:pt x="157489" y="491240"/>
                  </a:lnTo>
                  <a:lnTo>
                    <a:pt x="157489" y="488008"/>
                  </a:lnTo>
                  <a:lnTo>
                    <a:pt x="157489" y="183481"/>
                  </a:lnTo>
                  <a:lnTo>
                    <a:pt x="157489" y="179857"/>
                  </a:lnTo>
                  <a:lnTo>
                    <a:pt x="157391" y="176380"/>
                  </a:lnTo>
                  <a:lnTo>
                    <a:pt x="157195" y="173050"/>
                  </a:lnTo>
                  <a:lnTo>
                    <a:pt x="156999" y="169623"/>
                  </a:lnTo>
                  <a:lnTo>
                    <a:pt x="156314" y="166636"/>
                  </a:lnTo>
                  <a:lnTo>
                    <a:pt x="155139" y="164089"/>
                  </a:lnTo>
                  <a:lnTo>
                    <a:pt x="153963" y="161445"/>
                  </a:lnTo>
                  <a:lnTo>
                    <a:pt x="152054" y="159242"/>
                  </a:lnTo>
                  <a:lnTo>
                    <a:pt x="149409" y="157479"/>
                  </a:lnTo>
                  <a:lnTo>
                    <a:pt x="146863" y="155618"/>
                  </a:lnTo>
                  <a:lnTo>
                    <a:pt x="143142" y="154492"/>
                  </a:lnTo>
                  <a:lnTo>
                    <a:pt x="138245" y="154100"/>
                  </a:lnTo>
                  <a:lnTo>
                    <a:pt x="138245" y="148077"/>
                  </a:lnTo>
                  <a:lnTo>
                    <a:pt x="197300" y="148077"/>
                  </a:lnTo>
                  <a:lnTo>
                    <a:pt x="197300" y="174519"/>
                  </a:lnTo>
                  <a:lnTo>
                    <a:pt x="203635" y="167716"/>
                  </a:lnTo>
                  <a:lnTo>
                    <a:pt x="244859" y="145874"/>
                  </a:lnTo>
                  <a:lnTo>
                    <a:pt x="255059" y="144331"/>
                  </a:lnTo>
                  <a:lnTo>
                    <a:pt x="265903" y="143817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6" name="object 53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9288013" y="7298954"/>
              <a:ext cx="179016" cy="242772"/>
            </a:xfrm>
            <a:prstGeom prst="rect">
              <a:avLst/>
            </a:prstGeom>
          </p:spPr>
        </p:pic>
      </p:grpSp>
      <p:grpSp>
        <p:nvGrpSpPr>
          <p:cNvPr id="537" name="object 537"/>
          <p:cNvGrpSpPr/>
          <p:nvPr/>
        </p:nvGrpSpPr>
        <p:grpSpPr>
          <a:xfrm>
            <a:off x="9694056" y="7135306"/>
            <a:ext cx="1080135" cy="427355"/>
            <a:chOff x="9694056" y="7135306"/>
            <a:chExt cx="1080135" cy="427355"/>
          </a:xfrm>
        </p:grpSpPr>
        <p:sp>
          <p:nvSpPr>
            <p:cNvPr id="538" name="object 538"/>
            <p:cNvSpPr/>
            <p:nvPr/>
          </p:nvSpPr>
          <p:spPr>
            <a:xfrm>
              <a:off x="9705339" y="7147176"/>
              <a:ext cx="256540" cy="403860"/>
            </a:xfrm>
            <a:custGeom>
              <a:avLst/>
              <a:gdLst/>
              <a:ahLst/>
              <a:cxnLst/>
              <a:rect l="l" t="t" r="r" b="b"/>
              <a:pathLst>
                <a:path w="256540" h="403859">
                  <a:moveTo>
                    <a:pt x="129420" y="142642"/>
                  </a:moveTo>
                  <a:lnTo>
                    <a:pt x="173243" y="148756"/>
                  </a:lnTo>
                  <a:lnTo>
                    <a:pt x="207425" y="166072"/>
                  </a:lnTo>
                  <a:lnTo>
                    <a:pt x="238789" y="201660"/>
                  </a:lnTo>
                  <a:lnTo>
                    <a:pt x="254397" y="246978"/>
                  </a:lnTo>
                  <a:lnTo>
                    <a:pt x="256344" y="270740"/>
                  </a:lnTo>
                  <a:lnTo>
                    <a:pt x="255857" y="283024"/>
                  </a:lnTo>
                  <a:lnTo>
                    <a:pt x="244151" y="330814"/>
                  </a:lnTo>
                  <a:lnTo>
                    <a:pt x="216349" y="370973"/>
                  </a:lnTo>
                  <a:lnTo>
                    <a:pt x="173188" y="397388"/>
                  </a:lnTo>
                  <a:lnTo>
                    <a:pt x="131183" y="403833"/>
                  </a:lnTo>
                  <a:lnTo>
                    <a:pt x="120055" y="403255"/>
                  </a:lnTo>
                  <a:lnTo>
                    <a:pt x="80915" y="389639"/>
                  </a:lnTo>
                  <a:lnTo>
                    <a:pt x="60230" y="371955"/>
                  </a:lnTo>
                  <a:lnTo>
                    <a:pt x="60230" y="399573"/>
                  </a:lnTo>
                  <a:lnTo>
                    <a:pt x="1175" y="399573"/>
                  </a:lnTo>
                  <a:lnTo>
                    <a:pt x="1175" y="393550"/>
                  </a:lnTo>
                  <a:lnTo>
                    <a:pt x="4015" y="393550"/>
                  </a:lnTo>
                  <a:lnTo>
                    <a:pt x="6610" y="392375"/>
                  </a:lnTo>
                  <a:lnTo>
                    <a:pt x="8960" y="390024"/>
                  </a:lnTo>
                  <a:lnTo>
                    <a:pt x="11409" y="387576"/>
                  </a:lnTo>
                  <a:lnTo>
                    <a:pt x="13514" y="384736"/>
                  </a:lnTo>
                  <a:lnTo>
                    <a:pt x="15278" y="381504"/>
                  </a:lnTo>
                  <a:lnTo>
                    <a:pt x="17138" y="378272"/>
                  </a:lnTo>
                  <a:lnTo>
                    <a:pt x="18460" y="374796"/>
                  </a:lnTo>
                  <a:lnTo>
                    <a:pt x="19244" y="371074"/>
                  </a:lnTo>
                  <a:lnTo>
                    <a:pt x="20027" y="367254"/>
                  </a:lnTo>
                  <a:lnTo>
                    <a:pt x="20419" y="363729"/>
                  </a:lnTo>
                  <a:lnTo>
                    <a:pt x="20419" y="360497"/>
                  </a:lnTo>
                  <a:lnTo>
                    <a:pt x="20419" y="53619"/>
                  </a:lnTo>
                  <a:lnTo>
                    <a:pt x="20419" y="46763"/>
                  </a:lnTo>
                  <a:lnTo>
                    <a:pt x="19440" y="40348"/>
                  </a:lnTo>
                  <a:lnTo>
                    <a:pt x="17481" y="34375"/>
                  </a:lnTo>
                  <a:lnTo>
                    <a:pt x="15522" y="28303"/>
                  </a:lnTo>
                  <a:lnTo>
                    <a:pt x="9695" y="25071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230" y="0"/>
                  </a:lnTo>
                  <a:lnTo>
                    <a:pt x="60230" y="172169"/>
                  </a:lnTo>
                  <a:lnTo>
                    <a:pt x="67455" y="165641"/>
                  </a:lnTo>
                  <a:lnTo>
                    <a:pt x="102372" y="147104"/>
                  </a:lnTo>
                  <a:lnTo>
                    <a:pt x="120588" y="143137"/>
                  </a:lnTo>
                  <a:lnTo>
                    <a:pt x="129420" y="142642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9" name="object 539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9754286" y="7299542"/>
              <a:ext cx="181954" cy="242184"/>
            </a:xfrm>
            <a:prstGeom prst="rect">
              <a:avLst/>
            </a:prstGeom>
          </p:spPr>
        </p:pic>
        <p:sp>
          <p:nvSpPr>
            <p:cNvPr id="540" name="object 540"/>
            <p:cNvSpPr/>
            <p:nvPr/>
          </p:nvSpPr>
          <p:spPr>
            <a:xfrm>
              <a:off x="10010471" y="7289818"/>
              <a:ext cx="266065" cy="261620"/>
            </a:xfrm>
            <a:custGeom>
              <a:avLst/>
              <a:gdLst/>
              <a:ahLst/>
              <a:cxnLst/>
              <a:rect l="l" t="t" r="r" b="b"/>
              <a:pathLst>
                <a:path w="266065" h="261620">
                  <a:moveTo>
                    <a:pt x="131035" y="261191"/>
                  </a:moveTo>
                  <a:lnTo>
                    <a:pt x="89389" y="255655"/>
                  </a:lnTo>
                  <a:lnTo>
                    <a:pt x="54610" y="239560"/>
                  </a:lnTo>
                  <a:lnTo>
                    <a:pt x="20566" y="205442"/>
                  </a:lnTo>
                  <a:lnTo>
                    <a:pt x="2313" y="159057"/>
                  </a:lnTo>
                  <a:lnTo>
                    <a:pt x="0" y="132358"/>
                  </a:lnTo>
                  <a:lnTo>
                    <a:pt x="633" y="117925"/>
                  </a:lnTo>
                  <a:lnTo>
                    <a:pt x="10136" y="78592"/>
                  </a:lnTo>
                  <a:lnTo>
                    <a:pt x="29940" y="45897"/>
                  </a:lnTo>
                  <a:lnTo>
                    <a:pt x="69227" y="14965"/>
                  </a:lnTo>
                  <a:lnTo>
                    <a:pt x="106834" y="2423"/>
                  </a:lnTo>
                  <a:lnTo>
                    <a:pt x="134708" y="0"/>
                  </a:lnTo>
                  <a:lnTo>
                    <a:pt x="148866" y="587"/>
                  </a:lnTo>
                  <a:lnTo>
                    <a:pt x="187594" y="9401"/>
                  </a:lnTo>
                  <a:lnTo>
                    <a:pt x="229166" y="35550"/>
                  </a:lnTo>
                  <a:lnTo>
                    <a:pt x="256196" y="75507"/>
                  </a:lnTo>
                  <a:lnTo>
                    <a:pt x="265286" y="112802"/>
                  </a:lnTo>
                  <a:lnTo>
                    <a:pt x="265892" y="126335"/>
                  </a:lnTo>
                  <a:lnTo>
                    <a:pt x="265341" y="139170"/>
                  </a:lnTo>
                  <a:lnTo>
                    <a:pt x="257078" y="176576"/>
                  </a:lnTo>
                  <a:lnTo>
                    <a:pt x="231223" y="219618"/>
                  </a:lnTo>
                  <a:lnTo>
                    <a:pt x="201200" y="243554"/>
                  </a:lnTo>
                  <a:lnTo>
                    <a:pt x="162179" y="258326"/>
                  </a:lnTo>
                  <a:lnTo>
                    <a:pt x="131035" y="26119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1" name="object 54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038264" y="7298367"/>
              <a:ext cx="211482" cy="244094"/>
            </a:xfrm>
            <a:prstGeom prst="rect">
              <a:avLst/>
            </a:prstGeom>
          </p:spPr>
        </p:pic>
        <p:sp>
          <p:nvSpPr>
            <p:cNvPr id="542" name="object 542"/>
            <p:cNvSpPr/>
            <p:nvPr/>
          </p:nvSpPr>
          <p:spPr>
            <a:xfrm>
              <a:off x="10315435" y="7146589"/>
              <a:ext cx="447675" cy="400685"/>
            </a:xfrm>
            <a:custGeom>
              <a:avLst/>
              <a:gdLst/>
              <a:ahLst/>
              <a:cxnLst/>
              <a:rect l="l" t="t" r="r" b="b"/>
              <a:pathLst>
                <a:path w="447675" h="400684">
                  <a:moveTo>
                    <a:pt x="73450" y="167908"/>
                  </a:moveTo>
                  <a:lnTo>
                    <a:pt x="73450" y="312901"/>
                  </a:lnTo>
                  <a:lnTo>
                    <a:pt x="73487" y="320567"/>
                  </a:lnTo>
                  <a:lnTo>
                    <a:pt x="76976" y="362260"/>
                  </a:lnTo>
                  <a:lnTo>
                    <a:pt x="91862" y="379741"/>
                  </a:lnTo>
                  <a:lnTo>
                    <a:pt x="97543" y="379741"/>
                  </a:lnTo>
                  <a:lnTo>
                    <a:pt x="130338" y="354437"/>
                  </a:lnTo>
                  <a:lnTo>
                    <a:pt x="135443" y="338756"/>
                  </a:lnTo>
                  <a:lnTo>
                    <a:pt x="140731" y="338756"/>
                  </a:lnTo>
                  <a:lnTo>
                    <a:pt x="140731" y="382679"/>
                  </a:lnTo>
                  <a:lnTo>
                    <a:pt x="137206" y="382679"/>
                  </a:lnTo>
                  <a:lnTo>
                    <a:pt x="134219" y="383903"/>
                  </a:lnTo>
                  <a:lnTo>
                    <a:pt x="92107" y="400160"/>
                  </a:lnTo>
                  <a:lnTo>
                    <a:pt x="81843" y="399637"/>
                  </a:lnTo>
                  <a:lnTo>
                    <a:pt x="47927" y="381944"/>
                  </a:lnTo>
                  <a:lnTo>
                    <a:pt x="34521" y="338902"/>
                  </a:lnTo>
                  <a:lnTo>
                    <a:pt x="33640" y="304527"/>
                  </a:lnTo>
                  <a:lnTo>
                    <a:pt x="33640" y="167908"/>
                  </a:lnTo>
                  <a:lnTo>
                    <a:pt x="0" y="167908"/>
                  </a:lnTo>
                  <a:lnTo>
                    <a:pt x="0" y="147489"/>
                  </a:lnTo>
                  <a:lnTo>
                    <a:pt x="33640" y="147489"/>
                  </a:lnTo>
                  <a:lnTo>
                    <a:pt x="33640" y="93870"/>
                  </a:lnTo>
                  <a:lnTo>
                    <a:pt x="33640" y="87112"/>
                  </a:lnTo>
                  <a:lnTo>
                    <a:pt x="32758" y="80845"/>
                  </a:lnTo>
                  <a:lnTo>
                    <a:pt x="30996" y="75066"/>
                  </a:lnTo>
                  <a:lnTo>
                    <a:pt x="29233" y="69191"/>
                  </a:lnTo>
                  <a:lnTo>
                    <a:pt x="23309" y="66056"/>
                  </a:lnTo>
                  <a:lnTo>
                    <a:pt x="13221" y="65664"/>
                  </a:lnTo>
                  <a:lnTo>
                    <a:pt x="13221" y="59642"/>
                  </a:lnTo>
                  <a:lnTo>
                    <a:pt x="73450" y="40398"/>
                  </a:lnTo>
                  <a:lnTo>
                    <a:pt x="73450" y="147489"/>
                  </a:lnTo>
                  <a:lnTo>
                    <a:pt x="140731" y="147489"/>
                  </a:lnTo>
                  <a:lnTo>
                    <a:pt x="140731" y="167908"/>
                  </a:lnTo>
                  <a:lnTo>
                    <a:pt x="73450" y="167908"/>
                  </a:lnTo>
                  <a:close/>
                </a:path>
                <a:path w="447675" h="400684">
                  <a:moveTo>
                    <a:pt x="427812" y="361085"/>
                  </a:moveTo>
                  <a:lnTo>
                    <a:pt x="427812" y="364316"/>
                  </a:lnTo>
                  <a:lnTo>
                    <a:pt x="428204" y="367842"/>
                  </a:lnTo>
                  <a:lnTo>
                    <a:pt x="443824" y="394138"/>
                  </a:lnTo>
                  <a:lnTo>
                    <a:pt x="447055" y="394138"/>
                  </a:lnTo>
                  <a:lnTo>
                    <a:pt x="447055" y="400160"/>
                  </a:lnTo>
                  <a:lnTo>
                    <a:pt x="369491" y="400160"/>
                  </a:lnTo>
                  <a:lnTo>
                    <a:pt x="369491" y="394138"/>
                  </a:lnTo>
                  <a:lnTo>
                    <a:pt x="372233" y="394138"/>
                  </a:lnTo>
                  <a:lnTo>
                    <a:pt x="374779" y="392962"/>
                  </a:lnTo>
                  <a:lnTo>
                    <a:pt x="377130" y="390612"/>
                  </a:lnTo>
                  <a:lnTo>
                    <a:pt x="379578" y="388163"/>
                  </a:lnTo>
                  <a:lnTo>
                    <a:pt x="381684" y="385323"/>
                  </a:lnTo>
                  <a:lnTo>
                    <a:pt x="383447" y="382092"/>
                  </a:lnTo>
                  <a:lnTo>
                    <a:pt x="385308" y="378860"/>
                  </a:lnTo>
                  <a:lnTo>
                    <a:pt x="386629" y="375383"/>
                  </a:lnTo>
                  <a:lnTo>
                    <a:pt x="387413" y="371661"/>
                  </a:lnTo>
                  <a:lnTo>
                    <a:pt x="388294" y="367842"/>
                  </a:lnTo>
                  <a:lnTo>
                    <a:pt x="388735" y="364316"/>
                  </a:lnTo>
                  <a:lnTo>
                    <a:pt x="388735" y="361085"/>
                  </a:lnTo>
                  <a:lnTo>
                    <a:pt x="388735" y="249145"/>
                  </a:lnTo>
                  <a:lnTo>
                    <a:pt x="388359" y="238623"/>
                  </a:lnTo>
                  <a:lnTo>
                    <a:pt x="375624" y="196334"/>
                  </a:lnTo>
                  <a:lnTo>
                    <a:pt x="343196" y="168202"/>
                  </a:lnTo>
                  <a:lnTo>
                    <a:pt x="317047" y="163060"/>
                  </a:lnTo>
                  <a:lnTo>
                    <a:pt x="310455" y="163382"/>
                  </a:lnTo>
                  <a:lnTo>
                    <a:pt x="273160" y="178146"/>
                  </a:lnTo>
                  <a:lnTo>
                    <a:pt x="249059" y="210969"/>
                  </a:lnTo>
                  <a:lnTo>
                    <a:pt x="245506" y="232839"/>
                  </a:lnTo>
                  <a:lnTo>
                    <a:pt x="245506" y="361085"/>
                  </a:lnTo>
                  <a:lnTo>
                    <a:pt x="245506" y="364316"/>
                  </a:lnTo>
                  <a:lnTo>
                    <a:pt x="261518" y="394138"/>
                  </a:lnTo>
                  <a:lnTo>
                    <a:pt x="264749" y="394138"/>
                  </a:lnTo>
                  <a:lnTo>
                    <a:pt x="264749" y="400160"/>
                  </a:lnTo>
                  <a:lnTo>
                    <a:pt x="186451" y="400160"/>
                  </a:lnTo>
                  <a:lnTo>
                    <a:pt x="186451" y="394138"/>
                  </a:lnTo>
                  <a:lnTo>
                    <a:pt x="189292" y="394138"/>
                  </a:lnTo>
                  <a:lnTo>
                    <a:pt x="191886" y="392962"/>
                  </a:lnTo>
                  <a:lnTo>
                    <a:pt x="194237" y="390612"/>
                  </a:lnTo>
                  <a:lnTo>
                    <a:pt x="196686" y="388163"/>
                  </a:lnTo>
                  <a:lnTo>
                    <a:pt x="198790" y="385323"/>
                  </a:lnTo>
                  <a:lnTo>
                    <a:pt x="200553" y="382092"/>
                  </a:lnTo>
                  <a:lnTo>
                    <a:pt x="202414" y="378860"/>
                  </a:lnTo>
                  <a:lnTo>
                    <a:pt x="203737" y="375383"/>
                  </a:lnTo>
                  <a:lnTo>
                    <a:pt x="204520" y="371661"/>
                  </a:lnTo>
                  <a:lnTo>
                    <a:pt x="205303" y="367842"/>
                  </a:lnTo>
                  <a:lnTo>
                    <a:pt x="205695" y="364316"/>
                  </a:lnTo>
                  <a:lnTo>
                    <a:pt x="205695" y="361085"/>
                  </a:lnTo>
                  <a:lnTo>
                    <a:pt x="205695" y="53618"/>
                  </a:lnTo>
                  <a:lnTo>
                    <a:pt x="205695" y="46763"/>
                  </a:lnTo>
                  <a:lnTo>
                    <a:pt x="204716" y="40349"/>
                  </a:lnTo>
                  <a:lnTo>
                    <a:pt x="202757" y="34374"/>
                  </a:lnTo>
                  <a:lnTo>
                    <a:pt x="200798" y="28303"/>
                  </a:lnTo>
                  <a:lnTo>
                    <a:pt x="194972" y="25070"/>
                  </a:lnTo>
                  <a:lnTo>
                    <a:pt x="185276" y="24679"/>
                  </a:lnTo>
                  <a:lnTo>
                    <a:pt x="185276" y="18656"/>
                  </a:lnTo>
                  <a:lnTo>
                    <a:pt x="245506" y="0"/>
                  </a:lnTo>
                  <a:lnTo>
                    <a:pt x="245506" y="173931"/>
                  </a:lnTo>
                  <a:lnTo>
                    <a:pt x="248249" y="170700"/>
                  </a:lnTo>
                  <a:lnTo>
                    <a:pt x="272242" y="152631"/>
                  </a:lnTo>
                  <a:lnTo>
                    <a:pt x="278510" y="149203"/>
                  </a:lnTo>
                  <a:lnTo>
                    <a:pt x="323070" y="140878"/>
                  </a:lnTo>
                  <a:lnTo>
                    <a:pt x="336713" y="141484"/>
                  </a:lnTo>
                  <a:lnTo>
                    <a:pt x="380720" y="155716"/>
                  </a:lnTo>
                  <a:lnTo>
                    <a:pt x="409605" y="183379"/>
                  </a:lnTo>
                  <a:lnTo>
                    <a:pt x="426379" y="227220"/>
                  </a:lnTo>
                  <a:lnTo>
                    <a:pt x="427812" y="244885"/>
                  </a:lnTo>
                  <a:lnTo>
                    <a:pt x="427812" y="361085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3" name="object 543"/>
          <p:cNvGrpSpPr/>
          <p:nvPr/>
        </p:nvGrpSpPr>
        <p:grpSpPr>
          <a:xfrm>
            <a:off x="10965930" y="7134717"/>
            <a:ext cx="1774189" cy="549910"/>
            <a:chOff x="10965930" y="7134717"/>
            <a:chExt cx="1774189" cy="549910"/>
          </a:xfrm>
        </p:grpSpPr>
        <p:sp>
          <p:nvSpPr>
            <p:cNvPr id="544" name="object 544"/>
            <p:cNvSpPr/>
            <p:nvPr/>
          </p:nvSpPr>
          <p:spPr>
            <a:xfrm>
              <a:off x="10977213" y="7146589"/>
              <a:ext cx="562610" cy="404495"/>
            </a:xfrm>
            <a:custGeom>
              <a:avLst/>
              <a:gdLst/>
              <a:ahLst/>
              <a:cxnLst/>
              <a:rect l="l" t="t" r="r" b="b"/>
              <a:pathLst>
                <a:path w="562609" h="404495">
                  <a:moveTo>
                    <a:pt x="242535" y="361085"/>
                  </a:moveTo>
                  <a:lnTo>
                    <a:pt x="242535" y="364316"/>
                  </a:lnTo>
                  <a:lnTo>
                    <a:pt x="242927" y="367842"/>
                  </a:lnTo>
                  <a:lnTo>
                    <a:pt x="258547" y="394138"/>
                  </a:lnTo>
                  <a:lnTo>
                    <a:pt x="261778" y="394138"/>
                  </a:lnTo>
                  <a:lnTo>
                    <a:pt x="261778" y="400160"/>
                  </a:lnTo>
                  <a:lnTo>
                    <a:pt x="184214" y="400160"/>
                  </a:lnTo>
                  <a:lnTo>
                    <a:pt x="184214" y="394138"/>
                  </a:lnTo>
                  <a:lnTo>
                    <a:pt x="186957" y="394138"/>
                  </a:lnTo>
                  <a:lnTo>
                    <a:pt x="189502" y="392962"/>
                  </a:lnTo>
                  <a:lnTo>
                    <a:pt x="191853" y="390612"/>
                  </a:lnTo>
                  <a:lnTo>
                    <a:pt x="194302" y="388163"/>
                  </a:lnTo>
                  <a:lnTo>
                    <a:pt x="196407" y="385323"/>
                  </a:lnTo>
                  <a:lnTo>
                    <a:pt x="198170" y="382092"/>
                  </a:lnTo>
                  <a:lnTo>
                    <a:pt x="200031" y="378860"/>
                  </a:lnTo>
                  <a:lnTo>
                    <a:pt x="201353" y="375383"/>
                  </a:lnTo>
                  <a:lnTo>
                    <a:pt x="202137" y="371661"/>
                  </a:lnTo>
                  <a:lnTo>
                    <a:pt x="203018" y="367842"/>
                  </a:lnTo>
                  <a:lnTo>
                    <a:pt x="203459" y="364316"/>
                  </a:lnTo>
                  <a:lnTo>
                    <a:pt x="203459" y="361085"/>
                  </a:lnTo>
                  <a:lnTo>
                    <a:pt x="203459" y="249145"/>
                  </a:lnTo>
                  <a:lnTo>
                    <a:pt x="203082" y="238623"/>
                  </a:lnTo>
                  <a:lnTo>
                    <a:pt x="190347" y="196334"/>
                  </a:lnTo>
                  <a:lnTo>
                    <a:pt x="157919" y="168202"/>
                  </a:lnTo>
                  <a:lnTo>
                    <a:pt x="131770" y="163060"/>
                  </a:lnTo>
                  <a:lnTo>
                    <a:pt x="125178" y="163382"/>
                  </a:lnTo>
                  <a:lnTo>
                    <a:pt x="87883" y="178146"/>
                  </a:lnTo>
                  <a:lnTo>
                    <a:pt x="63782" y="210969"/>
                  </a:lnTo>
                  <a:lnTo>
                    <a:pt x="60229" y="232839"/>
                  </a:lnTo>
                  <a:lnTo>
                    <a:pt x="60229" y="361085"/>
                  </a:lnTo>
                  <a:lnTo>
                    <a:pt x="60229" y="364316"/>
                  </a:lnTo>
                  <a:lnTo>
                    <a:pt x="76241" y="394138"/>
                  </a:lnTo>
                  <a:lnTo>
                    <a:pt x="79473" y="394138"/>
                  </a:lnTo>
                  <a:lnTo>
                    <a:pt x="79473" y="400160"/>
                  </a:lnTo>
                  <a:lnTo>
                    <a:pt x="1174" y="400160"/>
                  </a:lnTo>
                  <a:lnTo>
                    <a:pt x="1174" y="394138"/>
                  </a:lnTo>
                  <a:lnTo>
                    <a:pt x="4015" y="394138"/>
                  </a:lnTo>
                  <a:lnTo>
                    <a:pt x="6610" y="392962"/>
                  </a:lnTo>
                  <a:lnTo>
                    <a:pt x="8960" y="390612"/>
                  </a:lnTo>
                  <a:lnTo>
                    <a:pt x="11409" y="388163"/>
                  </a:lnTo>
                  <a:lnTo>
                    <a:pt x="13514" y="385323"/>
                  </a:lnTo>
                  <a:lnTo>
                    <a:pt x="15277" y="382092"/>
                  </a:lnTo>
                  <a:lnTo>
                    <a:pt x="17137" y="378860"/>
                  </a:lnTo>
                  <a:lnTo>
                    <a:pt x="18460" y="375383"/>
                  </a:lnTo>
                  <a:lnTo>
                    <a:pt x="19243" y="371661"/>
                  </a:lnTo>
                  <a:lnTo>
                    <a:pt x="20026" y="367842"/>
                  </a:lnTo>
                  <a:lnTo>
                    <a:pt x="20418" y="364316"/>
                  </a:lnTo>
                  <a:lnTo>
                    <a:pt x="20418" y="361085"/>
                  </a:lnTo>
                  <a:lnTo>
                    <a:pt x="20418" y="53618"/>
                  </a:lnTo>
                  <a:lnTo>
                    <a:pt x="20418" y="46763"/>
                  </a:lnTo>
                  <a:lnTo>
                    <a:pt x="19439" y="40349"/>
                  </a:lnTo>
                  <a:lnTo>
                    <a:pt x="17480" y="34374"/>
                  </a:lnTo>
                  <a:lnTo>
                    <a:pt x="15521" y="28303"/>
                  </a:lnTo>
                  <a:lnTo>
                    <a:pt x="9695" y="25070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229" y="0"/>
                  </a:lnTo>
                  <a:lnTo>
                    <a:pt x="60229" y="173931"/>
                  </a:lnTo>
                  <a:lnTo>
                    <a:pt x="62972" y="170700"/>
                  </a:lnTo>
                  <a:lnTo>
                    <a:pt x="86965" y="152631"/>
                  </a:lnTo>
                  <a:lnTo>
                    <a:pt x="93233" y="149203"/>
                  </a:lnTo>
                  <a:lnTo>
                    <a:pt x="137794" y="140878"/>
                  </a:lnTo>
                  <a:lnTo>
                    <a:pt x="151437" y="141484"/>
                  </a:lnTo>
                  <a:lnTo>
                    <a:pt x="195443" y="155716"/>
                  </a:lnTo>
                  <a:lnTo>
                    <a:pt x="224328" y="183379"/>
                  </a:lnTo>
                  <a:lnTo>
                    <a:pt x="241102" y="227220"/>
                  </a:lnTo>
                  <a:lnTo>
                    <a:pt x="242535" y="244885"/>
                  </a:lnTo>
                  <a:lnTo>
                    <a:pt x="242535" y="361085"/>
                  </a:lnTo>
                  <a:close/>
                </a:path>
                <a:path w="562609" h="404495">
                  <a:moveTo>
                    <a:pt x="353860" y="278672"/>
                  </a:moveTo>
                  <a:lnTo>
                    <a:pt x="363997" y="318630"/>
                  </a:lnTo>
                  <a:lnTo>
                    <a:pt x="384709" y="352123"/>
                  </a:lnTo>
                  <a:lnTo>
                    <a:pt x="416440" y="375187"/>
                  </a:lnTo>
                  <a:lnTo>
                    <a:pt x="459630" y="383854"/>
                  </a:lnTo>
                  <a:lnTo>
                    <a:pt x="466396" y="383616"/>
                  </a:lnTo>
                  <a:lnTo>
                    <a:pt x="508566" y="372267"/>
                  </a:lnTo>
                  <a:lnTo>
                    <a:pt x="542225" y="345641"/>
                  </a:lnTo>
                  <a:lnTo>
                    <a:pt x="551150" y="327297"/>
                  </a:lnTo>
                  <a:lnTo>
                    <a:pt x="556585" y="327297"/>
                  </a:lnTo>
                  <a:lnTo>
                    <a:pt x="556585" y="372543"/>
                  </a:lnTo>
                  <a:lnTo>
                    <a:pt x="554136" y="372543"/>
                  </a:lnTo>
                  <a:lnTo>
                    <a:pt x="551395" y="373326"/>
                  </a:lnTo>
                  <a:lnTo>
                    <a:pt x="548358" y="374894"/>
                  </a:lnTo>
                  <a:lnTo>
                    <a:pt x="545420" y="376460"/>
                  </a:lnTo>
                  <a:lnTo>
                    <a:pt x="541944" y="378468"/>
                  </a:lnTo>
                  <a:lnTo>
                    <a:pt x="537928" y="380916"/>
                  </a:lnTo>
                  <a:lnTo>
                    <a:pt x="531382" y="384580"/>
                  </a:lnTo>
                  <a:lnTo>
                    <a:pt x="494418" y="399876"/>
                  </a:lnTo>
                  <a:lnTo>
                    <a:pt x="451256" y="404420"/>
                  </a:lnTo>
                  <a:lnTo>
                    <a:pt x="437906" y="403934"/>
                  </a:lnTo>
                  <a:lnTo>
                    <a:pt x="399840" y="396635"/>
                  </a:lnTo>
                  <a:lnTo>
                    <a:pt x="356799" y="372543"/>
                  </a:lnTo>
                  <a:lnTo>
                    <a:pt x="326977" y="330969"/>
                  </a:lnTo>
                  <a:lnTo>
                    <a:pt x="316648" y="287615"/>
                  </a:lnTo>
                  <a:lnTo>
                    <a:pt x="315960" y="270740"/>
                  </a:lnTo>
                  <a:lnTo>
                    <a:pt x="316428" y="259612"/>
                  </a:lnTo>
                  <a:lnTo>
                    <a:pt x="327684" y="214614"/>
                  </a:lnTo>
                  <a:lnTo>
                    <a:pt x="354475" y="175758"/>
                  </a:lnTo>
                  <a:lnTo>
                    <a:pt x="398381" y="149674"/>
                  </a:lnTo>
                  <a:lnTo>
                    <a:pt x="443470" y="143229"/>
                  </a:lnTo>
                  <a:lnTo>
                    <a:pt x="458050" y="143872"/>
                  </a:lnTo>
                  <a:lnTo>
                    <a:pt x="496062" y="153512"/>
                  </a:lnTo>
                  <a:lnTo>
                    <a:pt x="533374" y="181717"/>
                  </a:lnTo>
                  <a:lnTo>
                    <a:pt x="555409" y="224465"/>
                  </a:lnTo>
                  <a:lnTo>
                    <a:pt x="562158" y="264211"/>
                  </a:lnTo>
                  <a:lnTo>
                    <a:pt x="562608" y="278672"/>
                  </a:lnTo>
                  <a:lnTo>
                    <a:pt x="353860" y="278672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5" name="object 5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19790" y="7298366"/>
              <a:ext cx="194001" cy="116436"/>
            </a:xfrm>
            <a:prstGeom prst="rect">
              <a:avLst/>
            </a:prstGeom>
          </p:spPr>
        </p:pic>
        <p:sp>
          <p:nvSpPr>
            <p:cNvPr id="546" name="object 546"/>
            <p:cNvSpPr/>
            <p:nvPr/>
          </p:nvSpPr>
          <p:spPr>
            <a:xfrm>
              <a:off x="11590993" y="7146001"/>
              <a:ext cx="393700" cy="527685"/>
            </a:xfrm>
            <a:custGeom>
              <a:avLst/>
              <a:gdLst/>
              <a:ahLst/>
              <a:cxnLst/>
              <a:rect l="l" t="t" r="r" b="b"/>
              <a:pathLst>
                <a:path w="393700" h="527684">
                  <a:moveTo>
                    <a:pt x="1174" y="400748"/>
                  </a:moveTo>
                  <a:lnTo>
                    <a:pt x="1174" y="394726"/>
                  </a:lnTo>
                  <a:lnTo>
                    <a:pt x="4308" y="394726"/>
                  </a:lnTo>
                  <a:lnTo>
                    <a:pt x="7098" y="393550"/>
                  </a:lnTo>
                  <a:lnTo>
                    <a:pt x="19684" y="372249"/>
                  </a:lnTo>
                  <a:lnTo>
                    <a:pt x="20565" y="368430"/>
                  </a:lnTo>
                  <a:lnTo>
                    <a:pt x="21006" y="364904"/>
                  </a:lnTo>
                  <a:lnTo>
                    <a:pt x="21006" y="361673"/>
                  </a:lnTo>
                  <a:lnTo>
                    <a:pt x="21006" y="53619"/>
                  </a:lnTo>
                  <a:lnTo>
                    <a:pt x="21006" y="46763"/>
                  </a:lnTo>
                  <a:lnTo>
                    <a:pt x="19978" y="40349"/>
                  </a:lnTo>
                  <a:lnTo>
                    <a:pt x="17921" y="34375"/>
                  </a:lnTo>
                  <a:lnTo>
                    <a:pt x="15962" y="28303"/>
                  </a:lnTo>
                  <a:lnTo>
                    <a:pt x="9988" y="25071"/>
                  </a:lnTo>
                  <a:lnTo>
                    <a:pt x="0" y="24680"/>
                  </a:lnTo>
                  <a:lnTo>
                    <a:pt x="0" y="18656"/>
                  </a:lnTo>
                  <a:lnTo>
                    <a:pt x="60670" y="0"/>
                  </a:lnTo>
                  <a:lnTo>
                    <a:pt x="60670" y="361673"/>
                  </a:lnTo>
                  <a:lnTo>
                    <a:pt x="60670" y="364904"/>
                  </a:lnTo>
                  <a:lnTo>
                    <a:pt x="76780" y="394726"/>
                  </a:lnTo>
                  <a:lnTo>
                    <a:pt x="79914" y="394726"/>
                  </a:lnTo>
                  <a:lnTo>
                    <a:pt x="79914" y="400748"/>
                  </a:lnTo>
                  <a:lnTo>
                    <a:pt x="1174" y="400748"/>
                  </a:lnTo>
                  <a:close/>
                </a:path>
                <a:path w="393700" h="527684">
                  <a:moveTo>
                    <a:pt x="265901" y="143817"/>
                  </a:moveTo>
                  <a:lnTo>
                    <a:pt x="309725" y="150097"/>
                  </a:lnTo>
                  <a:lnTo>
                    <a:pt x="343980" y="167872"/>
                  </a:lnTo>
                  <a:lnTo>
                    <a:pt x="375784" y="203533"/>
                  </a:lnTo>
                  <a:lnTo>
                    <a:pt x="391466" y="249439"/>
                  </a:lnTo>
                  <a:lnTo>
                    <a:pt x="393413" y="273825"/>
                  </a:lnTo>
                  <a:lnTo>
                    <a:pt x="392945" y="285834"/>
                  </a:lnTo>
                  <a:lnTo>
                    <a:pt x="381679" y="332806"/>
                  </a:lnTo>
                  <a:lnTo>
                    <a:pt x="354888" y="372314"/>
                  </a:lnTo>
                  <a:lnTo>
                    <a:pt x="312892" y="398563"/>
                  </a:lnTo>
                  <a:lnTo>
                    <a:pt x="270750" y="405008"/>
                  </a:lnTo>
                  <a:lnTo>
                    <a:pt x="261358" y="404393"/>
                  </a:lnTo>
                  <a:lnTo>
                    <a:pt x="222887" y="389850"/>
                  </a:lnTo>
                  <a:lnTo>
                    <a:pt x="197299" y="370046"/>
                  </a:lnTo>
                  <a:lnTo>
                    <a:pt x="197299" y="488008"/>
                  </a:lnTo>
                  <a:lnTo>
                    <a:pt x="197299" y="491240"/>
                  </a:lnTo>
                  <a:lnTo>
                    <a:pt x="197691" y="494766"/>
                  </a:lnTo>
                  <a:lnTo>
                    <a:pt x="213311" y="521061"/>
                  </a:lnTo>
                  <a:lnTo>
                    <a:pt x="216543" y="521061"/>
                  </a:lnTo>
                  <a:lnTo>
                    <a:pt x="216543" y="527084"/>
                  </a:lnTo>
                  <a:lnTo>
                    <a:pt x="138244" y="527084"/>
                  </a:lnTo>
                  <a:lnTo>
                    <a:pt x="138244" y="521061"/>
                  </a:lnTo>
                  <a:lnTo>
                    <a:pt x="141085" y="521061"/>
                  </a:lnTo>
                  <a:lnTo>
                    <a:pt x="143679" y="519837"/>
                  </a:lnTo>
                  <a:lnTo>
                    <a:pt x="146030" y="517389"/>
                  </a:lnTo>
                  <a:lnTo>
                    <a:pt x="148479" y="515038"/>
                  </a:lnTo>
                  <a:lnTo>
                    <a:pt x="150584" y="512247"/>
                  </a:lnTo>
                  <a:lnTo>
                    <a:pt x="152346" y="509015"/>
                  </a:lnTo>
                  <a:lnTo>
                    <a:pt x="154207" y="505881"/>
                  </a:lnTo>
                  <a:lnTo>
                    <a:pt x="155530" y="502404"/>
                  </a:lnTo>
                  <a:lnTo>
                    <a:pt x="156313" y="498585"/>
                  </a:lnTo>
                  <a:lnTo>
                    <a:pt x="157096" y="494766"/>
                  </a:lnTo>
                  <a:lnTo>
                    <a:pt x="157488" y="491240"/>
                  </a:lnTo>
                  <a:lnTo>
                    <a:pt x="157488" y="488008"/>
                  </a:lnTo>
                  <a:lnTo>
                    <a:pt x="157488" y="183481"/>
                  </a:lnTo>
                  <a:lnTo>
                    <a:pt x="157488" y="179857"/>
                  </a:lnTo>
                  <a:lnTo>
                    <a:pt x="157390" y="176380"/>
                  </a:lnTo>
                  <a:lnTo>
                    <a:pt x="157195" y="173050"/>
                  </a:lnTo>
                  <a:lnTo>
                    <a:pt x="156999" y="169623"/>
                  </a:lnTo>
                  <a:lnTo>
                    <a:pt x="156313" y="166636"/>
                  </a:lnTo>
                  <a:lnTo>
                    <a:pt x="155138" y="164089"/>
                  </a:lnTo>
                  <a:lnTo>
                    <a:pt x="153963" y="161445"/>
                  </a:lnTo>
                  <a:lnTo>
                    <a:pt x="152054" y="159242"/>
                  </a:lnTo>
                  <a:lnTo>
                    <a:pt x="149409" y="157479"/>
                  </a:lnTo>
                  <a:lnTo>
                    <a:pt x="146862" y="155618"/>
                  </a:lnTo>
                  <a:lnTo>
                    <a:pt x="143141" y="154492"/>
                  </a:lnTo>
                  <a:lnTo>
                    <a:pt x="138244" y="154100"/>
                  </a:lnTo>
                  <a:lnTo>
                    <a:pt x="138244" y="148077"/>
                  </a:lnTo>
                  <a:lnTo>
                    <a:pt x="197299" y="148077"/>
                  </a:lnTo>
                  <a:lnTo>
                    <a:pt x="197299" y="174519"/>
                  </a:lnTo>
                  <a:lnTo>
                    <a:pt x="203634" y="167716"/>
                  </a:lnTo>
                  <a:lnTo>
                    <a:pt x="244859" y="145874"/>
                  </a:lnTo>
                  <a:lnTo>
                    <a:pt x="255059" y="144331"/>
                  </a:lnTo>
                  <a:lnTo>
                    <a:pt x="265901" y="143817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7" name="object 5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7009" y="7298954"/>
              <a:ext cx="179017" cy="242772"/>
            </a:xfrm>
            <a:prstGeom prst="rect">
              <a:avLst/>
            </a:prstGeom>
          </p:spPr>
        </p:pic>
        <p:sp>
          <p:nvSpPr>
            <p:cNvPr id="548" name="object 548"/>
            <p:cNvSpPr/>
            <p:nvPr/>
          </p:nvSpPr>
          <p:spPr>
            <a:xfrm>
              <a:off x="12033795" y="7289818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5" h="261620">
                  <a:moveTo>
                    <a:pt x="37900" y="135443"/>
                  </a:moveTo>
                  <a:lnTo>
                    <a:pt x="48037" y="175400"/>
                  </a:lnTo>
                  <a:lnTo>
                    <a:pt x="68749" y="208894"/>
                  </a:lnTo>
                  <a:lnTo>
                    <a:pt x="100480" y="231958"/>
                  </a:lnTo>
                  <a:lnTo>
                    <a:pt x="143670" y="240625"/>
                  </a:lnTo>
                  <a:lnTo>
                    <a:pt x="150436" y="240386"/>
                  </a:lnTo>
                  <a:lnTo>
                    <a:pt x="192606" y="229038"/>
                  </a:lnTo>
                  <a:lnTo>
                    <a:pt x="226265" y="202412"/>
                  </a:lnTo>
                  <a:lnTo>
                    <a:pt x="235190" y="184067"/>
                  </a:lnTo>
                  <a:lnTo>
                    <a:pt x="240625" y="184067"/>
                  </a:lnTo>
                  <a:lnTo>
                    <a:pt x="240625" y="229313"/>
                  </a:lnTo>
                  <a:lnTo>
                    <a:pt x="238176" y="229313"/>
                  </a:lnTo>
                  <a:lnTo>
                    <a:pt x="235435" y="230097"/>
                  </a:lnTo>
                  <a:lnTo>
                    <a:pt x="232398" y="231664"/>
                  </a:lnTo>
                  <a:lnTo>
                    <a:pt x="229460" y="233231"/>
                  </a:lnTo>
                  <a:lnTo>
                    <a:pt x="225984" y="235239"/>
                  </a:lnTo>
                  <a:lnTo>
                    <a:pt x="221968" y="237687"/>
                  </a:lnTo>
                  <a:lnTo>
                    <a:pt x="215422" y="241350"/>
                  </a:lnTo>
                  <a:lnTo>
                    <a:pt x="178458" y="256646"/>
                  </a:lnTo>
                  <a:lnTo>
                    <a:pt x="135296" y="261191"/>
                  </a:lnTo>
                  <a:lnTo>
                    <a:pt x="121946" y="260704"/>
                  </a:lnTo>
                  <a:lnTo>
                    <a:pt x="83880" y="253405"/>
                  </a:lnTo>
                  <a:lnTo>
                    <a:pt x="40839" y="229313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0"/>
                  </a:lnTo>
                  <a:lnTo>
                    <a:pt x="468" y="116382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0" y="0"/>
                  </a:lnTo>
                  <a:lnTo>
                    <a:pt x="142090" y="642"/>
                  </a:lnTo>
                  <a:lnTo>
                    <a:pt x="180101" y="10283"/>
                  </a:lnTo>
                  <a:lnTo>
                    <a:pt x="217414" y="38488"/>
                  </a:lnTo>
                  <a:lnTo>
                    <a:pt x="239449" y="81236"/>
                  </a:lnTo>
                  <a:lnTo>
                    <a:pt x="246198" y="120982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9" name="object 5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0412" y="7298366"/>
              <a:ext cx="194001" cy="116436"/>
            </a:xfrm>
            <a:prstGeom prst="rect">
              <a:avLst/>
            </a:prstGeom>
          </p:spPr>
        </p:pic>
        <p:sp>
          <p:nvSpPr>
            <p:cNvPr id="550" name="object 550"/>
            <p:cNvSpPr/>
            <p:nvPr/>
          </p:nvSpPr>
          <p:spPr>
            <a:xfrm>
              <a:off x="12328529" y="7289818"/>
              <a:ext cx="400685" cy="262255"/>
            </a:xfrm>
            <a:custGeom>
              <a:avLst/>
              <a:gdLst/>
              <a:ahLst/>
              <a:cxnLst/>
              <a:rect l="l" t="t" r="r" b="b"/>
              <a:pathLst>
                <a:path w="400684" h="262254">
                  <a:moveTo>
                    <a:pt x="148664" y="48183"/>
                  </a:moveTo>
                  <a:lnTo>
                    <a:pt x="143866" y="40153"/>
                  </a:lnTo>
                  <a:lnTo>
                    <a:pt x="138823" y="35158"/>
                  </a:lnTo>
                  <a:lnTo>
                    <a:pt x="133534" y="33199"/>
                  </a:lnTo>
                  <a:lnTo>
                    <a:pt x="128344" y="31143"/>
                  </a:lnTo>
                  <a:lnTo>
                    <a:pt x="122321" y="30114"/>
                  </a:lnTo>
                  <a:lnTo>
                    <a:pt x="115464" y="30114"/>
                  </a:lnTo>
                  <a:lnTo>
                    <a:pt x="111058" y="30114"/>
                  </a:lnTo>
                  <a:lnTo>
                    <a:pt x="106356" y="31143"/>
                  </a:lnTo>
                  <a:lnTo>
                    <a:pt x="101362" y="33199"/>
                  </a:lnTo>
                  <a:lnTo>
                    <a:pt x="96368" y="35158"/>
                  </a:lnTo>
                  <a:lnTo>
                    <a:pt x="91470" y="37753"/>
                  </a:lnTo>
                  <a:lnTo>
                    <a:pt x="86672" y="40985"/>
                  </a:lnTo>
                  <a:lnTo>
                    <a:pt x="81874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29" y="250908"/>
                  </a:lnTo>
                  <a:lnTo>
                    <a:pt x="80062" y="250908"/>
                  </a:lnTo>
                  <a:lnTo>
                    <a:pt x="80062" y="256931"/>
                  </a:lnTo>
                  <a:lnTo>
                    <a:pt x="1762" y="256931"/>
                  </a:lnTo>
                  <a:lnTo>
                    <a:pt x="1762" y="250908"/>
                  </a:lnTo>
                  <a:lnTo>
                    <a:pt x="4603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3" y="242584"/>
                  </a:lnTo>
                  <a:lnTo>
                    <a:pt x="15866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1" y="228726"/>
                  </a:lnTo>
                  <a:lnTo>
                    <a:pt x="20615" y="225102"/>
                  </a:lnTo>
                  <a:lnTo>
                    <a:pt x="21007" y="221675"/>
                  </a:lnTo>
                  <a:lnTo>
                    <a:pt x="21007" y="218443"/>
                  </a:lnTo>
                  <a:lnTo>
                    <a:pt x="21007" y="50534"/>
                  </a:lnTo>
                  <a:lnTo>
                    <a:pt x="21007" y="44951"/>
                  </a:lnTo>
                  <a:lnTo>
                    <a:pt x="19195" y="39369"/>
                  </a:lnTo>
                  <a:lnTo>
                    <a:pt x="15572" y="33787"/>
                  </a:lnTo>
                  <a:lnTo>
                    <a:pt x="12046" y="28107"/>
                  </a:lnTo>
                  <a:lnTo>
                    <a:pt x="6856" y="24483"/>
                  </a:lnTo>
                  <a:lnTo>
                    <a:pt x="0" y="22916"/>
                  </a:lnTo>
                  <a:lnTo>
                    <a:pt x="0" y="18068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68260" y="27421"/>
                  </a:lnTo>
                  <a:lnTo>
                    <a:pt x="72276" y="23210"/>
                  </a:lnTo>
                  <a:lnTo>
                    <a:pt x="76291" y="18999"/>
                  </a:lnTo>
                  <a:lnTo>
                    <a:pt x="80797" y="15179"/>
                  </a:lnTo>
                  <a:lnTo>
                    <a:pt x="85791" y="11752"/>
                  </a:lnTo>
                  <a:lnTo>
                    <a:pt x="90785" y="8324"/>
                  </a:lnTo>
                  <a:lnTo>
                    <a:pt x="96270" y="5533"/>
                  </a:lnTo>
                  <a:lnTo>
                    <a:pt x="102244" y="3378"/>
                  </a:lnTo>
                  <a:lnTo>
                    <a:pt x="108316" y="1126"/>
                  </a:lnTo>
                  <a:lnTo>
                    <a:pt x="115367" y="0"/>
                  </a:lnTo>
                  <a:lnTo>
                    <a:pt x="123397" y="0"/>
                  </a:lnTo>
                  <a:lnTo>
                    <a:pt x="128980" y="0"/>
                  </a:lnTo>
                  <a:lnTo>
                    <a:pt x="136178" y="1224"/>
                  </a:lnTo>
                  <a:lnTo>
                    <a:pt x="144992" y="3672"/>
                  </a:lnTo>
                  <a:lnTo>
                    <a:pt x="153806" y="6022"/>
                  </a:lnTo>
                  <a:lnTo>
                    <a:pt x="161053" y="8617"/>
                  </a:lnTo>
                  <a:lnTo>
                    <a:pt x="166733" y="11458"/>
                  </a:lnTo>
                  <a:lnTo>
                    <a:pt x="148664" y="48183"/>
                  </a:lnTo>
                  <a:close/>
                </a:path>
                <a:path w="400684" h="262254">
                  <a:moveTo>
                    <a:pt x="400190" y="188328"/>
                  </a:moveTo>
                  <a:lnTo>
                    <a:pt x="383039" y="229681"/>
                  </a:lnTo>
                  <a:lnTo>
                    <a:pt x="348122" y="252928"/>
                  </a:lnTo>
                  <a:lnTo>
                    <a:pt x="310617" y="261421"/>
                  </a:lnTo>
                  <a:lnTo>
                    <a:pt x="300296" y="261779"/>
                  </a:lnTo>
                  <a:lnTo>
                    <a:pt x="287901" y="261347"/>
                  </a:lnTo>
                  <a:lnTo>
                    <a:pt x="250203" y="251395"/>
                  </a:lnTo>
                  <a:lnTo>
                    <a:pt x="230371" y="240625"/>
                  </a:lnTo>
                  <a:lnTo>
                    <a:pt x="225181" y="237491"/>
                  </a:lnTo>
                  <a:lnTo>
                    <a:pt x="220381" y="234847"/>
                  </a:lnTo>
                  <a:lnTo>
                    <a:pt x="215975" y="232692"/>
                  </a:lnTo>
                  <a:lnTo>
                    <a:pt x="211568" y="230440"/>
                  </a:lnTo>
                  <a:lnTo>
                    <a:pt x="206769" y="229313"/>
                  </a:lnTo>
                  <a:lnTo>
                    <a:pt x="201579" y="229313"/>
                  </a:lnTo>
                  <a:lnTo>
                    <a:pt x="201579" y="183480"/>
                  </a:lnTo>
                  <a:lnTo>
                    <a:pt x="207602" y="183480"/>
                  </a:lnTo>
                  <a:lnTo>
                    <a:pt x="208777" y="189160"/>
                  </a:lnTo>
                  <a:lnTo>
                    <a:pt x="212253" y="195330"/>
                  </a:lnTo>
                  <a:lnTo>
                    <a:pt x="245502" y="224227"/>
                  </a:lnTo>
                  <a:lnTo>
                    <a:pt x="281090" y="238605"/>
                  </a:lnTo>
                  <a:lnTo>
                    <a:pt x="296036" y="240037"/>
                  </a:lnTo>
                  <a:lnTo>
                    <a:pt x="303284" y="240037"/>
                  </a:lnTo>
                  <a:lnTo>
                    <a:pt x="310678" y="239254"/>
                  </a:lnTo>
                  <a:lnTo>
                    <a:pt x="318218" y="237687"/>
                  </a:lnTo>
                  <a:lnTo>
                    <a:pt x="325857" y="236120"/>
                  </a:lnTo>
                  <a:lnTo>
                    <a:pt x="332761" y="233525"/>
                  </a:lnTo>
                  <a:lnTo>
                    <a:pt x="338932" y="229901"/>
                  </a:lnTo>
                  <a:lnTo>
                    <a:pt x="345200" y="226277"/>
                  </a:lnTo>
                  <a:lnTo>
                    <a:pt x="350439" y="221772"/>
                  </a:lnTo>
                  <a:lnTo>
                    <a:pt x="354651" y="216386"/>
                  </a:lnTo>
                  <a:lnTo>
                    <a:pt x="358861" y="210902"/>
                  </a:lnTo>
                  <a:lnTo>
                    <a:pt x="360967" y="204340"/>
                  </a:lnTo>
                  <a:lnTo>
                    <a:pt x="360967" y="196701"/>
                  </a:lnTo>
                  <a:lnTo>
                    <a:pt x="360967" y="189160"/>
                  </a:lnTo>
                  <a:lnTo>
                    <a:pt x="358763" y="182599"/>
                  </a:lnTo>
                  <a:lnTo>
                    <a:pt x="354357" y="177016"/>
                  </a:lnTo>
                  <a:lnTo>
                    <a:pt x="349949" y="171336"/>
                  </a:lnTo>
                  <a:lnTo>
                    <a:pt x="314106" y="151014"/>
                  </a:lnTo>
                  <a:lnTo>
                    <a:pt x="279786" y="139556"/>
                  </a:lnTo>
                  <a:lnTo>
                    <a:pt x="271871" y="136912"/>
                  </a:lnTo>
                  <a:lnTo>
                    <a:pt x="233952" y="120992"/>
                  </a:lnTo>
                  <a:lnTo>
                    <a:pt x="203461" y="91088"/>
                  </a:lnTo>
                  <a:lnTo>
                    <a:pt x="199081" y="69190"/>
                  </a:lnTo>
                  <a:lnTo>
                    <a:pt x="199402" y="62359"/>
                  </a:lnTo>
                  <a:lnTo>
                    <a:pt x="215654" y="25698"/>
                  </a:lnTo>
                  <a:lnTo>
                    <a:pt x="251525" y="5729"/>
                  </a:lnTo>
                  <a:lnTo>
                    <a:pt x="296624" y="0"/>
                  </a:lnTo>
                  <a:lnTo>
                    <a:pt x="307715" y="247"/>
                  </a:lnTo>
                  <a:lnTo>
                    <a:pt x="348775" y="9205"/>
                  </a:lnTo>
                  <a:lnTo>
                    <a:pt x="357980" y="14004"/>
                  </a:lnTo>
                  <a:lnTo>
                    <a:pt x="361604" y="15522"/>
                  </a:lnTo>
                  <a:lnTo>
                    <a:pt x="365228" y="16600"/>
                  </a:lnTo>
                  <a:lnTo>
                    <a:pt x="368851" y="17579"/>
                  </a:lnTo>
                  <a:lnTo>
                    <a:pt x="372867" y="18068"/>
                  </a:lnTo>
                  <a:lnTo>
                    <a:pt x="377273" y="18068"/>
                  </a:lnTo>
                  <a:lnTo>
                    <a:pt x="377273" y="60229"/>
                  </a:lnTo>
                  <a:lnTo>
                    <a:pt x="372426" y="60229"/>
                  </a:lnTo>
                  <a:lnTo>
                    <a:pt x="366274" y="50855"/>
                  </a:lnTo>
                  <a:lnTo>
                    <a:pt x="358690" y="42711"/>
                  </a:lnTo>
                  <a:lnTo>
                    <a:pt x="316750" y="22402"/>
                  </a:lnTo>
                  <a:lnTo>
                    <a:pt x="293686" y="19831"/>
                  </a:lnTo>
                  <a:lnTo>
                    <a:pt x="286387" y="20079"/>
                  </a:lnTo>
                  <a:lnTo>
                    <a:pt x="249910" y="33346"/>
                  </a:lnTo>
                  <a:lnTo>
                    <a:pt x="236394" y="56018"/>
                  </a:lnTo>
                  <a:lnTo>
                    <a:pt x="236394" y="60817"/>
                  </a:lnTo>
                  <a:lnTo>
                    <a:pt x="236394" y="67575"/>
                  </a:lnTo>
                  <a:lnTo>
                    <a:pt x="264355" y="94457"/>
                  </a:lnTo>
                  <a:lnTo>
                    <a:pt x="306320" y="110176"/>
                  </a:lnTo>
                  <a:lnTo>
                    <a:pt x="314702" y="112884"/>
                  </a:lnTo>
                  <a:lnTo>
                    <a:pt x="355936" y="128796"/>
                  </a:lnTo>
                  <a:lnTo>
                    <a:pt x="387180" y="152548"/>
                  </a:lnTo>
                  <a:lnTo>
                    <a:pt x="399658" y="179909"/>
                  </a:lnTo>
                  <a:lnTo>
                    <a:pt x="400190" y="18832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1" name="object 551"/>
          <p:cNvGrpSpPr/>
          <p:nvPr/>
        </p:nvGrpSpPr>
        <p:grpSpPr>
          <a:xfrm>
            <a:off x="12920029" y="7134717"/>
            <a:ext cx="873760" cy="427990"/>
            <a:chOff x="12920029" y="7134717"/>
            <a:chExt cx="873760" cy="427990"/>
          </a:xfrm>
        </p:grpSpPr>
        <p:sp>
          <p:nvSpPr>
            <p:cNvPr id="552" name="object 552"/>
            <p:cNvSpPr/>
            <p:nvPr/>
          </p:nvSpPr>
          <p:spPr>
            <a:xfrm>
              <a:off x="12931312" y="7289818"/>
              <a:ext cx="222885" cy="261620"/>
            </a:xfrm>
            <a:custGeom>
              <a:avLst/>
              <a:gdLst/>
              <a:ahLst/>
              <a:cxnLst/>
              <a:rect l="l" t="t" r="r" b="b"/>
              <a:pathLst>
                <a:path w="222884" h="261620">
                  <a:moveTo>
                    <a:pt x="164383" y="256931"/>
                  </a:moveTo>
                  <a:lnTo>
                    <a:pt x="164383" y="226228"/>
                  </a:lnTo>
                  <a:lnTo>
                    <a:pt x="161298" y="229313"/>
                  </a:lnTo>
                  <a:lnTo>
                    <a:pt x="153521" y="236401"/>
                  </a:lnTo>
                  <a:lnTo>
                    <a:pt x="116493" y="256481"/>
                  </a:lnTo>
                  <a:lnTo>
                    <a:pt x="79474" y="261191"/>
                  </a:lnTo>
                  <a:lnTo>
                    <a:pt x="69337" y="260888"/>
                  </a:lnTo>
                  <a:lnTo>
                    <a:pt x="29674" y="250541"/>
                  </a:lnTo>
                  <a:lnTo>
                    <a:pt x="1517" y="215064"/>
                  </a:lnTo>
                  <a:lnTo>
                    <a:pt x="0" y="207034"/>
                  </a:lnTo>
                  <a:lnTo>
                    <a:pt x="0" y="198611"/>
                  </a:lnTo>
                  <a:lnTo>
                    <a:pt x="17362" y="154852"/>
                  </a:lnTo>
                  <a:lnTo>
                    <a:pt x="54482" y="128961"/>
                  </a:lnTo>
                  <a:lnTo>
                    <a:pt x="94752" y="112820"/>
                  </a:lnTo>
                  <a:lnTo>
                    <a:pt x="145323" y="98084"/>
                  </a:lnTo>
                  <a:lnTo>
                    <a:pt x="164383" y="93282"/>
                  </a:lnTo>
                  <a:lnTo>
                    <a:pt x="163281" y="82099"/>
                  </a:lnTo>
                  <a:lnTo>
                    <a:pt x="145543" y="42564"/>
                  </a:lnTo>
                  <a:lnTo>
                    <a:pt x="110764" y="22035"/>
                  </a:lnTo>
                  <a:lnTo>
                    <a:pt x="95144" y="19244"/>
                  </a:lnTo>
                  <a:lnTo>
                    <a:pt x="89170" y="19244"/>
                  </a:lnTo>
                  <a:lnTo>
                    <a:pt x="47058" y="31436"/>
                  </a:lnTo>
                  <a:lnTo>
                    <a:pt x="26589" y="52737"/>
                  </a:lnTo>
                  <a:lnTo>
                    <a:pt x="22574" y="58515"/>
                  </a:lnTo>
                  <a:lnTo>
                    <a:pt x="19342" y="64000"/>
                  </a:lnTo>
                  <a:lnTo>
                    <a:pt x="16893" y="69190"/>
                  </a:lnTo>
                  <a:lnTo>
                    <a:pt x="11458" y="69190"/>
                  </a:lnTo>
                  <a:lnTo>
                    <a:pt x="11458" y="25266"/>
                  </a:lnTo>
                  <a:lnTo>
                    <a:pt x="14690" y="24875"/>
                  </a:lnTo>
                  <a:lnTo>
                    <a:pt x="17676" y="23896"/>
                  </a:lnTo>
                  <a:lnTo>
                    <a:pt x="20419" y="22329"/>
                  </a:lnTo>
                  <a:lnTo>
                    <a:pt x="23260" y="20663"/>
                  </a:lnTo>
                  <a:lnTo>
                    <a:pt x="26687" y="19048"/>
                  </a:lnTo>
                  <a:lnTo>
                    <a:pt x="55382" y="6904"/>
                  </a:lnTo>
                  <a:lnTo>
                    <a:pt x="64022" y="3883"/>
                  </a:lnTo>
                  <a:lnTo>
                    <a:pt x="74223" y="1725"/>
                  </a:lnTo>
                  <a:lnTo>
                    <a:pt x="85984" y="431"/>
                  </a:lnTo>
                  <a:lnTo>
                    <a:pt x="99305" y="0"/>
                  </a:lnTo>
                  <a:lnTo>
                    <a:pt x="115106" y="532"/>
                  </a:lnTo>
                  <a:lnTo>
                    <a:pt x="152925" y="8520"/>
                  </a:lnTo>
                  <a:lnTo>
                    <a:pt x="184509" y="30702"/>
                  </a:lnTo>
                  <a:lnTo>
                    <a:pt x="200806" y="71229"/>
                  </a:lnTo>
                  <a:lnTo>
                    <a:pt x="202872" y="98717"/>
                  </a:lnTo>
                  <a:lnTo>
                    <a:pt x="202872" y="217855"/>
                  </a:lnTo>
                  <a:lnTo>
                    <a:pt x="202872" y="225886"/>
                  </a:lnTo>
                  <a:lnTo>
                    <a:pt x="204684" y="233426"/>
                  </a:lnTo>
                  <a:lnTo>
                    <a:pt x="208307" y="240478"/>
                  </a:lnTo>
                  <a:lnTo>
                    <a:pt x="211931" y="247432"/>
                  </a:lnTo>
                  <a:lnTo>
                    <a:pt x="216729" y="250908"/>
                  </a:lnTo>
                  <a:lnTo>
                    <a:pt x="222703" y="250908"/>
                  </a:lnTo>
                  <a:lnTo>
                    <a:pt x="222703" y="256931"/>
                  </a:lnTo>
                  <a:lnTo>
                    <a:pt x="164383" y="25693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3" name="object 55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958664" y="7392237"/>
              <a:ext cx="148314" cy="147139"/>
            </a:xfrm>
            <a:prstGeom prst="rect">
              <a:avLst/>
            </a:prstGeom>
          </p:spPr>
        </p:pic>
        <p:sp>
          <p:nvSpPr>
            <p:cNvPr id="554" name="object 554"/>
            <p:cNvSpPr/>
            <p:nvPr/>
          </p:nvSpPr>
          <p:spPr>
            <a:xfrm>
              <a:off x="13211112" y="7146001"/>
              <a:ext cx="571500" cy="405130"/>
            </a:xfrm>
            <a:custGeom>
              <a:avLst/>
              <a:gdLst/>
              <a:ahLst/>
              <a:cxnLst/>
              <a:rect l="l" t="t" r="r" b="b"/>
              <a:pathLst>
                <a:path w="571500" h="405129">
                  <a:moveTo>
                    <a:pt x="242535" y="361673"/>
                  </a:moveTo>
                  <a:lnTo>
                    <a:pt x="242535" y="364904"/>
                  </a:lnTo>
                  <a:lnTo>
                    <a:pt x="242927" y="368430"/>
                  </a:lnTo>
                  <a:lnTo>
                    <a:pt x="258547" y="394726"/>
                  </a:lnTo>
                  <a:lnTo>
                    <a:pt x="261778" y="394726"/>
                  </a:lnTo>
                  <a:lnTo>
                    <a:pt x="261778" y="400748"/>
                  </a:lnTo>
                  <a:lnTo>
                    <a:pt x="184214" y="400748"/>
                  </a:lnTo>
                  <a:lnTo>
                    <a:pt x="184214" y="394726"/>
                  </a:lnTo>
                  <a:lnTo>
                    <a:pt x="186957" y="394726"/>
                  </a:lnTo>
                  <a:lnTo>
                    <a:pt x="189502" y="393550"/>
                  </a:lnTo>
                  <a:lnTo>
                    <a:pt x="191853" y="391200"/>
                  </a:lnTo>
                  <a:lnTo>
                    <a:pt x="194302" y="388751"/>
                  </a:lnTo>
                  <a:lnTo>
                    <a:pt x="196407" y="385911"/>
                  </a:lnTo>
                  <a:lnTo>
                    <a:pt x="198170" y="382680"/>
                  </a:lnTo>
                  <a:lnTo>
                    <a:pt x="200031" y="379448"/>
                  </a:lnTo>
                  <a:lnTo>
                    <a:pt x="201353" y="375971"/>
                  </a:lnTo>
                  <a:lnTo>
                    <a:pt x="202137" y="372249"/>
                  </a:lnTo>
                  <a:lnTo>
                    <a:pt x="203018" y="368430"/>
                  </a:lnTo>
                  <a:lnTo>
                    <a:pt x="203459" y="364904"/>
                  </a:lnTo>
                  <a:lnTo>
                    <a:pt x="203459" y="361673"/>
                  </a:lnTo>
                  <a:lnTo>
                    <a:pt x="203459" y="249733"/>
                  </a:lnTo>
                  <a:lnTo>
                    <a:pt x="203082" y="239211"/>
                  </a:lnTo>
                  <a:lnTo>
                    <a:pt x="190347" y="196922"/>
                  </a:lnTo>
                  <a:lnTo>
                    <a:pt x="157919" y="168790"/>
                  </a:lnTo>
                  <a:lnTo>
                    <a:pt x="131770" y="163648"/>
                  </a:lnTo>
                  <a:lnTo>
                    <a:pt x="125178" y="163988"/>
                  </a:lnTo>
                  <a:lnTo>
                    <a:pt x="87883" y="179138"/>
                  </a:lnTo>
                  <a:lnTo>
                    <a:pt x="62335" y="211490"/>
                  </a:lnTo>
                  <a:lnTo>
                    <a:pt x="60229" y="219569"/>
                  </a:lnTo>
                  <a:lnTo>
                    <a:pt x="60229" y="227992"/>
                  </a:lnTo>
                  <a:lnTo>
                    <a:pt x="60229" y="361673"/>
                  </a:lnTo>
                  <a:lnTo>
                    <a:pt x="60229" y="364904"/>
                  </a:lnTo>
                  <a:lnTo>
                    <a:pt x="60621" y="368430"/>
                  </a:lnTo>
                  <a:lnTo>
                    <a:pt x="76241" y="394726"/>
                  </a:lnTo>
                  <a:lnTo>
                    <a:pt x="79473" y="394726"/>
                  </a:lnTo>
                  <a:lnTo>
                    <a:pt x="79473" y="400748"/>
                  </a:lnTo>
                  <a:lnTo>
                    <a:pt x="1174" y="400748"/>
                  </a:lnTo>
                  <a:lnTo>
                    <a:pt x="1174" y="394726"/>
                  </a:lnTo>
                  <a:lnTo>
                    <a:pt x="4015" y="394726"/>
                  </a:lnTo>
                  <a:lnTo>
                    <a:pt x="6610" y="393550"/>
                  </a:lnTo>
                  <a:lnTo>
                    <a:pt x="8960" y="391200"/>
                  </a:lnTo>
                  <a:lnTo>
                    <a:pt x="11409" y="388751"/>
                  </a:lnTo>
                  <a:lnTo>
                    <a:pt x="13514" y="385911"/>
                  </a:lnTo>
                  <a:lnTo>
                    <a:pt x="15277" y="382680"/>
                  </a:lnTo>
                  <a:lnTo>
                    <a:pt x="17137" y="379448"/>
                  </a:lnTo>
                  <a:lnTo>
                    <a:pt x="18460" y="375971"/>
                  </a:lnTo>
                  <a:lnTo>
                    <a:pt x="19243" y="372249"/>
                  </a:lnTo>
                  <a:lnTo>
                    <a:pt x="20026" y="368430"/>
                  </a:lnTo>
                  <a:lnTo>
                    <a:pt x="20418" y="364904"/>
                  </a:lnTo>
                  <a:lnTo>
                    <a:pt x="20418" y="361673"/>
                  </a:lnTo>
                  <a:lnTo>
                    <a:pt x="20418" y="195527"/>
                  </a:lnTo>
                  <a:lnTo>
                    <a:pt x="20418" y="188769"/>
                  </a:lnTo>
                  <a:lnTo>
                    <a:pt x="19439" y="182305"/>
                  </a:lnTo>
                  <a:lnTo>
                    <a:pt x="17480" y="176136"/>
                  </a:lnTo>
                  <a:lnTo>
                    <a:pt x="15521" y="169868"/>
                  </a:lnTo>
                  <a:lnTo>
                    <a:pt x="9695" y="166538"/>
                  </a:lnTo>
                  <a:lnTo>
                    <a:pt x="0" y="166146"/>
                  </a:lnTo>
                  <a:lnTo>
                    <a:pt x="0" y="160710"/>
                  </a:lnTo>
                  <a:lnTo>
                    <a:pt x="60229" y="141466"/>
                  </a:lnTo>
                  <a:lnTo>
                    <a:pt x="60229" y="174519"/>
                  </a:lnTo>
                  <a:lnTo>
                    <a:pt x="62972" y="171288"/>
                  </a:lnTo>
                  <a:lnTo>
                    <a:pt x="86965" y="153219"/>
                  </a:lnTo>
                  <a:lnTo>
                    <a:pt x="93233" y="149791"/>
                  </a:lnTo>
                  <a:lnTo>
                    <a:pt x="137794" y="141466"/>
                  </a:lnTo>
                  <a:lnTo>
                    <a:pt x="151437" y="142072"/>
                  </a:lnTo>
                  <a:lnTo>
                    <a:pt x="195443" y="156304"/>
                  </a:lnTo>
                  <a:lnTo>
                    <a:pt x="224328" y="183967"/>
                  </a:lnTo>
                  <a:lnTo>
                    <a:pt x="241102" y="227808"/>
                  </a:lnTo>
                  <a:lnTo>
                    <a:pt x="242535" y="245473"/>
                  </a:lnTo>
                  <a:lnTo>
                    <a:pt x="242535" y="361673"/>
                  </a:lnTo>
                  <a:close/>
                </a:path>
                <a:path w="571500" h="405129">
                  <a:moveTo>
                    <a:pt x="512075" y="400748"/>
                  </a:moveTo>
                  <a:lnTo>
                    <a:pt x="512075" y="374306"/>
                  </a:lnTo>
                  <a:lnTo>
                    <a:pt x="506502" y="379925"/>
                  </a:lnTo>
                  <a:lnTo>
                    <a:pt x="500066" y="385324"/>
                  </a:lnTo>
                  <a:lnTo>
                    <a:pt x="465360" y="402621"/>
                  </a:lnTo>
                  <a:lnTo>
                    <a:pt x="441708" y="405008"/>
                  </a:lnTo>
                  <a:lnTo>
                    <a:pt x="426275" y="404311"/>
                  </a:lnTo>
                  <a:lnTo>
                    <a:pt x="386033" y="393844"/>
                  </a:lnTo>
                  <a:lnTo>
                    <a:pt x="346516" y="364610"/>
                  </a:lnTo>
                  <a:lnTo>
                    <a:pt x="323453" y="323478"/>
                  </a:lnTo>
                  <a:lnTo>
                    <a:pt x="315961" y="275588"/>
                  </a:lnTo>
                  <a:lnTo>
                    <a:pt x="316447" y="263569"/>
                  </a:lnTo>
                  <a:lnTo>
                    <a:pt x="328126" y="216267"/>
                  </a:lnTo>
                  <a:lnTo>
                    <a:pt x="355450" y="176512"/>
                  </a:lnTo>
                  <a:lnTo>
                    <a:pt x="398520" y="150262"/>
                  </a:lnTo>
                  <a:lnTo>
                    <a:pt x="440386" y="143817"/>
                  </a:lnTo>
                  <a:lnTo>
                    <a:pt x="450624" y="144285"/>
                  </a:lnTo>
                  <a:lnTo>
                    <a:pt x="490177" y="155340"/>
                  </a:lnTo>
                  <a:lnTo>
                    <a:pt x="512075" y="170847"/>
                  </a:lnTo>
                  <a:lnTo>
                    <a:pt x="512075" y="53619"/>
                  </a:lnTo>
                  <a:lnTo>
                    <a:pt x="512075" y="46763"/>
                  </a:lnTo>
                  <a:lnTo>
                    <a:pt x="511047" y="40349"/>
                  </a:lnTo>
                  <a:lnTo>
                    <a:pt x="508990" y="34375"/>
                  </a:lnTo>
                  <a:lnTo>
                    <a:pt x="507031" y="28303"/>
                  </a:lnTo>
                  <a:lnTo>
                    <a:pt x="501253" y="25071"/>
                  </a:lnTo>
                  <a:lnTo>
                    <a:pt x="491655" y="24680"/>
                  </a:lnTo>
                  <a:lnTo>
                    <a:pt x="491655" y="18656"/>
                  </a:lnTo>
                  <a:lnTo>
                    <a:pt x="551738" y="0"/>
                  </a:lnTo>
                  <a:lnTo>
                    <a:pt x="551738" y="361673"/>
                  </a:lnTo>
                  <a:lnTo>
                    <a:pt x="551738" y="364904"/>
                  </a:lnTo>
                  <a:lnTo>
                    <a:pt x="567751" y="394726"/>
                  </a:lnTo>
                  <a:lnTo>
                    <a:pt x="570982" y="394726"/>
                  </a:lnTo>
                  <a:lnTo>
                    <a:pt x="570982" y="400748"/>
                  </a:lnTo>
                  <a:lnTo>
                    <a:pt x="512075" y="400748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5" name="object 555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3554278" y="7298954"/>
              <a:ext cx="180191" cy="243506"/>
            </a:xfrm>
            <a:prstGeom prst="rect">
              <a:avLst/>
            </a:prstGeom>
          </p:spPr>
        </p:pic>
      </p:grpSp>
      <p:grpSp>
        <p:nvGrpSpPr>
          <p:cNvPr id="556" name="object 556"/>
          <p:cNvGrpSpPr/>
          <p:nvPr/>
        </p:nvGrpSpPr>
        <p:grpSpPr>
          <a:xfrm>
            <a:off x="5727134" y="7761883"/>
            <a:ext cx="2061210" cy="558165"/>
            <a:chOff x="5727134" y="7761883"/>
            <a:chExt cx="2061210" cy="558165"/>
          </a:xfrm>
        </p:grpSpPr>
        <p:sp>
          <p:nvSpPr>
            <p:cNvPr id="557" name="object 557"/>
            <p:cNvSpPr/>
            <p:nvPr/>
          </p:nvSpPr>
          <p:spPr>
            <a:xfrm>
              <a:off x="5738417" y="7813564"/>
              <a:ext cx="447675" cy="364490"/>
            </a:xfrm>
            <a:custGeom>
              <a:avLst/>
              <a:gdLst/>
              <a:ahLst/>
              <a:cxnLst/>
              <a:rect l="l" t="t" r="r" b="b"/>
              <a:pathLst>
                <a:path w="447675" h="364490">
                  <a:moveTo>
                    <a:pt x="73450" y="127510"/>
                  </a:moveTo>
                  <a:lnTo>
                    <a:pt x="73450" y="272503"/>
                  </a:lnTo>
                  <a:lnTo>
                    <a:pt x="73487" y="280169"/>
                  </a:lnTo>
                  <a:lnTo>
                    <a:pt x="76976" y="321861"/>
                  </a:lnTo>
                  <a:lnTo>
                    <a:pt x="91862" y="339343"/>
                  </a:lnTo>
                  <a:lnTo>
                    <a:pt x="97543" y="339343"/>
                  </a:lnTo>
                  <a:lnTo>
                    <a:pt x="130338" y="314039"/>
                  </a:lnTo>
                  <a:lnTo>
                    <a:pt x="135443" y="298357"/>
                  </a:lnTo>
                  <a:lnTo>
                    <a:pt x="140732" y="298357"/>
                  </a:lnTo>
                  <a:lnTo>
                    <a:pt x="140732" y="342281"/>
                  </a:lnTo>
                  <a:lnTo>
                    <a:pt x="137206" y="342281"/>
                  </a:lnTo>
                  <a:lnTo>
                    <a:pt x="134219" y="343505"/>
                  </a:lnTo>
                  <a:lnTo>
                    <a:pt x="92107" y="359762"/>
                  </a:lnTo>
                  <a:lnTo>
                    <a:pt x="81843" y="359239"/>
                  </a:lnTo>
                  <a:lnTo>
                    <a:pt x="47927" y="341546"/>
                  </a:lnTo>
                  <a:lnTo>
                    <a:pt x="34522" y="298504"/>
                  </a:lnTo>
                  <a:lnTo>
                    <a:pt x="33640" y="264129"/>
                  </a:lnTo>
                  <a:lnTo>
                    <a:pt x="33640" y="127510"/>
                  </a:lnTo>
                  <a:lnTo>
                    <a:pt x="0" y="127510"/>
                  </a:lnTo>
                  <a:lnTo>
                    <a:pt x="0" y="107091"/>
                  </a:lnTo>
                  <a:lnTo>
                    <a:pt x="33640" y="107091"/>
                  </a:lnTo>
                  <a:lnTo>
                    <a:pt x="33640" y="53472"/>
                  </a:lnTo>
                  <a:lnTo>
                    <a:pt x="33640" y="46714"/>
                  </a:lnTo>
                  <a:lnTo>
                    <a:pt x="32759" y="40447"/>
                  </a:lnTo>
                  <a:lnTo>
                    <a:pt x="30996" y="34668"/>
                  </a:lnTo>
                  <a:lnTo>
                    <a:pt x="29233" y="28793"/>
                  </a:lnTo>
                  <a:lnTo>
                    <a:pt x="23308" y="25658"/>
                  </a:lnTo>
                  <a:lnTo>
                    <a:pt x="13221" y="25266"/>
                  </a:lnTo>
                  <a:lnTo>
                    <a:pt x="13221" y="19244"/>
                  </a:lnTo>
                  <a:lnTo>
                    <a:pt x="73450" y="0"/>
                  </a:lnTo>
                  <a:lnTo>
                    <a:pt x="73450" y="107091"/>
                  </a:lnTo>
                  <a:lnTo>
                    <a:pt x="140732" y="107091"/>
                  </a:lnTo>
                  <a:lnTo>
                    <a:pt x="140732" y="127510"/>
                  </a:lnTo>
                  <a:lnTo>
                    <a:pt x="73450" y="127510"/>
                  </a:lnTo>
                  <a:close/>
                </a:path>
                <a:path w="447675" h="364490">
                  <a:moveTo>
                    <a:pt x="312200" y="364022"/>
                  </a:moveTo>
                  <a:lnTo>
                    <a:pt x="270554" y="358486"/>
                  </a:lnTo>
                  <a:lnTo>
                    <a:pt x="235774" y="342391"/>
                  </a:lnTo>
                  <a:lnTo>
                    <a:pt x="201730" y="308273"/>
                  </a:lnTo>
                  <a:lnTo>
                    <a:pt x="183478" y="261889"/>
                  </a:lnTo>
                  <a:lnTo>
                    <a:pt x="181164" y="235190"/>
                  </a:lnTo>
                  <a:lnTo>
                    <a:pt x="181797" y="220756"/>
                  </a:lnTo>
                  <a:lnTo>
                    <a:pt x="191300" y="181423"/>
                  </a:lnTo>
                  <a:lnTo>
                    <a:pt x="211104" y="148729"/>
                  </a:lnTo>
                  <a:lnTo>
                    <a:pt x="250391" y="117796"/>
                  </a:lnTo>
                  <a:lnTo>
                    <a:pt x="287998" y="105255"/>
                  </a:lnTo>
                  <a:lnTo>
                    <a:pt x="315873" y="102831"/>
                  </a:lnTo>
                  <a:lnTo>
                    <a:pt x="330030" y="103419"/>
                  </a:lnTo>
                  <a:lnTo>
                    <a:pt x="368757" y="112233"/>
                  </a:lnTo>
                  <a:lnTo>
                    <a:pt x="410331" y="138381"/>
                  </a:lnTo>
                  <a:lnTo>
                    <a:pt x="437361" y="178339"/>
                  </a:lnTo>
                  <a:lnTo>
                    <a:pt x="446450" y="215633"/>
                  </a:lnTo>
                  <a:lnTo>
                    <a:pt x="447056" y="229166"/>
                  </a:lnTo>
                  <a:lnTo>
                    <a:pt x="446505" y="242002"/>
                  </a:lnTo>
                  <a:lnTo>
                    <a:pt x="438242" y="279407"/>
                  </a:lnTo>
                  <a:lnTo>
                    <a:pt x="412388" y="322450"/>
                  </a:lnTo>
                  <a:lnTo>
                    <a:pt x="382364" y="346385"/>
                  </a:lnTo>
                  <a:lnTo>
                    <a:pt x="343344" y="361158"/>
                  </a:lnTo>
                  <a:lnTo>
                    <a:pt x="312200" y="364022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8" name="object 55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947374" y="7924944"/>
              <a:ext cx="211482" cy="244094"/>
            </a:xfrm>
            <a:prstGeom prst="rect">
              <a:avLst/>
            </a:prstGeom>
          </p:spPr>
        </p:pic>
        <p:pic>
          <p:nvPicPr>
            <p:cNvPr id="559" name="object 559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6264971" y="8175853"/>
              <a:ext cx="200170" cy="120696"/>
            </a:xfrm>
            <a:prstGeom prst="rect">
              <a:avLst/>
            </a:prstGeom>
          </p:spPr>
        </p:pic>
        <p:sp>
          <p:nvSpPr>
            <p:cNvPr id="560" name="object 560"/>
            <p:cNvSpPr/>
            <p:nvPr/>
          </p:nvSpPr>
          <p:spPr>
            <a:xfrm>
              <a:off x="6234240" y="7916396"/>
              <a:ext cx="250190" cy="391795"/>
            </a:xfrm>
            <a:custGeom>
              <a:avLst/>
              <a:gdLst/>
              <a:ahLst/>
              <a:cxnLst/>
              <a:rect l="l" t="t" r="r" b="b"/>
              <a:pathLst>
                <a:path w="250189" h="391795">
                  <a:moveTo>
                    <a:pt x="163060" y="248557"/>
                  </a:moveTo>
                  <a:lnTo>
                    <a:pt x="202871" y="258106"/>
                  </a:lnTo>
                  <a:lnTo>
                    <a:pt x="239450" y="283716"/>
                  </a:lnTo>
                  <a:lnTo>
                    <a:pt x="241800" y="290278"/>
                  </a:lnTo>
                  <a:lnTo>
                    <a:pt x="244248" y="296938"/>
                  </a:lnTo>
                  <a:lnTo>
                    <a:pt x="245472" y="304087"/>
                  </a:lnTo>
                  <a:lnTo>
                    <a:pt x="245472" y="311725"/>
                  </a:lnTo>
                  <a:lnTo>
                    <a:pt x="228312" y="354364"/>
                  </a:lnTo>
                  <a:lnTo>
                    <a:pt x="196242" y="376776"/>
                  </a:lnTo>
                  <a:lnTo>
                    <a:pt x="153760" y="389060"/>
                  </a:lnTo>
                  <a:lnTo>
                    <a:pt x="119137" y="391787"/>
                  </a:lnTo>
                  <a:lnTo>
                    <a:pt x="107789" y="391502"/>
                  </a:lnTo>
                  <a:lnTo>
                    <a:pt x="64857" y="384671"/>
                  </a:lnTo>
                  <a:lnTo>
                    <a:pt x="30078" y="368806"/>
                  </a:lnTo>
                  <a:lnTo>
                    <a:pt x="4737" y="336588"/>
                  </a:lnTo>
                  <a:lnTo>
                    <a:pt x="2350" y="320099"/>
                  </a:lnTo>
                  <a:lnTo>
                    <a:pt x="2946" y="312395"/>
                  </a:lnTo>
                  <a:lnTo>
                    <a:pt x="24569" y="276249"/>
                  </a:lnTo>
                  <a:lnTo>
                    <a:pt x="43189" y="262366"/>
                  </a:lnTo>
                  <a:lnTo>
                    <a:pt x="33300" y="256463"/>
                  </a:lnTo>
                  <a:lnTo>
                    <a:pt x="6197" y="223896"/>
                  </a:lnTo>
                  <a:lnTo>
                    <a:pt x="0" y="195526"/>
                  </a:lnTo>
                  <a:lnTo>
                    <a:pt x="0" y="187887"/>
                  </a:lnTo>
                  <a:lnTo>
                    <a:pt x="22769" y="152190"/>
                  </a:lnTo>
                  <a:lnTo>
                    <a:pt x="18068" y="146176"/>
                  </a:lnTo>
                  <a:lnTo>
                    <a:pt x="4379" y="109101"/>
                  </a:lnTo>
                  <a:lnTo>
                    <a:pt x="4112" y="102243"/>
                  </a:lnTo>
                  <a:lnTo>
                    <a:pt x="4672" y="91629"/>
                  </a:lnTo>
                  <a:lnTo>
                    <a:pt x="18031" y="52967"/>
                  </a:lnTo>
                  <a:lnTo>
                    <a:pt x="45943" y="22999"/>
                  </a:lnTo>
                  <a:lnTo>
                    <a:pt x="85239" y="4462"/>
                  </a:lnTo>
                  <a:lnTo>
                    <a:pt x="119724" y="0"/>
                  </a:lnTo>
                  <a:lnTo>
                    <a:pt x="132202" y="550"/>
                  </a:lnTo>
                  <a:lnTo>
                    <a:pt x="178761" y="13468"/>
                  </a:lnTo>
                  <a:lnTo>
                    <a:pt x="206250" y="31290"/>
                  </a:lnTo>
                  <a:lnTo>
                    <a:pt x="249586" y="31290"/>
                  </a:lnTo>
                  <a:lnTo>
                    <a:pt x="249586" y="52884"/>
                  </a:lnTo>
                  <a:lnTo>
                    <a:pt x="221968" y="52884"/>
                  </a:lnTo>
                  <a:lnTo>
                    <a:pt x="224808" y="58956"/>
                  </a:lnTo>
                  <a:lnTo>
                    <a:pt x="234602" y="99893"/>
                  </a:lnTo>
                  <a:lnTo>
                    <a:pt x="234032" y="109386"/>
                  </a:lnTo>
                  <a:lnTo>
                    <a:pt x="214770" y="152374"/>
                  </a:lnTo>
                  <a:lnTo>
                    <a:pt x="183260" y="178008"/>
                  </a:lnTo>
                  <a:lnTo>
                    <a:pt x="141209" y="192478"/>
                  </a:lnTo>
                  <a:lnTo>
                    <a:pt x="117814" y="194351"/>
                  </a:lnTo>
                  <a:lnTo>
                    <a:pt x="106788" y="193937"/>
                  </a:lnTo>
                  <a:lnTo>
                    <a:pt x="64278" y="184058"/>
                  </a:lnTo>
                  <a:lnTo>
                    <a:pt x="37312" y="168496"/>
                  </a:lnTo>
                  <a:lnTo>
                    <a:pt x="32807" y="171336"/>
                  </a:lnTo>
                  <a:lnTo>
                    <a:pt x="29771" y="174862"/>
                  </a:lnTo>
                  <a:lnTo>
                    <a:pt x="28205" y="179073"/>
                  </a:lnTo>
                  <a:lnTo>
                    <a:pt x="26638" y="183284"/>
                  </a:lnTo>
                  <a:lnTo>
                    <a:pt x="25854" y="187593"/>
                  </a:lnTo>
                  <a:lnTo>
                    <a:pt x="25854" y="192000"/>
                  </a:lnTo>
                  <a:lnTo>
                    <a:pt x="52535" y="226651"/>
                  </a:lnTo>
                  <a:lnTo>
                    <a:pt x="87847" y="236512"/>
                  </a:lnTo>
                  <a:lnTo>
                    <a:pt x="163060" y="248557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1" name="object 561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6264971" y="7926119"/>
              <a:ext cx="176078" cy="175491"/>
            </a:xfrm>
            <a:prstGeom prst="rect">
              <a:avLst/>
            </a:prstGeom>
          </p:spPr>
        </p:pic>
        <p:sp>
          <p:nvSpPr>
            <p:cNvPr id="562" name="object 562"/>
            <p:cNvSpPr/>
            <p:nvPr/>
          </p:nvSpPr>
          <p:spPr>
            <a:xfrm>
              <a:off x="6532053" y="7916396"/>
              <a:ext cx="247015" cy="261620"/>
            </a:xfrm>
            <a:custGeom>
              <a:avLst/>
              <a:gdLst/>
              <a:ahLst/>
              <a:cxnLst/>
              <a:rect l="l" t="t" r="r" b="b"/>
              <a:pathLst>
                <a:path w="247015" h="261620">
                  <a:moveTo>
                    <a:pt x="37900" y="135443"/>
                  </a:moveTo>
                  <a:lnTo>
                    <a:pt x="48036" y="175400"/>
                  </a:lnTo>
                  <a:lnTo>
                    <a:pt x="68749" y="208894"/>
                  </a:lnTo>
                  <a:lnTo>
                    <a:pt x="100480" y="231958"/>
                  </a:lnTo>
                  <a:lnTo>
                    <a:pt x="143669" y="240625"/>
                  </a:lnTo>
                  <a:lnTo>
                    <a:pt x="150436" y="240386"/>
                  </a:lnTo>
                  <a:lnTo>
                    <a:pt x="192606" y="229038"/>
                  </a:lnTo>
                  <a:lnTo>
                    <a:pt x="226265" y="202412"/>
                  </a:lnTo>
                  <a:lnTo>
                    <a:pt x="235190" y="184067"/>
                  </a:lnTo>
                  <a:lnTo>
                    <a:pt x="240625" y="184067"/>
                  </a:lnTo>
                  <a:lnTo>
                    <a:pt x="240625" y="229313"/>
                  </a:lnTo>
                  <a:lnTo>
                    <a:pt x="238177" y="229313"/>
                  </a:lnTo>
                  <a:lnTo>
                    <a:pt x="235435" y="230097"/>
                  </a:lnTo>
                  <a:lnTo>
                    <a:pt x="232399" y="231664"/>
                  </a:lnTo>
                  <a:lnTo>
                    <a:pt x="229460" y="233231"/>
                  </a:lnTo>
                  <a:lnTo>
                    <a:pt x="225983" y="235239"/>
                  </a:lnTo>
                  <a:lnTo>
                    <a:pt x="221968" y="237687"/>
                  </a:lnTo>
                  <a:lnTo>
                    <a:pt x="215422" y="241350"/>
                  </a:lnTo>
                  <a:lnTo>
                    <a:pt x="178458" y="256646"/>
                  </a:lnTo>
                  <a:lnTo>
                    <a:pt x="135296" y="261191"/>
                  </a:lnTo>
                  <a:lnTo>
                    <a:pt x="121946" y="260704"/>
                  </a:lnTo>
                  <a:lnTo>
                    <a:pt x="83880" y="253405"/>
                  </a:lnTo>
                  <a:lnTo>
                    <a:pt x="40838" y="229313"/>
                  </a:lnTo>
                  <a:lnTo>
                    <a:pt x="11017" y="187740"/>
                  </a:lnTo>
                  <a:lnTo>
                    <a:pt x="688" y="144386"/>
                  </a:lnTo>
                  <a:lnTo>
                    <a:pt x="0" y="127510"/>
                  </a:lnTo>
                  <a:lnTo>
                    <a:pt x="468" y="116382"/>
                  </a:lnTo>
                  <a:lnTo>
                    <a:pt x="11724" y="71385"/>
                  </a:lnTo>
                  <a:lnTo>
                    <a:pt x="38515" y="32529"/>
                  </a:lnTo>
                  <a:lnTo>
                    <a:pt x="82421" y="6445"/>
                  </a:lnTo>
                  <a:lnTo>
                    <a:pt x="127510" y="0"/>
                  </a:lnTo>
                  <a:lnTo>
                    <a:pt x="142090" y="642"/>
                  </a:lnTo>
                  <a:lnTo>
                    <a:pt x="180101" y="10283"/>
                  </a:lnTo>
                  <a:lnTo>
                    <a:pt x="217414" y="38488"/>
                  </a:lnTo>
                  <a:lnTo>
                    <a:pt x="239450" y="81236"/>
                  </a:lnTo>
                  <a:lnTo>
                    <a:pt x="246198" y="120982"/>
                  </a:lnTo>
                  <a:lnTo>
                    <a:pt x="246648" y="135443"/>
                  </a:lnTo>
                  <a:lnTo>
                    <a:pt x="37900" y="13544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3" name="object 5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58670" y="7924944"/>
              <a:ext cx="194001" cy="116436"/>
            </a:xfrm>
            <a:prstGeom prst="rect">
              <a:avLst/>
            </a:prstGeom>
          </p:spPr>
        </p:pic>
        <p:sp>
          <p:nvSpPr>
            <p:cNvPr id="564" name="object 564"/>
            <p:cNvSpPr/>
            <p:nvPr/>
          </p:nvSpPr>
          <p:spPr>
            <a:xfrm>
              <a:off x="6814154" y="7773166"/>
              <a:ext cx="748030" cy="404495"/>
            </a:xfrm>
            <a:custGeom>
              <a:avLst/>
              <a:gdLst/>
              <a:ahLst/>
              <a:cxnLst/>
              <a:rect l="l" t="t" r="r" b="b"/>
              <a:pathLst>
                <a:path w="748029" h="404495">
                  <a:moveTo>
                    <a:pt x="73450" y="167908"/>
                  </a:moveTo>
                  <a:lnTo>
                    <a:pt x="73450" y="312901"/>
                  </a:lnTo>
                  <a:lnTo>
                    <a:pt x="73487" y="320567"/>
                  </a:lnTo>
                  <a:lnTo>
                    <a:pt x="76976" y="362260"/>
                  </a:lnTo>
                  <a:lnTo>
                    <a:pt x="91862" y="379741"/>
                  </a:lnTo>
                  <a:lnTo>
                    <a:pt x="97543" y="379741"/>
                  </a:lnTo>
                  <a:lnTo>
                    <a:pt x="130338" y="354437"/>
                  </a:lnTo>
                  <a:lnTo>
                    <a:pt x="135443" y="338756"/>
                  </a:lnTo>
                  <a:lnTo>
                    <a:pt x="140732" y="338756"/>
                  </a:lnTo>
                  <a:lnTo>
                    <a:pt x="140732" y="382679"/>
                  </a:lnTo>
                  <a:lnTo>
                    <a:pt x="137206" y="382679"/>
                  </a:lnTo>
                  <a:lnTo>
                    <a:pt x="134219" y="383903"/>
                  </a:lnTo>
                  <a:lnTo>
                    <a:pt x="92107" y="400160"/>
                  </a:lnTo>
                  <a:lnTo>
                    <a:pt x="81843" y="399637"/>
                  </a:lnTo>
                  <a:lnTo>
                    <a:pt x="47927" y="381944"/>
                  </a:lnTo>
                  <a:lnTo>
                    <a:pt x="34522" y="338902"/>
                  </a:lnTo>
                  <a:lnTo>
                    <a:pt x="33640" y="304527"/>
                  </a:lnTo>
                  <a:lnTo>
                    <a:pt x="33640" y="167908"/>
                  </a:lnTo>
                  <a:lnTo>
                    <a:pt x="0" y="167908"/>
                  </a:lnTo>
                  <a:lnTo>
                    <a:pt x="0" y="147489"/>
                  </a:lnTo>
                  <a:lnTo>
                    <a:pt x="33640" y="147489"/>
                  </a:lnTo>
                  <a:lnTo>
                    <a:pt x="33640" y="93870"/>
                  </a:lnTo>
                  <a:lnTo>
                    <a:pt x="33640" y="87112"/>
                  </a:lnTo>
                  <a:lnTo>
                    <a:pt x="32759" y="80845"/>
                  </a:lnTo>
                  <a:lnTo>
                    <a:pt x="30996" y="75066"/>
                  </a:lnTo>
                  <a:lnTo>
                    <a:pt x="29233" y="69191"/>
                  </a:lnTo>
                  <a:lnTo>
                    <a:pt x="23308" y="66056"/>
                  </a:lnTo>
                  <a:lnTo>
                    <a:pt x="13221" y="65664"/>
                  </a:lnTo>
                  <a:lnTo>
                    <a:pt x="13221" y="59642"/>
                  </a:lnTo>
                  <a:lnTo>
                    <a:pt x="73450" y="40398"/>
                  </a:lnTo>
                  <a:lnTo>
                    <a:pt x="73450" y="147489"/>
                  </a:lnTo>
                  <a:lnTo>
                    <a:pt x="140732" y="147489"/>
                  </a:lnTo>
                  <a:lnTo>
                    <a:pt x="140732" y="167908"/>
                  </a:lnTo>
                  <a:lnTo>
                    <a:pt x="73450" y="167908"/>
                  </a:lnTo>
                  <a:close/>
                </a:path>
                <a:path w="748029" h="404495">
                  <a:moveTo>
                    <a:pt x="427812" y="361085"/>
                  </a:moveTo>
                  <a:lnTo>
                    <a:pt x="427812" y="364316"/>
                  </a:lnTo>
                  <a:lnTo>
                    <a:pt x="428204" y="367842"/>
                  </a:lnTo>
                  <a:lnTo>
                    <a:pt x="443824" y="394138"/>
                  </a:lnTo>
                  <a:lnTo>
                    <a:pt x="447056" y="394138"/>
                  </a:lnTo>
                  <a:lnTo>
                    <a:pt x="447056" y="400160"/>
                  </a:lnTo>
                  <a:lnTo>
                    <a:pt x="369492" y="400160"/>
                  </a:lnTo>
                  <a:lnTo>
                    <a:pt x="369492" y="394138"/>
                  </a:lnTo>
                  <a:lnTo>
                    <a:pt x="372234" y="394138"/>
                  </a:lnTo>
                  <a:lnTo>
                    <a:pt x="374781" y="392962"/>
                  </a:lnTo>
                  <a:lnTo>
                    <a:pt x="377131" y="390612"/>
                  </a:lnTo>
                  <a:lnTo>
                    <a:pt x="379579" y="388163"/>
                  </a:lnTo>
                  <a:lnTo>
                    <a:pt x="381685" y="385323"/>
                  </a:lnTo>
                  <a:lnTo>
                    <a:pt x="383448" y="382092"/>
                  </a:lnTo>
                  <a:lnTo>
                    <a:pt x="385308" y="378860"/>
                  </a:lnTo>
                  <a:lnTo>
                    <a:pt x="386631" y="375383"/>
                  </a:lnTo>
                  <a:lnTo>
                    <a:pt x="387414" y="371661"/>
                  </a:lnTo>
                  <a:lnTo>
                    <a:pt x="388295" y="367842"/>
                  </a:lnTo>
                  <a:lnTo>
                    <a:pt x="388736" y="364316"/>
                  </a:lnTo>
                  <a:lnTo>
                    <a:pt x="388736" y="361085"/>
                  </a:lnTo>
                  <a:lnTo>
                    <a:pt x="388736" y="249145"/>
                  </a:lnTo>
                  <a:lnTo>
                    <a:pt x="388360" y="238623"/>
                  </a:lnTo>
                  <a:lnTo>
                    <a:pt x="375625" y="196334"/>
                  </a:lnTo>
                  <a:lnTo>
                    <a:pt x="343196" y="168202"/>
                  </a:lnTo>
                  <a:lnTo>
                    <a:pt x="317048" y="163060"/>
                  </a:lnTo>
                  <a:lnTo>
                    <a:pt x="310456" y="163382"/>
                  </a:lnTo>
                  <a:lnTo>
                    <a:pt x="273161" y="178146"/>
                  </a:lnTo>
                  <a:lnTo>
                    <a:pt x="249060" y="210969"/>
                  </a:lnTo>
                  <a:lnTo>
                    <a:pt x="245507" y="232839"/>
                  </a:lnTo>
                  <a:lnTo>
                    <a:pt x="245507" y="361085"/>
                  </a:lnTo>
                  <a:lnTo>
                    <a:pt x="245507" y="364316"/>
                  </a:lnTo>
                  <a:lnTo>
                    <a:pt x="261519" y="394138"/>
                  </a:lnTo>
                  <a:lnTo>
                    <a:pt x="264751" y="394138"/>
                  </a:lnTo>
                  <a:lnTo>
                    <a:pt x="264751" y="400160"/>
                  </a:lnTo>
                  <a:lnTo>
                    <a:pt x="186452" y="400160"/>
                  </a:lnTo>
                  <a:lnTo>
                    <a:pt x="186452" y="394138"/>
                  </a:lnTo>
                  <a:lnTo>
                    <a:pt x="189292" y="394138"/>
                  </a:lnTo>
                  <a:lnTo>
                    <a:pt x="191888" y="392962"/>
                  </a:lnTo>
                  <a:lnTo>
                    <a:pt x="194238" y="390612"/>
                  </a:lnTo>
                  <a:lnTo>
                    <a:pt x="196686" y="388163"/>
                  </a:lnTo>
                  <a:lnTo>
                    <a:pt x="198792" y="385323"/>
                  </a:lnTo>
                  <a:lnTo>
                    <a:pt x="200555" y="382092"/>
                  </a:lnTo>
                  <a:lnTo>
                    <a:pt x="202416" y="378860"/>
                  </a:lnTo>
                  <a:lnTo>
                    <a:pt x="203738" y="375383"/>
                  </a:lnTo>
                  <a:lnTo>
                    <a:pt x="204521" y="371661"/>
                  </a:lnTo>
                  <a:lnTo>
                    <a:pt x="205304" y="367842"/>
                  </a:lnTo>
                  <a:lnTo>
                    <a:pt x="205696" y="364316"/>
                  </a:lnTo>
                  <a:lnTo>
                    <a:pt x="205696" y="361085"/>
                  </a:lnTo>
                  <a:lnTo>
                    <a:pt x="205696" y="53618"/>
                  </a:lnTo>
                  <a:lnTo>
                    <a:pt x="205696" y="46763"/>
                  </a:lnTo>
                  <a:lnTo>
                    <a:pt x="204717" y="40349"/>
                  </a:lnTo>
                  <a:lnTo>
                    <a:pt x="202758" y="34374"/>
                  </a:lnTo>
                  <a:lnTo>
                    <a:pt x="200799" y="28303"/>
                  </a:lnTo>
                  <a:lnTo>
                    <a:pt x="194972" y="25070"/>
                  </a:lnTo>
                  <a:lnTo>
                    <a:pt x="185277" y="24679"/>
                  </a:lnTo>
                  <a:lnTo>
                    <a:pt x="185277" y="18656"/>
                  </a:lnTo>
                  <a:lnTo>
                    <a:pt x="245507" y="0"/>
                  </a:lnTo>
                  <a:lnTo>
                    <a:pt x="245507" y="173931"/>
                  </a:lnTo>
                  <a:lnTo>
                    <a:pt x="248249" y="170700"/>
                  </a:lnTo>
                  <a:lnTo>
                    <a:pt x="272243" y="152631"/>
                  </a:lnTo>
                  <a:lnTo>
                    <a:pt x="278510" y="149203"/>
                  </a:lnTo>
                  <a:lnTo>
                    <a:pt x="323071" y="140878"/>
                  </a:lnTo>
                  <a:lnTo>
                    <a:pt x="336714" y="141484"/>
                  </a:lnTo>
                  <a:lnTo>
                    <a:pt x="380721" y="155716"/>
                  </a:lnTo>
                  <a:lnTo>
                    <a:pt x="409605" y="183379"/>
                  </a:lnTo>
                  <a:lnTo>
                    <a:pt x="426380" y="227220"/>
                  </a:lnTo>
                  <a:lnTo>
                    <a:pt x="427812" y="244885"/>
                  </a:lnTo>
                  <a:lnTo>
                    <a:pt x="427812" y="361085"/>
                  </a:lnTo>
                  <a:close/>
                </a:path>
                <a:path w="748029" h="404495">
                  <a:moveTo>
                    <a:pt x="539138" y="278672"/>
                  </a:moveTo>
                  <a:lnTo>
                    <a:pt x="549275" y="318630"/>
                  </a:lnTo>
                  <a:lnTo>
                    <a:pt x="569988" y="352123"/>
                  </a:lnTo>
                  <a:lnTo>
                    <a:pt x="601719" y="375187"/>
                  </a:lnTo>
                  <a:lnTo>
                    <a:pt x="644908" y="383854"/>
                  </a:lnTo>
                  <a:lnTo>
                    <a:pt x="651675" y="383616"/>
                  </a:lnTo>
                  <a:lnTo>
                    <a:pt x="693845" y="372267"/>
                  </a:lnTo>
                  <a:lnTo>
                    <a:pt x="727504" y="345641"/>
                  </a:lnTo>
                  <a:lnTo>
                    <a:pt x="736428" y="327297"/>
                  </a:lnTo>
                  <a:lnTo>
                    <a:pt x="741864" y="327297"/>
                  </a:lnTo>
                  <a:lnTo>
                    <a:pt x="741864" y="372543"/>
                  </a:lnTo>
                  <a:lnTo>
                    <a:pt x="739415" y="372543"/>
                  </a:lnTo>
                  <a:lnTo>
                    <a:pt x="736673" y="373326"/>
                  </a:lnTo>
                  <a:lnTo>
                    <a:pt x="733637" y="374894"/>
                  </a:lnTo>
                  <a:lnTo>
                    <a:pt x="730699" y="376460"/>
                  </a:lnTo>
                  <a:lnTo>
                    <a:pt x="727222" y="378468"/>
                  </a:lnTo>
                  <a:lnTo>
                    <a:pt x="723207" y="380916"/>
                  </a:lnTo>
                  <a:lnTo>
                    <a:pt x="716660" y="384580"/>
                  </a:lnTo>
                  <a:lnTo>
                    <a:pt x="679696" y="399876"/>
                  </a:lnTo>
                  <a:lnTo>
                    <a:pt x="636534" y="404420"/>
                  </a:lnTo>
                  <a:lnTo>
                    <a:pt x="623185" y="403934"/>
                  </a:lnTo>
                  <a:lnTo>
                    <a:pt x="585119" y="396635"/>
                  </a:lnTo>
                  <a:lnTo>
                    <a:pt x="542076" y="372543"/>
                  </a:lnTo>
                  <a:lnTo>
                    <a:pt x="512256" y="330969"/>
                  </a:lnTo>
                  <a:lnTo>
                    <a:pt x="501927" y="287615"/>
                  </a:lnTo>
                  <a:lnTo>
                    <a:pt x="501238" y="270740"/>
                  </a:lnTo>
                  <a:lnTo>
                    <a:pt x="501706" y="259612"/>
                  </a:lnTo>
                  <a:lnTo>
                    <a:pt x="512963" y="214614"/>
                  </a:lnTo>
                  <a:lnTo>
                    <a:pt x="539754" y="175758"/>
                  </a:lnTo>
                  <a:lnTo>
                    <a:pt x="583659" y="149674"/>
                  </a:lnTo>
                  <a:lnTo>
                    <a:pt x="628749" y="143229"/>
                  </a:lnTo>
                  <a:lnTo>
                    <a:pt x="643329" y="143872"/>
                  </a:lnTo>
                  <a:lnTo>
                    <a:pt x="681340" y="153512"/>
                  </a:lnTo>
                  <a:lnTo>
                    <a:pt x="718653" y="181717"/>
                  </a:lnTo>
                  <a:lnTo>
                    <a:pt x="740688" y="224465"/>
                  </a:lnTo>
                  <a:lnTo>
                    <a:pt x="747436" y="264211"/>
                  </a:lnTo>
                  <a:lnTo>
                    <a:pt x="747886" y="278672"/>
                  </a:lnTo>
                  <a:lnTo>
                    <a:pt x="539138" y="278672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5" name="object 565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7342010" y="7924944"/>
              <a:ext cx="194001" cy="116436"/>
            </a:xfrm>
            <a:prstGeom prst="rect">
              <a:avLst/>
            </a:prstGeom>
          </p:spPr>
        </p:pic>
        <p:sp>
          <p:nvSpPr>
            <p:cNvPr id="566" name="object 566"/>
            <p:cNvSpPr/>
            <p:nvPr/>
          </p:nvSpPr>
          <p:spPr>
            <a:xfrm>
              <a:off x="7610127" y="7916396"/>
              <a:ext cx="167005" cy="257175"/>
            </a:xfrm>
            <a:custGeom>
              <a:avLst/>
              <a:gdLst/>
              <a:ahLst/>
              <a:cxnLst/>
              <a:rect l="l" t="t" r="r" b="b"/>
              <a:pathLst>
                <a:path w="167004" h="257175">
                  <a:moveTo>
                    <a:pt x="148665" y="48183"/>
                  </a:moveTo>
                  <a:lnTo>
                    <a:pt x="143866" y="40153"/>
                  </a:lnTo>
                  <a:lnTo>
                    <a:pt x="138822" y="35158"/>
                  </a:lnTo>
                  <a:lnTo>
                    <a:pt x="133534" y="33199"/>
                  </a:lnTo>
                  <a:lnTo>
                    <a:pt x="128343" y="31143"/>
                  </a:lnTo>
                  <a:lnTo>
                    <a:pt x="122321" y="30114"/>
                  </a:lnTo>
                  <a:lnTo>
                    <a:pt x="115465" y="30114"/>
                  </a:lnTo>
                  <a:lnTo>
                    <a:pt x="111058" y="30114"/>
                  </a:lnTo>
                  <a:lnTo>
                    <a:pt x="106357" y="31143"/>
                  </a:lnTo>
                  <a:lnTo>
                    <a:pt x="101362" y="33199"/>
                  </a:lnTo>
                  <a:lnTo>
                    <a:pt x="96367" y="35158"/>
                  </a:lnTo>
                  <a:lnTo>
                    <a:pt x="91471" y="37753"/>
                  </a:lnTo>
                  <a:lnTo>
                    <a:pt x="86672" y="40985"/>
                  </a:lnTo>
                  <a:lnTo>
                    <a:pt x="81873" y="44119"/>
                  </a:lnTo>
                  <a:lnTo>
                    <a:pt x="60817" y="61992"/>
                  </a:lnTo>
                  <a:lnTo>
                    <a:pt x="60817" y="218443"/>
                  </a:lnTo>
                  <a:lnTo>
                    <a:pt x="60817" y="221675"/>
                  </a:lnTo>
                  <a:lnTo>
                    <a:pt x="76830" y="250908"/>
                  </a:lnTo>
                  <a:lnTo>
                    <a:pt x="80061" y="250908"/>
                  </a:lnTo>
                  <a:lnTo>
                    <a:pt x="80061" y="256931"/>
                  </a:lnTo>
                  <a:lnTo>
                    <a:pt x="1763" y="256931"/>
                  </a:lnTo>
                  <a:lnTo>
                    <a:pt x="1763" y="250908"/>
                  </a:lnTo>
                  <a:lnTo>
                    <a:pt x="4603" y="250908"/>
                  </a:lnTo>
                  <a:lnTo>
                    <a:pt x="7198" y="249831"/>
                  </a:lnTo>
                  <a:lnTo>
                    <a:pt x="9548" y="247676"/>
                  </a:lnTo>
                  <a:lnTo>
                    <a:pt x="11997" y="245424"/>
                  </a:lnTo>
                  <a:lnTo>
                    <a:pt x="14102" y="242584"/>
                  </a:lnTo>
                  <a:lnTo>
                    <a:pt x="15865" y="239156"/>
                  </a:lnTo>
                  <a:lnTo>
                    <a:pt x="17726" y="235728"/>
                  </a:lnTo>
                  <a:lnTo>
                    <a:pt x="19048" y="232252"/>
                  </a:lnTo>
                  <a:lnTo>
                    <a:pt x="19832" y="228726"/>
                  </a:lnTo>
                  <a:lnTo>
                    <a:pt x="20615" y="225102"/>
                  </a:lnTo>
                  <a:lnTo>
                    <a:pt x="21007" y="221675"/>
                  </a:lnTo>
                  <a:lnTo>
                    <a:pt x="21007" y="218443"/>
                  </a:lnTo>
                  <a:lnTo>
                    <a:pt x="21007" y="50534"/>
                  </a:lnTo>
                  <a:lnTo>
                    <a:pt x="21007" y="44951"/>
                  </a:lnTo>
                  <a:lnTo>
                    <a:pt x="19195" y="39369"/>
                  </a:lnTo>
                  <a:lnTo>
                    <a:pt x="15572" y="33787"/>
                  </a:lnTo>
                  <a:lnTo>
                    <a:pt x="12045" y="28107"/>
                  </a:lnTo>
                  <a:lnTo>
                    <a:pt x="6855" y="24483"/>
                  </a:lnTo>
                  <a:lnTo>
                    <a:pt x="0" y="22916"/>
                  </a:lnTo>
                  <a:lnTo>
                    <a:pt x="0" y="18068"/>
                  </a:lnTo>
                  <a:lnTo>
                    <a:pt x="60817" y="0"/>
                  </a:lnTo>
                  <a:lnTo>
                    <a:pt x="60817" y="36137"/>
                  </a:lnTo>
                  <a:lnTo>
                    <a:pt x="64441" y="31730"/>
                  </a:lnTo>
                  <a:lnTo>
                    <a:pt x="68260" y="27421"/>
                  </a:lnTo>
                  <a:lnTo>
                    <a:pt x="72276" y="23210"/>
                  </a:lnTo>
                  <a:lnTo>
                    <a:pt x="76291" y="18999"/>
                  </a:lnTo>
                  <a:lnTo>
                    <a:pt x="102244" y="3378"/>
                  </a:lnTo>
                  <a:lnTo>
                    <a:pt x="108315" y="1126"/>
                  </a:lnTo>
                  <a:lnTo>
                    <a:pt x="115367" y="0"/>
                  </a:lnTo>
                  <a:lnTo>
                    <a:pt x="123397" y="0"/>
                  </a:lnTo>
                  <a:lnTo>
                    <a:pt x="128980" y="0"/>
                  </a:lnTo>
                  <a:lnTo>
                    <a:pt x="136178" y="1224"/>
                  </a:lnTo>
                  <a:lnTo>
                    <a:pt x="144992" y="3672"/>
                  </a:lnTo>
                  <a:lnTo>
                    <a:pt x="153806" y="6022"/>
                  </a:lnTo>
                  <a:lnTo>
                    <a:pt x="161053" y="8617"/>
                  </a:lnTo>
                  <a:lnTo>
                    <a:pt x="166734" y="11458"/>
                  </a:lnTo>
                  <a:lnTo>
                    <a:pt x="148665" y="48183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7" name="object 567"/>
          <p:cNvGrpSpPr/>
          <p:nvPr/>
        </p:nvGrpSpPr>
        <p:grpSpPr>
          <a:xfrm>
            <a:off x="7939956" y="7761883"/>
            <a:ext cx="1031875" cy="427990"/>
            <a:chOff x="7939956" y="7761883"/>
            <a:chExt cx="1031875" cy="427990"/>
          </a:xfrm>
        </p:grpSpPr>
        <p:sp>
          <p:nvSpPr>
            <p:cNvPr id="568" name="object 568"/>
            <p:cNvSpPr/>
            <p:nvPr/>
          </p:nvSpPr>
          <p:spPr>
            <a:xfrm>
              <a:off x="7951239" y="7913458"/>
              <a:ext cx="512445" cy="264795"/>
            </a:xfrm>
            <a:custGeom>
              <a:avLst/>
              <a:gdLst/>
              <a:ahLst/>
              <a:cxnLst/>
              <a:rect l="l" t="t" r="r" b="b"/>
              <a:pathLst>
                <a:path w="512445" h="264795">
                  <a:moveTo>
                    <a:pt x="388702" y="13221"/>
                  </a:moveTo>
                  <a:lnTo>
                    <a:pt x="381455" y="13221"/>
                  </a:lnTo>
                  <a:lnTo>
                    <a:pt x="375922" y="15229"/>
                  </a:lnTo>
                  <a:lnTo>
                    <a:pt x="270740" y="264717"/>
                  </a:lnTo>
                  <a:lnTo>
                    <a:pt x="193176" y="74479"/>
                  </a:lnTo>
                  <a:lnTo>
                    <a:pt x="116199" y="264129"/>
                  </a:lnTo>
                  <a:lnTo>
                    <a:pt x="27030" y="43923"/>
                  </a:lnTo>
                  <a:lnTo>
                    <a:pt x="24288" y="37067"/>
                  </a:lnTo>
                  <a:lnTo>
                    <a:pt x="20810" y="30261"/>
                  </a:lnTo>
                  <a:lnTo>
                    <a:pt x="16599" y="23504"/>
                  </a:lnTo>
                  <a:lnTo>
                    <a:pt x="12389" y="16648"/>
                  </a:lnTo>
                  <a:lnTo>
                    <a:pt x="6855" y="13221"/>
                  </a:lnTo>
                  <a:lnTo>
                    <a:pt x="0" y="13221"/>
                  </a:lnTo>
                  <a:lnTo>
                    <a:pt x="0" y="7198"/>
                  </a:lnTo>
                  <a:lnTo>
                    <a:pt x="82411" y="7198"/>
                  </a:lnTo>
                  <a:lnTo>
                    <a:pt x="82411" y="13221"/>
                  </a:lnTo>
                  <a:lnTo>
                    <a:pt x="79669" y="13221"/>
                  </a:lnTo>
                  <a:lnTo>
                    <a:pt x="76193" y="14543"/>
                  </a:lnTo>
                  <a:lnTo>
                    <a:pt x="71982" y="17187"/>
                  </a:lnTo>
                  <a:lnTo>
                    <a:pt x="67771" y="19733"/>
                  </a:lnTo>
                  <a:lnTo>
                    <a:pt x="65665" y="23994"/>
                  </a:lnTo>
                  <a:lnTo>
                    <a:pt x="65665" y="29967"/>
                  </a:lnTo>
                  <a:lnTo>
                    <a:pt x="65665" y="30849"/>
                  </a:lnTo>
                  <a:lnTo>
                    <a:pt x="65959" y="32612"/>
                  </a:lnTo>
                  <a:lnTo>
                    <a:pt x="127657" y="187593"/>
                  </a:lnTo>
                  <a:lnTo>
                    <a:pt x="203459" y="587"/>
                  </a:lnTo>
                  <a:lnTo>
                    <a:pt x="279848" y="187593"/>
                  </a:lnTo>
                  <a:lnTo>
                    <a:pt x="339343" y="39663"/>
                  </a:lnTo>
                  <a:lnTo>
                    <a:pt x="341400" y="33591"/>
                  </a:lnTo>
                  <a:lnTo>
                    <a:pt x="342428" y="29380"/>
                  </a:lnTo>
                  <a:lnTo>
                    <a:pt x="342428" y="27030"/>
                  </a:lnTo>
                  <a:lnTo>
                    <a:pt x="342428" y="23798"/>
                  </a:lnTo>
                  <a:lnTo>
                    <a:pt x="341400" y="20810"/>
                  </a:lnTo>
                  <a:lnTo>
                    <a:pt x="339343" y="18068"/>
                  </a:lnTo>
                  <a:lnTo>
                    <a:pt x="337385" y="15228"/>
                  </a:lnTo>
                  <a:lnTo>
                    <a:pt x="334006" y="13612"/>
                  </a:lnTo>
                  <a:lnTo>
                    <a:pt x="329207" y="13221"/>
                  </a:lnTo>
                  <a:lnTo>
                    <a:pt x="329207" y="7198"/>
                  </a:lnTo>
                  <a:lnTo>
                    <a:pt x="388702" y="7198"/>
                  </a:lnTo>
                  <a:lnTo>
                    <a:pt x="388702" y="13221"/>
                  </a:lnTo>
                  <a:close/>
                </a:path>
                <a:path w="512445" h="264795">
                  <a:moveTo>
                    <a:pt x="433859" y="259869"/>
                  </a:moveTo>
                  <a:lnTo>
                    <a:pt x="433859" y="253846"/>
                  </a:lnTo>
                  <a:lnTo>
                    <a:pt x="436993" y="253846"/>
                  </a:lnTo>
                  <a:lnTo>
                    <a:pt x="439784" y="252671"/>
                  </a:lnTo>
                  <a:lnTo>
                    <a:pt x="451781" y="231370"/>
                  </a:lnTo>
                  <a:lnTo>
                    <a:pt x="452662" y="227551"/>
                  </a:lnTo>
                  <a:lnTo>
                    <a:pt x="453103" y="224025"/>
                  </a:lnTo>
                  <a:lnTo>
                    <a:pt x="453103" y="220794"/>
                  </a:lnTo>
                  <a:lnTo>
                    <a:pt x="453103" y="54059"/>
                  </a:lnTo>
                  <a:lnTo>
                    <a:pt x="453103" y="47302"/>
                  </a:lnTo>
                  <a:lnTo>
                    <a:pt x="452074" y="40838"/>
                  </a:lnTo>
                  <a:lnTo>
                    <a:pt x="450018" y="34668"/>
                  </a:lnTo>
                  <a:lnTo>
                    <a:pt x="448059" y="28401"/>
                  </a:lnTo>
                  <a:lnTo>
                    <a:pt x="442232" y="25022"/>
                  </a:lnTo>
                  <a:lnTo>
                    <a:pt x="432537" y="24532"/>
                  </a:lnTo>
                  <a:lnTo>
                    <a:pt x="432537" y="19244"/>
                  </a:lnTo>
                  <a:lnTo>
                    <a:pt x="492766" y="0"/>
                  </a:lnTo>
                  <a:lnTo>
                    <a:pt x="492766" y="220794"/>
                  </a:lnTo>
                  <a:lnTo>
                    <a:pt x="492766" y="224025"/>
                  </a:lnTo>
                  <a:lnTo>
                    <a:pt x="508778" y="253846"/>
                  </a:lnTo>
                  <a:lnTo>
                    <a:pt x="512011" y="253846"/>
                  </a:lnTo>
                  <a:lnTo>
                    <a:pt x="512011" y="259869"/>
                  </a:lnTo>
                  <a:lnTo>
                    <a:pt x="433859" y="259869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9" name="object 569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8376753" y="7815502"/>
              <a:ext cx="79711" cy="79123"/>
            </a:xfrm>
            <a:prstGeom prst="rect">
              <a:avLst/>
            </a:prstGeom>
          </p:spPr>
        </p:pic>
        <p:sp>
          <p:nvSpPr>
            <p:cNvPr id="570" name="object 570"/>
            <p:cNvSpPr/>
            <p:nvPr/>
          </p:nvSpPr>
          <p:spPr>
            <a:xfrm>
              <a:off x="8513194" y="7773166"/>
              <a:ext cx="447675" cy="400685"/>
            </a:xfrm>
            <a:custGeom>
              <a:avLst/>
              <a:gdLst/>
              <a:ahLst/>
              <a:cxnLst/>
              <a:rect l="l" t="t" r="r" b="b"/>
              <a:pathLst>
                <a:path w="447675" h="400684">
                  <a:moveTo>
                    <a:pt x="73450" y="167908"/>
                  </a:moveTo>
                  <a:lnTo>
                    <a:pt x="73450" y="312901"/>
                  </a:lnTo>
                  <a:lnTo>
                    <a:pt x="73487" y="320567"/>
                  </a:lnTo>
                  <a:lnTo>
                    <a:pt x="76976" y="362260"/>
                  </a:lnTo>
                  <a:lnTo>
                    <a:pt x="91862" y="379741"/>
                  </a:lnTo>
                  <a:lnTo>
                    <a:pt x="97543" y="379741"/>
                  </a:lnTo>
                  <a:lnTo>
                    <a:pt x="130338" y="354437"/>
                  </a:lnTo>
                  <a:lnTo>
                    <a:pt x="135443" y="338756"/>
                  </a:lnTo>
                  <a:lnTo>
                    <a:pt x="140732" y="338756"/>
                  </a:lnTo>
                  <a:lnTo>
                    <a:pt x="140732" y="382679"/>
                  </a:lnTo>
                  <a:lnTo>
                    <a:pt x="137206" y="382679"/>
                  </a:lnTo>
                  <a:lnTo>
                    <a:pt x="134219" y="383903"/>
                  </a:lnTo>
                  <a:lnTo>
                    <a:pt x="92107" y="400160"/>
                  </a:lnTo>
                  <a:lnTo>
                    <a:pt x="81843" y="399637"/>
                  </a:lnTo>
                  <a:lnTo>
                    <a:pt x="47927" y="381944"/>
                  </a:lnTo>
                  <a:lnTo>
                    <a:pt x="34522" y="338902"/>
                  </a:lnTo>
                  <a:lnTo>
                    <a:pt x="33640" y="304527"/>
                  </a:lnTo>
                  <a:lnTo>
                    <a:pt x="33640" y="167908"/>
                  </a:lnTo>
                  <a:lnTo>
                    <a:pt x="0" y="167908"/>
                  </a:lnTo>
                  <a:lnTo>
                    <a:pt x="0" y="147489"/>
                  </a:lnTo>
                  <a:lnTo>
                    <a:pt x="33640" y="147489"/>
                  </a:lnTo>
                  <a:lnTo>
                    <a:pt x="33640" y="93870"/>
                  </a:lnTo>
                  <a:lnTo>
                    <a:pt x="33640" y="87112"/>
                  </a:lnTo>
                  <a:lnTo>
                    <a:pt x="32759" y="80845"/>
                  </a:lnTo>
                  <a:lnTo>
                    <a:pt x="30996" y="75066"/>
                  </a:lnTo>
                  <a:lnTo>
                    <a:pt x="29233" y="69191"/>
                  </a:lnTo>
                  <a:lnTo>
                    <a:pt x="23308" y="66056"/>
                  </a:lnTo>
                  <a:lnTo>
                    <a:pt x="13221" y="65664"/>
                  </a:lnTo>
                  <a:lnTo>
                    <a:pt x="13221" y="59642"/>
                  </a:lnTo>
                  <a:lnTo>
                    <a:pt x="73450" y="40398"/>
                  </a:lnTo>
                  <a:lnTo>
                    <a:pt x="73450" y="147489"/>
                  </a:lnTo>
                  <a:lnTo>
                    <a:pt x="140732" y="147489"/>
                  </a:lnTo>
                  <a:lnTo>
                    <a:pt x="140732" y="167908"/>
                  </a:lnTo>
                  <a:lnTo>
                    <a:pt x="73450" y="167908"/>
                  </a:lnTo>
                  <a:close/>
                </a:path>
                <a:path w="447675" h="400684">
                  <a:moveTo>
                    <a:pt x="427812" y="361085"/>
                  </a:moveTo>
                  <a:lnTo>
                    <a:pt x="427812" y="364316"/>
                  </a:lnTo>
                  <a:lnTo>
                    <a:pt x="428204" y="367842"/>
                  </a:lnTo>
                  <a:lnTo>
                    <a:pt x="443824" y="394138"/>
                  </a:lnTo>
                  <a:lnTo>
                    <a:pt x="447056" y="394138"/>
                  </a:lnTo>
                  <a:lnTo>
                    <a:pt x="447056" y="400160"/>
                  </a:lnTo>
                  <a:lnTo>
                    <a:pt x="369492" y="400160"/>
                  </a:lnTo>
                  <a:lnTo>
                    <a:pt x="369492" y="394138"/>
                  </a:lnTo>
                  <a:lnTo>
                    <a:pt x="372234" y="394138"/>
                  </a:lnTo>
                  <a:lnTo>
                    <a:pt x="374780" y="392962"/>
                  </a:lnTo>
                  <a:lnTo>
                    <a:pt x="377130" y="390612"/>
                  </a:lnTo>
                  <a:lnTo>
                    <a:pt x="379578" y="388163"/>
                  </a:lnTo>
                  <a:lnTo>
                    <a:pt x="381684" y="385323"/>
                  </a:lnTo>
                  <a:lnTo>
                    <a:pt x="383447" y="382092"/>
                  </a:lnTo>
                  <a:lnTo>
                    <a:pt x="385308" y="378860"/>
                  </a:lnTo>
                  <a:lnTo>
                    <a:pt x="386630" y="375383"/>
                  </a:lnTo>
                  <a:lnTo>
                    <a:pt x="387413" y="371661"/>
                  </a:lnTo>
                  <a:lnTo>
                    <a:pt x="388295" y="367842"/>
                  </a:lnTo>
                  <a:lnTo>
                    <a:pt x="388736" y="364316"/>
                  </a:lnTo>
                  <a:lnTo>
                    <a:pt x="388736" y="361085"/>
                  </a:lnTo>
                  <a:lnTo>
                    <a:pt x="388736" y="249145"/>
                  </a:lnTo>
                  <a:lnTo>
                    <a:pt x="388359" y="238623"/>
                  </a:lnTo>
                  <a:lnTo>
                    <a:pt x="375625" y="196334"/>
                  </a:lnTo>
                  <a:lnTo>
                    <a:pt x="343196" y="168202"/>
                  </a:lnTo>
                  <a:lnTo>
                    <a:pt x="317048" y="163060"/>
                  </a:lnTo>
                  <a:lnTo>
                    <a:pt x="310455" y="163382"/>
                  </a:lnTo>
                  <a:lnTo>
                    <a:pt x="273160" y="178146"/>
                  </a:lnTo>
                  <a:lnTo>
                    <a:pt x="249060" y="210969"/>
                  </a:lnTo>
                  <a:lnTo>
                    <a:pt x="245506" y="232839"/>
                  </a:lnTo>
                  <a:lnTo>
                    <a:pt x="245506" y="361085"/>
                  </a:lnTo>
                  <a:lnTo>
                    <a:pt x="245506" y="364316"/>
                  </a:lnTo>
                  <a:lnTo>
                    <a:pt x="261518" y="394138"/>
                  </a:lnTo>
                  <a:lnTo>
                    <a:pt x="264750" y="394138"/>
                  </a:lnTo>
                  <a:lnTo>
                    <a:pt x="264750" y="400160"/>
                  </a:lnTo>
                  <a:lnTo>
                    <a:pt x="186452" y="400160"/>
                  </a:lnTo>
                  <a:lnTo>
                    <a:pt x="186452" y="394138"/>
                  </a:lnTo>
                  <a:lnTo>
                    <a:pt x="189292" y="394138"/>
                  </a:lnTo>
                  <a:lnTo>
                    <a:pt x="191887" y="392962"/>
                  </a:lnTo>
                  <a:lnTo>
                    <a:pt x="194237" y="390612"/>
                  </a:lnTo>
                  <a:lnTo>
                    <a:pt x="196685" y="388163"/>
                  </a:lnTo>
                  <a:lnTo>
                    <a:pt x="198791" y="385323"/>
                  </a:lnTo>
                  <a:lnTo>
                    <a:pt x="200554" y="382092"/>
                  </a:lnTo>
                  <a:lnTo>
                    <a:pt x="202415" y="378860"/>
                  </a:lnTo>
                  <a:lnTo>
                    <a:pt x="203737" y="375383"/>
                  </a:lnTo>
                  <a:lnTo>
                    <a:pt x="204520" y="371661"/>
                  </a:lnTo>
                  <a:lnTo>
                    <a:pt x="205304" y="367842"/>
                  </a:lnTo>
                  <a:lnTo>
                    <a:pt x="205696" y="364316"/>
                  </a:lnTo>
                  <a:lnTo>
                    <a:pt x="205696" y="361085"/>
                  </a:lnTo>
                  <a:lnTo>
                    <a:pt x="205696" y="53618"/>
                  </a:lnTo>
                  <a:lnTo>
                    <a:pt x="205696" y="46763"/>
                  </a:lnTo>
                  <a:lnTo>
                    <a:pt x="204716" y="40349"/>
                  </a:lnTo>
                  <a:lnTo>
                    <a:pt x="202758" y="34374"/>
                  </a:lnTo>
                  <a:lnTo>
                    <a:pt x="200799" y="28303"/>
                  </a:lnTo>
                  <a:lnTo>
                    <a:pt x="194971" y="25070"/>
                  </a:lnTo>
                  <a:lnTo>
                    <a:pt x="185276" y="24679"/>
                  </a:lnTo>
                  <a:lnTo>
                    <a:pt x="185276" y="18656"/>
                  </a:lnTo>
                  <a:lnTo>
                    <a:pt x="245506" y="0"/>
                  </a:lnTo>
                  <a:lnTo>
                    <a:pt x="245506" y="173931"/>
                  </a:lnTo>
                  <a:lnTo>
                    <a:pt x="248249" y="170700"/>
                  </a:lnTo>
                  <a:lnTo>
                    <a:pt x="272242" y="152631"/>
                  </a:lnTo>
                  <a:lnTo>
                    <a:pt x="278510" y="149203"/>
                  </a:lnTo>
                  <a:lnTo>
                    <a:pt x="323070" y="140878"/>
                  </a:lnTo>
                  <a:lnTo>
                    <a:pt x="336714" y="141484"/>
                  </a:lnTo>
                  <a:lnTo>
                    <a:pt x="380720" y="155716"/>
                  </a:lnTo>
                  <a:lnTo>
                    <a:pt x="409605" y="183379"/>
                  </a:lnTo>
                  <a:lnTo>
                    <a:pt x="426379" y="227220"/>
                  </a:lnTo>
                  <a:lnTo>
                    <a:pt x="427812" y="244885"/>
                  </a:lnTo>
                  <a:lnTo>
                    <a:pt x="427812" y="361085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1" name="object 571"/>
          <p:cNvGrpSpPr/>
          <p:nvPr/>
        </p:nvGrpSpPr>
        <p:grpSpPr>
          <a:xfrm>
            <a:off x="9158842" y="7902762"/>
            <a:ext cx="871219" cy="411480"/>
            <a:chOff x="9158842" y="7902762"/>
            <a:chExt cx="871219" cy="411480"/>
          </a:xfrm>
        </p:grpSpPr>
        <p:sp>
          <p:nvSpPr>
            <p:cNvPr id="572" name="object 572"/>
            <p:cNvSpPr/>
            <p:nvPr/>
          </p:nvSpPr>
          <p:spPr>
            <a:xfrm>
              <a:off x="9170125" y="7916396"/>
              <a:ext cx="222885" cy="261620"/>
            </a:xfrm>
            <a:custGeom>
              <a:avLst/>
              <a:gdLst/>
              <a:ahLst/>
              <a:cxnLst/>
              <a:rect l="l" t="t" r="r" b="b"/>
              <a:pathLst>
                <a:path w="222884" h="261620">
                  <a:moveTo>
                    <a:pt x="164383" y="256931"/>
                  </a:moveTo>
                  <a:lnTo>
                    <a:pt x="164383" y="226228"/>
                  </a:lnTo>
                  <a:lnTo>
                    <a:pt x="161298" y="229313"/>
                  </a:lnTo>
                  <a:lnTo>
                    <a:pt x="153522" y="236401"/>
                  </a:lnTo>
                  <a:lnTo>
                    <a:pt x="116493" y="256481"/>
                  </a:lnTo>
                  <a:lnTo>
                    <a:pt x="79474" y="261191"/>
                  </a:lnTo>
                  <a:lnTo>
                    <a:pt x="69337" y="260888"/>
                  </a:lnTo>
                  <a:lnTo>
                    <a:pt x="29674" y="250541"/>
                  </a:lnTo>
                  <a:lnTo>
                    <a:pt x="1518" y="215064"/>
                  </a:lnTo>
                  <a:lnTo>
                    <a:pt x="0" y="207034"/>
                  </a:lnTo>
                  <a:lnTo>
                    <a:pt x="0" y="198611"/>
                  </a:lnTo>
                  <a:lnTo>
                    <a:pt x="17362" y="154852"/>
                  </a:lnTo>
                  <a:lnTo>
                    <a:pt x="54482" y="128961"/>
                  </a:lnTo>
                  <a:lnTo>
                    <a:pt x="94751" y="112820"/>
                  </a:lnTo>
                  <a:lnTo>
                    <a:pt x="145322" y="98084"/>
                  </a:lnTo>
                  <a:lnTo>
                    <a:pt x="164383" y="93282"/>
                  </a:lnTo>
                  <a:lnTo>
                    <a:pt x="163281" y="82099"/>
                  </a:lnTo>
                  <a:lnTo>
                    <a:pt x="145543" y="42564"/>
                  </a:lnTo>
                  <a:lnTo>
                    <a:pt x="110764" y="22035"/>
                  </a:lnTo>
                  <a:lnTo>
                    <a:pt x="95143" y="19244"/>
                  </a:lnTo>
                  <a:lnTo>
                    <a:pt x="89169" y="19244"/>
                  </a:lnTo>
                  <a:lnTo>
                    <a:pt x="47057" y="31436"/>
                  </a:lnTo>
                  <a:lnTo>
                    <a:pt x="41280" y="36431"/>
                  </a:lnTo>
                  <a:lnTo>
                    <a:pt x="35501" y="41426"/>
                  </a:lnTo>
                  <a:lnTo>
                    <a:pt x="30604" y="46861"/>
                  </a:lnTo>
                  <a:lnTo>
                    <a:pt x="26589" y="52737"/>
                  </a:lnTo>
                  <a:lnTo>
                    <a:pt x="22574" y="58515"/>
                  </a:lnTo>
                  <a:lnTo>
                    <a:pt x="19342" y="64000"/>
                  </a:lnTo>
                  <a:lnTo>
                    <a:pt x="16893" y="69190"/>
                  </a:lnTo>
                  <a:lnTo>
                    <a:pt x="11458" y="69190"/>
                  </a:lnTo>
                  <a:lnTo>
                    <a:pt x="11458" y="25266"/>
                  </a:lnTo>
                  <a:lnTo>
                    <a:pt x="14690" y="24875"/>
                  </a:lnTo>
                  <a:lnTo>
                    <a:pt x="17677" y="23896"/>
                  </a:lnTo>
                  <a:lnTo>
                    <a:pt x="20419" y="22329"/>
                  </a:lnTo>
                  <a:lnTo>
                    <a:pt x="23259" y="20663"/>
                  </a:lnTo>
                  <a:lnTo>
                    <a:pt x="26687" y="19048"/>
                  </a:lnTo>
                  <a:lnTo>
                    <a:pt x="55382" y="6904"/>
                  </a:lnTo>
                  <a:lnTo>
                    <a:pt x="64022" y="3883"/>
                  </a:lnTo>
                  <a:lnTo>
                    <a:pt x="74222" y="1725"/>
                  </a:lnTo>
                  <a:lnTo>
                    <a:pt x="85983" y="431"/>
                  </a:lnTo>
                  <a:lnTo>
                    <a:pt x="99305" y="0"/>
                  </a:lnTo>
                  <a:lnTo>
                    <a:pt x="115107" y="532"/>
                  </a:lnTo>
                  <a:lnTo>
                    <a:pt x="152925" y="8520"/>
                  </a:lnTo>
                  <a:lnTo>
                    <a:pt x="184509" y="30702"/>
                  </a:lnTo>
                  <a:lnTo>
                    <a:pt x="200806" y="71229"/>
                  </a:lnTo>
                  <a:lnTo>
                    <a:pt x="202872" y="98717"/>
                  </a:lnTo>
                  <a:lnTo>
                    <a:pt x="202872" y="217855"/>
                  </a:lnTo>
                  <a:lnTo>
                    <a:pt x="202872" y="225886"/>
                  </a:lnTo>
                  <a:lnTo>
                    <a:pt x="204684" y="233426"/>
                  </a:lnTo>
                  <a:lnTo>
                    <a:pt x="208307" y="240478"/>
                  </a:lnTo>
                  <a:lnTo>
                    <a:pt x="211931" y="247432"/>
                  </a:lnTo>
                  <a:lnTo>
                    <a:pt x="216730" y="250908"/>
                  </a:lnTo>
                  <a:lnTo>
                    <a:pt x="222703" y="250908"/>
                  </a:lnTo>
                  <a:lnTo>
                    <a:pt x="222703" y="256931"/>
                  </a:lnTo>
                  <a:lnTo>
                    <a:pt x="164383" y="256931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3" name="object 57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197477" y="8018815"/>
              <a:ext cx="148314" cy="147139"/>
            </a:xfrm>
            <a:prstGeom prst="rect">
              <a:avLst/>
            </a:prstGeom>
          </p:spPr>
        </p:pic>
        <p:sp>
          <p:nvSpPr>
            <p:cNvPr id="574" name="object 574"/>
            <p:cNvSpPr/>
            <p:nvPr/>
          </p:nvSpPr>
          <p:spPr>
            <a:xfrm>
              <a:off x="9449924" y="7914045"/>
              <a:ext cx="568960" cy="389255"/>
            </a:xfrm>
            <a:custGeom>
              <a:avLst/>
              <a:gdLst/>
              <a:ahLst/>
              <a:cxnLst/>
              <a:rect l="l" t="t" r="r" b="b"/>
              <a:pathLst>
                <a:path w="568959" h="389254">
                  <a:moveTo>
                    <a:pt x="242535" y="220206"/>
                  </a:moveTo>
                  <a:lnTo>
                    <a:pt x="242535" y="223438"/>
                  </a:lnTo>
                  <a:lnTo>
                    <a:pt x="242927" y="226963"/>
                  </a:lnTo>
                  <a:lnTo>
                    <a:pt x="258547" y="253259"/>
                  </a:lnTo>
                  <a:lnTo>
                    <a:pt x="261779" y="253259"/>
                  </a:lnTo>
                  <a:lnTo>
                    <a:pt x="261779" y="259282"/>
                  </a:lnTo>
                  <a:lnTo>
                    <a:pt x="184215" y="259282"/>
                  </a:lnTo>
                  <a:lnTo>
                    <a:pt x="184215" y="253259"/>
                  </a:lnTo>
                  <a:lnTo>
                    <a:pt x="186957" y="253259"/>
                  </a:lnTo>
                  <a:lnTo>
                    <a:pt x="189503" y="252084"/>
                  </a:lnTo>
                  <a:lnTo>
                    <a:pt x="191854" y="249733"/>
                  </a:lnTo>
                  <a:lnTo>
                    <a:pt x="194302" y="247285"/>
                  </a:lnTo>
                  <a:lnTo>
                    <a:pt x="196407" y="244445"/>
                  </a:lnTo>
                  <a:lnTo>
                    <a:pt x="198170" y="241213"/>
                  </a:lnTo>
                  <a:lnTo>
                    <a:pt x="200031" y="237981"/>
                  </a:lnTo>
                  <a:lnTo>
                    <a:pt x="201353" y="234504"/>
                  </a:lnTo>
                  <a:lnTo>
                    <a:pt x="202137" y="230783"/>
                  </a:lnTo>
                  <a:lnTo>
                    <a:pt x="203018" y="226963"/>
                  </a:lnTo>
                  <a:lnTo>
                    <a:pt x="203459" y="223438"/>
                  </a:lnTo>
                  <a:lnTo>
                    <a:pt x="203459" y="220206"/>
                  </a:lnTo>
                  <a:lnTo>
                    <a:pt x="203459" y="108266"/>
                  </a:lnTo>
                  <a:lnTo>
                    <a:pt x="203083" y="97744"/>
                  </a:lnTo>
                  <a:lnTo>
                    <a:pt x="190348" y="55455"/>
                  </a:lnTo>
                  <a:lnTo>
                    <a:pt x="157919" y="27324"/>
                  </a:lnTo>
                  <a:lnTo>
                    <a:pt x="131771" y="22182"/>
                  </a:lnTo>
                  <a:lnTo>
                    <a:pt x="125179" y="22521"/>
                  </a:lnTo>
                  <a:lnTo>
                    <a:pt x="87884" y="37671"/>
                  </a:lnTo>
                  <a:lnTo>
                    <a:pt x="62335" y="70023"/>
                  </a:lnTo>
                  <a:lnTo>
                    <a:pt x="60230" y="78102"/>
                  </a:lnTo>
                  <a:lnTo>
                    <a:pt x="60230" y="86525"/>
                  </a:lnTo>
                  <a:lnTo>
                    <a:pt x="60230" y="220206"/>
                  </a:lnTo>
                  <a:lnTo>
                    <a:pt x="60230" y="223438"/>
                  </a:lnTo>
                  <a:lnTo>
                    <a:pt x="60621" y="226963"/>
                  </a:lnTo>
                  <a:lnTo>
                    <a:pt x="76242" y="253259"/>
                  </a:lnTo>
                  <a:lnTo>
                    <a:pt x="79474" y="253259"/>
                  </a:lnTo>
                  <a:lnTo>
                    <a:pt x="79474" y="259282"/>
                  </a:lnTo>
                  <a:lnTo>
                    <a:pt x="1175" y="259282"/>
                  </a:lnTo>
                  <a:lnTo>
                    <a:pt x="1175" y="253259"/>
                  </a:lnTo>
                  <a:lnTo>
                    <a:pt x="4015" y="253259"/>
                  </a:lnTo>
                  <a:lnTo>
                    <a:pt x="6610" y="252084"/>
                  </a:lnTo>
                  <a:lnTo>
                    <a:pt x="8960" y="249733"/>
                  </a:lnTo>
                  <a:lnTo>
                    <a:pt x="11409" y="247285"/>
                  </a:lnTo>
                  <a:lnTo>
                    <a:pt x="13514" y="244445"/>
                  </a:lnTo>
                  <a:lnTo>
                    <a:pt x="15278" y="241213"/>
                  </a:lnTo>
                  <a:lnTo>
                    <a:pt x="17138" y="237981"/>
                  </a:lnTo>
                  <a:lnTo>
                    <a:pt x="18460" y="234504"/>
                  </a:lnTo>
                  <a:lnTo>
                    <a:pt x="19244" y="230783"/>
                  </a:lnTo>
                  <a:lnTo>
                    <a:pt x="20027" y="226963"/>
                  </a:lnTo>
                  <a:lnTo>
                    <a:pt x="20419" y="223438"/>
                  </a:lnTo>
                  <a:lnTo>
                    <a:pt x="20419" y="220206"/>
                  </a:lnTo>
                  <a:lnTo>
                    <a:pt x="20419" y="54060"/>
                  </a:lnTo>
                  <a:lnTo>
                    <a:pt x="20419" y="47302"/>
                  </a:lnTo>
                  <a:lnTo>
                    <a:pt x="19440" y="40838"/>
                  </a:lnTo>
                  <a:lnTo>
                    <a:pt x="17481" y="34669"/>
                  </a:lnTo>
                  <a:lnTo>
                    <a:pt x="15522" y="28401"/>
                  </a:lnTo>
                  <a:lnTo>
                    <a:pt x="9695" y="25071"/>
                  </a:lnTo>
                  <a:lnTo>
                    <a:pt x="0" y="24680"/>
                  </a:lnTo>
                  <a:lnTo>
                    <a:pt x="0" y="19244"/>
                  </a:lnTo>
                  <a:lnTo>
                    <a:pt x="60230" y="0"/>
                  </a:lnTo>
                  <a:lnTo>
                    <a:pt x="60230" y="33052"/>
                  </a:lnTo>
                  <a:lnTo>
                    <a:pt x="62972" y="29821"/>
                  </a:lnTo>
                  <a:lnTo>
                    <a:pt x="86965" y="11752"/>
                  </a:lnTo>
                  <a:lnTo>
                    <a:pt x="93233" y="8324"/>
                  </a:lnTo>
                  <a:lnTo>
                    <a:pt x="137794" y="0"/>
                  </a:lnTo>
                  <a:lnTo>
                    <a:pt x="151437" y="606"/>
                  </a:lnTo>
                  <a:lnTo>
                    <a:pt x="195444" y="14837"/>
                  </a:lnTo>
                  <a:lnTo>
                    <a:pt x="224328" y="42500"/>
                  </a:lnTo>
                  <a:lnTo>
                    <a:pt x="241102" y="86341"/>
                  </a:lnTo>
                  <a:lnTo>
                    <a:pt x="242535" y="104006"/>
                  </a:lnTo>
                  <a:lnTo>
                    <a:pt x="242535" y="220206"/>
                  </a:lnTo>
                  <a:close/>
                </a:path>
                <a:path w="568959" h="389254">
                  <a:moveTo>
                    <a:pt x="417029" y="345366"/>
                  </a:moveTo>
                  <a:lnTo>
                    <a:pt x="395581" y="379594"/>
                  </a:lnTo>
                  <a:lnTo>
                    <a:pt x="368845" y="388702"/>
                  </a:lnTo>
                  <a:lnTo>
                    <a:pt x="362871" y="388702"/>
                  </a:lnTo>
                  <a:lnTo>
                    <a:pt x="357534" y="387870"/>
                  </a:lnTo>
                  <a:lnTo>
                    <a:pt x="352833" y="386205"/>
                  </a:lnTo>
                  <a:lnTo>
                    <a:pt x="348230" y="384638"/>
                  </a:lnTo>
                  <a:lnTo>
                    <a:pt x="344214" y="382728"/>
                  </a:lnTo>
                  <a:lnTo>
                    <a:pt x="340787" y="380476"/>
                  </a:lnTo>
                  <a:lnTo>
                    <a:pt x="337456" y="378322"/>
                  </a:lnTo>
                  <a:lnTo>
                    <a:pt x="329181" y="369458"/>
                  </a:lnTo>
                  <a:lnTo>
                    <a:pt x="349013" y="320687"/>
                  </a:lnTo>
                  <a:lnTo>
                    <a:pt x="350971" y="327934"/>
                  </a:lnTo>
                  <a:lnTo>
                    <a:pt x="352979" y="333320"/>
                  </a:lnTo>
                  <a:lnTo>
                    <a:pt x="355036" y="336846"/>
                  </a:lnTo>
                  <a:lnTo>
                    <a:pt x="356995" y="340861"/>
                  </a:lnTo>
                  <a:lnTo>
                    <a:pt x="359786" y="344485"/>
                  </a:lnTo>
                  <a:lnTo>
                    <a:pt x="363409" y="347717"/>
                  </a:lnTo>
                  <a:lnTo>
                    <a:pt x="367033" y="350949"/>
                  </a:lnTo>
                  <a:lnTo>
                    <a:pt x="371440" y="352564"/>
                  </a:lnTo>
                  <a:lnTo>
                    <a:pt x="376631" y="352564"/>
                  </a:lnTo>
                  <a:lnTo>
                    <a:pt x="429074" y="257519"/>
                  </a:lnTo>
                  <a:lnTo>
                    <a:pt x="332119" y="38488"/>
                  </a:lnTo>
                  <a:lnTo>
                    <a:pt x="330160" y="33689"/>
                  </a:lnTo>
                  <a:lnTo>
                    <a:pt x="326831" y="28205"/>
                  </a:lnTo>
                  <a:lnTo>
                    <a:pt x="322130" y="22035"/>
                  </a:lnTo>
                  <a:lnTo>
                    <a:pt x="317527" y="15767"/>
                  </a:lnTo>
                  <a:lnTo>
                    <a:pt x="311259" y="12633"/>
                  </a:lnTo>
                  <a:lnTo>
                    <a:pt x="303326" y="12633"/>
                  </a:lnTo>
                  <a:lnTo>
                    <a:pt x="303326" y="6610"/>
                  </a:lnTo>
                  <a:lnTo>
                    <a:pt x="382653" y="6610"/>
                  </a:lnTo>
                  <a:lnTo>
                    <a:pt x="382653" y="12633"/>
                  </a:lnTo>
                  <a:lnTo>
                    <a:pt x="381087" y="12633"/>
                  </a:lnTo>
                  <a:lnTo>
                    <a:pt x="379079" y="14053"/>
                  </a:lnTo>
                  <a:lnTo>
                    <a:pt x="376631" y="16893"/>
                  </a:lnTo>
                  <a:lnTo>
                    <a:pt x="374280" y="19636"/>
                  </a:lnTo>
                  <a:lnTo>
                    <a:pt x="373105" y="23210"/>
                  </a:lnTo>
                  <a:lnTo>
                    <a:pt x="373105" y="27617"/>
                  </a:lnTo>
                  <a:lnTo>
                    <a:pt x="373105" y="31241"/>
                  </a:lnTo>
                  <a:lnTo>
                    <a:pt x="373888" y="34473"/>
                  </a:lnTo>
                  <a:lnTo>
                    <a:pt x="375455" y="37313"/>
                  </a:lnTo>
                  <a:lnTo>
                    <a:pt x="449494" y="207572"/>
                  </a:lnTo>
                  <a:lnTo>
                    <a:pt x="520448" y="33640"/>
                  </a:lnTo>
                  <a:lnTo>
                    <a:pt x="521623" y="30800"/>
                  </a:lnTo>
                  <a:lnTo>
                    <a:pt x="522210" y="28205"/>
                  </a:lnTo>
                  <a:lnTo>
                    <a:pt x="522210" y="25854"/>
                  </a:lnTo>
                  <a:lnTo>
                    <a:pt x="522210" y="21839"/>
                  </a:lnTo>
                  <a:lnTo>
                    <a:pt x="520888" y="18656"/>
                  </a:lnTo>
                  <a:lnTo>
                    <a:pt x="518244" y="16306"/>
                  </a:lnTo>
                  <a:lnTo>
                    <a:pt x="515698" y="13858"/>
                  </a:lnTo>
                  <a:lnTo>
                    <a:pt x="513053" y="12633"/>
                  </a:lnTo>
                  <a:lnTo>
                    <a:pt x="510311" y="12633"/>
                  </a:lnTo>
                  <a:lnTo>
                    <a:pt x="510311" y="6610"/>
                  </a:lnTo>
                  <a:lnTo>
                    <a:pt x="568631" y="6610"/>
                  </a:lnTo>
                  <a:lnTo>
                    <a:pt x="568631" y="12633"/>
                  </a:lnTo>
                  <a:lnTo>
                    <a:pt x="562167" y="12633"/>
                  </a:lnTo>
                  <a:lnTo>
                    <a:pt x="556635" y="15327"/>
                  </a:lnTo>
                  <a:lnTo>
                    <a:pt x="552032" y="20713"/>
                  </a:lnTo>
                  <a:lnTo>
                    <a:pt x="547429" y="26099"/>
                  </a:lnTo>
                  <a:lnTo>
                    <a:pt x="543707" y="32220"/>
                  </a:lnTo>
                  <a:lnTo>
                    <a:pt x="540867" y="39076"/>
                  </a:lnTo>
                  <a:lnTo>
                    <a:pt x="417029" y="345366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5" name="object 575"/>
          <p:cNvGrpSpPr/>
          <p:nvPr/>
        </p:nvGrpSpPr>
        <p:grpSpPr>
          <a:xfrm>
            <a:off x="10200321" y="7761296"/>
            <a:ext cx="1605280" cy="428625"/>
            <a:chOff x="10200321" y="7761296"/>
            <a:chExt cx="1605280" cy="428625"/>
          </a:xfrm>
        </p:grpSpPr>
        <p:sp>
          <p:nvSpPr>
            <p:cNvPr id="576" name="object 576"/>
            <p:cNvSpPr/>
            <p:nvPr/>
          </p:nvSpPr>
          <p:spPr>
            <a:xfrm>
              <a:off x="10211604" y="7773167"/>
              <a:ext cx="538480" cy="404495"/>
            </a:xfrm>
            <a:custGeom>
              <a:avLst/>
              <a:gdLst/>
              <a:ahLst/>
              <a:cxnLst/>
              <a:rect l="l" t="t" r="r" b="b"/>
              <a:pathLst>
                <a:path w="538479" h="404495">
                  <a:moveTo>
                    <a:pt x="242535" y="361085"/>
                  </a:moveTo>
                  <a:lnTo>
                    <a:pt x="242535" y="364316"/>
                  </a:lnTo>
                  <a:lnTo>
                    <a:pt x="242927" y="367842"/>
                  </a:lnTo>
                  <a:lnTo>
                    <a:pt x="258547" y="394138"/>
                  </a:lnTo>
                  <a:lnTo>
                    <a:pt x="261778" y="394138"/>
                  </a:lnTo>
                  <a:lnTo>
                    <a:pt x="261778" y="400160"/>
                  </a:lnTo>
                  <a:lnTo>
                    <a:pt x="184214" y="400160"/>
                  </a:lnTo>
                  <a:lnTo>
                    <a:pt x="184214" y="394138"/>
                  </a:lnTo>
                  <a:lnTo>
                    <a:pt x="186957" y="394138"/>
                  </a:lnTo>
                  <a:lnTo>
                    <a:pt x="189502" y="392962"/>
                  </a:lnTo>
                  <a:lnTo>
                    <a:pt x="191853" y="390612"/>
                  </a:lnTo>
                  <a:lnTo>
                    <a:pt x="194302" y="388163"/>
                  </a:lnTo>
                  <a:lnTo>
                    <a:pt x="196407" y="385323"/>
                  </a:lnTo>
                  <a:lnTo>
                    <a:pt x="198170" y="382092"/>
                  </a:lnTo>
                  <a:lnTo>
                    <a:pt x="200031" y="378860"/>
                  </a:lnTo>
                  <a:lnTo>
                    <a:pt x="201353" y="375383"/>
                  </a:lnTo>
                  <a:lnTo>
                    <a:pt x="202137" y="371661"/>
                  </a:lnTo>
                  <a:lnTo>
                    <a:pt x="203018" y="367842"/>
                  </a:lnTo>
                  <a:lnTo>
                    <a:pt x="203459" y="364316"/>
                  </a:lnTo>
                  <a:lnTo>
                    <a:pt x="203459" y="361085"/>
                  </a:lnTo>
                  <a:lnTo>
                    <a:pt x="203459" y="249145"/>
                  </a:lnTo>
                  <a:lnTo>
                    <a:pt x="203082" y="238623"/>
                  </a:lnTo>
                  <a:lnTo>
                    <a:pt x="190347" y="196334"/>
                  </a:lnTo>
                  <a:lnTo>
                    <a:pt x="157919" y="168202"/>
                  </a:lnTo>
                  <a:lnTo>
                    <a:pt x="131770" y="163060"/>
                  </a:lnTo>
                  <a:lnTo>
                    <a:pt x="125178" y="163382"/>
                  </a:lnTo>
                  <a:lnTo>
                    <a:pt x="87883" y="178146"/>
                  </a:lnTo>
                  <a:lnTo>
                    <a:pt x="63782" y="210969"/>
                  </a:lnTo>
                  <a:lnTo>
                    <a:pt x="60229" y="232839"/>
                  </a:lnTo>
                  <a:lnTo>
                    <a:pt x="60229" y="361085"/>
                  </a:lnTo>
                  <a:lnTo>
                    <a:pt x="60229" y="364316"/>
                  </a:lnTo>
                  <a:lnTo>
                    <a:pt x="76241" y="394138"/>
                  </a:lnTo>
                  <a:lnTo>
                    <a:pt x="79473" y="394138"/>
                  </a:lnTo>
                  <a:lnTo>
                    <a:pt x="79473" y="400160"/>
                  </a:lnTo>
                  <a:lnTo>
                    <a:pt x="1174" y="400160"/>
                  </a:lnTo>
                  <a:lnTo>
                    <a:pt x="1174" y="394138"/>
                  </a:lnTo>
                  <a:lnTo>
                    <a:pt x="4015" y="394138"/>
                  </a:lnTo>
                  <a:lnTo>
                    <a:pt x="6610" y="392962"/>
                  </a:lnTo>
                  <a:lnTo>
                    <a:pt x="8960" y="390612"/>
                  </a:lnTo>
                  <a:lnTo>
                    <a:pt x="11409" y="388163"/>
                  </a:lnTo>
                  <a:lnTo>
                    <a:pt x="13514" y="385323"/>
                  </a:lnTo>
                  <a:lnTo>
                    <a:pt x="15277" y="382092"/>
                  </a:lnTo>
                  <a:lnTo>
                    <a:pt x="17137" y="378860"/>
                  </a:lnTo>
                  <a:lnTo>
                    <a:pt x="18460" y="375383"/>
                  </a:lnTo>
                  <a:lnTo>
                    <a:pt x="19243" y="371661"/>
                  </a:lnTo>
                  <a:lnTo>
                    <a:pt x="20026" y="367842"/>
                  </a:lnTo>
                  <a:lnTo>
                    <a:pt x="20418" y="364316"/>
                  </a:lnTo>
                  <a:lnTo>
                    <a:pt x="20418" y="361085"/>
                  </a:lnTo>
                  <a:lnTo>
                    <a:pt x="20418" y="53618"/>
                  </a:lnTo>
                  <a:lnTo>
                    <a:pt x="20418" y="46763"/>
                  </a:lnTo>
                  <a:lnTo>
                    <a:pt x="19439" y="40349"/>
                  </a:lnTo>
                  <a:lnTo>
                    <a:pt x="17480" y="34374"/>
                  </a:lnTo>
                  <a:lnTo>
                    <a:pt x="15521" y="28303"/>
                  </a:lnTo>
                  <a:lnTo>
                    <a:pt x="9695" y="25070"/>
                  </a:lnTo>
                  <a:lnTo>
                    <a:pt x="0" y="24679"/>
                  </a:lnTo>
                  <a:lnTo>
                    <a:pt x="0" y="18656"/>
                  </a:lnTo>
                  <a:lnTo>
                    <a:pt x="60229" y="0"/>
                  </a:lnTo>
                  <a:lnTo>
                    <a:pt x="60229" y="173931"/>
                  </a:lnTo>
                  <a:lnTo>
                    <a:pt x="62972" y="170700"/>
                  </a:lnTo>
                  <a:lnTo>
                    <a:pt x="86965" y="152631"/>
                  </a:lnTo>
                  <a:lnTo>
                    <a:pt x="93233" y="149203"/>
                  </a:lnTo>
                  <a:lnTo>
                    <a:pt x="137794" y="140878"/>
                  </a:lnTo>
                  <a:lnTo>
                    <a:pt x="151437" y="141484"/>
                  </a:lnTo>
                  <a:lnTo>
                    <a:pt x="195443" y="155716"/>
                  </a:lnTo>
                  <a:lnTo>
                    <a:pt x="224328" y="183379"/>
                  </a:lnTo>
                  <a:lnTo>
                    <a:pt x="241103" y="227220"/>
                  </a:lnTo>
                  <a:lnTo>
                    <a:pt x="242535" y="244885"/>
                  </a:lnTo>
                  <a:lnTo>
                    <a:pt x="242535" y="361085"/>
                  </a:lnTo>
                  <a:close/>
                </a:path>
                <a:path w="538479" h="404495">
                  <a:moveTo>
                    <a:pt x="479610" y="400160"/>
                  </a:moveTo>
                  <a:lnTo>
                    <a:pt x="479610" y="369458"/>
                  </a:lnTo>
                  <a:lnTo>
                    <a:pt x="476524" y="372543"/>
                  </a:lnTo>
                  <a:lnTo>
                    <a:pt x="468748" y="379631"/>
                  </a:lnTo>
                  <a:lnTo>
                    <a:pt x="431719" y="399710"/>
                  </a:lnTo>
                  <a:lnTo>
                    <a:pt x="394700" y="404420"/>
                  </a:lnTo>
                  <a:lnTo>
                    <a:pt x="384563" y="404117"/>
                  </a:lnTo>
                  <a:lnTo>
                    <a:pt x="344900" y="393770"/>
                  </a:lnTo>
                  <a:lnTo>
                    <a:pt x="316744" y="358294"/>
                  </a:lnTo>
                  <a:lnTo>
                    <a:pt x="315226" y="350263"/>
                  </a:lnTo>
                  <a:lnTo>
                    <a:pt x="315226" y="341841"/>
                  </a:lnTo>
                  <a:lnTo>
                    <a:pt x="332588" y="298082"/>
                  </a:lnTo>
                  <a:lnTo>
                    <a:pt x="369709" y="272191"/>
                  </a:lnTo>
                  <a:lnTo>
                    <a:pt x="409978" y="256050"/>
                  </a:lnTo>
                  <a:lnTo>
                    <a:pt x="460549" y="241313"/>
                  </a:lnTo>
                  <a:lnTo>
                    <a:pt x="479610" y="236512"/>
                  </a:lnTo>
                  <a:lnTo>
                    <a:pt x="478508" y="225329"/>
                  </a:lnTo>
                  <a:lnTo>
                    <a:pt x="460769" y="185794"/>
                  </a:lnTo>
                  <a:lnTo>
                    <a:pt x="425990" y="165264"/>
                  </a:lnTo>
                  <a:lnTo>
                    <a:pt x="410370" y="162473"/>
                  </a:lnTo>
                  <a:lnTo>
                    <a:pt x="404396" y="162473"/>
                  </a:lnTo>
                  <a:lnTo>
                    <a:pt x="362284" y="174666"/>
                  </a:lnTo>
                  <a:lnTo>
                    <a:pt x="341816" y="195966"/>
                  </a:lnTo>
                  <a:lnTo>
                    <a:pt x="337800" y="201745"/>
                  </a:lnTo>
                  <a:lnTo>
                    <a:pt x="334568" y="207229"/>
                  </a:lnTo>
                  <a:lnTo>
                    <a:pt x="332120" y="212419"/>
                  </a:lnTo>
                  <a:lnTo>
                    <a:pt x="326684" y="212419"/>
                  </a:lnTo>
                  <a:lnTo>
                    <a:pt x="326684" y="168496"/>
                  </a:lnTo>
                  <a:lnTo>
                    <a:pt x="329916" y="168104"/>
                  </a:lnTo>
                  <a:lnTo>
                    <a:pt x="332902" y="167125"/>
                  </a:lnTo>
                  <a:lnTo>
                    <a:pt x="335645" y="165558"/>
                  </a:lnTo>
                  <a:lnTo>
                    <a:pt x="338486" y="163893"/>
                  </a:lnTo>
                  <a:lnTo>
                    <a:pt x="341914" y="162277"/>
                  </a:lnTo>
                  <a:lnTo>
                    <a:pt x="370608" y="150133"/>
                  </a:lnTo>
                  <a:lnTo>
                    <a:pt x="379248" y="147112"/>
                  </a:lnTo>
                  <a:lnTo>
                    <a:pt x="389449" y="144955"/>
                  </a:lnTo>
                  <a:lnTo>
                    <a:pt x="401210" y="143660"/>
                  </a:lnTo>
                  <a:lnTo>
                    <a:pt x="414532" y="143229"/>
                  </a:lnTo>
                  <a:lnTo>
                    <a:pt x="430333" y="143761"/>
                  </a:lnTo>
                  <a:lnTo>
                    <a:pt x="468151" y="151749"/>
                  </a:lnTo>
                  <a:lnTo>
                    <a:pt x="499735" y="173931"/>
                  </a:lnTo>
                  <a:lnTo>
                    <a:pt x="516032" y="214458"/>
                  </a:lnTo>
                  <a:lnTo>
                    <a:pt x="518098" y="241947"/>
                  </a:lnTo>
                  <a:lnTo>
                    <a:pt x="518098" y="361085"/>
                  </a:lnTo>
                  <a:lnTo>
                    <a:pt x="518098" y="369115"/>
                  </a:lnTo>
                  <a:lnTo>
                    <a:pt x="519910" y="376656"/>
                  </a:lnTo>
                  <a:lnTo>
                    <a:pt x="523533" y="383707"/>
                  </a:lnTo>
                  <a:lnTo>
                    <a:pt x="527157" y="390661"/>
                  </a:lnTo>
                  <a:lnTo>
                    <a:pt x="531955" y="394138"/>
                  </a:lnTo>
                  <a:lnTo>
                    <a:pt x="537930" y="394138"/>
                  </a:lnTo>
                  <a:lnTo>
                    <a:pt x="537930" y="400160"/>
                  </a:lnTo>
                  <a:lnTo>
                    <a:pt x="479610" y="40016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7" name="object 57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554183" y="8018815"/>
              <a:ext cx="148315" cy="147139"/>
            </a:xfrm>
            <a:prstGeom prst="rect">
              <a:avLst/>
            </a:prstGeom>
          </p:spPr>
        </p:pic>
        <p:sp>
          <p:nvSpPr>
            <p:cNvPr id="578" name="object 578"/>
            <p:cNvSpPr/>
            <p:nvPr/>
          </p:nvSpPr>
          <p:spPr>
            <a:xfrm>
              <a:off x="10801782" y="7772579"/>
              <a:ext cx="881380" cy="405765"/>
            </a:xfrm>
            <a:custGeom>
              <a:avLst/>
              <a:gdLst/>
              <a:ahLst/>
              <a:cxnLst/>
              <a:rect l="l" t="t" r="r" b="b"/>
              <a:pathLst>
                <a:path w="881379" h="405765">
                  <a:moveTo>
                    <a:pt x="201109" y="332145"/>
                  </a:moveTo>
                  <a:lnTo>
                    <a:pt x="183958" y="373498"/>
                  </a:lnTo>
                  <a:lnTo>
                    <a:pt x="149041" y="396745"/>
                  </a:lnTo>
                  <a:lnTo>
                    <a:pt x="111535" y="405238"/>
                  </a:lnTo>
                  <a:lnTo>
                    <a:pt x="101215" y="405596"/>
                  </a:lnTo>
                  <a:lnTo>
                    <a:pt x="88820" y="405165"/>
                  </a:lnTo>
                  <a:lnTo>
                    <a:pt x="51122" y="395212"/>
                  </a:lnTo>
                  <a:lnTo>
                    <a:pt x="31290" y="384442"/>
                  </a:lnTo>
                  <a:lnTo>
                    <a:pt x="26099" y="381308"/>
                  </a:lnTo>
                  <a:lnTo>
                    <a:pt x="21300" y="378664"/>
                  </a:lnTo>
                  <a:lnTo>
                    <a:pt x="16893" y="376509"/>
                  </a:lnTo>
                  <a:lnTo>
                    <a:pt x="12487" y="374257"/>
                  </a:lnTo>
                  <a:lnTo>
                    <a:pt x="7688" y="373131"/>
                  </a:lnTo>
                  <a:lnTo>
                    <a:pt x="2497" y="373131"/>
                  </a:lnTo>
                  <a:lnTo>
                    <a:pt x="2497" y="327297"/>
                  </a:lnTo>
                  <a:lnTo>
                    <a:pt x="8521" y="327297"/>
                  </a:lnTo>
                  <a:lnTo>
                    <a:pt x="9695" y="332978"/>
                  </a:lnTo>
                  <a:lnTo>
                    <a:pt x="13172" y="339148"/>
                  </a:lnTo>
                  <a:lnTo>
                    <a:pt x="46421" y="368044"/>
                  </a:lnTo>
                  <a:lnTo>
                    <a:pt x="82008" y="382422"/>
                  </a:lnTo>
                  <a:lnTo>
                    <a:pt x="96954" y="383854"/>
                  </a:lnTo>
                  <a:lnTo>
                    <a:pt x="104203" y="383854"/>
                  </a:lnTo>
                  <a:lnTo>
                    <a:pt x="111597" y="383071"/>
                  </a:lnTo>
                  <a:lnTo>
                    <a:pt x="119137" y="381504"/>
                  </a:lnTo>
                  <a:lnTo>
                    <a:pt x="126776" y="379938"/>
                  </a:lnTo>
                  <a:lnTo>
                    <a:pt x="133680" y="377342"/>
                  </a:lnTo>
                  <a:lnTo>
                    <a:pt x="139850" y="373718"/>
                  </a:lnTo>
                  <a:lnTo>
                    <a:pt x="146119" y="370095"/>
                  </a:lnTo>
                  <a:lnTo>
                    <a:pt x="151358" y="365590"/>
                  </a:lnTo>
                  <a:lnTo>
                    <a:pt x="155570" y="360203"/>
                  </a:lnTo>
                  <a:lnTo>
                    <a:pt x="159780" y="354719"/>
                  </a:lnTo>
                  <a:lnTo>
                    <a:pt x="161886" y="348157"/>
                  </a:lnTo>
                  <a:lnTo>
                    <a:pt x="161886" y="340519"/>
                  </a:lnTo>
                  <a:lnTo>
                    <a:pt x="161886" y="332978"/>
                  </a:lnTo>
                  <a:lnTo>
                    <a:pt x="159682" y="326416"/>
                  </a:lnTo>
                  <a:lnTo>
                    <a:pt x="155276" y="320834"/>
                  </a:lnTo>
                  <a:lnTo>
                    <a:pt x="150868" y="315153"/>
                  </a:lnTo>
                  <a:lnTo>
                    <a:pt x="115025" y="294832"/>
                  </a:lnTo>
                  <a:lnTo>
                    <a:pt x="80704" y="283374"/>
                  </a:lnTo>
                  <a:lnTo>
                    <a:pt x="72790" y="280729"/>
                  </a:lnTo>
                  <a:lnTo>
                    <a:pt x="34871" y="264809"/>
                  </a:lnTo>
                  <a:lnTo>
                    <a:pt x="4379" y="234905"/>
                  </a:lnTo>
                  <a:lnTo>
                    <a:pt x="0" y="213007"/>
                  </a:lnTo>
                  <a:lnTo>
                    <a:pt x="321" y="206177"/>
                  </a:lnTo>
                  <a:lnTo>
                    <a:pt x="16572" y="169515"/>
                  </a:lnTo>
                  <a:lnTo>
                    <a:pt x="52444" y="149546"/>
                  </a:lnTo>
                  <a:lnTo>
                    <a:pt x="97543" y="143817"/>
                  </a:lnTo>
                  <a:lnTo>
                    <a:pt x="108633" y="144065"/>
                  </a:lnTo>
                  <a:lnTo>
                    <a:pt x="149693" y="153023"/>
                  </a:lnTo>
                  <a:lnTo>
                    <a:pt x="158899" y="157822"/>
                  </a:lnTo>
                  <a:lnTo>
                    <a:pt x="162523" y="159340"/>
                  </a:lnTo>
                  <a:lnTo>
                    <a:pt x="166146" y="160417"/>
                  </a:lnTo>
                  <a:lnTo>
                    <a:pt x="169770" y="161396"/>
                  </a:lnTo>
                  <a:lnTo>
                    <a:pt x="173785" y="161886"/>
                  </a:lnTo>
                  <a:lnTo>
                    <a:pt x="178192" y="161886"/>
                  </a:lnTo>
                  <a:lnTo>
                    <a:pt x="178192" y="204047"/>
                  </a:lnTo>
                  <a:lnTo>
                    <a:pt x="173344" y="204047"/>
                  </a:lnTo>
                  <a:lnTo>
                    <a:pt x="167193" y="194673"/>
                  </a:lnTo>
                  <a:lnTo>
                    <a:pt x="159609" y="186529"/>
                  </a:lnTo>
                  <a:lnTo>
                    <a:pt x="117668" y="166219"/>
                  </a:lnTo>
                  <a:lnTo>
                    <a:pt x="94605" y="163648"/>
                  </a:lnTo>
                  <a:lnTo>
                    <a:pt x="87305" y="163896"/>
                  </a:lnTo>
                  <a:lnTo>
                    <a:pt x="50828" y="177164"/>
                  </a:lnTo>
                  <a:lnTo>
                    <a:pt x="37313" y="199836"/>
                  </a:lnTo>
                  <a:lnTo>
                    <a:pt x="37313" y="204635"/>
                  </a:lnTo>
                  <a:lnTo>
                    <a:pt x="37313" y="211392"/>
                  </a:lnTo>
                  <a:lnTo>
                    <a:pt x="65274" y="238275"/>
                  </a:lnTo>
                  <a:lnTo>
                    <a:pt x="107238" y="253993"/>
                  </a:lnTo>
                  <a:lnTo>
                    <a:pt x="115621" y="256702"/>
                  </a:lnTo>
                  <a:lnTo>
                    <a:pt x="156854" y="272613"/>
                  </a:lnTo>
                  <a:lnTo>
                    <a:pt x="188098" y="296365"/>
                  </a:lnTo>
                  <a:lnTo>
                    <a:pt x="200576" y="323726"/>
                  </a:lnTo>
                  <a:lnTo>
                    <a:pt x="201109" y="332145"/>
                  </a:lnTo>
                  <a:close/>
                </a:path>
                <a:path w="881379" h="405765">
                  <a:moveTo>
                    <a:pt x="448384" y="332145"/>
                  </a:moveTo>
                  <a:lnTo>
                    <a:pt x="431233" y="373498"/>
                  </a:lnTo>
                  <a:lnTo>
                    <a:pt x="396316" y="396745"/>
                  </a:lnTo>
                  <a:lnTo>
                    <a:pt x="358810" y="405238"/>
                  </a:lnTo>
                  <a:lnTo>
                    <a:pt x="348490" y="405596"/>
                  </a:lnTo>
                  <a:lnTo>
                    <a:pt x="336095" y="405165"/>
                  </a:lnTo>
                  <a:lnTo>
                    <a:pt x="298397" y="395212"/>
                  </a:lnTo>
                  <a:lnTo>
                    <a:pt x="278565" y="384442"/>
                  </a:lnTo>
                  <a:lnTo>
                    <a:pt x="273374" y="381308"/>
                  </a:lnTo>
                  <a:lnTo>
                    <a:pt x="268575" y="378664"/>
                  </a:lnTo>
                  <a:lnTo>
                    <a:pt x="264168" y="376509"/>
                  </a:lnTo>
                  <a:lnTo>
                    <a:pt x="259762" y="374257"/>
                  </a:lnTo>
                  <a:lnTo>
                    <a:pt x="254963" y="373131"/>
                  </a:lnTo>
                  <a:lnTo>
                    <a:pt x="249772" y="373131"/>
                  </a:lnTo>
                  <a:lnTo>
                    <a:pt x="249772" y="327297"/>
                  </a:lnTo>
                  <a:lnTo>
                    <a:pt x="255796" y="327297"/>
                  </a:lnTo>
                  <a:lnTo>
                    <a:pt x="256970" y="332978"/>
                  </a:lnTo>
                  <a:lnTo>
                    <a:pt x="260447" y="339148"/>
                  </a:lnTo>
                  <a:lnTo>
                    <a:pt x="293696" y="368044"/>
                  </a:lnTo>
                  <a:lnTo>
                    <a:pt x="329283" y="382422"/>
                  </a:lnTo>
                  <a:lnTo>
                    <a:pt x="344230" y="383854"/>
                  </a:lnTo>
                  <a:lnTo>
                    <a:pt x="351478" y="383854"/>
                  </a:lnTo>
                  <a:lnTo>
                    <a:pt x="358872" y="383071"/>
                  </a:lnTo>
                  <a:lnTo>
                    <a:pt x="366412" y="381504"/>
                  </a:lnTo>
                  <a:lnTo>
                    <a:pt x="374051" y="379938"/>
                  </a:lnTo>
                  <a:lnTo>
                    <a:pt x="380955" y="377342"/>
                  </a:lnTo>
                  <a:lnTo>
                    <a:pt x="387125" y="373718"/>
                  </a:lnTo>
                  <a:lnTo>
                    <a:pt x="393394" y="370095"/>
                  </a:lnTo>
                  <a:lnTo>
                    <a:pt x="398633" y="365590"/>
                  </a:lnTo>
                  <a:lnTo>
                    <a:pt x="402845" y="360203"/>
                  </a:lnTo>
                  <a:lnTo>
                    <a:pt x="407055" y="354719"/>
                  </a:lnTo>
                  <a:lnTo>
                    <a:pt x="409161" y="348157"/>
                  </a:lnTo>
                  <a:lnTo>
                    <a:pt x="409161" y="340519"/>
                  </a:lnTo>
                  <a:lnTo>
                    <a:pt x="409161" y="332978"/>
                  </a:lnTo>
                  <a:lnTo>
                    <a:pt x="406957" y="326416"/>
                  </a:lnTo>
                  <a:lnTo>
                    <a:pt x="402551" y="320834"/>
                  </a:lnTo>
                  <a:lnTo>
                    <a:pt x="398143" y="315153"/>
                  </a:lnTo>
                  <a:lnTo>
                    <a:pt x="362300" y="294832"/>
                  </a:lnTo>
                  <a:lnTo>
                    <a:pt x="327979" y="283374"/>
                  </a:lnTo>
                  <a:lnTo>
                    <a:pt x="320065" y="280729"/>
                  </a:lnTo>
                  <a:lnTo>
                    <a:pt x="282146" y="264809"/>
                  </a:lnTo>
                  <a:lnTo>
                    <a:pt x="251654" y="234905"/>
                  </a:lnTo>
                  <a:lnTo>
                    <a:pt x="247275" y="213007"/>
                  </a:lnTo>
                  <a:lnTo>
                    <a:pt x="247596" y="206177"/>
                  </a:lnTo>
                  <a:lnTo>
                    <a:pt x="263847" y="169515"/>
                  </a:lnTo>
                  <a:lnTo>
                    <a:pt x="299719" y="149546"/>
                  </a:lnTo>
                  <a:lnTo>
                    <a:pt x="344818" y="143817"/>
                  </a:lnTo>
                  <a:lnTo>
                    <a:pt x="355909" y="144065"/>
                  </a:lnTo>
                  <a:lnTo>
                    <a:pt x="396968" y="153023"/>
                  </a:lnTo>
                  <a:lnTo>
                    <a:pt x="406174" y="157822"/>
                  </a:lnTo>
                  <a:lnTo>
                    <a:pt x="409798" y="159340"/>
                  </a:lnTo>
                  <a:lnTo>
                    <a:pt x="413421" y="160417"/>
                  </a:lnTo>
                  <a:lnTo>
                    <a:pt x="417045" y="161396"/>
                  </a:lnTo>
                  <a:lnTo>
                    <a:pt x="421060" y="161886"/>
                  </a:lnTo>
                  <a:lnTo>
                    <a:pt x="425467" y="161886"/>
                  </a:lnTo>
                  <a:lnTo>
                    <a:pt x="425467" y="204047"/>
                  </a:lnTo>
                  <a:lnTo>
                    <a:pt x="420619" y="204047"/>
                  </a:lnTo>
                  <a:lnTo>
                    <a:pt x="414468" y="194673"/>
                  </a:lnTo>
                  <a:lnTo>
                    <a:pt x="406884" y="186529"/>
                  </a:lnTo>
                  <a:lnTo>
                    <a:pt x="364943" y="166219"/>
                  </a:lnTo>
                  <a:lnTo>
                    <a:pt x="341880" y="163648"/>
                  </a:lnTo>
                  <a:lnTo>
                    <a:pt x="334581" y="163896"/>
                  </a:lnTo>
                  <a:lnTo>
                    <a:pt x="298103" y="177164"/>
                  </a:lnTo>
                  <a:lnTo>
                    <a:pt x="284588" y="199836"/>
                  </a:lnTo>
                  <a:lnTo>
                    <a:pt x="284588" y="204635"/>
                  </a:lnTo>
                  <a:lnTo>
                    <a:pt x="284588" y="211392"/>
                  </a:lnTo>
                  <a:lnTo>
                    <a:pt x="312549" y="238275"/>
                  </a:lnTo>
                  <a:lnTo>
                    <a:pt x="354513" y="253993"/>
                  </a:lnTo>
                  <a:lnTo>
                    <a:pt x="362896" y="256702"/>
                  </a:lnTo>
                  <a:lnTo>
                    <a:pt x="404129" y="272613"/>
                  </a:lnTo>
                  <a:lnTo>
                    <a:pt x="435373" y="296365"/>
                  </a:lnTo>
                  <a:lnTo>
                    <a:pt x="447851" y="323726"/>
                  </a:lnTo>
                  <a:lnTo>
                    <a:pt x="448384" y="332145"/>
                  </a:lnTo>
                  <a:close/>
                </a:path>
                <a:path w="881379" h="405765">
                  <a:moveTo>
                    <a:pt x="502483" y="400748"/>
                  </a:moveTo>
                  <a:lnTo>
                    <a:pt x="502483" y="394726"/>
                  </a:lnTo>
                  <a:lnTo>
                    <a:pt x="505616" y="394726"/>
                  </a:lnTo>
                  <a:lnTo>
                    <a:pt x="508407" y="393550"/>
                  </a:lnTo>
                  <a:lnTo>
                    <a:pt x="520992" y="372249"/>
                  </a:lnTo>
                  <a:lnTo>
                    <a:pt x="521873" y="368430"/>
                  </a:lnTo>
                  <a:lnTo>
                    <a:pt x="522314" y="364904"/>
                  </a:lnTo>
                  <a:lnTo>
                    <a:pt x="522314" y="361673"/>
                  </a:lnTo>
                  <a:lnTo>
                    <a:pt x="522314" y="53619"/>
                  </a:lnTo>
                  <a:lnTo>
                    <a:pt x="522314" y="46763"/>
                  </a:lnTo>
                  <a:lnTo>
                    <a:pt x="521286" y="40349"/>
                  </a:lnTo>
                  <a:lnTo>
                    <a:pt x="519230" y="34375"/>
                  </a:lnTo>
                  <a:lnTo>
                    <a:pt x="517271" y="28303"/>
                  </a:lnTo>
                  <a:lnTo>
                    <a:pt x="511297" y="25071"/>
                  </a:lnTo>
                  <a:lnTo>
                    <a:pt x="501308" y="24680"/>
                  </a:lnTo>
                  <a:lnTo>
                    <a:pt x="501308" y="18656"/>
                  </a:lnTo>
                  <a:lnTo>
                    <a:pt x="561978" y="0"/>
                  </a:lnTo>
                  <a:lnTo>
                    <a:pt x="561978" y="361673"/>
                  </a:lnTo>
                  <a:lnTo>
                    <a:pt x="561978" y="364904"/>
                  </a:lnTo>
                  <a:lnTo>
                    <a:pt x="578088" y="394726"/>
                  </a:lnTo>
                  <a:lnTo>
                    <a:pt x="581222" y="394726"/>
                  </a:lnTo>
                  <a:lnTo>
                    <a:pt x="581222" y="400748"/>
                  </a:lnTo>
                  <a:lnTo>
                    <a:pt x="502483" y="400748"/>
                  </a:lnTo>
                  <a:close/>
                </a:path>
                <a:path w="881379" h="405765">
                  <a:moveTo>
                    <a:pt x="672165" y="279260"/>
                  </a:moveTo>
                  <a:lnTo>
                    <a:pt x="682301" y="319218"/>
                  </a:lnTo>
                  <a:lnTo>
                    <a:pt x="703014" y="352711"/>
                  </a:lnTo>
                  <a:lnTo>
                    <a:pt x="734745" y="375775"/>
                  </a:lnTo>
                  <a:lnTo>
                    <a:pt x="777935" y="384442"/>
                  </a:lnTo>
                  <a:lnTo>
                    <a:pt x="784701" y="384204"/>
                  </a:lnTo>
                  <a:lnTo>
                    <a:pt x="826871" y="372855"/>
                  </a:lnTo>
                  <a:lnTo>
                    <a:pt x="860530" y="346229"/>
                  </a:lnTo>
                  <a:lnTo>
                    <a:pt x="869454" y="327885"/>
                  </a:lnTo>
                  <a:lnTo>
                    <a:pt x="874890" y="327885"/>
                  </a:lnTo>
                  <a:lnTo>
                    <a:pt x="874890" y="373131"/>
                  </a:lnTo>
                  <a:lnTo>
                    <a:pt x="872441" y="373131"/>
                  </a:lnTo>
                  <a:lnTo>
                    <a:pt x="869699" y="373914"/>
                  </a:lnTo>
                  <a:lnTo>
                    <a:pt x="866663" y="375482"/>
                  </a:lnTo>
                  <a:lnTo>
                    <a:pt x="863725" y="377048"/>
                  </a:lnTo>
                  <a:lnTo>
                    <a:pt x="860249" y="379056"/>
                  </a:lnTo>
                  <a:lnTo>
                    <a:pt x="856233" y="381504"/>
                  </a:lnTo>
                  <a:lnTo>
                    <a:pt x="849687" y="385168"/>
                  </a:lnTo>
                  <a:lnTo>
                    <a:pt x="812723" y="400464"/>
                  </a:lnTo>
                  <a:lnTo>
                    <a:pt x="769561" y="405008"/>
                  </a:lnTo>
                  <a:lnTo>
                    <a:pt x="756211" y="404522"/>
                  </a:lnTo>
                  <a:lnTo>
                    <a:pt x="718145" y="397223"/>
                  </a:lnTo>
                  <a:lnTo>
                    <a:pt x="675103" y="373131"/>
                  </a:lnTo>
                  <a:lnTo>
                    <a:pt x="645282" y="331557"/>
                  </a:lnTo>
                  <a:lnTo>
                    <a:pt x="634953" y="288203"/>
                  </a:lnTo>
                  <a:lnTo>
                    <a:pt x="634264" y="271328"/>
                  </a:lnTo>
                  <a:lnTo>
                    <a:pt x="634733" y="260200"/>
                  </a:lnTo>
                  <a:lnTo>
                    <a:pt x="645989" y="215202"/>
                  </a:lnTo>
                  <a:lnTo>
                    <a:pt x="672780" y="176346"/>
                  </a:lnTo>
                  <a:lnTo>
                    <a:pt x="716685" y="150262"/>
                  </a:lnTo>
                  <a:lnTo>
                    <a:pt x="761774" y="143817"/>
                  </a:lnTo>
                  <a:lnTo>
                    <a:pt x="776355" y="144460"/>
                  </a:lnTo>
                  <a:lnTo>
                    <a:pt x="814366" y="154100"/>
                  </a:lnTo>
                  <a:lnTo>
                    <a:pt x="851679" y="182305"/>
                  </a:lnTo>
                  <a:lnTo>
                    <a:pt x="873714" y="225053"/>
                  </a:lnTo>
                  <a:lnTo>
                    <a:pt x="880463" y="264799"/>
                  </a:lnTo>
                  <a:lnTo>
                    <a:pt x="880913" y="279260"/>
                  </a:lnTo>
                  <a:lnTo>
                    <a:pt x="672165" y="279260"/>
                  </a:lnTo>
                  <a:close/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9" name="object 57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462664" y="7924944"/>
              <a:ext cx="194001" cy="116436"/>
            </a:xfrm>
            <a:prstGeom prst="rect">
              <a:avLst/>
            </a:prstGeom>
          </p:spPr>
        </p:pic>
        <p:pic>
          <p:nvPicPr>
            <p:cNvPr id="580" name="object 58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1725522" y="8107250"/>
              <a:ext cx="79711" cy="79710"/>
            </a:xfrm>
            <a:prstGeom prst="rect">
              <a:avLst/>
            </a:prstGeom>
          </p:spPr>
        </p:pic>
      </p:grpSp>
      <p:sp>
        <p:nvSpPr>
          <p:cNvPr id="581" name="object 581"/>
          <p:cNvSpPr txBox="1"/>
          <p:nvPr/>
        </p:nvSpPr>
        <p:spPr>
          <a:xfrm>
            <a:off x="776029" y="1919716"/>
            <a:ext cx="16000730" cy="69698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ts val="5285"/>
              </a:lnSpc>
              <a:spcBef>
                <a:spcPts val="135"/>
              </a:spcBef>
            </a:pPr>
            <a:r>
              <a:rPr lang="en-IN" sz="4700" spc="-55" dirty="0">
                <a:latin typeface="Garamond"/>
                <a:cs typeface="Garamond"/>
              </a:rPr>
              <a:t>=</a:t>
            </a:r>
            <a:endParaRPr sz="7050" baseline="-2364" dirty="0">
              <a:latin typeface="Garamond"/>
              <a:cs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02295">
              <a:lnSpc>
                <a:spcPct val="100000"/>
              </a:lnSpc>
              <a:spcBef>
                <a:spcPts val="100"/>
              </a:spcBef>
            </a:pPr>
            <a:r>
              <a:rPr spc="-630" dirty="0"/>
              <a:t>T</a:t>
            </a:r>
            <a:r>
              <a:rPr spc="-120" dirty="0"/>
              <a:t>h</a:t>
            </a:r>
            <a:r>
              <a:rPr spc="105" dirty="0"/>
              <a:t>a</a:t>
            </a:r>
            <a:r>
              <a:rPr spc="-100" dirty="0"/>
              <a:t>n</a:t>
            </a:r>
            <a:r>
              <a:rPr spc="-50" dirty="0"/>
              <a:t>k</a:t>
            </a:r>
            <a:r>
              <a:rPr spc="-459" dirty="0"/>
              <a:t> </a:t>
            </a:r>
            <a:r>
              <a:rPr spc="-180" dirty="0"/>
              <a:t>y</a:t>
            </a:r>
            <a:r>
              <a:rPr spc="135" dirty="0"/>
              <a:t>o</a:t>
            </a:r>
            <a:r>
              <a:rPr spc="-140" dirty="0"/>
              <a:t>u</a:t>
            </a:r>
            <a:r>
              <a:rPr spc="-1010" dirty="0"/>
              <a:t>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17004" y="4980739"/>
            <a:ext cx="5243830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marR="5080" indent="-202565">
              <a:lnSpc>
                <a:spcPct val="107600"/>
              </a:lnSpc>
              <a:spcBef>
                <a:spcPts val="100"/>
              </a:spcBef>
            </a:pPr>
            <a:r>
              <a:rPr sz="3600" spc="-245" dirty="0">
                <a:latin typeface="Lucida Sans"/>
                <a:cs typeface="Lucida Sans"/>
              </a:rPr>
              <a:t>F</a:t>
            </a:r>
            <a:r>
              <a:rPr sz="3600" spc="-105" dirty="0">
                <a:latin typeface="Lucida Sans"/>
                <a:cs typeface="Lucida Sans"/>
              </a:rPr>
              <a:t>ee</a:t>
            </a:r>
            <a:r>
              <a:rPr sz="3600" spc="20" dirty="0">
                <a:latin typeface="Lucida Sans"/>
                <a:cs typeface="Lucida Sans"/>
              </a:rPr>
              <a:t>l</a:t>
            </a:r>
            <a:r>
              <a:rPr sz="3600" spc="-385" dirty="0">
                <a:latin typeface="Lucida Sans"/>
                <a:cs typeface="Lucida Sans"/>
              </a:rPr>
              <a:t> </a:t>
            </a:r>
            <a:r>
              <a:rPr sz="3600" spc="-150" dirty="0">
                <a:latin typeface="Lucida Sans"/>
                <a:cs typeface="Lucida Sans"/>
              </a:rPr>
              <a:t>f</a:t>
            </a:r>
            <a:r>
              <a:rPr sz="3600" spc="-130" dirty="0">
                <a:latin typeface="Lucida Sans"/>
                <a:cs typeface="Lucida Sans"/>
              </a:rPr>
              <a:t>r</a:t>
            </a:r>
            <a:r>
              <a:rPr sz="3600" spc="-105" dirty="0">
                <a:latin typeface="Lucida Sans"/>
                <a:cs typeface="Lucida Sans"/>
              </a:rPr>
              <a:t>e</a:t>
            </a:r>
            <a:r>
              <a:rPr sz="3600" spc="-30" dirty="0">
                <a:latin typeface="Lucida Sans"/>
                <a:cs typeface="Lucida Sans"/>
              </a:rPr>
              <a:t>e</a:t>
            </a:r>
            <a:r>
              <a:rPr sz="3600" spc="-385" dirty="0">
                <a:latin typeface="Lucida Sans"/>
                <a:cs typeface="Lucida Sans"/>
              </a:rPr>
              <a:t> </a:t>
            </a:r>
            <a:r>
              <a:rPr sz="3600" spc="-75" dirty="0">
                <a:latin typeface="Lucida Sans"/>
                <a:cs typeface="Lucida Sans"/>
              </a:rPr>
              <a:t>t</a:t>
            </a:r>
            <a:r>
              <a:rPr sz="3600" spc="-110" dirty="0">
                <a:latin typeface="Lucida Sans"/>
                <a:cs typeface="Lucida Sans"/>
              </a:rPr>
              <a:t>o</a:t>
            </a:r>
            <a:r>
              <a:rPr sz="3600" spc="-385" dirty="0">
                <a:latin typeface="Lucida Sans"/>
                <a:cs typeface="Lucida Sans"/>
              </a:rPr>
              <a:t> </a:t>
            </a:r>
            <a:r>
              <a:rPr sz="3600" spc="-100" dirty="0">
                <a:latin typeface="Lucida Sans"/>
                <a:cs typeface="Lucida Sans"/>
              </a:rPr>
              <a:t>a</a:t>
            </a:r>
            <a:r>
              <a:rPr sz="3600" spc="-200" dirty="0">
                <a:latin typeface="Lucida Sans"/>
                <a:cs typeface="Lucida Sans"/>
              </a:rPr>
              <a:t>pp</a:t>
            </a:r>
            <a:r>
              <a:rPr sz="3600" spc="-130" dirty="0">
                <a:latin typeface="Lucida Sans"/>
                <a:cs typeface="Lucida Sans"/>
              </a:rPr>
              <a:t>r</a:t>
            </a:r>
            <a:r>
              <a:rPr sz="3600" spc="-185" dirty="0">
                <a:latin typeface="Lucida Sans"/>
                <a:cs typeface="Lucida Sans"/>
              </a:rPr>
              <a:t>o</a:t>
            </a:r>
            <a:r>
              <a:rPr sz="3600" spc="-100" dirty="0">
                <a:latin typeface="Lucida Sans"/>
                <a:cs typeface="Lucida Sans"/>
              </a:rPr>
              <a:t>a</a:t>
            </a:r>
            <a:r>
              <a:rPr sz="3600" spc="-200" dirty="0">
                <a:latin typeface="Lucida Sans"/>
                <a:cs typeface="Lucida Sans"/>
              </a:rPr>
              <a:t>c</a:t>
            </a:r>
            <a:r>
              <a:rPr sz="3600" spc="-145" dirty="0">
                <a:latin typeface="Lucida Sans"/>
                <a:cs typeface="Lucida Sans"/>
              </a:rPr>
              <a:t>h</a:t>
            </a:r>
            <a:r>
              <a:rPr sz="3600" spc="-385" dirty="0">
                <a:latin typeface="Lucida Sans"/>
                <a:cs typeface="Lucida Sans"/>
              </a:rPr>
              <a:t> </a:t>
            </a:r>
            <a:r>
              <a:rPr sz="3600" spc="-235" dirty="0">
                <a:latin typeface="Lucida Sans"/>
                <a:cs typeface="Lucida Sans"/>
              </a:rPr>
              <a:t>u</a:t>
            </a:r>
            <a:r>
              <a:rPr sz="3600" spc="-125" dirty="0">
                <a:latin typeface="Lucida Sans"/>
                <a:cs typeface="Lucida Sans"/>
              </a:rPr>
              <a:t>s</a:t>
            </a:r>
            <a:r>
              <a:rPr sz="3600" spc="-385" dirty="0">
                <a:latin typeface="Lucida Sans"/>
                <a:cs typeface="Lucida Sans"/>
              </a:rPr>
              <a:t> </a:t>
            </a:r>
            <a:r>
              <a:rPr sz="3600" spc="-105" dirty="0">
                <a:latin typeface="Lucida Sans"/>
                <a:cs typeface="Lucida Sans"/>
              </a:rPr>
              <a:t>i</a:t>
            </a:r>
            <a:r>
              <a:rPr sz="3600" spc="-70" dirty="0">
                <a:latin typeface="Lucida Sans"/>
                <a:cs typeface="Lucida Sans"/>
              </a:rPr>
              <a:t>f  </a:t>
            </a:r>
            <a:r>
              <a:rPr sz="3600" spc="-135" dirty="0">
                <a:latin typeface="Lucida Sans"/>
                <a:cs typeface="Lucida Sans"/>
              </a:rPr>
              <a:t>y</a:t>
            </a:r>
            <a:r>
              <a:rPr sz="3600" spc="-185" dirty="0">
                <a:latin typeface="Lucida Sans"/>
                <a:cs typeface="Lucida Sans"/>
              </a:rPr>
              <a:t>o</a:t>
            </a:r>
            <a:r>
              <a:rPr sz="3600" spc="-160" dirty="0">
                <a:latin typeface="Lucida Sans"/>
                <a:cs typeface="Lucida Sans"/>
              </a:rPr>
              <a:t>u</a:t>
            </a:r>
            <a:r>
              <a:rPr sz="3600" spc="-385" dirty="0">
                <a:latin typeface="Lucida Sans"/>
                <a:cs typeface="Lucida Sans"/>
              </a:rPr>
              <a:t> </a:t>
            </a:r>
            <a:r>
              <a:rPr sz="3600" spc="-220" dirty="0">
                <a:latin typeface="Lucida Sans"/>
                <a:cs typeface="Lucida Sans"/>
              </a:rPr>
              <a:t>h</a:t>
            </a:r>
            <a:r>
              <a:rPr sz="3600" spc="-100" dirty="0">
                <a:latin typeface="Lucida Sans"/>
                <a:cs typeface="Lucida Sans"/>
              </a:rPr>
              <a:t>a</a:t>
            </a:r>
            <a:r>
              <a:rPr sz="3600" spc="-125" dirty="0">
                <a:latin typeface="Lucida Sans"/>
                <a:cs typeface="Lucida Sans"/>
              </a:rPr>
              <a:t>v</a:t>
            </a:r>
            <a:r>
              <a:rPr sz="3600" spc="-30" dirty="0">
                <a:latin typeface="Lucida Sans"/>
                <a:cs typeface="Lucida Sans"/>
              </a:rPr>
              <a:t>e</a:t>
            </a:r>
            <a:r>
              <a:rPr sz="3600" spc="-385" dirty="0">
                <a:latin typeface="Lucida Sans"/>
                <a:cs typeface="Lucida Sans"/>
              </a:rPr>
              <a:t> </a:t>
            </a:r>
            <a:r>
              <a:rPr sz="3600" spc="-100" dirty="0">
                <a:latin typeface="Lucida Sans"/>
                <a:cs typeface="Lucida Sans"/>
              </a:rPr>
              <a:t>a</a:t>
            </a:r>
            <a:r>
              <a:rPr sz="3600" spc="-220" dirty="0">
                <a:latin typeface="Lucida Sans"/>
                <a:cs typeface="Lucida Sans"/>
              </a:rPr>
              <a:t>n</a:t>
            </a:r>
            <a:r>
              <a:rPr sz="3600" spc="-60" dirty="0">
                <a:latin typeface="Lucida Sans"/>
                <a:cs typeface="Lucida Sans"/>
              </a:rPr>
              <a:t>y</a:t>
            </a:r>
            <a:r>
              <a:rPr sz="3600" spc="-385" dirty="0">
                <a:latin typeface="Lucida Sans"/>
                <a:cs typeface="Lucida Sans"/>
              </a:rPr>
              <a:t> </a:t>
            </a:r>
            <a:r>
              <a:rPr sz="3600" spc="-185" dirty="0">
                <a:latin typeface="Lucida Sans"/>
                <a:cs typeface="Lucida Sans"/>
              </a:rPr>
              <a:t>q</a:t>
            </a:r>
            <a:r>
              <a:rPr sz="3600" spc="-235" dirty="0">
                <a:latin typeface="Lucida Sans"/>
                <a:cs typeface="Lucida Sans"/>
              </a:rPr>
              <a:t>u</a:t>
            </a:r>
            <a:r>
              <a:rPr sz="3600" spc="-105" dirty="0">
                <a:latin typeface="Lucida Sans"/>
                <a:cs typeface="Lucida Sans"/>
              </a:rPr>
              <a:t>e</a:t>
            </a:r>
            <a:r>
              <a:rPr sz="3600" spc="-200" dirty="0">
                <a:latin typeface="Lucida Sans"/>
                <a:cs typeface="Lucida Sans"/>
              </a:rPr>
              <a:t>s</a:t>
            </a:r>
            <a:r>
              <a:rPr sz="3600" spc="-75" dirty="0">
                <a:latin typeface="Lucida Sans"/>
                <a:cs typeface="Lucida Sans"/>
              </a:rPr>
              <a:t>t</a:t>
            </a:r>
            <a:r>
              <a:rPr sz="3600" spc="-105" dirty="0">
                <a:latin typeface="Lucida Sans"/>
                <a:cs typeface="Lucida Sans"/>
              </a:rPr>
              <a:t>i</a:t>
            </a:r>
            <a:r>
              <a:rPr sz="3600" spc="-185" dirty="0">
                <a:latin typeface="Lucida Sans"/>
                <a:cs typeface="Lucida Sans"/>
              </a:rPr>
              <a:t>o</a:t>
            </a:r>
            <a:r>
              <a:rPr sz="3600" spc="-220" dirty="0">
                <a:latin typeface="Lucida Sans"/>
                <a:cs typeface="Lucida Sans"/>
              </a:rPr>
              <a:t>n</a:t>
            </a:r>
            <a:r>
              <a:rPr sz="3600" spc="-200" dirty="0">
                <a:latin typeface="Lucida Sans"/>
                <a:cs typeface="Lucida Sans"/>
              </a:rPr>
              <a:t>s</a:t>
            </a:r>
            <a:r>
              <a:rPr sz="3600" spc="-280" dirty="0">
                <a:latin typeface="Lucida Sans"/>
                <a:cs typeface="Lucida Sans"/>
              </a:rPr>
              <a:t>.</a:t>
            </a:r>
            <a:endParaRPr sz="3600">
              <a:latin typeface="Lucida Sans"/>
              <a:cs typeface="Lucida Sans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6394" y="2135103"/>
            <a:ext cx="607695" cy="419734"/>
          </a:xfrm>
          <a:custGeom>
            <a:avLst/>
            <a:gdLst/>
            <a:ahLst/>
            <a:cxnLst/>
            <a:rect l="l" t="t" r="r" b="b"/>
            <a:pathLst>
              <a:path w="607694" h="419735">
                <a:moveTo>
                  <a:pt x="182352" y="413219"/>
                </a:moveTo>
                <a:lnTo>
                  <a:pt x="185432" y="413219"/>
                </a:lnTo>
                <a:lnTo>
                  <a:pt x="185432" y="419533"/>
                </a:lnTo>
                <a:lnTo>
                  <a:pt x="95796" y="419533"/>
                </a:lnTo>
                <a:lnTo>
                  <a:pt x="95796" y="413219"/>
                </a:lnTo>
                <a:lnTo>
                  <a:pt x="99030" y="413219"/>
                </a:lnTo>
                <a:lnTo>
                  <a:pt x="102419" y="413219"/>
                </a:lnTo>
                <a:lnTo>
                  <a:pt x="105345" y="411987"/>
                </a:lnTo>
                <a:lnTo>
                  <a:pt x="107809" y="409522"/>
                </a:lnTo>
                <a:lnTo>
                  <a:pt x="110376" y="406955"/>
                </a:lnTo>
                <a:lnTo>
                  <a:pt x="112584" y="403978"/>
                </a:lnTo>
                <a:lnTo>
                  <a:pt x="114432" y="400590"/>
                </a:lnTo>
                <a:lnTo>
                  <a:pt x="116383" y="397201"/>
                </a:lnTo>
                <a:lnTo>
                  <a:pt x="117769" y="393556"/>
                </a:lnTo>
                <a:lnTo>
                  <a:pt x="118590" y="389655"/>
                </a:lnTo>
                <a:lnTo>
                  <a:pt x="119412" y="385650"/>
                </a:lnTo>
                <a:lnTo>
                  <a:pt x="119822" y="381954"/>
                </a:lnTo>
                <a:lnTo>
                  <a:pt x="119822" y="378566"/>
                </a:lnTo>
                <a:lnTo>
                  <a:pt x="119822" y="26490"/>
                </a:lnTo>
                <a:lnTo>
                  <a:pt x="46666" y="26490"/>
                </a:lnTo>
                <a:lnTo>
                  <a:pt x="39889" y="26490"/>
                </a:lnTo>
                <a:lnTo>
                  <a:pt x="33985" y="27979"/>
                </a:lnTo>
                <a:lnTo>
                  <a:pt x="28954" y="30956"/>
                </a:lnTo>
                <a:lnTo>
                  <a:pt x="23923" y="33934"/>
                </a:lnTo>
                <a:lnTo>
                  <a:pt x="19713" y="37630"/>
                </a:lnTo>
                <a:lnTo>
                  <a:pt x="6314" y="66893"/>
                </a:lnTo>
                <a:lnTo>
                  <a:pt x="6314" y="71924"/>
                </a:lnTo>
                <a:lnTo>
                  <a:pt x="0" y="71924"/>
                </a:lnTo>
                <a:lnTo>
                  <a:pt x="0" y="3234"/>
                </a:lnTo>
                <a:lnTo>
                  <a:pt x="283231" y="3234"/>
                </a:lnTo>
                <a:lnTo>
                  <a:pt x="283231" y="71924"/>
                </a:lnTo>
                <a:lnTo>
                  <a:pt x="276916" y="71924"/>
                </a:lnTo>
                <a:lnTo>
                  <a:pt x="276916" y="66893"/>
                </a:lnTo>
                <a:lnTo>
                  <a:pt x="276044" y="61759"/>
                </a:lnTo>
                <a:lnTo>
                  <a:pt x="274298" y="56523"/>
                </a:lnTo>
                <a:lnTo>
                  <a:pt x="272655" y="51286"/>
                </a:lnTo>
                <a:lnTo>
                  <a:pt x="270140" y="46460"/>
                </a:lnTo>
                <a:lnTo>
                  <a:pt x="266752" y="42045"/>
                </a:lnTo>
                <a:lnTo>
                  <a:pt x="263466" y="37630"/>
                </a:lnTo>
                <a:lnTo>
                  <a:pt x="259256" y="33934"/>
                </a:lnTo>
                <a:lnTo>
                  <a:pt x="254122" y="30956"/>
                </a:lnTo>
                <a:lnTo>
                  <a:pt x="249091" y="27979"/>
                </a:lnTo>
                <a:lnTo>
                  <a:pt x="243239" y="26490"/>
                </a:lnTo>
                <a:lnTo>
                  <a:pt x="236565" y="26490"/>
                </a:lnTo>
                <a:lnTo>
                  <a:pt x="162176" y="26490"/>
                </a:lnTo>
                <a:lnTo>
                  <a:pt x="162176" y="378566"/>
                </a:lnTo>
                <a:lnTo>
                  <a:pt x="162176" y="381954"/>
                </a:lnTo>
                <a:lnTo>
                  <a:pt x="162587" y="385650"/>
                </a:lnTo>
                <a:lnTo>
                  <a:pt x="178964" y="413219"/>
                </a:lnTo>
                <a:lnTo>
                  <a:pt x="182352" y="413219"/>
                </a:lnTo>
                <a:close/>
              </a:path>
              <a:path w="607694" h="419735">
                <a:moveTo>
                  <a:pt x="587257" y="378566"/>
                </a:moveTo>
                <a:lnTo>
                  <a:pt x="587257" y="381954"/>
                </a:lnTo>
                <a:lnTo>
                  <a:pt x="587668" y="385650"/>
                </a:lnTo>
                <a:lnTo>
                  <a:pt x="604045" y="413219"/>
                </a:lnTo>
                <a:lnTo>
                  <a:pt x="607433" y="413219"/>
                </a:lnTo>
                <a:lnTo>
                  <a:pt x="607433" y="419533"/>
                </a:lnTo>
                <a:lnTo>
                  <a:pt x="526114" y="419533"/>
                </a:lnTo>
                <a:lnTo>
                  <a:pt x="526114" y="413219"/>
                </a:lnTo>
                <a:lnTo>
                  <a:pt x="528989" y="413219"/>
                </a:lnTo>
                <a:lnTo>
                  <a:pt x="531658" y="411987"/>
                </a:lnTo>
                <a:lnTo>
                  <a:pt x="534122" y="409522"/>
                </a:lnTo>
                <a:lnTo>
                  <a:pt x="536689" y="406955"/>
                </a:lnTo>
                <a:lnTo>
                  <a:pt x="538897" y="403978"/>
                </a:lnTo>
                <a:lnTo>
                  <a:pt x="540745" y="400590"/>
                </a:lnTo>
                <a:lnTo>
                  <a:pt x="542696" y="397201"/>
                </a:lnTo>
                <a:lnTo>
                  <a:pt x="544082" y="393556"/>
                </a:lnTo>
                <a:lnTo>
                  <a:pt x="544903" y="389655"/>
                </a:lnTo>
                <a:lnTo>
                  <a:pt x="545827" y="385650"/>
                </a:lnTo>
                <a:lnTo>
                  <a:pt x="546290" y="381954"/>
                </a:lnTo>
                <a:lnTo>
                  <a:pt x="546290" y="378566"/>
                </a:lnTo>
                <a:lnTo>
                  <a:pt x="546290" y="261207"/>
                </a:lnTo>
                <a:lnTo>
                  <a:pt x="539975" y="221471"/>
                </a:lnTo>
                <a:lnTo>
                  <a:pt x="517316" y="187810"/>
                </a:lnTo>
                <a:lnTo>
                  <a:pt x="478042" y="171292"/>
                </a:lnTo>
                <a:lnTo>
                  <a:pt x="471131" y="170955"/>
                </a:lnTo>
                <a:lnTo>
                  <a:pt x="464219" y="171292"/>
                </a:lnTo>
                <a:lnTo>
                  <a:pt x="425119" y="186770"/>
                </a:lnTo>
                <a:lnTo>
                  <a:pt x="399851" y="221183"/>
                </a:lnTo>
                <a:lnTo>
                  <a:pt x="396126" y="244111"/>
                </a:lnTo>
                <a:lnTo>
                  <a:pt x="396126" y="378566"/>
                </a:lnTo>
                <a:lnTo>
                  <a:pt x="396126" y="381954"/>
                </a:lnTo>
                <a:lnTo>
                  <a:pt x="412914" y="413219"/>
                </a:lnTo>
                <a:lnTo>
                  <a:pt x="416302" y="413219"/>
                </a:lnTo>
                <a:lnTo>
                  <a:pt x="416302" y="419533"/>
                </a:lnTo>
                <a:lnTo>
                  <a:pt x="334213" y="419533"/>
                </a:lnTo>
                <a:lnTo>
                  <a:pt x="334213" y="413219"/>
                </a:lnTo>
                <a:lnTo>
                  <a:pt x="337190" y="413219"/>
                </a:lnTo>
                <a:lnTo>
                  <a:pt x="339911" y="411987"/>
                </a:lnTo>
                <a:lnTo>
                  <a:pt x="342375" y="409522"/>
                </a:lnTo>
                <a:lnTo>
                  <a:pt x="344942" y="406955"/>
                </a:lnTo>
                <a:lnTo>
                  <a:pt x="347150" y="403978"/>
                </a:lnTo>
                <a:lnTo>
                  <a:pt x="348998" y="400590"/>
                </a:lnTo>
                <a:lnTo>
                  <a:pt x="350949" y="397201"/>
                </a:lnTo>
                <a:lnTo>
                  <a:pt x="352335" y="393556"/>
                </a:lnTo>
                <a:lnTo>
                  <a:pt x="353156" y="389655"/>
                </a:lnTo>
                <a:lnTo>
                  <a:pt x="353978" y="385650"/>
                </a:lnTo>
                <a:lnTo>
                  <a:pt x="354388" y="381954"/>
                </a:lnTo>
                <a:lnTo>
                  <a:pt x="354388" y="378566"/>
                </a:lnTo>
                <a:lnTo>
                  <a:pt x="354388" y="56215"/>
                </a:lnTo>
                <a:lnTo>
                  <a:pt x="354388" y="49027"/>
                </a:lnTo>
                <a:lnTo>
                  <a:pt x="353361" y="42302"/>
                </a:lnTo>
                <a:lnTo>
                  <a:pt x="351308" y="36039"/>
                </a:lnTo>
                <a:lnTo>
                  <a:pt x="349254" y="29673"/>
                </a:lnTo>
                <a:lnTo>
                  <a:pt x="343145" y="26285"/>
                </a:lnTo>
                <a:lnTo>
                  <a:pt x="332980" y="25874"/>
                </a:lnTo>
                <a:lnTo>
                  <a:pt x="332980" y="19559"/>
                </a:lnTo>
                <a:lnTo>
                  <a:pt x="396126" y="0"/>
                </a:lnTo>
                <a:lnTo>
                  <a:pt x="396126" y="182352"/>
                </a:lnTo>
                <a:lnTo>
                  <a:pt x="399001" y="178964"/>
                </a:lnTo>
                <a:lnTo>
                  <a:pt x="424157" y="160020"/>
                </a:lnTo>
                <a:lnTo>
                  <a:pt x="430728" y="156426"/>
                </a:lnTo>
                <a:lnTo>
                  <a:pt x="468955" y="147920"/>
                </a:lnTo>
                <a:lnTo>
                  <a:pt x="477445" y="147699"/>
                </a:lnTo>
                <a:lnTo>
                  <a:pt x="491749" y="148334"/>
                </a:lnTo>
                <a:lnTo>
                  <a:pt x="537886" y="163254"/>
                </a:lnTo>
                <a:lnTo>
                  <a:pt x="568169" y="192257"/>
                </a:lnTo>
                <a:lnTo>
                  <a:pt x="583879" y="228816"/>
                </a:lnTo>
                <a:lnTo>
                  <a:pt x="587257" y="256741"/>
                </a:lnTo>
                <a:lnTo>
                  <a:pt x="587257" y="3785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167031" y="2179489"/>
            <a:ext cx="107314" cy="387350"/>
            <a:chOff x="2167031" y="2179489"/>
            <a:chExt cx="107314" cy="387350"/>
          </a:xfrm>
        </p:grpSpPr>
        <p:sp>
          <p:nvSpPr>
            <p:cNvPr id="4" name="object 4"/>
            <p:cNvSpPr/>
            <p:nvPr/>
          </p:nvSpPr>
          <p:spPr>
            <a:xfrm>
              <a:off x="2178861" y="2282187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19" h="273050">
                  <a:moveTo>
                    <a:pt x="1386" y="272450"/>
                  </a:moveTo>
                  <a:lnTo>
                    <a:pt x="1386" y="266135"/>
                  </a:lnTo>
                  <a:lnTo>
                    <a:pt x="4671" y="266135"/>
                  </a:lnTo>
                  <a:lnTo>
                    <a:pt x="7598" y="264903"/>
                  </a:lnTo>
                  <a:lnTo>
                    <a:pt x="10164" y="262439"/>
                  </a:lnTo>
                  <a:lnTo>
                    <a:pt x="12731" y="259872"/>
                  </a:lnTo>
                  <a:lnTo>
                    <a:pt x="14836" y="256895"/>
                  </a:lnTo>
                  <a:lnTo>
                    <a:pt x="16479" y="253506"/>
                  </a:lnTo>
                  <a:lnTo>
                    <a:pt x="18122" y="250118"/>
                  </a:lnTo>
                  <a:lnTo>
                    <a:pt x="19354" y="246473"/>
                  </a:lnTo>
                  <a:lnTo>
                    <a:pt x="20175" y="242571"/>
                  </a:lnTo>
                  <a:lnTo>
                    <a:pt x="21100" y="238567"/>
                  </a:lnTo>
                  <a:lnTo>
                    <a:pt x="21562" y="234871"/>
                  </a:lnTo>
                  <a:lnTo>
                    <a:pt x="21562" y="231482"/>
                  </a:lnTo>
                  <a:lnTo>
                    <a:pt x="21562" y="56677"/>
                  </a:lnTo>
                  <a:lnTo>
                    <a:pt x="21562" y="49592"/>
                  </a:lnTo>
                  <a:lnTo>
                    <a:pt x="20483" y="42815"/>
                  </a:lnTo>
                  <a:lnTo>
                    <a:pt x="18327" y="36347"/>
                  </a:lnTo>
                  <a:lnTo>
                    <a:pt x="16274" y="29776"/>
                  </a:lnTo>
                  <a:lnTo>
                    <a:pt x="10164" y="26233"/>
                  </a:lnTo>
                  <a:lnTo>
                    <a:pt x="0" y="25720"/>
                  </a:lnTo>
                  <a:lnTo>
                    <a:pt x="0" y="20175"/>
                  </a:lnTo>
                  <a:lnTo>
                    <a:pt x="63145" y="0"/>
                  </a:lnTo>
                  <a:lnTo>
                    <a:pt x="63145" y="231482"/>
                  </a:lnTo>
                  <a:lnTo>
                    <a:pt x="63145" y="234871"/>
                  </a:lnTo>
                  <a:lnTo>
                    <a:pt x="79933" y="266135"/>
                  </a:lnTo>
                  <a:lnTo>
                    <a:pt x="83321" y="266135"/>
                  </a:lnTo>
                  <a:lnTo>
                    <a:pt x="83321" y="272450"/>
                  </a:lnTo>
                  <a:lnTo>
                    <a:pt x="1386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1498" y="2179489"/>
              <a:ext cx="83571" cy="82955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2339704" y="2285267"/>
            <a:ext cx="211454" cy="274955"/>
          </a:xfrm>
          <a:custGeom>
            <a:avLst/>
            <a:gdLst/>
            <a:ahLst/>
            <a:cxnLst/>
            <a:rect l="l" t="t" r="r" b="b"/>
            <a:pathLst>
              <a:path w="211455" h="274955">
                <a:moveTo>
                  <a:pt x="210845" y="197445"/>
                </a:moveTo>
                <a:lnTo>
                  <a:pt x="198071" y="234505"/>
                </a:lnTo>
                <a:lnTo>
                  <a:pt x="164833" y="261361"/>
                </a:lnTo>
                <a:lnTo>
                  <a:pt x="127369" y="272951"/>
                </a:lnTo>
                <a:lnTo>
                  <a:pt x="106115" y="274452"/>
                </a:lnTo>
                <a:lnTo>
                  <a:pt x="93120" y="274000"/>
                </a:lnTo>
                <a:lnTo>
                  <a:pt x="53596" y="263565"/>
                </a:lnTo>
                <a:lnTo>
                  <a:pt x="32804" y="252274"/>
                </a:lnTo>
                <a:lnTo>
                  <a:pt x="27363" y="248989"/>
                </a:lnTo>
                <a:lnTo>
                  <a:pt x="22332" y="246216"/>
                </a:lnTo>
                <a:lnTo>
                  <a:pt x="17711" y="243957"/>
                </a:lnTo>
                <a:lnTo>
                  <a:pt x="13091" y="241596"/>
                </a:lnTo>
                <a:lnTo>
                  <a:pt x="8060" y="240415"/>
                </a:lnTo>
                <a:lnTo>
                  <a:pt x="2618" y="240415"/>
                </a:lnTo>
                <a:lnTo>
                  <a:pt x="2618" y="192363"/>
                </a:lnTo>
                <a:lnTo>
                  <a:pt x="8932" y="192363"/>
                </a:lnTo>
                <a:lnTo>
                  <a:pt x="10164" y="198318"/>
                </a:lnTo>
                <a:lnTo>
                  <a:pt x="13809" y="204787"/>
                </a:lnTo>
                <a:lnTo>
                  <a:pt x="42045" y="230866"/>
                </a:lnTo>
                <a:lnTo>
                  <a:pt x="78171" y="248279"/>
                </a:lnTo>
                <a:lnTo>
                  <a:pt x="101649" y="251658"/>
                </a:lnTo>
                <a:lnTo>
                  <a:pt x="109247" y="251658"/>
                </a:lnTo>
                <a:lnTo>
                  <a:pt x="116999" y="250837"/>
                </a:lnTo>
                <a:lnTo>
                  <a:pt x="124905" y="249194"/>
                </a:lnTo>
                <a:lnTo>
                  <a:pt x="132913" y="247551"/>
                </a:lnTo>
                <a:lnTo>
                  <a:pt x="140152" y="244830"/>
                </a:lnTo>
                <a:lnTo>
                  <a:pt x="146621" y="241031"/>
                </a:lnTo>
                <a:lnTo>
                  <a:pt x="153192" y="237232"/>
                </a:lnTo>
                <a:lnTo>
                  <a:pt x="158685" y="232509"/>
                </a:lnTo>
                <a:lnTo>
                  <a:pt x="163100" y="226862"/>
                </a:lnTo>
                <a:lnTo>
                  <a:pt x="167515" y="221112"/>
                </a:lnTo>
                <a:lnTo>
                  <a:pt x="169723" y="214233"/>
                </a:lnTo>
                <a:lnTo>
                  <a:pt x="169723" y="206224"/>
                </a:lnTo>
                <a:lnTo>
                  <a:pt x="169723" y="198318"/>
                </a:lnTo>
                <a:lnTo>
                  <a:pt x="167413" y="191439"/>
                </a:lnTo>
                <a:lnTo>
                  <a:pt x="162792" y="185586"/>
                </a:lnTo>
                <a:lnTo>
                  <a:pt x="158172" y="179631"/>
                </a:lnTo>
                <a:lnTo>
                  <a:pt x="120592" y="158326"/>
                </a:lnTo>
                <a:lnTo>
                  <a:pt x="84611" y="146313"/>
                </a:lnTo>
                <a:lnTo>
                  <a:pt x="76313" y="143540"/>
                </a:lnTo>
                <a:lnTo>
                  <a:pt x="36559" y="126849"/>
                </a:lnTo>
                <a:lnTo>
                  <a:pt x="4591" y="95498"/>
                </a:lnTo>
                <a:lnTo>
                  <a:pt x="0" y="72540"/>
                </a:lnTo>
                <a:lnTo>
                  <a:pt x="336" y="65378"/>
                </a:lnTo>
                <a:lnTo>
                  <a:pt x="17374" y="26942"/>
                </a:lnTo>
                <a:lnTo>
                  <a:pt x="54982" y="6006"/>
                </a:lnTo>
                <a:lnTo>
                  <a:pt x="102265" y="0"/>
                </a:lnTo>
                <a:lnTo>
                  <a:pt x="113893" y="259"/>
                </a:lnTo>
                <a:lnTo>
                  <a:pt x="156940" y="9651"/>
                </a:lnTo>
                <a:lnTo>
                  <a:pt x="166591" y="14682"/>
                </a:lnTo>
                <a:lnTo>
                  <a:pt x="170390" y="16274"/>
                </a:lnTo>
                <a:lnTo>
                  <a:pt x="174189" y="17403"/>
                </a:lnTo>
                <a:lnTo>
                  <a:pt x="177988" y="18430"/>
                </a:lnTo>
                <a:lnTo>
                  <a:pt x="182198" y="18943"/>
                </a:lnTo>
                <a:lnTo>
                  <a:pt x="186818" y="18943"/>
                </a:lnTo>
                <a:lnTo>
                  <a:pt x="186818" y="63145"/>
                </a:lnTo>
                <a:lnTo>
                  <a:pt x="181736" y="63145"/>
                </a:lnTo>
                <a:lnTo>
                  <a:pt x="175287" y="53317"/>
                </a:lnTo>
                <a:lnTo>
                  <a:pt x="167336" y="44779"/>
                </a:lnTo>
                <a:lnTo>
                  <a:pt x="123365" y="23487"/>
                </a:lnTo>
                <a:lnTo>
                  <a:pt x="99184" y="20791"/>
                </a:lnTo>
                <a:lnTo>
                  <a:pt x="91532" y="21051"/>
                </a:lnTo>
                <a:lnTo>
                  <a:pt x="53288" y="34961"/>
                </a:lnTo>
                <a:lnTo>
                  <a:pt x="39119" y="58730"/>
                </a:lnTo>
                <a:lnTo>
                  <a:pt x="39119" y="63761"/>
                </a:lnTo>
                <a:lnTo>
                  <a:pt x="39119" y="70846"/>
                </a:lnTo>
                <a:lnTo>
                  <a:pt x="66842" y="98077"/>
                </a:lnTo>
                <a:lnTo>
                  <a:pt x="105220" y="113238"/>
                </a:lnTo>
                <a:lnTo>
                  <a:pt x="112430" y="115510"/>
                </a:lnTo>
                <a:lnTo>
                  <a:pt x="121218" y="118349"/>
                </a:lnTo>
                <a:lnTo>
                  <a:pt x="164448" y="135031"/>
                </a:lnTo>
                <a:lnTo>
                  <a:pt x="197205" y="159933"/>
                </a:lnTo>
                <a:lnTo>
                  <a:pt x="210286" y="188618"/>
                </a:lnTo>
                <a:lnTo>
                  <a:pt x="210845" y="197445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767550" y="2123890"/>
            <a:ext cx="1352550" cy="447675"/>
            <a:chOff x="2767550" y="2123890"/>
            <a:chExt cx="1352550" cy="447675"/>
          </a:xfrm>
        </p:grpSpPr>
        <p:sp>
          <p:nvSpPr>
            <p:cNvPr id="8" name="object 8"/>
            <p:cNvSpPr/>
            <p:nvPr/>
          </p:nvSpPr>
          <p:spPr>
            <a:xfrm>
              <a:off x="2779379" y="2282803"/>
              <a:ext cx="715645" cy="277495"/>
            </a:xfrm>
            <a:custGeom>
              <a:avLst/>
              <a:gdLst/>
              <a:ahLst/>
              <a:cxnLst/>
              <a:rect l="l" t="t" r="r" b="b"/>
              <a:pathLst>
                <a:path w="715645" h="277494">
                  <a:moveTo>
                    <a:pt x="407520" y="13245"/>
                  </a:moveTo>
                  <a:lnTo>
                    <a:pt x="399922" y="13245"/>
                  </a:lnTo>
                  <a:lnTo>
                    <a:pt x="394121" y="15350"/>
                  </a:lnTo>
                  <a:lnTo>
                    <a:pt x="283847" y="276916"/>
                  </a:lnTo>
                  <a:lnTo>
                    <a:pt x="202528" y="77468"/>
                  </a:lnTo>
                  <a:lnTo>
                    <a:pt x="121825" y="276300"/>
                  </a:lnTo>
                  <a:lnTo>
                    <a:pt x="28338" y="45434"/>
                  </a:lnTo>
                  <a:lnTo>
                    <a:pt x="25463" y="38246"/>
                  </a:lnTo>
                  <a:lnTo>
                    <a:pt x="21818" y="31110"/>
                  </a:lnTo>
                  <a:lnTo>
                    <a:pt x="17403" y="24026"/>
                  </a:lnTo>
                  <a:lnTo>
                    <a:pt x="12988" y="16838"/>
                  </a:lnTo>
                  <a:lnTo>
                    <a:pt x="7187" y="13245"/>
                  </a:lnTo>
                  <a:lnTo>
                    <a:pt x="0" y="13245"/>
                  </a:lnTo>
                  <a:lnTo>
                    <a:pt x="0" y="6930"/>
                  </a:lnTo>
                  <a:lnTo>
                    <a:pt x="86401" y="6930"/>
                  </a:lnTo>
                  <a:lnTo>
                    <a:pt x="86401" y="13245"/>
                  </a:lnTo>
                  <a:lnTo>
                    <a:pt x="83526" y="13245"/>
                  </a:lnTo>
                  <a:lnTo>
                    <a:pt x="79881" y="14631"/>
                  </a:lnTo>
                  <a:lnTo>
                    <a:pt x="75466" y="17403"/>
                  </a:lnTo>
                  <a:lnTo>
                    <a:pt x="71051" y="20073"/>
                  </a:lnTo>
                  <a:lnTo>
                    <a:pt x="68844" y="24539"/>
                  </a:lnTo>
                  <a:lnTo>
                    <a:pt x="68844" y="30802"/>
                  </a:lnTo>
                  <a:lnTo>
                    <a:pt x="68844" y="31726"/>
                  </a:lnTo>
                  <a:lnTo>
                    <a:pt x="69152" y="33575"/>
                  </a:lnTo>
                  <a:lnTo>
                    <a:pt x="133838" y="196059"/>
                  </a:lnTo>
                  <a:lnTo>
                    <a:pt x="213309" y="0"/>
                  </a:lnTo>
                  <a:lnTo>
                    <a:pt x="293396" y="196059"/>
                  </a:lnTo>
                  <a:lnTo>
                    <a:pt x="355772" y="40967"/>
                  </a:lnTo>
                  <a:lnTo>
                    <a:pt x="357928" y="34601"/>
                  </a:lnTo>
                  <a:lnTo>
                    <a:pt x="359006" y="30186"/>
                  </a:lnTo>
                  <a:lnTo>
                    <a:pt x="359006" y="27722"/>
                  </a:lnTo>
                  <a:lnTo>
                    <a:pt x="359006" y="24334"/>
                  </a:lnTo>
                  <a:lnTo>
                    <a:pt x="357928" y="21202"/>
                  </a:lnTo>
                  <a:lnTo>
                    <a:pt x="355772" y="18327"/>
                  </a:lnTo>
                  <a:lnTo>
                    <a:pt x="353718" y="15350"/>
                  </a:lnTo>
                  <a:lnTo>
                    <a:pt x="350176" y="13655"/>
                  </a:lnTo>
                  <a:lnTo>
                    <a:pt x="345145" y="13245"/>
                  </a:lnTo>
                  <a:lnTo>
                    <a:pt x="345145" y="6930"/>
                  </a:lnTo>
                  <a:lnTo>
                    <a:pt x="407520" y="6930"/>
                  </a:lnTo>
                  <a:lnTo>
                    <a:pt x="407520" y="13245"/>
                  </a:lnTo>
                  <a:close/>
                </a:path>
                <a:path w="715645" h="277494">
                  <a:moveTo>
                    <a:pt x="496487" y="144464"/>
                  </a:moveTo>
                  <a:lnTo>
                    <a:pt x="507114" y="186356"/>
                  </a:lnTo>
                  <a:lnTo>
                    <a:pt x="528830" y="221471"/>
                  </a:lnTo>
                  <a:lnTo>
                    <a:pt x="562097" y="245652"/>
                  </a:lnTo>
                  <a:lnTo>
                    <a:pt x="607377" y="254738"/>
                  </a:lnTo>
                  <a:lnTo>
                    <a:pt x="614471" y="254488"/>
                  </a:lnTo>
                  <a:lnTo>
                    <a:pt x="651656" y="245729"/>
                  </a:lnTo>
                  <a:lnTo>
                    <a:pt x="689158" y="220393"/>
                  </a:lnTo>
                  <a:lnTo>
                    <a:pt x="703327" y="195443"/>
                  </a:lnTo>
                  <a:lnTo>
                    <a:pt x="709026" y="195443"/>
                  </a:lnTo>
                  <a:lnTo>
                    <a:pt x="709026" y="242879"/>
                  </a:lnTo>
                  <a:lnTo>
                    <a:pt x="706459" y="242879"/>
                  </a:lnTo>
                  <a:lnTo>
                    <a:pt x="703584" y="243701"/>
                  </a:lnTo>
                  <a:lnTo>
                    <a:pt x="700401" y="245344"/>
                  </a:lnTo>
                  <a:lnTo>
                    <a:pt x="697321" y="246986"/>
                  </a:lnTo>
                  <a:lnTo>
                    <a:pt x="693676" y="249091"/>
                  </a:lnTo>
                  <a:lnTo>
                    <a:pt x="689466" y="251658"/>
                  </a:lnTo>
                  <a:lnTo>
                    <a:pt x="682603" y="255499"/>
                  </a:lnTo>
                  <a:lnTo>
                    <a:pt x="643849" y="271536"/>
                  </a:lnTo>
                  <a:lnTo>
                    <a:pt x="598598" y="276300"/>
                  </a:lnTo>
                  <a:lnTo>
                    <a:pt x="584602" y="275790"/>
                  </a:lnTo>
                  <a:lnTo>
                    <a:pt x="544693" y="268138"/>
                  </a:lnTo>
                  <a:lnTo>
                    <a:pt x="509722" y="250811"/>
                  </a:lnTo>
                  <a:lnTo>
                    <a:pt x="481971" y="223435"/>
                  </a:lnTo>
                  <a:lnTo>
                    <a:pt x="463249" y="185413"/>
                  </a:lnTo>
                  <a:lnTo>
                    <a:pt x="456751" y="136148"/>
                  </a:lnTo>
                  <a:lnTo>
                    <a:pt x="457242" y="124481"/>
                  </a:lnTo>
                  <a:lnTo>
                    <a:pt x="469043" y="77305"/>
                  </a:lnTo>
                  <a:lnTo>
                    <a:pt x="497132" y="36568"/>
                  </a:lnTo>
                  <a:lnTo>
                    <a:pt x="529908" y="14477"/>
                  </a:lnTo>
                  <a:lnTo>
                    <a:pt x="573426" y="3215"/>
                  </a:lnTo>
                  <a:lnTo>
                    <a:pt x="590435" y="2464"/>
                  </a:lnTo>
                  <a:lnTo>
                    <a:pt x="605721" y="3138"/>
                  </a:lnTo>
                  <a:lnTo>
                    <a:pt x="645572" y="13245"/>
                  </a:lnTo>
                  <a:lnTo>
                    <a:pt x="684692" y="42815"/>
                  </a:lnTo>
                  <a:lnTo>
                    <a:pt x="707794" y="87633"/>
                  </a:lnTo>
                  <a:lnTo>
                    <a:pt x="714869" y="129304"/>
                  </a:lnTo>
                  <a:lnTo>
                    <a:pt x="715340" y="144464"/>
                  </a:lnTo>
                  <a:lnTo>
                    <a:pt x="496487" y="144464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4037" y="2294229"/>
              <a:ext cx="203394" cy="1220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62123" y="2135720"/>
              <a:ext cx="269240" cy="423545"/>
            </a:xfrm>
            <a:custGeom>
              <a:avLst/>
              <a:gdLst/>
              <a:ahLst/>
              <a:cxnLst/>
              <a:rect l="l" t="t" r="r" b="b"/>
              <a:pathLst>
                <a:path w="269239" h="423544">
                  <a:moveTo>
                    <a:pt x="135686" y="149547"/>
                  </a:moveTo>
                  <a:lnTo>
                    <a:pt x="181630" y="155958"/>
                  </a:lnTo>
                  <a:lnTo>
                    <a:pt x="217467" y="174112"/>
                  </a:lnTo>
                  <a:lnTo>
                    <a:pt x="250349" y="211422"/>
                  </a:lnTo>
                  <a:lnTo>
                    <a:pt x="266713" y="258935"/>
                  </a:lnTo>
                  <a:lnTo>
                    <a:pt x="268754" y="283847"/>
                  </a:lnTo>
                  <a:lnTo>
                    <a:pt x="268244" y="296726"/>
                  </a:lnTo>
                  <a:lnTo>
                    <a:pt x="260591" y="334672"/>
                  </a:lnTo>
                  <a:lnTo>
                    <a:pt x="243495" y="369238"/>
                  </a:lnTo>
                  <a:lnTo>
                    <a:pt x="217005" y="397394"/>
                  </a:lnTo>
                  <a:lnTo>
                    <a:pt x="181572" y="416626"/>
                  </a:lnTo>
                  <a:lnTo>
                    <a:pt x="137534" y="423384"/>
                  </a:lnTo>
                  <a:lnTo>
                    <a:pt x="125867" y="422777"/>
                  </a:lnTo>
                  <a:lnTo>
                    <a:pt x="84832" y="408502"/>
                  </a:lnTo>
                  <a:lnTo>
                    <a:pt x="63145" y="389963"/>
                  </a:lnTo>
                  <a:lnTo>
                    <a:pt x="63145" y="418917"/>
                  </a:lnTo>
                  <a:lnTo>
                    <a:pt x="1232" y="418917"/>
                  </a:lnTo>
                  <a:lnTo>
                    <a:pt x="1232" y="412603"/>
                  </a:lnTo>
                  <a:lnTo>
                    <a:pt x="4209" y="412603"/>
                  </a:lnTo>
                  <a:lnTo>
                    <a:pt x="6930" y="411370"/>
                  </a:lnTo>
                  <a:lnTo>
                    <a:pt x="9394" y="408906"/>
                  </a:lnTo>
                  <a:lnTo>
                    <a:pt x="11961" y="406339"/>
                  </a:lnTo>
                  <a:lnTo>
                    <a:pt x="14169" y="403362"/>
                  </a:lnTo>
                  <a:lnTo>
                    <a:pt x="16017" y="399973"/>
                  </a:lnTo>
                  <a:lnTo>
                    <a:pt x="17968" y="396585"/>
                  </a:lnTo>
                  <a:lnTo>
                    <a:pt x="19354" y="392940"/>
                  </a:lnTo>
                  <a:lnTo>
                    <a:pt x="20175" y="389038"/>
                  </a:lnTo>
                  <a:lnTo>
                    <a:pt x="20997" y="385034"/>
                  </a:lnTo>
                  <a:lnTo>
                    <a:pt x="21408" y="381338"/>
                  </a:lnTo>
                  <a:lnTo>
                    <a:pt x="21408" y="377949"/>
                  </a:lnTo>
                  <a:lnTo>
                    <a:pt x="21408" y="56215"/>
                  </a:lnTo>
                  <a:lnTo>
                    <a:pt x="21408" y="49027"/>
                  </a:lnTo>
                  <a:lnTo>
                    <a:pt x="20381" y="42302"/>
                  </a:lnTo>
                  <a:lnTo>
                    <a:pt x="18327" y="36039"/>
                  </a:lnTo>
                  <a:lnTo>
                    <a:pt x="16274" y="29673"/>
                  </a:lnTo>
                  <a:lnTo>
                    <a:pt x="10164" y="26285"/>
                  </a:lnTo>
                  <a:lnTo>
                    <a:pt x="0" y="25874"/>
                  </a:lnTo>
                  <a:lnTo>
                    <a:pt x="0" y="19559"/>
                  </a:lnTo>
                  <a:lnTo>
                    <a:pt x="63145" y="0"/>
                  </a:lnTo>
                  <a:lnTo>
                    <a:pt x="63145" y="180504"/>
                  </a:lnTo>
                  <a:lnTo>
                    <a:pt x="70721" y="173660"/>
                  </a:lnTo>
                  <a:lnTo>
                    <a:pt x="107328" y="154225"/>
                  </a:lnTo>
                  <a:lnTo>
                    <a:pt x="126426" y="150067"/>
                  </a:lnTo>
                  <a:lnTo>
                    <a:pt x="135686" y="149547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3439" y="2295461"/>
              <a:ext cx="190764" cy="25391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97011" y="2285267"/>
              <a:ext cx="211454" cy="274955"/>
            </a:xfrm>
            <a:custGeom>
              <a:avLst/>
              <a:gdLst/>
              <a:ahLst/>
              <a:cxnLst/>
              <a:rect l="l" t="t" r="r" b="b"/>
              <a:pathLst>
                <a:path w="211454" h="274955">
                  <a:moveTo>
                    <a:pt x="210845" y="197445"/>
                  </a:moveTo>
                  <a:lnTo>
                    <a:pt x="198071" y="234505"/>
                  </a:lnTo>
                  <a:lnTo>
                    <a:pt x="164833" y="261361"/>
                  </a:lnTo>
                  <a:lnTo>
                    <a:pt x="127369" y="272951"/>
                  </a:lnTo>
                  <a:lnTo>
                    <a:pt x="106115" y="274452"/>
                  </a:lnTo>
                  <a:lnTo>
                    <a:pt x="93120" y="274000"/>
                  </a:lnTo>
                  <a:lnTo>
                    <a:pt x="53596" y="263565"/>
                  </a:lnTo>
                  <a:lnTo>
                    <a:pt x="32804" y="252274"/>
                  </a:lnTo>
                  <a:lnTo>
                    <a:pt x="27363" y="248989"/>
                  </a:lnTo>
                  <a:lnTo>
                    <a:pt x="22332" y="246216"/>
                  </a:lnTo>
                  <a:lnTo>
                    <a:pt x="17711" y="243957"/>
                  </a:lnTo>
                  <a:lnTo>
                    <a:pt x="13091" y="241596"/>
                  </a:lnTo>
                  <a:lnTo>
                    <a:pt x="8060" y="240415"/>
                  </a:lnTo>
                  <a:lnTo>
                    <a:pt x="2618" y="240415"/>
                  </a:lnTo>
                  <a:lnTo>
                    <a:pt x="2618" y="192363"/>
                  </a:lnTo>
                  <a:lnTo>
                    <a:pt x="8932" y="192363"/>
                  </a:lnTo>
                  <a:lnTo>
                    <a:pt x="10165" y="198318"/>
                  </a:lnTo>
                  <a:lnTo>
                    <a:pt x="13809" y="204787"/>
                  </a:lnTo>
                  <a:lnTo>
                    <a:pt x="42046" y="230866"/>
                  </a:lnTo>
                  <a:lnTo>
                    <a:pt x="78171" y="248279"/>
                  </a:lnTo>
                  <a:lnTo>
                    <a:pt x="101649" y="251658"/>
                  </a:lnTo>
                  <a:lnTo>
                    <a:pt x="109247" y="251658"/>
                  </a:lnTo>
                  <a:lnTo>
                    <a:pt x="116999" y="250837"/>
                  </a:lnTo>
                  <a:lnTo>
                    <a:pt x="124905" y="249194"/>
                  </a:lnTo>
                  <a:lnTo>
                    <a:pt x="132914" y="247551"/>
                  </a:lnTo>
                  <a:lnTo>
                    <a:pt x="140152" y="244830"/>
                  </a:lnTo>
                  <a:lnTo>
                    <a:pt x="146621" y="241031"/>
                  </a:lnTo>
                  <a:lnTo>
                    <a:pt x="153192" y="237232"/>
                  </a:lnTo>
                  <a:lnTo>
                    <a:pt x="158685" y="232509"/>
                  </a:lnTo>
                  <a:lnTo>
                    <a:pt x="163100" y="226862"/>
                  </a:lnTo>
                  <a:lnTo>
                    <a:pt x="167515" y="221112"/>
                  </a:lnTo>
                  <a:lnTo>
                    <a:pt x="169723" y="214233"/>
                  </a:lnTo>
                  <a:lnTo>
                    <a:pt x="169723" y="206224"/>
                  </a:lnTo>
                  <a:lnTo>
                    <a:pt x="169723" y="198318"/>
                  </a:lnTo>
                  <a:lnTo>
                    <a:pt x="167413" y="191439"/>
                  </a:lnTo>
                  <a:lnTo>
                    <a:pt x="162792" y="185586"/>
                  </a:lnTo>
                  <a:lnTo>
                    <a:pt x="158172" y="179631"/>
                  </a:lnTo>
                  <a:lnTo>
                    <a:pt x="120592" y="158326"/>
                  </a:lnTo>
                  <a:lnTo>
                    <a:pt x="84611" y="146313"/>
                  </a:lnTo>
                  <a:lnTo>
                    <a:pt x="76314" y="143540"/>
                  </a:lnTo>
                  <a:lnTo>
                    <a:pt x="36559" y="126849"/>
                  </a:lnTo>
                  <a:lnTo>
                    <a:pt x="4591" y="95498"/>
                  </a:lnTo>
                  <a:lnTo>
                    <a:pt x="0" y="72540"/>
                  </a:lnTo>
                  <a:lnTo>
                    <a:pt x="336" y="65378"/>
                  </a:lnTo>
                  <a:lnTo>
                    <a:pt x="17374" y="26942"/>
                  </a:lnTo>
                  <a:lnTo>
                    <a:pt x="54982" y="6006"/>
                  </a:lnTo>
                  <a:lnTo>
                    <a:pt x="102265" y="0"/>
                  </a:lnTo>
                  <a:lnTo>
                    <a:pt x="113893" y="259"/>
                  </a:lnTo>
                  <a:lnTo>
                    <a:pt x="156940" y="9651"/>
                  </a:lnTo>
                  <a:lnTo>
                    <a:pt x="166591" y="14682"/>
                  </a:lnTo>
                  <a:lnTo>
                    <a:pt x="170390" y="16274"/>
                  </a:lnTo>
                  <a:lnTo>
                    <a:pt x="174189" y="17403"/>
                  </a:lnTo>
                  <a:lnTo>
                    <a:pt x="177988" y="18430"/>
                  </a:lnTo>
                  <a:lnTo>
                    <a:pt x="182198" y="18943"/>
                  </a:lnTo>
                  <a:lnTo>
                    <a:pt x="186818" y="18943"/>
                  </a:lnTo>
                  <a:lnTo>
                    <a:pt x="186818" y="63145"/>
                  </a:lnTo>
                  <a:lnTo>
                    <a:pt x="181736" y="63145"/>
                  </a:lnTo>
                  <a:lnTo>
                    <a:pt x="175287" y="53317"/>
                  </a:lnTo>
                  <a:lnTo>
                    <a:pt x="167336" y="44779"/>
                  </a:lnTo>
                  <a:lnTo>
                    <a:pt x="123365" y="23487"/>
                  </a:lnTo>
                  <a:lnTo>
                    <a:pt x="99184" y="20791"/>
                  </a:lnTo>
                  <a:lnTo>
                    <a:pt x="91532" y="21051"/>
                  </a:lnTo>
                  <a:lnTo>
                    <a:pt x="53288" y="34961"/>
                  </a:lnTo>
                  <a:lnTo>
                    <a:pt x="39119" y="58730"/>
                  </a:lnTo>
                  <a:lnTo>
                    <a:pt x="39119" y="63761"/>
                  </a:lnTo>
                  <a:lnTo>
                    <a:pt x="39119" y="70846"/>
                  </a:lnTo>
                  <a:lnTo>
                    <a:pt x="66842" y="98077"/>
                  </a:lnTo>
                  <a:lnTo>
                    <a:pt x="105220" y="113238"/>
                  </a:lnTo>
                  <a:lnTo>
                    <a:pt x="112430" y="115510"/>
                  </a:lnTo>
                  <a:lnTo>
                    <a:pt x="121218" y="118349"/>
                  </a:lnTo>
                  <a:lnTo>
                    <a:pt x="164448" y="135031"/>
                  </a:lnTo>
                  <a:lnTo>
                    <a:pt x="197205" y="159933"/>
                  </a:lnTo>
                  <a:lnTo>
                    <a:pt x="210286" y="188618"/>
                  </a:lnTo>
                  <a:lnTo>
                    <a:pt x="210845" y="197445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173432" y="2179489"/>
            <a:ext cx="107314" cy="387350"/>
            <a:chOff x="4173432" y="2179489"/>
            <a:chExt cx="107314" cy="387350"/>
          </a:xfrm>
        </p:grpSpPr>
        <p:sp>
          <p:nvSpPr>
            <p:cNvPr id="14" name="object 14"/>
            <p:cNvSpPr/>
            <p:nvPr/>
          </p:nvSpPr>
          <p:spPr>
            <a:xfrm>
              <a:off x="4185262" y="2282187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20" h="273050">
                  <a:moveTo>
                    <a:pt x="1385" y="272450"/>
                  </a:moveTo>
                  <a:lnTo>
                    <a:pt x="1385" y="266135"/>
                  </a:lnTo>
                  <a:lnTo>
                    <a:pt x="4671" y="266135"/>
                  </a:lnTo>
                  <a:lnTo>
                    <a:pt x="7597" y="264903"/>
                  </a:lnTo>
                  <a:lnTo>
                    <a:pt x="20175" y="242571"/>
                  </a:lnTo>
                  <a:lnTo>
                    <a:pt x="21099" y="238567"/>
                  </a:lnTo>
                  <a:lnTo>
                    <a:pt x="21561" y="234871"/>
                  </a:lnTo>
                  <a:lnTo>
                    <a:pt x="21561" y="231482"/>
                  </a:lnTo>
                  <a:lnTo>
                    <a:pt x="21561" y="56677"/>
                  </a:lnTo>
                  <a:lnTo>
                    <a:pt x="21561" y="49592"/>
                  </a:lnTo>
                  <a:lnTo>
                    <a:pt x="20483" y="42815"/>
                  </a:lnTo>
                  <a:lnTo>
                    <a:pt x="18327" y="36347"/>
                  </a:lnTo>
                  <a:lnTo>
                    <a:pt x="16273" y="29776"/>
                  </a:lnTo>
                  <a:lnTo>
                    <a:pt x="10164" y="26233"/>
                  </a:lnTo>
                  <a:lnTo>
                    <a:pt x="0" y="25720"/>
                  </a:lnTo>
                  <a:lnTo>
                    <a:pt x="0" y="20175"/>
                  </a:lnTo>
                  <a:lnTo>
                    <a:pt x="63145" y="0"/>
                  </a:lnTo>
                  <a:lnTo>
                    <a:pt x="63145" y="231482"/>
                  </a:lnTo>
                  <a:lnTo>
                    <a:pt x="63145" y="234871"/>
                  </a:lnTo>
                  <a:lnTo>
                    <a:pt x="79932" y="266135"/>
                  </a:lnTo>
                  <a:lnTo>
                    <a:pt x="83321" y="266135"/>
                  </a:lnTo>
                  <a:lnTo>
                    <a:pt x="83321" y="272450"/>
                  </a:lnTo>
                  <a:lnTo>
                    <a:pt x="1385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7898" y="2179489"/>
              <a:ext cx="83571" cy="8295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324879" y="2165627"/>
            <a:ext cx="488315" cy="405765"/>
            <a:chOff x="4324879" y="2165627"/>
            <a:chExt cx="488315" cy="405765"/>
          </a:xfrm>
        </p:grpSpPr>
        <p:sp>
          <p:nvSpPr>
            <p:cNvPr id="17" name="object 17"/>
            <p:cNvSpPr/>
            <p:nvPr/>
          </p:nvSpPr>
          <p:spPr>
            <a:xfrm>
              <a:off x="4336709" y="2177457"/>
              <a:ext cx="464820" cy="382270"/>
            </a:xfrm>
            <a:custGeom>
              <a:avLst/>
              <a:gdLst/>
              <a:ahLst/>
              <a:cxnLst/>
              <a:rect l="l" t="t" r="r" b="b"/>
              <a:pathLst>
                <a:path w="464820" h="382269">
                  <a:moveTo>
                    <a:pt x="77006" y="133684"/>
                  </a:moveTo>
                  <a:lnTo>
                    <a:pt x="77006" y="285695"/>
                  </a:lnTo>
                  <a:lnTo>
                    <a:pt x="77045" y="293733"/>
                  </a:lnTo>
                  <a:lnTo>
                    <a:pt x="80703" y="337444"/>
                  </a:lnTo>
                  <a:lnTo>
                    <a:pt x="96310" y="355772"/>
                  </a:lnTo>
                  <a:lnTo>
                    <a:pt x="102265" y="355772"/>
                  </a:lnTo>
                  <a:lnTo>
                    <a:pt x="136648" y="329243"/>
                  </a:lnTo>
                  <a:lnTo>
                    <a:pt x="142000" y="312802"/>
                  </a:lnTo>
                  <a:lnTo>
                    <a:pt x="147545" y="312802"/>
                  </a:lnTo>
                  <a:lnTo>
                    <a:pt x="147545" y="358852"/>
                  </a:lnTo>
                  <a:lnTo>
                    <a:pt x="143849" y="358852"/>
                  </a:lnTo>
                  <a:lnTo>
                    <a:pt x="140717" y="360135"/>
                  </a:lnTo>
                  <a:lnTo>
                    <a:pt x="105085" y="376862"/>
                  </a:lnTo>
                  <a:lnTo>
                    <a:pt x="96566" y="377179"/>
                  </a:lnTo>
                  <a:lnTo>
                    <a:pt x="85805" y="376631"/>
                  </a:lnTo>
                  <a:lnTo>
                    <a:pt x="50247" y="358082"/>
                  </a:lnTo>
                  <a:lnTo>
                    <a:pt x="37011" y="321542"/>
                  </a:lnTo>
                  <a:lnTo>
                    <a:pt x="35269" y="276916"/>
                  </a:lnTo>
                  <a:lnTo>
                    <a:pt x="35269" y="133684"/>
                  </a:lnTo>
                  <a:lnTo>
                    <a:pt x="0" y="133684"/>
                  </a:lnTo>
                  <a:lnTo>
                    <a:pt x="0" y="112276"/>
                  </a:lnTo>
                  <a:lnTo>
                    <a:pt x="35269" y="112276"/>
                  </a:lnTo>
                  <a:lnTo>
                    <a:pt x="35269" y="56061"/>
                  </a:lnTo>
                  <a:lnTo>
                    <a:pt x="35269" y="48976"/>
                  </a:lnTo>
                  <a:lnTo>
                    <a:pt x="34345" y="42405"/>
                  </a:lnTo>
                  <a:lnTo>
                    <a:pt x="32496" y="36347"/>
                  </a:lnTo>
                  <a:lnTo>
                    <a:pt x="30648" y="30186"/>
                  </a:lnTo>
                  <a:lnTo>
                    <a:pt x="24436" y="26901"/>
                  </a:lnTo>
                  <a:lnTo>
                    <a:pt x="13861" y="26490"/>
                  </a:lnTo>
                  <a:lnTo>
                    <a:pt x="13861" y="20175"/>
                  </a:lnTo>
                  <a:lnTo>
                    <a:pt x="77006" y="0"/>
                  </a:lnTo>
                  <a:lnTo>
                    <a:pt x="77006" y="112276"/>
                  </a:lnTo>
                  <a:lnTo>
                    <a:pt x="147545" y="112276"/>
                  </a:lnTo>
                  <a:lnTo>
                    <a:pt x="147545" y="133684"/>
                  </a:lnTo>
                  <a:lnTo>
                    <a:pt x="77006" y="133684"/>
                  </a:lnTo>
                  <a:close/>
                </a:path>
                <a:path w="464820" h="382269">
                  <a:moveTo>
                    <a:pt x="245432" y="249810"/>
                  </a:moveTo>
                  <a:lnTo>
                    <a:pt x="256059" y="291702"/>
                  </a:lnTo>
                  <a:lnTo>
                    <a:pt x="277776" y="326817"/>
                  </a:lnTo>
                  <a:lnTo>
                    <a:pt x="311042" y="350997"/>
                  </a:lnTo>
                  <a:lnTo>
                    <a:pt x="356322" y="360084"/>
                  </a:lnTo>
                  <a:lnTo>
                    <a:pt x="363417" y="359834"/>
                  </a:lnTo>
                  <a:lnTo>
                    <a:pt x="400602" y="351074"/>
                  </a:lnTo>
                  <a:lnTo>
                    <a:pt x="438104" y="325739"/>
                  </a:lnTo>
                  <a:lnTo>
                    <a:pt x="452273" y="300789"/>
                  </a:lnTo>
                  <a:lnTo>
                    <a:pt x="457972" y="300789"/>
                  </a:lnTo>
                  <a:lnTo>
                    <a:pt x="457972" y="348225"/>
                  </a:lnTo>
                  <a:lnTo>
                    <a:pt x="455405" y="348225"/>
                  </a:lnTo>
                  <a:lnTo>
                    <a:pt x="452530" y="349046"/>
                  </a:lnTo>
                  <a:lnTo>
                    <a:pt x="449347" y="350689"/>
                  </a:lnTo>
                  <a:lnTo>
                    <a:pt x="446267" y="352332"/>
                  </a:lnTo>
                  <a:lnTo>
                    <a:pt x="442622" y="354437"/>
                  </a:lnTo>
                  <a:lnTo>
                    <a:pt x="438412" y="357004"/>
                  </a:lnTo>
                  <a:lnTo>
                    <a:pt x="431549" y="360844"/>
                  </a:lnTo>
                  <a:lnTo>
                    <a:pt x="392795" y="376881"/>
                  </a:lnTo>
                  <a:lnTo>
                    <a:pt x="347544" y="381646"/>
                  </a:lnTo>
                  <a:lnTo>
                    <a:pt x="333548" y="381136"/>
                  </a:lnTo>
                  <a:lnTo>
                    <a:pt x="293639" y="373483"/>
                  </a:lnTo>
                  <a:lnTo>
                    <a:pt x="258668" y="356157"/>
                  </a:lnTo>
                  <a:lnTo>
                    <a:pt x="230917" y="328781"/>
                  </a:lnTo>
                  <a:lnTo>
                    <a:pt x="212195" y="290758"/>
                  </a:lnTo>
                  <a:lnTo>
                    <a:pt x="205697" y="241493"/>
                  </a:lnTo>
                  <a:lnTo>
                    <a:pt x="206188" y="229827"/>
                  </a:lnTo>
                  <a:lnTo>
                    <a:pt x="217989" y="182650"/>
                  </a:lnTo>
                  <a:lnTo>
                    <a:pt x="246078" y="141914"/>
                  </a:lnTo>
                  <a:lnTo>
                    <a:pt x="278854" y="119822"/>
                  </a:lnTo>
                  <a:lnTo>
                    <a:pt x="322372" y="108560"/>
                  </a:lnTo>
                  <a:lnTo>
                    <a:pt x="339381" y="107809"/>
                  </a:lnTo>
                  <a:lnTo>
                    <a:pt x="354667" y="108483"/>
                  </a:lnTo>
                  <a:lnTo>
                    <a:pt x="394518" y="118590"/>
                  </a:lnTo>
                  <a:lnTo>
                    <a:pt x="433638" y="148161"/>
                  </a:lnTo>
                  <a:lnTo>
                    <a:pt x="456740" y="192979"/>
                  </a:lnTo>
                  <a:lnTo>
                    <a:pt x="463815" y="234649"/>
                  </a:lnTo>
                  <a:lnTo>
                    <a:pt x="464286" y="249810"/>
                  </a:lnTo>
                  <a:lnTo>
                    <a:pt x="245432" y="24981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0312" y="2294229"/>
              <a:ext cx="203394" cy="12207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16157" y="2179489"/>
            <a:ext cx="576580" cy="392430"/>
            <a:chOff x="5016157" y="2179489"/>
            <a:chExt cx="576580" cy="392430"/>
          </a:xfrm>
        </p:grpSpPr>
        <p:sp>
          <p:nvSpPr>
            <p:cNvPr id="20" name="object 20"/>
            <p:cNvSpPr/>
            <p:nvPr/>
          </p:nvSpPr>
          <p:spPr>
            <a:xfrm>
              <a:off x="5027987" y="2282187"/>
              <a:ext cx="553085" cy="278130"/>
            </a:xfrm>
            <a:custGeom>
              <a:avLst/>
              <a:gdLst/>
              <a:ahLst/>
              <a:cxnLst/>
              <a:rect l="l" t="t" r="r" b="b"/>
              <a:pathLst>
                <a:path w="553085" h="278130">
                  <a:moveTo>
                    <a:pt x="407520" y="13861"/>
                  </a:moveTo>
                  <a:lnTo>
                    <a:pt x="399922" y="13861"/>
                  </a:lnTo>
                  <a:lnTo>
                    <a:pt x="394121" y="15966"/>
                  </a:lnTo>
                  <a:lnTo>
                    <a:pt x="283847" y="277532"/>
                  </a:lnTo>
                  <a:lnTo>
                    <a:pt x="202528" y="78085"/>
                  </a:lnTo>
                  <a:lnTo>
                    <a:pt x="121825" y="276916"/>
                  </a:lnTo>
                  <a:lnTo>
                    <a:pt x="28338" y="46050"/>
                  </a:lnTo>
                  <a:lnTo>
                    <a:pt x="25463" y="38862"/>
                  </a:lnTo>
                  <a:lnTo>
                    <a:pt x="21818" y="31726"/>
                  </a:lnTo>
                  <a:lnTo>
                    <a:pt x="17403" y="24642"/>
                  </a:lnTo>
                  <a:lnTo>
                    <a:pt x="12988" y="17454"/>
                  </a:lnTo>
                  <a:lnTo>
                    <a:pt x="7187" y="13861"/>
                  </a:lnTo>
                  <a:lnTo>
                    <a:pt x="0" y="13861"/>
                  </a:lnTo>
                  <a:lnTo>
                    <a:pt x="0" y="7546"/>
                  </a:lnTo>
                  <a:lnTo>
                    <a:pt x="86401" y="7546"/>
                  </a:lnTo>
                  <a:lnTo>
                    <a:pt x="86401" y="13861"/>
                  </a:lnTo>
                  <a:lnTo>
                    <a:pt x="83526" y="13861"/>
                  </a:lnTo>
                  <a:lnTo>
                    <a:pt x="79882" y="15247"/>
                  </a:lnTo>
                  <a:lnTo>
                    <a:pt x="75466" y="18019"/>
                  </a:lnTo>
                  <a:lnTo>
                    <a:pt x="71051" y="20689"/>
                  </a:lnTo>
                  <a:lnTo>
                    <a:pt x="68844" y="25155"/>
                  </a:lnTo>
                  <a:lnTo>
                    <a:pt x="68844" y="31418"/>
                  </a:lnTo>
                  <a:lnTo>
                    <a:pt x="68844" y="32342"/>
                  </a:lnTo>
                  <a:lnTo>
                    <a:pt x="69152" y="34191"/>
                  </a:lnTo>
                  <a:lnTo>
                    <a:pt x="133838" y="196675"/>
                  </a:lnTo>
                  <a:lnTo>
                    <a:pt x="213309" y="616"/>
                  </a:lnTo>
                  <a:lnTo>
                    <a:pt x="293396" y="196675"/>
                  </a:lnTo>
                  <a:lnTo>
                    <a:pt x="355772" y="41583"/>
                  </a:lnTo>
                  <a:lnTo>
                    <a:pt x="357928" y="35217"/>
                  </a:lnTo>
                  <a:lnTo>
                    <a:pt x="359006" y="30802"/>
                  </a:lnTo>
                  <a:lnTo>
                    <a:pt x="359006" y="28338"/>
                  </a:lnTo>
                  <a:lnTo>
                    <a:pt x="359006" y="24950"/>
                  </a:lnTo>
                  <a:lnTo>
                    <a:pt x="357928" y="21818"/>
                  </a:lnTo>
                  <a:lnTo>
                    <a:pt x="355772" y="18943"/>
                  </a:lnTo>
                  <a:lnTo>
                    <a:pt x="353718" y="15966"/>
                  </a:lnTo>
                  <a:lnTo>
                    <a:pt x="350176" y="14271"/>
                  </a:lnTo>
                  <a:lnTo>
                    <a:pt x="345144" y="13861"/>
                  </a:lnTo>
                  <a:lnTo>
                    <a:pt x="345144" y="7546"/>
                  </a:lnTo>
                  <a:lnTo>
                    <a:pt x="407520" y="7546"/>
                  </a:lnTo>
                  <a:lnTo>
                    <a:pt x="407520" y="13861"/>
                  </a:lnTo>
                  <a:close/>
                </a:path>
                <a:path w="553085" h="278130">
                  <a:moveTo>
                    <a:pt x="470613" y="272450"/>
                  </a:moveTo>
                  <a:lnTo>
                    <a:pt x="470613" y="266135"/>
                  </a:lnTo>
                  <a:lnTo>
                    <a:pt x="473898" y="266135"/>
                  </a:lnTo>
                  <a:lnTo>
                    <a:pt x="476825" y="264903"/>
                  </a:lnTo>
                  <a:lnTo>
                    <a:pt x="479391" y="262439"/>
                  </a:lnTo>
                  <a:lnTo>
                    <a:pt x="481958" y="259872"/>
                  </a:lnTo>
                  <a:lnTo>
                    <a:pt x="484063" y="256895"/>
                  </a:lnTo>
                  <a:lnTo>
                    <a:pt x="485706" y="253506"/>
                  </a:lnTo>
                  <a:lnTo>
                    <a:pt x="487349" y="250118"/>
                  </a:lnTo>
                  <a:lnTo>
                    <a:pt x="488581" y="246473"/>
                  </a:lnTo>
                  <a:lnTo>
                    <a:pt x="489402" y="242571"/>
                  </a:lnTo>
                  <a:lnTo>
                    <a:pt x="490326" y="238567"/>
                  </a:lnTo>
                  <a:lnTo>
                    <a:pt x="490788" y="234871"/>
                  </a:lnTo>
                  <a:lnTo>
                    <a:pt x="490788" y="231482"/>
                  </a:lnTo>
                  <a:lnTo>
                    <a:pt x="490788" y="56677"/>
                  </a:lnTo>
                  <a:lnTo>
                    <a:pt x="490788" y="49592"/>
                  </a:lnTo>
                  <a:lnTo>
                    <a:pt x="489711" y="42815"/>
                  </a:lnTo>
                  <a:lnTo>
                    <a:pt x="487554" y="36347"/>
                  </a:lnTo>
                  <a:lnTo>
                    <a:pt x="485500" y="29776"/>
                  </a:lnTo>
                  <a:lnTo>
                    <a:pt x="479391" y="26233"/>
                  </a:lnTo>
                  <a:lnTo>
                    <a:pt x="469226" y="25720"/>
                  </a:lnTo>
                  <a:lnTo>
                    <a:pt x="469226" y="20175"/>
                  </a:lnTo>
                  <a:lnTo>
                    <a:pt x="532372" y="0"/>
                  </a:lnTo>
                  <a:lnTo>
                    <a:pt x="532372" y="231482"/>
                  </a:lnTo>
                  <a:lnTo>
                    <a:pt x="532372" y="234871"/>
                  </a:lnTo>
                  <a:lnTo>
                    <a:pt x="549160" y="266135"/>
                  </a:lnTo>
                  <a:lnTo>
                    <a:pt x="552548" y="266135"/>
                  </a:lnTo>
                  <a:lnTo>
                    <a:pt x="552548" y="272450"/>
                  </a:lnTo>
                  <a:lnTo>
                    <a:pt x="470613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89850" y="2179489"/>
              <a:ext cx="83571" cy="82955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5665141" y="21344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20" h="420369">
                <a:moveTo>
                  <a:pt x="1231" y="420149"/>
                </a:moveTo>
                <a:lnTo>
                  <a:pt x="1231" y="413835"/>
                </a:lnTo>
                <a:lnTo>
                  <a:pt x="4517" y="413835"/>
                </a:lnTo>
                <a:lnTo>
                  <a:pt x="7443" y="412603"/>
                </a:lnTo>
                <a:lnTo>
                  <a:pt x="10010" y="410138"/>
                </a:lnTo>
                <a:lnTo>
                  <a:pt x="12577" y="407572"/>
                </a:lnTo>
                <a:lnTo>
                  <a:pt x="14785" y="404594"/>
                </a:lnTo>
                <a:lnTo>
                  <a:pt x="16633" y="401206"/>
                </a:lnTo>
                <a:lnTo>
                  <a:pt x="18481" y="397817"/>
                </a:lnTo>
                <a:lnTo>
                  <a:pt x="19816" y="394172"/>
                </a:lnTo>
                <a:lnTo>
                  <a:pt x="20637" y="390271"/>
                </a:lnTo>
                <a:lnTo>
                  <a:pt x="21561" y="386266"/>
                </a:lnTo>
                <a:lnTo>
                  <a:pt x="22023" y="382570"/>
                </a:lnTo>
                <a:lnTo>
                  <a:pt x="22023" y="379182"/>
                </a:lnTo>
                <a:lnTo>
                  <a:pt x="22023" y="56215"/>
                </a:lnTo>
                <a:lnTo>
                  <a:pt x="22023" y="49027"/>
                </a:lnTo>
                <a:lnTo>
                  <a:pt x="20945" y="42302"/>
                </a:lnTo>
                <a:lnTo>
                  <a:pt x="18789" y="36039"/>
                </a:lnTo>
                <a:lnTo>
                  <a:pt x="16735" y="29673"/>
                </a:lnTo>
                <a:lnTo>
                  <a:pt x="10472" y="26285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68998" y="401206"/>
                </a:lnTo>
                <a:lnTo>
                  <a:pt x="70846" y="404594"/>
                </a:lnTo>
                <a:lnTo>
                  <a:pt x="72950" y="407572"/>
                </a:lnTo>
                <a:lnTo>
                  <a:pt x="75312" y="410138"/>
                </a:lnTo>
                <a:lnTo>
                  <a:pt x="77674" y="412603"/>
                </a:lnTo>
                <a:lnTo>
                  <a:pt x="80498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1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26614" y="21344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20" h="420369">
                <a:moveTo>
                  <a:pt x="1231" y="420149"/>
                </a:moveTo>
                <a:lnTo>
                  <a:pt x="1231" y="413835"/>
                </a:lnTo>
                <a:lnTo>
                  <a:pt x="4517" y="413835"/>
                </a:lnTo>
                <a:lnTo>
                  <a:pt x="7443" y="412603"/>
                </a:lnTo>
                <a:lnTo>
                  <a:pt x="10010" y="410138"/>
                </a:lnTo>
                <a:lnTo>
                  <a:pt x="12577" y="407572"/>
                </a:lnTo>
                <a:lnTo>
                  <a:pt x="14785" y="404594"/>
                </a:lnTo>
                <a:lnTo>
                  <a:pt x="16633" y="401206"/>
                </a:lnTo>
                <a:lnTo>
                  <a:pt x="18481" y="397817"/>
                </a:lnTo>
                <a:lnTo>
                  <a:pt x="19816" y="394172"/>
                </a:lnTo>
                <a:lnTo>
                  <a:pt x="20637" y="390271"/>
                </a:lnTo>
                <a:lnTo>
                  <a:pt x="21561" y="386266"/>
                </a:lnTo>
                <a:lnTo>
                  <a:pt x="22023" y="382570"/>
                </a:lnTo>
                <a:lnTo>
                  <a:pt x="22023" y="379182"/>
                </a:lnTo>
                <a:lnTo>
                  <a:pt x="22023" y="56215"/>
                </a:lnTo>
                <a:lnTo>
                  <a:pt x="22023" y="49027"/>
                </a:lnTo>
                <a:lnTo>
                  <a:pt x="20945" y="42302"/>
                </a:lnTo>
                <a:lnTo>
                  <a:pt x="18789" y="36039"/>
                </a:lnTo>
                <a:lnTo>
                  <a:pt x="16735" y="29673"/>
                </a:lnTo>
                <a:lnTo>
                  <a:pt x="10472" y="26285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68998" y="401206"/>
                </a:lnTo>
                <a:lnTo>
                  <a:pt x="70846" y="404594"/>
                </a:lnTo>
                <a:lnTo>
                  <a:pt x="72950" y="407572"/>
                </a:lnTo>
                <a:lnTo>
                  <a:pt x="75312" y="410138"/>
                </a:lnTo>
                <a:lnTo>
                  <a:pt x="77674" y="412603"/>
                </a:lnTo>
                <a:lnTo>
                  <a:pt x="80497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1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67081" y="2285267"/>
            <a:ext cx="267970" cy="401955"/>
          </a:xfrm>
          <a:custGeom>
            <a:avLst/>
            <a:gdLst/>
            <a:ahLst/>
            <a:cxnLst/>
            <a:rect l="l" t="t" r="r" b="b"/>
            <a:pathLst>
              <a:path w="267970" h="401955">
                <a:moveTo>
                  <a:pt x="133837" y="0"/>
                </a:moveTo>
                <a:lnTo>
                  <a:pt x="179782" y="6584"/>
                </a:lnTo>
                <a:lnTo>
                  <a:pt x="215696" y="25219"/>
                </a:lnTo>
                <a:lnTo>
                  <a:pt x="249040" y="62606"/>
                </a:lnTo>
                <a:lnTo>
                  <a:pt x="262930" y="98183"/>
                </a:lnTo>
                <a:lnTo>
                  <a:pt x="267521" y="136302"/>
                </a:lnTo>
                <a:lnTo>
                  <a:pt x="267031" y="148892"/>
                </a:lnTo>
                <a:lnTo>
                  <a:pt x="255220" y="198138"/>
                </a:lnTo>
                <a:lnTo>
                  <a:pt x="227132" y="239558"/>
                </a:lnTo>
                <a:lnTo>
                  <a:pt x="195597" y="261823"/>
                </a:lnTo>
                <a:lnTo>
                  <a:pt x="154764" y="273085"/>
                </a:lnTo>
                <a:lnTo>
                  <a:pt x="138920" y="273836"/>
                </a:lnTo>
                <a:lnTo>
                  <a:pt x="129073" y="273191"/>
                </a:lnTo>
                <a:lnTo>
                  <a:pt x="88740" y="257944"/>
                </a:lnTo>
                <a:lnTo>
                  <a:pt x="61913" y="237181"/>
                </a:lnTo>
                <a:lnTo>
                  <a:pt x="61913" y="360854"/>
                </a:lnTo>
                <a:lnTo>
                  <a:pt x="61913" y="364242"/>
                </a:lnTo>
                <a:lnTo>
                  <a:pt x="62324" y="367939"/>
                </a:lnTo>
                <a:lnTo>
                  <a:pt x="78700" y="395507"/>
                </a:lnTo>
                <a:lnTo>
                  <a:pt x="82089" y="395507"/>
                </a:lnTo>
                <a:lnTo>
                  <a:pt x="82089" y="401822"/>
                </a:lnTo>
                <a:lnTo>
                  <a:pt x="0" y="401822"/>
                </a:lnTo>
                <a:lnTo>
                  <a:pt x="0" y="395507"/>
                </a:lnTo>
                <a:lnTo>
                  <a:pt x="2977" y="395507"/>
                </a:lnTo>
                <a:lnTo>
                  <a:pt x="5698" y="394224"/>
                </a:lnTo>
                <a:lnTo>
                  <a:pt x="8162" y="391657"/>
                </a:lnTo>
                <a:lnTo>
                  <a:pt x="10729" y="389192"/>
                </a:lnTo>
                <a:lnTo>
                  <a:pt x="12936" y="386266"/>
                </a:lnTo>
                <a:lnTo>
                  <a:pt x="14785" y="382878"/>
                </a:lnTo>
                <a:lnTo>
                  <a:pt x="16736" y="379592"/>
                </a:lnTo>
                <a:lnTo>
                  <a:pt x="18122" y="375947"/>
                </a:lnTo>
                <a:lnTo>
                  <a:pt x="18943" y="371943"/>
                </a:lnTo>
                <a:lnTo>
                  <a:pt x="19765" y="367939"/>
                </a:lnTo>
                <a:lnTo>
                  <a:pt x="20175" y="364242"/>
                </a:lnTo>
                <a:lnTo>
                  <a:pt x="20175" y="360854"/>
                </a:lnTo>
                <a:lnTo>
                  <a:pt x="20175" y="41583"/>
                </a:lnTo>
                <a:lnTo>
                  <a:pt x="20175" y="37784"/>
                </a:lnTo>
                <a:lnTo>
                  <a:pt x="20073" y="34139"/>
                </a:lnTo>
                <a:lnTo>
                  <a:pt x="19867" y="30648"/>
                </a:lnTo>
                <a:lnTo>
                  <a:pt x="19662" y="27055"/>
                </a:lnTo>
                <a:lnTo>
                  <a:pt x="18943" y="23923"/>
                </a:lnTo>
                <a:lnTo>
                  <a:pt x="17711" y="21253"/>
                </a:lnTo>
                <a:lnTo>
                  <a:pt x="16479" y="18481"/>
                </a:lnTo>
                <a:lnTo>
                  <a:pt x="14477" y="16171"/>
                </a:lnTo>
                <a:lnTo>
                  <a:pt x="11705" y="14323"/>
                </a:lnTo>
                <a:lnTo>
                  <a:pt x="9035" y="12372"/>
                </a:lnTo>
                <a:lnTo>
                  <a:pt x="5133" y="11191"/>
                </a:lnTo>
                <a:lnTo>
                  <a:pt x="0" y="10780"/>
                </a:lnTo>
                <a:lnTo>
                  <a:pt x="0" y="4466"/>
                </a:lnTo>
                <a:lnTo>
                  <a:pt x="61913" y="4466"/>
                </a:lnTo>
                <a:lnTo>
                  <a:pt x="61913" y="32188"/>
                </a:lnTo>
                <a:lnTo>
                  <a:pt x="68555" y="25056"/>
                </a:lnTo>
                <a:lnTo>
                  <a:pt x="101755" y="4851"/>
                </a:lnTo>
                <a:lnTo>
                  <a:pt x="122469" y="539"/>
                </a:lnTo>
                <a:lnTo>
                  <a:pt x="133837" y="0"/>
                </a:lnTo>
                <a:close/>
              </a:path>
              <a:path w="267970" h="401955">
                <a:moveTo>
                  <a:pt x="139536" y="252274"/>
                </a:moveTo>
                <a:lnTo>
                  <a:pt x="177886" y="242263"/>
                </a:lnTo>
                <a:lnTo>
                  <a:pt x="210026" y="209853"/>
                </a:lnTo>
                <a:lnTo>
                  <a:pt x="224667" y="164871"/>
                </a:lnTo>
                <a:lnTo>
                  <a:pt x="225938" y="145081"/>
                </a:lnTo>
                <a:lnTo>
                  <a:pt x="225543" y="133799"/>
                </a:lnTo>
                <a:lnTo>
                  <a:pt x="216110" y="89636"/>
                </a:lnTo>
                <a:lnTo>
                  <a:pt x="194952" y="52682"/>
                </a:lnTo>
                <a:lnTo>
                  <a:pt x="162956" y="27645"/>
                </a:lnTo>
                <a:lnTo>
                  <a:pt x="132605" y="21407"/>
                </a:lnTo>
                <a:lnTo>
                  <a:pt x="126002" y="21725"/>
                </a:lnTo>
                <a:lnTo>
                  <a:pt x="88750" y="36626"/>
                </a:lnTo>
                <a:lnTo>
                  <a:pt x="65292" y="70095"/>
                </a:lnTo>
                <a:lnTo>
                  <a:pt x="61913" y="92100"/>
                </a:lnTo>
                <a:lnTo>
                  <a:pt x="61913" y="174805"/>
                </a:lnTo>
                <a:lnTo>
                  <a:pt x="72559" y="212924"/>
                </a:lnTo>
                <a:lnTo>
                  <a:pt x="104902" y="243592"/>
                </a:lnTo>
                <a:lnTo>
                  <a:pt x="139536" y="25227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6493388" y="2179489"/>
            <a:ext cx="1000125" cy="398145"/>
            <a:chOff x="6493388" y="2179489"/>
            <a:chExt cx="1000125" cy="398145"/>
          </a:xfrm>
        </p:grpSpPr>
        <p:sp>
          <p:nvSpPr>
            <p:cNvPr id="26" name="object 26"/>
            <p:cNvSpPr/>
            <p:nvPr/>
          </p:nvSpPr>
          <p:spPr>
            <a:xfrm>
              <a:off x="6505218" y="2282187"/>
              <a:ext cx="976630" cy="283845"/>
            </a:xfrm>
            <a:custGeom>
              <a:avLst/>
              <a:gdLst/>
              <a:ahLst/>
              <a:cxnLst/>
              <a:rect l="l" t="t" r="r" b="b"/>
              <a:pathLst>
                <a:path w="976629" h="283844">
                  <a:moveTo>
                    <a:pt x="155861" y="53596"/>
                  </a:moveTo>
                  <a:lnTo>
                    <a:pt x="150830" y="45177"/>
                  </a:lnTo>
                  <a:lnTo>
                    <a:pt x="145543" y="39940"/>
                  </a:lnTo>
                  <a:lnTo>
                    <a:pt x="139999" y="37887"/>
                  </a:lnTo>
                  <a:lnTo>
                    <a:pt x="134556" y="35731"/>
                  </a:lnTo>
                  <a:lnTo>
                    <a:pt x="128242" y="34653"/>
                  </a:lnTo>
                  <a:lnTo>
                    <a:pt x="121054" y="34653"/>
                  </a:lnTo>
                  <a:lnTo>
                    <a:pt x="116434" y="34653"/>
                  </a:lnTo>
                  <a:lnTo>
                    <a:pt x="111505" y="35731"/>
                  </a:lnTo>
                  <a:lnTo>
                    <a:pt x="106269" y="37887"/>
                  </a:lnTo>
                  <a:lnTo>
                    <a:pt x="101033" y="39940"/>
                  </a:lnTo>
                  <a:lnTo>
                    <a:pt x="95899" y="42661"/>
                  </a:lnTo>
                  <a:lnTo>
                    <a:pt x="90868" y="46050"/>
                  </a:lnTo>
                  <a:lnTo>
                    <a:pt x="85837" y="49335"/>
                  </a:lnTo>
                  <a:lnTo>
                    <a:pt x="63761" y="68074"/>
                  </a:lnTo>
                  <a:lnTo>
                    <a:pt x="63761" y="232098"/>
                  </a:lnTo>
                  <a:lnTo>
                    <a:pt x="63761" y="235487"/>
                  </a:lnTo>
                  <a:lnTo>
                    <a:pt x="80549" y="266135"/>
                  </a:lnTo>
                  <a:lnTo>
                    <a:pt x="83937" y="266135"/>
                  </a:lnTo>
                  <a:lnTo>
                    <a:pt x="83937" y="272450"/>
                  </a:lnTo>
                  <a:lnTo>
                    <a:pt x="1848" y="272450"/>
                  </a:lnTo>
                  <a:lnTo>
                    <a:pt x="1848" y="266135"/>
                  </a:lnTo>
                  <a:lnTo>
                    <a:pt x="4825" y="266135"/>
                  </a:lnTo>
                  <a:lnTo>
                    <a:pt x="7546" y="265006"/>
                  </a:lnTo>
                  <a:lnTo>
                    <a:pt x="10010" y="262747"/>
                  </a:lnTo>
                  <a:lnTo>
                    <a:pt x="12577" y="260386"/>
                  </a:lnTo>
                  <a:lnTo>
                    <a:pt x="14785" y="257408"/>
                  </a:lnTo>
                  <a:lnTo>
                    <a:pt x="16633" y="253814"/>
                  </a:lnTo>
                  <a:lnTo>
                    <a:pt x="18584" y="250221"/>
                  </a:lnTo>
                  <a:lnTo>
                    <a:pt x="19970" y="246576"/>
                  </a:lnTo>
                  <a:lnTo>
                    <a:pt x="20791" y="242879"/>
                  </a:lnTo>
                  <a:lnTo>
                    <a:pt x="21613" y="239080"/>
                  </a:lnTo>
                  <a:lnTo>
                    <a:pt x="22024" y="235487"/>
                  </a:lnTo>
                  <a:lnTo>
                    <a:pt x="22024" y="232098"/>
                  </a:lnTo>
                  <a:lnTo>
                    <a:pt x="22024" y="56061"/>
                  </a:lnTo>
                  <a:lnTo>
                    <a:pt x="22024" y="50208"/>
                  </a:lnTo>
                  <a:lnTo>
                    <a:pt x="20124" y="44355"/>
                  </a:lnTo>
                  <a:lnTo>
                    <a:pt x="16325" y="38503"/>
                  </a:lnTo>
                  <a:lnTo>
                    <a:pt x="12629" y="32548"/>
                  </a:lnTo>
                  <a:lnTo>
                    <a:pt x="7187" y="28749"/>
                  </a:lnTo>
                  <a:lnTo>
                    <a:pt x="0" y="27106"/>
                  </a:lnTo>
                  <a:lnTo>
                    <a:pt x="0" y="22023"/>
                  </a:lnTo>
                  <a:lnTo>
                    <a:pt x="63761" y="3080"/>
                  </a:lnTo>
                  <a:lnTo>
                    <a:pt x="63761" y="40967"/>
                  </a:lnTo>
                  <a:lnTo>
                    <a:pt x="67560" y="36347"/>
                  </a:lnTo>
                  <a:lnTo>
                    <a:pt x="71565" y="31829"/>
                  </a:lnTo>
                  <a:lnTo>
                    <a:pt x="75774" y="27414"/>
                  </a:lnTo>
                  <a:lnTo>
                    <a:pt x="79984" y="22999"/>
                  </a:lnTo>
                  <a:lnTo>
                    <a:pt x="107193" y="6622"/>
                  </a:lnTo>
                  <a:lnTo>
                    <a:pt x="113559" y="4261"/>
                  </a:lnTo>
                  <a:lnTo>
                    <a:pt x="120952" y="3080"/>
                  </a:lnTo>
                  <a:lnTo>
                    <a:pt x="129371" y="3080"/>
                  </a:lnTo>
                  <a:lnTo>
                    <a:pt x="135224" y="3080"/>
                  </a:lnTo>
                  <a:lnTo>
                    <a:pt x="142770" y="4363"/>
                  </a:lnTo>
                  <a:lnTo>
                    <a:pt x="152011" y="6930"/>
                  </a:lnTo>
                  <a:lnTo>
                    <a:pt x="161252" y="9394"/>
                  </a:lnTo>
                  <a:lnTo>
                    <a:pt x="168850" y="12115"/>
                  </a:lnTo>
                  <a:lnTo>
                    <a:pt x="174805" y="15093"/>
                  </a:lnTo>
                  <a:lnTo>
                    <a:pt x="155861" y="53596"/>
                  </a:lnTo>
                  <a:close/>
                </a:path>
                <a:path w="976629" h="283844">
                  <a:moveTo>
                    <a:pt x="362630" y="276916"/>
                  </a:moveTo>
                  <a:lnTo>
                    <a:pt x="318968" y="271112"/>
                  </a:lnTo>
                  <a:lnTo>
                    <a:pt x="282505" y="254238"/>
                  </a:lnTo>
                  <a:lnTo>
                    <a:pt x="246812" y="218468"/>
                  </a:lnTo>
                  <a:lnTo>
                    <a:pt x="230708" y="182997"/>
                  </a:lnTo>
                  <a:lnTo>
                    <a:pt x="225250" y="141846"/>
                  </a:lnTo>
                  <a:lnTo>
                    <a:pt x="225914" y="126714"/>
                  </a:lnTo>
                  <a:lnTo>
                    <a:pt x="235877" y="85477"/>
                  </a:lnTo>
                  <a:lnTo>
                    <a:pt x="256640" y="51199"/>
                  </a:lnTo>
                  <a:lnTo>
                    <a:pt x="286240" y="25335"/>
                  </a:lnTo>
                  <a:lnTo>
                    <a:pt x="323482" y="8798"/>
                  </a:lnTo>
                  <a:lnTo>
                    <a:pt x="366481" y="3080"/>
                  </a:lnTo>
                  <a:lnTo>
                    <a:pt x="381324" y="3696"/>
                  </a:lnTo>
                  <a:lnTo>
                    <a:pt x="421926" y="12937"/>
                  </a:lnTo>
                  <a:lnTo>
                    <a:pt x="455915" y="31996"/>
                  </a:lnTo>
                  <a:lnTo>
                    <a:pt x="488325" y="70499"/>
                  </a:lnTo>
                  <a:lnTo>
                    <a:pt x="501474" y="107732"/>
                  </a:lnTo>
                  <a:lnTo>
                    <a:pt x="504015" y="135532"/>
                  </a:lnTo>
                  <a:lnTo>
                    <a:pt x="503438" y="148989"/>
                  </a:lnTo>
                  <a:lnTo>
                    <a:pt x="494774" y="188204"/>
                  </a:lnTo>
                  <a:lnTo>
                    <a:pt x="476120" y="223175"/>
                  </a:lnTo>
                  <a:lnTo>
                    <a:pt x="447723" y="251004"/>
                  </a:lnTo>
                  <a:lnTo>
                    <a:pt x="409990" y="270159"/>
                  </a:lnTo>
                  <a:lnTo>
                    <a:pt x="362630" y="276916"/>
                  </a:lnTo>
                  <a:close/>
                </a:path>
                <a:path w="976629" h="283844">
                  <a:moveTo>
                    <a:pt x="358934" y="23872"/>
                  </a:moveTo>
                  <a:lnTo>
                    <a:pt x="318736" y="34961"/>
                  </a:lnTo>
                  <a:lnTo>
                    <a:pt x="289782" y="60219"/>
                  </a:lnTo>
                  <a:lnTo>
                    <a:pt x="272224" y="95180"/>
                  </a:lnTo>
                  <a:lnTo>
                    <a:pt x="266218" y="134916"/>
                  </a:lnTo>
                  <a:lnTo>
                    <a:pt x="266670" y="146515"/>
                  </a:lnTo>
                  <a:lnTo>
                    <a:pt x="277471" y="190611"/>
                  </a:lnTo>
                  <a:lnTo>
                    <a:pt x="301362" y="226900"/>
                  </a:lnTo>
                  <a:lnTo>
                    <a:pt x="336486" y="250407"/>
                  </a:lnTo>
                  <a:lnTo>
                    <a:pt x="368945" y="256125"/>
                  </a:lnTo>
                  <a:lnTo>
                    <a:pt x="380303" y="255489"/>
                  </a:lnTo>
                  <a:lnTo>
                    <a:pt x="418855" y="240511"/>
                  </a:lnTo>
                  <a:lnTo>
                    <a:pt x="445885" y="211509"/>
                  </a:lnTo>
                  <a:lnTo>
                    <a:pt x="460901" y="173429"/>
                  </a:lnTo>
                  <a:lnTo>
                    <a:pt x="464280" y="143078"/>
                  </a:lnTo>
                  <a:lnTo>
                    <a:pt x="463885" y="132663"/>
                  </a:lnTo>
                  <a:lnTo>
                    <a:pt x="454375" y="90868"/>
                  </a:lnTo>
                  <a:lnTo>
                    <a:pt x="431369" y="54405"/>
                  </a:lnTo>
                  <a:lnTo>
                    <a:pt x="394944" y="29936"/>
                  </a:lnTo>
                  <a:lnTo>
                    <a:pt x="358934" y="23872"/>
                  </a:lnTo>
                  <a:close/>
                </a:path>
                <a:path w="976629" h="283844">
                  <a:moveTo>
                    <a:pt x="830719" y="7546"/>
                  </a:moveTo>
                  <a:lnTo>
                    <a:pt x="830719" y="13861"/>
                  </a:lnTo>
                  <a:lnTo>
                    <a:pt x="827741" y="13861"/>
                  </a:lnTo>
                  <a:lnTo>
                    <a:pt x="824764" y="14939"/>
                  </a:lnTo>
                  <a:lnTo>
                    <a:pt x="821786" y="17095"/>
                  </a:lnTo>
                  <a:lnTo>
                    <a:pt x="818912" y="19149"/>
                  </a:lnTo>
                  <a:lnTo>
                    <a:pt x="816088" y="21869"/>
                  </a:lnTo>
                  <a:lnTo>
                    <a:pt x="691336" y="283231"/>
                  </a:lnTo>
                  <a:lnTo>
                    <a:pt x="583373" y="44664"/>
                  </a:lnTo>
                  <a:lnTo>
                    <a:pt x="580498" y="37990"/>
                  </a:lnTo>
                  <a:lnTo>
                    <a:pt x="576750" y="31213"/>
                  </a:lnTo>
                  <a:lnTo>
                    <a:pt x="572130" y="24334"/>
                  </a:lnTo>
                  <a:lnTo>
                    <a:pt x="567510" y="17352"/>
                  </a:lnTo>
                  <a:lnTo>
                    <a:pt x="561605" y="13861"/>
                  </a:lnTo>
                  <a:lnTo>
                    <a:pt x="554418" y="13861"/>
                  </a:lnTo>
                  <a:lnTo>
                    <a:pt x="554418" y="7546"/>
                  </a:lnTo>
                  <a:lnTo>
                    <a:pt x="640820" y="7546"/>
                  </a:lnTo>
                  <a:lnTo>
                    <a:pt x="640820" y="13861"/>
                  </a:lnTo>
                  <a:lnTo>
                    <a:pt x="638356" y="13861"/>
                  </a:lnTo>
                  <a:lnTo>
                    <a:pt x="635121" y="15144"/>
                  </a:lnTo>
                  <a:lnTo>
                    <a:pt x="631117" y="17711"/>
                  </a:lnTo>
                  <a:lnTo>
                    <a:pt x="627113" y="20175"/>
                  </a:lnTo>
                  <a:lnTo>
                    <a:pt x="625111" y="23718"/>
                  </a:lnTo>
                  <a:lnTo>
                    <a:pt x="625111" y="28338"/>
                  </a:lnTo>
                  <a:lnTo>
                    <a:pt x="625111" y="30392"/>
                  </a:lnTo>
                  <a:lnTo>
                    <a:pt x="626805" y="35217"/>
                  </a:lnTo>
                  <a:lnTo>
                    <a:pt x="630193" y="42815"/>
                  </a:lnTo>
                  <a:lnTo>
                    <a:pt x="702733" y="206224"/>
                  </a:lnTo>
                  <a:lnTo>
                    <a:pt x="780973" y="35885"/>
                  </a:lnTo>
                  <a:lnTo>
                    <a:pt x="782615" y="31675"/>
                  </a:lnTo>
                  <a:lnTo>
                    <a:pt x="783436" y="28543"/>
                  </a:lnTo>
                  <a:lnTo>
                    <a:pt x="783436" y="26490"/>
                  </a:lnTo>
                  <a:lnTo>
                    <a:pt x="783436" y="22691"/>
                  </a:lnTo>
                  <a:lnTo>
                    <a:pt x="781640" y="19662"/>
                  </a:lnTo>
                  <a:lnTo>
                    <a:pt x="778046" y="17403"/>
                  </a:lnTo>
                  <a:lnTo>
                    <a:pt x="774453" y="15042"/>
                  </a:lnTo>
                  <a:lnTo>
                    <a:pt x="771424" y="13861"/>
                  </a:lnTo>
                  <a:lnTo>
                    <a:pt x="768959" y="13861"/>
                  </a:lnTo>
                  <a:lnTo>
                    <a:pt x="768959" y="7546"/>
                  </a:lnTo>
                  <a:lnTo>
                    <a:pt x="830719" y="7546"/>
                  </a:lnTo>
                  <a:close/>
                </a:path>
                <a:path w="976629" h="283844">
                  <a:moveTo>
                    <a:pt x="894455" y="272450"/>
                  </a:moveTo>
                  <a:lnTo>
                    <a:pt x="894455" y="266135"/>
                  </a:lnTo>
                  <a:lnTo>
                    <a:pt x="897740" y="266135"/>
                  </a:lnTo>
                  <a:lnTo>
                    <a:pt x="900666" y="264903"/>
                  </a:lnTo>
                  <a:lnTo>
                    <a:pt x="913244" y="242571"/>
                  </a:lnTo>
                  <a:lnTo>
                    <a:pt x="914168" y="238567"/>
                  </a:lnTo>
                  <a:lnTo>
                    <a:pt x="914630" y="234871"/>
                  </a:lnTo>
                  <a:lnTo>
                    <a:pt x="914630" y="231482"/>
                  </a:lnTo>
                  <a:lnTo>
                    <a:pt x="914630" y="56677"/>
                  </a:lnTo>
                  <a:lnTo>
                    <a:pt x="914630" y="49592"/>
                  </a:lnTo>
                  <a:lnTo>
                    <a:pt x="913552" y="42815"/>
                  </a:lnTo>
                  <a:lnTo>
                    <a:pt x="911396" y="36347"/>
                  </a:lnTo>
                  <a:lnTo>
                    <a:pt x="909342" y="29776"/>
                  </a:lnTo>
                  <a:lnTo>
                    <a:pt x="903233" y="26233"/>
                  </a:lnTo>
                  <a:lnTo>
                    <a:pt x="893068" y="25720"/>
                  </a:lnTo>
                  <a:lnTo>
                    <a:pt x="893068" y="20175"/>
                  </a:lnTo>
                  <a:lnTo>
                    <a:pt x="956214" y="0"/>
                  </a:lnTo>
                  <a:lnTo>
                    <a:pt x="956214" y="231482"/>
                  </a:lnTo>
                  <a:lnTo>
                    <a:pt x="956214" y="234871"/>
                  </a:lnTo>
                  <a:lnTo>
                    <a:pt x="973002" y="266135"/>
                  </a:lnTo>
                  <a:lnTo>
                    <a:pt x="976390" y="266135"/>
                  </a:lnTo>
                  <a:lnTo>
                    <a:pt x="976390" y="272450"/>
                  </a:lnTo>
                  <a:lnTo>
                    <a:pt x="894455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90923" y="2179489"/>
              <a:ext cx="83571" cy="82955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7559899" y="2134487"/>
            <a:ext cx="267970" cy="424815"/>
          </a:xfrm>
          <a:custGeom>
            <a:avLst/>
            <a:gdLst/>
            <a:ahLst/>
            <a:cxnLst/>
            <a:rect l="l" t="t" r="r" b="b"/>
            <a:pathLst>
              <a:path w="267970" h="424814">
                <a:moveTo>
                  <a:pt x="205608" y="420149"/>
                </a:moveTo>
                <a:lnTo>
                  <a:pt x="205608" y="392427"/>
                </a:lnTo>
                <a:lnTo>
                  <a:pt x="199765" y="398318"/>
                </a:lnTo>
                <a:lnTo>
                  <a:pt x="193017" y="403978"/>
                </a:lnTo>
                <a:lnTo>
                  <a:pt x="156631" y="422113"/>
                </a:lnTo>
                <a:lnTo>
                  <a:pt x="131835" y="424616"/>
                </a:lnTo>
                <a:lnTo>
                  <a:pt x="115654" y="423884"/>
                </a:lnTo>
                <a:lnTo>
                  <a:pt x="73464" y="412911"/>
                </a:lnTo>
                <a:lnTo>
                  <a:pt x="40803" y="391281"/>
                </a:lnTo>
                <a:lnTo>
                  <a:pt x="12311" y="350901"/>
                </a:lnTo>
                <a:lnTo>
                  <a:pt x="490" y="301770"/>
                </a:lnTo>
                <a:lnTo>
                  <a:pt x="0" y="288929"/>
                </a:lnTo>
                <a:lnTo>
                  <a:pt x="510" y="276329"/>
                </a:lnTo>
                <a:lnTo>
                  <a:pt x="8162" y="238875"/>
                </a:lnTo>
                <a:lnTo>
                  <a:pt x="24998" y="204482"/>
                </a:lnTo>
                <a:lnTo>
                  <a:pt x="51170" y="176692"/>
                </a:lnTo>
                <a:lnTo>
                  <a:pt x="86555" y="157536"/>
                </a:lnTo>
                <a:lnTo>
                  <a:pt x="130449" y="150779"/>
                </a:lnTo>
                <a:lnTo>
                  <a:pt x="141182" y="151270"/>
                </a:lnTo>
                <a:lnTo>
                  <a:pt x="182650" y="162860"/>
                </a:lnTo>
                <a:lnTo>
                  <a:pt x="205608" y="179118"/>
                </a:lnTo>
                <a:lnTo>
                  <a:pt x="205608" y="56215"/>
                </a:lnTo>
                <a:lnTo>
                  <a:pt x="205608" y="49027"/>
                </a:lnTo>
                <a:lnTo>
                  <a:pt x="204530" y="42302"/>
                </a:lnTo>
                <a:lnTo>
                  <a:pt x="202374" y="36039"/>
                </a:lnTo>
                <a:lnTo>
                  <a:pt x="200320" y="29673"/>
                </a:lnTo>
                <a:lnTo>
                  <a:pt x="194262" y="26285"/>
                </a:lnTo>
                <a:lnTo>
                  <a:pt x="184200" y="25874"/>
                </a:lnTo>
                <a:lnTo>
                  <a:pt x="184200" y="19559"/>
                </a:lnTo>
                <a:lnTo>
                  <a:pt x="247191" y="0"/>
                </a:lnTo>
                <a:lnTo>
                  <a:pt x="247191" y="379182"/>
                </a:lnTo>
                <a:lnTo>
                  <a:pt x="247191" y="382570"/>
                </a:lnTo>
                <a:lnTo>
                  <a:pt x="263979" y="413835"/>
                </a:lnTo>
                <a:lnTo>
                  <a:pt x="267367" y="413835"/>
                </a:lnTo>
                <a:lnTo>
                  <a:pt x="267367" y="420149"/>
                </a:lnTo>
                <a:lnTo>
                  <a:pt x="205608" y="420149"/>
                </a:lnTo>
                <a:close/>
              </a:path>
              <a:path w="267970" h="424814">
                <a:moveTo>
                  <a:pt x="136148" y="403824"/>
                </a:moveTo>
                <a:lnTo>
                  <a:pt x="173843" y="392119"/>
                </a:lnTo>
                <a:lnTo>
                  <a:pt x="199601" y="362394"/>
                </a:lnTo>
                <a:lnTo>
                  <a:pt x="205608" y="335596"/>
                </a:lnTo>
                <a:lnTo>
                  <a:pt x="205608" y="249194"/>
                </a:lnTo>
                <a:lnTo>
                  <a:pt x="194047" y="210488"/>
                </a:lnTo>
                <a:lnTo>
                  <a:pt x="160809" y="180571"/>
                </a:lnTo>
                <a:lnTo>
                  <a:pt x="127985" y="172187"/>
                </a:lnTo>
                <a:lnTo>
                  <a:pt x="117858" y="172803"/>
                </a:lnTo>
                <a:lnTo>
                  <a:pt x="75620" y="193210"/>
                </a:lnTo>
                <a:lnTo>
                  <a:pt x="49101" y="232570"/>
                </a:lnTo>
                <a:lnTo>
                  <a:pt x="40698" y="270660"/>
                </a:lnTo>
                <a:lnTo>
                  <a:pt x="40351" y="280151"/>
                </a:lnTo>
                <a:lnTo>
                  <a:pt x="40746" y="291153"/>
                </a:lnTo>
                <a:lnTo>
                  <a:pt x="50189" y="334633"/>
                </a:lnTo>
                <a:lnTo>
                  <a:pt x="71645" y="371423"/>
                </a:lnTo>
                <a:lnTo>
                  <a:pt x="104382" y="396778"/>
                </a:lnTo>
                <a:lnTo>
                  <a:pt x="136148" y="40382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7887410" y="2273437"/>
            <a:ext cx="282575" cy="297815"/>
            <a:chOff x="7887410" y="2273437"/>
            <a:chExt cx="282575" cy="297815"/>
          </a:xfrm>
        </p:grpSpPr>
        <p:sp>
          <p:nvSpPr>
            <p:cNvPr id="30" name="object 30"/>
            <p:cNvSpPr/>
            <p:nvPr/>
          </p:nvSpPr>
          <p:spPr>
            <a:xfrm>
              <a:off x="7899239" y="22852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79" h="274319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6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8" y="240415"/>
                  </a:lnTo>
                  <a:lnTo>
                    <a:pt x="246832" y="241237"/>
                  </a:lnTo>
                  <a:lnTo>
                    <a:pt x="243649" y="242879"/>
                  </a:lnTo>
                  <a:lnTo>
                    <a:pt x="240569" y="244522"/>
                  </a:lnTo>
                  <a:lnTo>
                    <a:pt x="236924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8" y="269071"/>
                  </a:lnTo>
                  <a:lnTo>
                    <a:pt x="141846" y="273836"/>
                  </a:lnTo>
                  <a:lnTo>
                    <a:pt x="127850" y="273326"/>
                  </a:lnTo>
                  <a:lnTo>
                    <a:pt x="87941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4"/>
                  </a:lnTo>
                  <a:lnTo>
                    <a:pt x="490" y="122017"/>
                  </a:lnTo>
                  <a:lnTo>
                    <a:pt x="12292" y="74841"/>
                  </a:lnTo>
                  <a:lnTo>
                    <a:pt x="40380" y="34104"/>
                  </a:lnTo>
                  <a:lnTo>
                    <a:pt x="73156" y="12013"/>
                  </a:lnTo>
                  <a:lnTo>
                    <a:pt x="116675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40"/>
                  </a:lnTo>
                  <a:lnTo>
                    <a:pt x="258589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7145" y="2294229"/>
              <a:ext cx="203394" cy="122074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8350967" y="2179489"/>
            <a:ext cx="137795" cy="518795"/>
            <a:chOff x="8350967" y="2179489"/>
            <a:chExt cx="137795" cy="518795"/>
          </a:xfrm>
        </p:grpSpPr>
        <p:sp>
          <p:nvSpPr>
            <p:cNvPr id="33" name="object 33"/>
            <p:cNvSpPr/>
            <p:nvPr/>
          </p:nvSpPr>
          <p:spPr>
            <a:xfrm>
              <a:off x="8362796" y="2282803"/>
              <a:ext cx="109855" cy="403225"/>
            </a:xfrm>
            <a:custGeom>
              <a:avLst/>
              <a:gdLst/>
              <a:ahLst/>
              <a:cxnLst/>
              <a:rect l="l" t="t" r="r" b="b"/>
              <a:pathLst>
                <a:path w="109854" h="403225">
                  <a:moveTo>
                    <a:pt x="109657" y="0"/>
                  </a:moveTo>
                  <a:lnTo>
                    <a:pt x="109657" y="258589"/>
                  </a:lnTo>
                  <a:lnTo>
                    <a:pt x="109359" y="268166"/>
                  </a:lnTo>
                  <a:lnTo>
                    <a:pt x="99530" y="310299"/>
                  </a:lnTo>
                  <a:lnTo>
                    <a:pt x="80269" y="344047"/>
                  </a:lnTo>
                  <a:lnTo>
                    <a:pt x="43758" y="379518"/>
                  </a:lnTo>
                  <a:lnTo>
                    <a:pt x="2463" y="403054"/>
                  </a:lnTo>
                  <a:lnTo>
                    <a:pt x="0" y="397355"/>
                  </a:lnTo>
                  <a:lnTo>
                    <a:pt x="9231" y="390915"/>
                  </a:lnTo>
                  <a:lnTo>
                    <a:pt x="17980" y="383609"/>
                  </a:lnTo>
                  <a:lnTo>
                    <a:pt x="46242" y="348533"/>
                  </a:lnTo>
                  <a:lnTo>
                    <a:pt x="62452" y="313639"/>
                  </a:lnTo>
                  <a:lnTo>
                    <a:pt x="68690" y="267984"/>
                  </a:lnTo>
                  <a:lnTo>
                    <a:pt x="68690" y="56677"/>
                  </a:lnTo>
                  <a:lnTo>
                    <a:pt x="68690" y="49592"/>
                  </a:lnTo>
                  <a:lnTo>
                    <a:pt x="67612" y="42815"/>
                  </a:lnTo>
                  <a:lnTo>
                    <a:pt x="65455" y="36347"/>
                  </a:lnTo>
                  <a:lnTo>
                    <a:pt x="63401" y="29775"/>
                  </a:lnTo>
                  <a:lnTo>
                    <a:pt x="57344" y="26285"/>
                  </a:lnTo>
                  <a:lnTo>
                    <a:pt x="47282" y="25874"/>
                  </a:lnTo>
                  <a:lnTo>
                    <a:pt x="47282" y="20175"/>
                  </a:lnTo>
                  <a:lnTo>
                    <a:pt x="109657" y="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05179" y="2179489"/>
              <a:ext cx="83571" cy="82955"/>
            </a:xfrm>
            <a:prstGeom prst="rect">
              <a:avLst/>
            </a:prstGeom>
          </p:spPr>
        </p:pic>
      </p:grpSp>
      <p:sp>
        <p:nvSpPr>
          <p:cNvPr id="35" name="object 35"/>
          <p:cNvSpPr/>
          <p:nvPr/>
        </p:nvSpPr>
        <p:spPr>
          <a:xfrm>
            <a:off x="8548280" y="2285267"/>
            <a:ext cx="278765" cy="274320"/>
          </a:xfrm>
          <a:custGeom>
            <a:avLst/>
            <a:gdLst/>
            <a:ahLst/>
            <a:cxnLst/>
            <a:rect l="l" t="t" r="r" b="b"/>
            <a:pathLst>
              <a:path w="278765" h="274319">
                <a:moveTo>
                  <a:pt x="137380" y="273836"/>
                </a:moveTo>
                <a:lnTo>
                  <a:pt x="93717" y="268032"/>
                </a:lnTo>
                <a:lnTo>
                  <a:pt x="57254" y="251158"/>
                </a:lnTo>
                <a:lnTo>
                  <a:pt x="21561" y="215388"/>
                </a:lnTo>
                <a:lnTo>
                  <a:pt x="5457" y="179917"/>
                </a:lnTo>
                <a:lnTo>
                  <a:pt x="0" y="138766"/>
                </a:lnTo>
                <a:lnTo>
                  <a:pt x="664" y="123634"/>
                </a:lnTo>
                <a:lnTo>
                  <a:pt x="10626" y="82397"/>
                </a:lnTo>
                <a:lnTo>
                  <a:pt x="31389" y="48119"/>
                </a:lnTo>
                <a:lnTo>
                  <a:pt x="60989" y="22254"/>
                </a:lnTo>
                <a:lnTo>
                  <a:pt x="98231" y="5717"/>
                </a:lnTo>
                <a:lnTo>
                  <a:pt x="141230" y="0"/>
                </a:lnTo>
                <a:lnTo>
                  <a:pt x="156073" y="616"/>
                </a:lnTo>
                <a:lnTo>
                  <a:pt x="196675" y="9856"/>
                </a:lnTo>
                <a:lnTo>
                  <a:pt x="230664" y="28916"/>
                </a:lnTo>
                <a:lnTo>
                  <a:pt x="263074" y="67419"/>
                </a:lnTo>
                <a:lnTo>
                  <a:pt x="276223" y="104652"/>
                </a:lnTo>
                <a:lnTo>
                  <a:pt x="278764" y="132451"/>
                </a:lnTo>
                <a:lnTo>
                  <a:pt x="278187" y="145908"/>
                </a:lnTo>
                <a:lnTo>
                  <a:pt x="269524" y="185124"/>
                </a:lnTo>
                <a:lnTo>
                  <a:pt x="250869" y="220095"/>
                </a:lnTo>
                <a:lnTo>
                  <a:pt x="222472" y="247923"/>
                </a:lnTo>
                <a:lnTo>
                  <a:pt x="184739" y="267079"/>
                </a:lnTo>
                <a:lnTo>
                  <a:pt x="137380" y="273836"/>
                </a:lnTo>
                <a:close/>
              </a:path>
              <a:path w="278765" h="274319">
                <a:moveTo>
                  <a:pt x="133683" y="20791"/>
                </a:moveTo>
                <a:lnTo>
                  <a:pt x="93486" y="31880"/>
                </a:lnTo>
                <a:lnTo>
                  <a:pt x="64531" y="57139"/>
                </a:lnTo>
                <a:lnTo>
                  <a:pt x="46973" y="92100"/>
                </a:lnTo>
                <a:lnTo>
                  <a:pt x="40967" y="131835"/>
                </a:lnTo>
                <a:lnTo>
                  <a:pt x="41420" y="143435"/>
                </a:lnTo>
                <a:lnTo>
                  <a:pt x="52220" y="187531"/>
                </a:lnTo>
                <a:lnTo>
                  <a:pt x="76111" y="223820"/>
                </a:lnTo>
                <a:lnTo>
                  <a:pt x="111236" y="247326"/>
                </a:lnTo>
                <a:lnTo>
                  <a:pt x="143694" y="253044"/>
                </a:lnTo>
                <a:lnTo>
                  <a:pt x="155053" y="252409"/>
                </a:lnTo>
                <a:lnTo>
                  <a:pt x="193604" y="237431"/>
                </a:lnTo>
                <a:lnTo>
                  <a:pt x="220634" y="208428"/>
                </a:lnTo>
                <a:lnTo>
                  <a:pt x="235650" y="170348"/>
                </a:lnTo>
                <a:lnTo>
                  <a:pt x="239029" y="139998"/>
                </a:lnTo>
                <a:lnTo>
                  <a:pt x="238634" y="129583"/>
                </a:lnTo>
                <a:lnTo>
                  <a:pt x="229124" y="87787"/>
                </a:lnTo>
                <a:lnTo>
                  <a:pt x="206118" y="51325"/>
                </a:lnTo>
                <a:lnTo>
                  <a:pt x="169694" y="26856"/>
                </a:lnTo>
                <a:lnTo>
                  <a:pt x="133683" y="2079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8886411" y="2123890"/>
            <a:ext cx="292735" cy="447040"/>
            <a:chOff x="8886411" y="2123890"/>
            <a:chExt cx="292735" cy="447040"/>
          </a:xfrm>
        </p:grpSpPr>
        <p:sp>
          <p:nvSpPr>
            <p:cNvPr id="37" name="object 37"/>
            <p:cNvSpPr/>
            <p:nvPr/>
          </p:nvSpPr>
          <p:spPr>
            <a:xfrm>
              <a:off x="8898240" y="2135720"/>
              <a:ext cx="269240" cy="423545"/>
            </a:xfrm>
            <a:custGeom>
              <a:avLst/>
              <a:gdLst/>
              <a:ahLst/>
              <a:cxnLst/>
              <a:rect l="l" t="t" r="r" b="b"/>
              <a:pathLst>
                <a:path w="269240" h="423544">
                  <a:moveTo>
                    <a:pt x="135685" y="149547"/>
                  </a:moveTo>
                  <a:lnTo>
                    <a:pt x="181630" y="155958"/>
                  </a:lnTo>
                  <a:lnTo>
                    <a:pt x="217467" y="174112"/>
                  </a:lnTo>
                  <a:lnTo>
                    <a:pt x="250348" y="211422"/>
                  </a:lnTo>
                  <a:lnTo>
                    <a:pt x="266713" y="258935"/>
                  </a:lnTo>
                  <a:lnTo>
                    <a:pt x="268753" y="283847"/>
                  </a:lnTo>
                  <a:lnTo>
                    <a:pt x="268243" y="296726"/>
                  </a:lnTo>
                  <a:lnTo>
                    <a:pt x="260591" y="334672"/>
                  </a:lnTo>
                  <a:lnTo>
                    <a:pt x="243495" y="369238"/>
                  </a:lnTo>
                  <a:lnTo>
                    <a:pt x="217005" y="397394"/>
                  </a:lnTo>
                  <a:lnTo>
                    <a:pt x="181572" y="416626"/>
                  </a:lnTo>
                  <a:lnTo>
                    <a:pt x="137534" y="423384"/>
                  </a:lnTo>
                  <a:lnTo>
                    <a:pt x="125867" y="422777"/>
                  </a:lnTo>
                  <a:lnTo>
                    <a:pt x="84832" y="408502"/>
                  </a:lnTo>
                  <a:lnTo>
                    <a:pt x="63145" y="389963"/>
                  </a:lnTo>
                  <a:lnTo>
                    <a:pt x="63145" y="418917"/>
                  </a:lnTo>
                  <a:lnTo>
                    <a:pt x="1231" y="418917"/>
                  </a:lnTo>
                  <a:lnTo>
                    <a:pt x="1231" y="412603"/>
                  </a:lnTo>
                  <a:lnTo>
                    <a:pt x="4209" y="412603"/>
                  </a:lnTo>
                  <a:lnTo>
                    <a:pt x="6930" y="411370"/>
                  </a:lnTo>
                  <a:lnTo>
                    <a:pt x="9394" y="408906"/>
                  </a:lnTo>
                  <a:lnTo>
                    <a:pt x="11961" y="406339"/>
                  </a:lnTo>
                  <a:lnTo>
                    <a:pt x="14168" y="403362"/>
                  </a:lnTo>
                  <a:lnTo>
                    <a:pt x="16017" y="399973"/>
                  </a:lnTo>
                  <a:lnTo>
                    <a:pt x="17968" y="396585"/>
                  </a:lnTo>
                  <a:lnTo>
                    <a:pt x="19354" y="392940"/>
                  </a:lnTo>
                  <a:lnTo>
                    <a:pt x="20175" y="389038"/>
                  </a:lnTo>
                  <a:lnTo>
                    <a:pt x="20997" y="385034"/>
                  </a:lnTo>
                  <a:lnTo>
                    <a:pt x="21407" y="381338"/>
                  </a:lnTo>
                  <a:lnTo>
                    <a:pt x="21407" y="377949"/>
                  </a:lnTo>
                  <a:lnTo>
                    <a:pt x="21407" y="56215"/>
                  </a:lnTo>
                  <a:lnTo>
                    <a:pt x="21407" y="49027"/>
                  </a:lnTo>
                  <a:lnTo>
                    <a:pt x="20380" y="42302"/>
                  </a:lnTo>
                  <a:lnTo>
                    <a:pt x="18327" y="36039"/>
                  </a:lnTo>
                  <a:lnTo>
                    <a:pt x="16274" y="29673"/>
                  </a:lnTo>
                  <a:lnTo>
                    <a:pt x="10165" y="26285"/>
                  </a:lnTo>
                  <a:lnTo>
                    <a:pt x="0" y="25874"/>
                  </a:lnTo>
                  <a:lnTo>
                    <a:pt x="0" y="19559"/>
                  </a:lnTo>
                  <a:lnTo>
                    <a:pt x="63145" y="0"/>
                  </a:lnTo>
                  <a:lnTo>
                    <a:pt x="63145" y="180504"/>
                  </a:lnTo>
                  <a:lnTo>
                    <a:pt x="70720" y="173660"/>
                  </a:lnTo>
                  <a:lnTo>
                    <a:pt x="107328" y="154225"/>
                  </a:lnTo>
                  <a:lnTo>
                    <a:pt x="126425" y="150067"/>
                  </a:lnTo>
                  <a:lnTo>
                    <a:pt x="135685" y="149547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49556" y="2295461"/>
              <a:ext cx="190764" cy="253910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9403497" y="2177457"/>
            <a:ext cx="484505" cy="382270"/>
          </a:xfrm>
          <a:custGeom>
            <a:avLst/>
            <a:gdLst/>
            <a:ahLst/>
            <a:cxnLst/>
            <a:rect l="l" t="t" r="r" b="b"/>
            <a:pathLst>
              <a:path w="484504" h="382269">
                <a:moveTo>
                  <a:pt x="77006" y="133684"/>
                </a:moveTo>
                <a:lnTo>
                  <a:pt x="77006" y="285695"/>
                </a:lnTo>
                <a:lnTo>
                  <a:pt x="77045" y="293733"/>
                </a:lnTo>
                <a:lnTo>
                  <a:pt x="80703" y="337444"/>
                </a:lnTo>
                <a:lnTo>
                  <a:pt x="96310" y="355772"/>
                </a:lnTo>
                <a:lnTo>
                  <a:pt x="102265" y="355772"/>
                </a:lnTo>
                <a:lnTo>
                  <a:pt x="136648" y="329243"/>
                </a:lnTo>
                <a:lnTo>
                  <a:pt x="142000" y="312802"/>
                </a:lnTo>
                <a:lnTo>
                  <a:pt x="147545" y="312802"/>
                </a:lnTo>
                <a:lnTo>
                  <a:pt x="147545" y="358852"/>
                </a:lnTo>
                <a:lnTo>
                  <a:pt x="143848" y="358852"/>
                </a:lnTo>
                <a:lnTo>
                  <a:pt x="140717" y="360135"/>
                </a:lnTo>
                <a:lnTo>
                  <a:pt x="105085" y="376862"/>
                </a:lnTo>
                <a:lnTo>
                  <a:pt x="96566" y="377179"/>
                </a:lnTo>
                <a:lnTo>
                  <a:pt x="85804" y="376631"/>
                </a:lnTo>
                <a:lnTo>
                  <a:pt x="50247" y="358082"/>
                </a:lnTo>
                <a:lnTo>
                  <a:pt x="37011" y="321542"/>
                </a:lnTo>
                <a:lnTo>
                  <a:pt x="35269" y="276916"/>
                </a:lnTo>
                <a:lnTo>
                  <a:pt x="35269" y="133684"/>
                </a:lnTo>
                <a:lnTo>
                  <a:pt x="0" y="133684"/>
                </a:lnTo>
                <a:lnTo>
                  <a:pt x="0" y="112276"/>
                </a:lnTo>
                <a:lnTo>
                  <a:pt x="35269" y="112276"/>
                </a:lnTo>
                <a:lnTo>
                  <a:pt x="35269" y="56061"/>
                </a:lnTo>
                <a:lnTo>
                  <a:pt x="35269" y="48976"/>
                </a:lnTo>
                <a:lnTo>
                  <a:pt x="34344" y="42405"/>
                </a:lnTo>
                <a:lnTo>
                  <a:pt x="32496" y="36347"/>
                </a:lnTo>
                <a:lnTo>
                  <a:pt x="30648" y="30186"/>
                </a:lnTo>
                <a:lnTo>
                  <a:pt x="24436" y="26901"/>
                </a:lnTo>
                <a:lnTo>
                  <a:pt x="13861" y="26490"/>
                </a:lnTo>
                <a:lnTo>
                  <a:pt x="13861" y="20175"/>
                </a:lnTo>
                <a:lnTo>
                  <a:pt x="77006" y="0"/>
                </a:lnTo>
                <a:lnTo>
                  <a:pt x="77006" y="112276"/>
                </a:lnTo>
                <a:lnTo>
                  <a:pt x="147545" y="112276"/>
                </a:lnTo>
                <a:lnTo>
                  <a:pt x="147545" y="133684"/>
                </a:lnTo>
                <a:lnTo>
                  <a:pt x="77006" y="133684"/>
                </a:lnTo>
                <a:close/>
              </a:path>
              <a:path w="484504" h="382269">
                <a:moveTo>
                  <a:pt x="343077" y="381646"/>
                </a:moveTo>
                <a:lnTo>
                  <a:pt x="299415" y="375841"/>
                </a:lnTo>
                <a:lnTo>
                  <a:pt x="262952" y="358967"/>
                </a:lnTo>
                <a:lnTo>
                  <a:pt x="227259" y="323198"/>
                </a:lnTo>
                <a:lnTo>
                  <a:pt x="211155" y="287726"/>
                </a:lnTo>
                <a:lnTo>
                  <a:pt x="205697" y="246576"/>
                </a:lnTo>
                <a:lnTo>
                  <a:pt x="206362" y="231444"/>
                </a:lnTo>
                <a:lnTo>
                  <a:pt x="216324" y="190207"/>
                </a:lnTo>
                <a:lnTo>
                  <a:pt x="237087" y="155929"/>
                </a:lnTo>
                <a:lnTo>
                  <a:pt x="266687" y="130064"/>
                </a:lnTo>
                <a:lnTo>
                  <a:pt x="303929" y="113527"/>
                </a:lnTo>
                <a:lnTo>
                  <a:pt x="346928" y="107809"/>
                </a:lnTo>
                <a:lnTo>
                  <a:pt x="361771" y="108425"/>
                </a:lnTo>
                <a:lnTo>
                  <a:pt x="402373" y="117666"/>
                </a:lnTo>
                <a:lnTo>
                  <a:pt x="436362" y="136725"/>
                </a:lnTo>
                <a:lnTo>
                  <a:pt x="468772" y="175229"/>
                </a:lnTo>
                <a:lnTo>
                  <a:pt x="481921" y="212462"/>
                </a:lnTo>
                <a:lnTo>
                  <a:pt x="484462" y="240261"/>
                </a:lnTo>
                <a:lnTo>
                  <a:pt x="483885" y="253718"/>
                </a:lnTo>
                <a:lnTo>
                  <a:pt x="475222" y="292934"/>
                </a:lnTo>
                <a:lnTo>
                  <a:pt x="456567" y="327905"/>
                </a:lnTo>
                <a:lnTo>
                  <a:pt x="428170" y="355733"/>
                </a:lnTo>
                <a:lnTo>
                  <a:pt x="390437" y="374888"/>
                </a:lnTo>
                <a:lnTo>
                  <a:pt x="343077" y="381646"/>
                </a:lnTo>
                <a:close/>
              </a:path>
              <a:path w="484504" h="382269">
                <a:moveTo>
                  <a:pt x="339381" y="128601"/>
                </a:moveTo>
                <a:lnTo>
                  <a:pt x="299184" y="139690"/>
                </a:lnTo>
                <a:lnTo>
                  <a:pt x="270229" y="164948"/>
                </a:lnTo>
                <a:lnTo>
                  <a:pt x="252671" y="199909"/>
                </a:lnTo>
                <a:lnTo>
                  <a:pt x="246665" y="239645"/>
                </a:lnTo>
                <a:lnTo>
                  <a:pt x="247118" y="251244"/>
                </a:lnTo>
                <a:lnTo>
                  <a:pt x="257918" y="295340"/>
                </a:lnTo>
                <a:lnTo>
                  <a:pt x="281809" y="331630"/>
                </a:lnTo>
                <a:lnTo>
                  <a:pt x="316934" y="355136"/>
                </a:lnTo>
                <a:lnTo>
                  <a:pt x="349392" y="360854"/>
                </a:lnTo>
                <a:lnTo>
                  <a:pt x="360751" y="360219"/>
                </a:lnTo>
                <a:lnTo>
                  <a:pt x="399302" y="345241"/>
                </a:lnTo>
                <a:lnTo>
                  <a:pt x="426332" y="316238"/>
                </a:lnTo>
                <a:lnTo>
                  <a:pt x="441348" y="278158"/>
                </a:lnTo>
                <a:lnTo>
                  <a:pt x="444727" y="247808"/>
                </a:lnTo>
                <a:lnTo>
                  <a:pt x="444332" y="237393"/>
                </a:lnTo>
                <a:lnTo>
                  <a:pt x="434822" y="195597"/>
                </a:lnTo>
                <a:lnTo>
                  <a:pt x="411816" y="159134"/>
                </a:lnTo>
                <a:lnTo>
                  <a:pt x="375392" y="134665"/>
                </a:lnTo>
                <a:lnTo>
                  <a:pt x="339381" y="12860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124441" y="2135103"/>
            <a:ext cx="484505" cy="419734"/>
          </a:xfrm>
          <a:custGeom>
            <a:avLst/>
            <a:gdLst/>
            <a:ahLst/>
            <a:cxnLst/>
            <a:rect l="l" t="t" r="r" b="b"/>
            <a:pathLst>
              <a:path w="484504" h="419735">
                <a:moveTo>
                  <a:pt x="77006" y="176037"/>
                </a:moveTo>
                <a:lnTo>
                  <a:pt x="77006" y="328049"/>
                </a:lnTo>
                <a:lnTo>
                  <a:pt x="77045" y="336087"/>
                </a:lnTo>
                <a:lnTo>
                  <a:pt x="80703" y="379798"/>
                </a:lnTo>
                <a:lnTo>
                  <a:pt x="96310" y="398125"/>
                </a:lnTo>
                <a:lnTo>
                  <a:pt x="102265" y="398125"/>
                </a:lnTo>
                <a:lnTo>
                  <a:pt x="136649" y="371596"/>
                </a:lnTo>
                <a:lnTo>
                  <a:pt x="142000" y="355155"/>
                </a:lnTo>
                <a:lnTo>
                  <a:pt x="147545" y="355155"/>
                </a:lnTo>
                <a:lnTo>
                  <a:pt x="147545" y="401206"/>
                </a:lnTo>
                <a:lnTo>
                  <a:pt x="143849" y="401206"/>
                </a:lnTo>
                <a:lnTo>
                  <a:pt x="140716" y="402489"/>
                </a:lnTo>
                <a:lnTo>
                  <a:pt x="105085" y="419216"/>
                </a:lnTo>
                <a:lnTo>
                  <a:pt x="96566" y="419533"/>
                </a:lnTo>
                <a:lnTo>
                  <a:pt x="85804" y="418985"/>
                </a:lnTo>
                <a:lnTo>
                  <a:pt x="50247" y="400436"/>
                </a:lnTo>
                <a:lnTo>
                  <a:pt x="37011" y="363896"/>
                </a:lnTo>
                <a:lnTo>
                  <a:pt x="35269" y="319270"/>
                </a:lnTo>
                <a:lnTo>
                  <a:pt x="35269" y="176037"/>
                </a:lnTo>
                <a:lnTo>
                  <a:pt x="0" y="176037"/>
                </a:lnTo>
                <a:lnTo>
                  <a:pt x="0" y="154629"/>
                </a:lnTo>
                <a:lnTo>
                  <a:pt x="35269" y="154629"/>
                </a:lnTo>
                <a:lnTo>
                  <a:pt x="35269" y="98414"/>
                </a:lnTo>
                <a:lnTo>
                  <a:pt x="35269" y="91330"/>
                </a:lnTo>
                <a:lnTo>
                  <a:pt x="34344" y="84758"/>
                </a:lnTo>
                <a:lnTo>
                  <a:pt x="32496" y="78701"/>
                </a:lnTo>
                <a:lnTo>
                  <a:pt x="30648" y="72540"/>
                </a:lnTo>
                <a:lnTo>
                  <a:pt x="24436" y="69254"/>
                </a:lnTo>
                <a:lnTo>
                  <a:pt x="13861" y="68844"/>
                </a:lnTo>
                <a:lnTo>
                  <a:pt x="13861" y="62529"/>
                </a:lnTo>
                <a:lnTo>
                  <a:pt x="77006" y="42353"/>
                </a:lnTo>
                <a:lnTo>
                  <a:pt x="77006" y="154629"/>
                </a:lnTo>
                <a:lnTo>
                  <a:pt x="147545" y="154629"/>
                </a:lnTo>
                <a:lnTo>
                  <a:pt x="147545" y="176037"/>
                </a:lnTo>
                <a:lnTo>
                  <a:pt x="77006" y="176037"/>
                </a:lnTo>
                <a:close/>
              </a:path>
              <a:path w="484504" h="419735">
                <a:moveTo>
                  <a:pt x="464286" y="378566"/>
                </a:moveTo>
                <a:lnTo>
                  <a:pt x="464286" y="381954"/>
                </a:lnTo>
                <a:lnTo>
                  <a:pt x="464697" y="385650"/>
                </a:lnTo>
                <a:lnTo>
                  <a:pt x="481074" y="413219"/>
                </a:lnTo>
                <a:lnTo>
                  <a:pt x="484463" y="413219"/>
                </a:lnTo>
                <a:lnTo>
                  <a:pt x="484463" y="419533"/>
                </a:lnTo>
                <a:lnTo>
                  <a:pt x="403143" y="419533"/>
                </a:lnTo>
                <a:lnTo>
                  <a:pt x="403143" y="413219"/>
                </a:lnTo>
                <a:lnTo>
                  <a:pt x="406019" y="413219"/>
                </a:lnTo>
                <a:lnTo>
                  <a:pt x="408688" y="411987"/>
                </a:lnTo>
                <a:lnTo>
                  <a:pt x="411152" y="409522"/>
                </a:lnTo>
                <a:lnTo>
                  <a:pt x="413718" y="406955"/>
                </a:lnTo>
                <a:lnTo>
                  <a:pt x="415926" y="403978"/>
                </a:lnTo>
                <a:lnTo>
                  <a:pt x="417774" y="400590"/>
                </a:lnTo>
                <a:lnTo>
                  <a:pt x="419725" y="397201"/>
                </a:lnTo>
                <a:lnTo>
                  <a:pt x="421111" y="393556"/>
                </a:lnTo>
                <a:lnTo>
                  <a:pt x="421933" y="389655"/>
                </a:lnTo>
                <a:lnTo>
                  <a:pt x="422857" y="385650"/>
                </a:lnTo>
                <a:lnTo>
                  <a:pt x="423319" y="381954"/>
                </a:lnTo>
                <a:lnTo>
                  <a:pt x="423319" y="378566"/>
                </a:lnTo>
                <a:lnTo>
                  <a:pt x="423319" y="261207"/>
                </a:lnTo>
                <a:lnTo>
                  <a:pt x="417004" y="221471"/>
                </a:lnTo>
                <a:lnTo>
                  <a:pt x="394345" y="187810"/>
                </a:lnTo>
                <a:lnTo>
                  <a:pt x="355071" y="171292"/>
                </a:lnTo>
                <a:lnTo>
                  <a:pt x="348160" y="170955"/>
                </a:lnTo>
                <a:lnTo>
                  <a:pt x="341249" y="171292"/>
                </a:lnTo>
                <a:lnTo>
                  <a:pt x="302149" y="186770"/>
                </a:lnTo>
                <a:lnTo>
                  <a:pt x="276880" y="221183"/>
                </a:lnTo>
                <a:lnTo>
                  <a:pt x="273155" y="244111"/>
                </a:lnTo>
                <a:lnTo>
                  <a:pt x="273155" y="378566"/>
                </a:lnTo>
                <a:lnTo>
                  <a:pt x="273155" y="381954"/>
                </a:lnTo>
                <a:lnTo>
                  <a:pt x="289942" y="413219"/>
                </a:lnTo>
                <a:lnTo>
                  <a:pt x="293332" y="413219"/>
                </a:lnTo>
                <a:lnTo>
                  <a:pt x="293332" y="419533"/>
                </a:lnTo>
                <a:lnTo>
                  <a:pt x="211241" y="419533"/>
                </a:lnTo>
                <a:lnTo>
                  <a:pt x="211241" y="413219"/>
                </a:lnTo>
                <a:lnTo>
                  <a:pt x="214219" y="413219"/>
                </a:lnTo>
                <a:lnTo>
                  <a:pt x="216941" y="411987"/>
                </a:lnTo>
                <a:lnTo>
                  <a:pt x="219405" y="409522"/>
                </a:lnTo>
                <a:lnTo>
                  <a:pt x="221971" y="406955"/>
                </a:lnTo>
                <a:lnTo>
                  <a:pt x="224179" y="403978"/>
                </a:lnTo>
                <a:lnTo>
                  <a:pt x="226028" y="400590"/>
                </a:lnTo>
                <a:lnTo>
                  <a:pt x="227977" y="397201"/>
                </a:lnTo>
                <a:lnTo>
                  <a:pt x="229363" y="393556"/>
                </a:lnTo>
                <a:lnTo>
                  <a:pt x="230185" y="389655"/>
                </a:lnTo>
                <a:lnTo>
                  <a:pt x="231007" y="385650"/>
                </a:lnTo>
                <a:lnTo>
                  <a:pt x="231418" y="381954"/>
                </a:lnTo>
                <a:lnTo>
                  <a:pt x="231418" y="378566"/>
                </a:lnTo>
                <a:lnTo>
                  <a:pt x="231418" y="56215"/>
                </a:lnTo>
                <a:lnTo>
                  <a:pt x="231418" y="49027"/>
                </a:lnTo>
                <a:lnTo>
                  <a:pt x="230391" y="42302"/>
                </a:lnTo>
                <a:lnTo>
                  <a:pt x="228338" y="36039"/>
                </a:lnTo>
                <a:lnTo>
                  <a:pt x="226283" y="29673"/>
                </a:lnTo>
                <a:lnTo>
                  <a:pt x="220174" y="26285"/>
                </a:lnTo>
                <a:lnTo>
                  <a:pt x="210010" y="25874"/>
                </a:lnTo>
                <a:lnTo>
                  <a:pt x="210010" y="19559"/>
                </a:lnTo>
                <a:lnTo>
                  <a:pt x="273155" y="0"/>
                </a:lnTo>
                <a:lnTo>
                  <a:pt x="273155" y="182352"/>
                </a:lnTo>
                <a:lnTo>
                  <a:pt x="276030" y="178964"/>
                </a:lnTo>
                <a:lnTo>
                  <a:pt x="301186" y="160020"/>
                </a:lnTo>
                <a:lnTo>
                  <a:pt x="307757" y="156426"/>
                </a:lnTo>
                <a:lnTo>
                  <a:pt x="345984" y="147920"/>
                </a:lnTo>
                <a:lnTo>
                  <a:pt x="354474" y="147699"/>
                </a:lnTo>
                <a:lnTo>
                  <a:pt x="368778" y="148334"/>
                </a:lnTo>
                <a:lnTo>
                  <a:pt x="414915" y="163254"/>
                </a:lnTo>
                <a:lnTo>
                  <a:pt x="445198" y="192257"/>
                </a:lnTo>
                <a:lnTo>
                  <a:pt x="460907" y="228816"/>
                </a:lnTo>
                <a:lnTo>
                  <a:pt x="464286" y="256741"/>
                </a:lnTo>
                <a:lnTo>
                  <a:pt x="464286" y="3785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10669634" y="2273437"/>
            <a:ext cx="282575" cy="297815"/>
            <a:chOff x="10669634" y="2273437"/>
            <a:chExt cx="282575" cy="297815"/>
          </a:xfrm>
        </p:grpSpPr>
        <p:sp>
          <p:nvSpPr>
            <p:cNvPr id="42" name="object 42"/>
            <p:cNvSpPr/>
            <p:nvPr/>
          </p:nvSpPr>
          <p:spPr>
            <a:xfrm>
              <a:off x="10681463" y="22852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79" h="274319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5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7" y="240415"/>
                  </a:lnTo>
                  <a:lnTo>
                    <a:pt x="246832" y="241237"/>
                  </a:lnTo>
                  <a:lnTo>
                    <a:pt x="243650" y="242879"/>
                  </a:lnTo>
                  <a:lnTo>
                    <a:pt x="240570" y="244522"/>
                  </a:lnTo>
                  <a:lnTo>
                    <a:pt x="236925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7" y="269071"/>
                  </a:lnTo>
                  <a:lnTo>
                    <a:pt x="141847" y="273836"/>
                  </a:lnTo>
                  <a:lnTo>
                    <a:pt x="127850" y="273326"/>
                  </a:lnTo>
                  <a:lnTo>
                    <a:pt x="87942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6" y="182949"/>
                  </a:lnTo>
                  <a:lnTo>
                    <a:pt x="0" y="133684"/>
                  </a:lnTo>
                  <a:lnTo>
                    <a:pt x="490" y="122017"/>
                  </a:lnTo>
                  <a:lnTo>
                    <a:pt x="12291" y="74841"/>
                  </a:lnTo>
                  <a:lnTo>
                    <a:pt x="40380" y="34104"/>
                  </a:lnTo>
                  <a:lnTo>
                    <a:pt x="73155" y="12013"/>
                  </a:lnTo>
                  <a:lnTo>
                    <a:pt x="116674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40"/>
                  </a:lnTo>
                  <a:lnTo>
                    <a:pt x="258588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09369" y="2294229"/>
              <a:ext cx="203393" cy="122074"/>
            </a:xfrm>
            <a:prstGeom prst="rect">
              <a:avLst/>
            </a:prstGeom>
          </p:spPr>
        </p:pic>
      </p:grpSp>
      <p:sp>
        <p:nvSpPr>
          <p:cNvPr id="44" name="object 44"/>
          <p:cNvSpPr/>
          <p:nvPr/>
        </p:nvSpPr>
        <p:spPr>
          <a:xfrm>
            <a:off x="11187220" y="2135103"/>
            <a:ext cx="274955" cy="419734"/>
          </a:xfrm>
          <a:custGeom>
            <a:avLst/>
            <a:gdLst/>
            <a:ahLst/>
            <a:cxnLst/>
            <a:rect l="l" t="t" r="r" b="b"/>
            <a:pathLst>
              <a:path w="274954" h="419735">
                <a:moveTo>
                  <a:pt x="254276" y="378566"/>
                </a:moveTo>
                <a:lnTo>
                  <a:pt x="254276" y="381954"/>
                </a:lnTo>
                <a:lnTo>
                  <a:pt x="254686" y="385650"/>
                </a:lnTo>
                <a:lnTo>
                  <a:pt x="271063" y="413219"/>
                </a:lnTo>
                <a:lnTo>
                  <a:pt x="274453" y="413219"/>
                </a:lnTo>
                <a:lnTo>
                  <a:pt x="274453" y="419533"/>
                </a:lnTo>
                <a:lnTo>
                  <a:pt x="193133" y="419533"/>
                </a:lnTo>
                <a:lnTo>
                  <a:pt x="193133" y="413219"/>
                </a:lnTo>
                <a:lnTo>
                  <a:pt x="196008" y="413219"/>
                </a:lnTo>
                <a:lnTo>
                  <a:pt x="198678" y="411987"/>
                </a:lnTo>
                <a:lnTo>
                  <a:pt x="201142" y="409522"/>
                </a:lnTo>
                <a:lnTo>
                  <a:pt x="203708" y="406955"/>
                </a:lnTo>
                <a:lnTo>
                  <a:pt x="205916" y="403978"/>
                </a:lnTo>
                <a:lnTo>
                  <a:pt x="207764" y="400590"/>
                </a:lnTo>
                <a:lnTo>
                  <a:pt x="209715" y="397201"/>
                </a:lnTo>
                <a:lnTo>
                  <a:pt x="211101" y="393556"/>
                </a:lnTo>
                <a:lnTo>
                  <a:pt x="211923" y="389655"/>
                </a:lnTo>
                <a:lnTo>
                  <a:pt x="212847" y="385650"/>
                </a:lnTo>
                <a:lnTo>
                  <a:pt x="213309" y="381954"/>
                </a:lnTo>
                <a:lnTo>
                  <a:pt x="213309" y="378566"/>
                </a:lnTo>
                <a:lnTo>
                  <a:pt x="213309" y="261207"/>
                </a:lnTo>
                <a:lnTo>
                  <a:pt x="206994" y="221471"/>
                </a:lnTo>
                <a:lnTo>
                  <a:pt x="184335" y="187810"/>
                </a:lnTo>
                <a:lnTo>
                  <a:pt x="145061" y="171292"/>
                </a:lnTo>
                <a:lnTo>
                  <a:pt x="138149" y="170955"/>
                </a:lnTo>
                <a:lnTo>
                  <a:pt x="131238" y="171292"/>
                </a:lnTo>
                <a:lnTo>
                  <a:pt x="92138" y="186770"/>
                </a:lnTo>
                <a:lnTo>
                  <a:pt x="66870" y="221183"/>
                </a:lnTo>
                <a:lnTo>
                  <a:pt x="63145" y="244111"/>
                </a:lnTo>
                <a:lnTo>
                  <a:pt x="63145" y="378566"/>
                </a:lnTo>
                <a:lnTo>
                  <a:pt x="63145" y="381954"/>
                </a:lnTo>
                <a:lnTo>
                  <a:pt x="79932" y="413219"/>
                </a:lnTo>
                <a:lnTo>
                  <a:pt x="83321" y="413219"/>
                </a:lnTo>
                <a:lnTo>
                  <a:pt x="83321" y="419533"/>
                </a:lnTo>
                <a:lnTo>
                  <a:pt x="1231" y="419533"/>
                </a:lnTo>
                <a:lnTo>
                  <a:pt x="1231" y="413219"/>
                </a:lnTo>
                <a:lnTo>
                  <a:pt x="4209" y="413219"/>
                </a:lnTo>
                <a:lnTo>
                  <a:pt x="6931" y="411987"/>
                </a:lnTo>
                <a:lnTo>
                  <a:pt x="9394" y="409522"/>
                </a:lnTo>
                <a:lnTo>
                  <a:pt x="11960" y="406955"/>
                </a:lnTo>
                <a:lnTo>
                  <a:pt x="14168" y="403978"/>
                </a:lnTo>
                <a:lnTo>
                  <a:pt x="16017" y="400590"/>
                </a:lnTo>
                <a:lnTo>
                  <a:pt x="17967" y="397201"/>
                </a:lnTo>
                <a:lnTo>
                  <a:pt x="19353" y="393556"/>
                </a:lnTo>
                <a:lnTo>
                  <a:pt x="20175" y="389655"/>
                </a:lnTo>
                <a:lnTo>
                  <a:pt x="20997" y="385650"/>
                </a:lnTo>
                <a:lnTo>
                  <a:pt x="21408" y="381954"/>
                </a:lnTo>
                <a:lnTo>
                  <a:pt x="21408" y="378566"/>
                </a:lnTo>
                <a:lnTo>
                  <a:pt x="21408" y="56215"/>
                </a:lnTo>
                <a:lnTo>
                  <a:pt x="21408" y="49027"/>
                </a:lnTo>
                <a:lnTo>
                  <a:pt x="20381" y="42302"/>
                </a:lnTo>
                <a:lnTo>
                  <a:pt x="18328" y="36039"/>
                </a:lnTo>
                <a:lnTo>
                  <a:pt x="16273" y="29673"/>
                </a:lnTo>
                <a:lnTo>
                  <a:pt x="10164" y="26285"/>
                </a:lnTo>
                <a:lnTo>
                  <a:pt x="0" y="25874"/>
                </a:lnTo>
                <a:lnTo>
                  <a:pt x="0" y="19559"/>
                </a:lnTo>
                <a:lnTo>
                  <a:pt x="63145" y="0"/>
                </a:lnTo>
                <a:lnTo>
                  <a:pt x="63145" y="182352"/>
                </a:lnTo>
                <a:lnTo>
                  <a:pt x="66020" y="178964"/>
                </a:lnTo>
                <a:lnTo>
                  <a:pt x="91175" y="160020"/>
                </a:lnTo>
                <a:lnTo>
                  <a:pt x="97747" y="156426"/>
                </a:lnTo>
                <a:lnTo>
                  <a:pt x="135974" y="147920"/>
                </a:lnTo>
                <a:lnTo>
                  <a:pt x="144464" y="147699"/>
                </a:lnTo>
                <a:lnTo>
                  <a:pt x="158768" y="148334"/>
                </a:lnTo>
                <a:lnTo>
                  <a:pt x="204905" y="163254"/>
                </a:lnTo>
                <a:lnTo>
                  <a:pt x="235188" y="192257"/>
                </a:lnTo>
                <a:lnTo>
                  <a:pt x="250897" y="228816"/>
                </a:lnTo>
                <a:lnTo>
                  <a:pt x="254276" y="256741"/>
                </a:lnTo>
                <a:lnTo>
                  <a:pt x="254276" y="3785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11522401" y="2273437"/>
            <a:ext cx="282575" cy="297815"/>
            <a:chOff x="11522401" y="2273437"/>
            <a:chExt cx="282575" cy="297815"/>
          </a:xfrm>
        </p:grpSpPr>
        <p:sp>
          <p:nvSpPr>
            <p:cNvPr id="46" name="object 46"/>
            <p:cNvSpPr/>
            <p:nvPr/>
          </p:nvSpPr>
          <p:spPr>
            <a:xfrm>
              <a:off x="11534231" y="22852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79" h="274319">
                  <a:moveTo>
                    <a:pt x="39736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20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5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8" y="240415"/>
                  </a:lnTo>
                  <a:lnTo>
                    <a:pt x="246832" y="241237"/>
                  </a:lnTo>
                  <a:lnTo>
                    <a:pt x="243650" y="242879"/>
                  </a:lnTo>
                  <a:lnTo>
                    <a:pt x="240570" y="244522"/>
                  </a:lnTo>
                  <a:lnTo>
                    <a:pt x="236925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7" y="269071"/>
                  </a:lnTo>
                  <a:lnTo>
                    <a:pt x="141847" y="273836"/>
                  </a:lnTo>
                  <a:lnTo>
                    <a:pt x="127850" y="273326"/>
                  </a:lnTo>
                  <a:lnTo>
                    <a:pt x="87942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4"/>
                  </a:lnTo>
                  <a:lnTo>
                    <a:pt x="490" y="122017"/>
                  </a:lnTo>
                  <a:lnTo>
                    <a:pt x="12292" y="74841"/>
                  </a:lnTo>
                  <a:lnTo>
                    <a:pt x="40380" y="34104"/>
                  </a:lnTo>
                  <a:lnTo>
                    <a:pt x="73155" y="12013"/>
                  </a:lnTo>
                  <a:lnTo>
                    <a:pt x="116675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40"/>
                  </a:lnTo>
                  <a:lnTo>
                    <a:pt x="258588" y="142000"/>
                  </a:lnTo>
                  <a:lnTo>
                    <a:pt x="39736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62137" y="2294229"/>
              <a:ext cx="203393" cy="122074"/>
            </a:xfrm>
            <a:prstGeom prst="rect">
              <a:avLst/>
            </a:prstGeom>
          </p:spPr>
        </p:pic>
      </p:grpSp>
      <p:sp>
        <p:nvSpPr>
          <p:cNvPr id="48" name="object 48"/>
          <p:cNvSpPr/>
          <p:nvPr/>
        </p:nvSpPr>
        <p:spPr>
          <a:xfrm>
            <a:off x="11862224" y="21344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20" h="420369">
                <a:moveTo>
                  <a:pt x="1231" y="420149"/>
                </a:moveTo>
                <a:lnTo>
                  <a:pt x="1231" y="413835"/>
                </a:lnTo>
                <a:lnTo>
                  <a:pt x="4517" y="413835"/>
                </a:lnTo>
                <a:lnTo>
                  <a:pt x="7443" y="412603"/>
                </a:lnTo>
                <a:lnTo>
                  <a:pt x="10011" y="410138"/>
                </a:lnTo>
                <a:lnTo>
                  <a:pt x="12577" y="407572"/>
                </a:lnTo>
                <a:lnTo>
                  <a:pt x="14785" y="404594"/>
                </a:lnTo>
                <a:lnTo>
                  <a:pt x="16632" y="401206"/>
                </a:lnTo>
                <a:lnTo>
                  <a:pt x="18481" y="397817"/>
                </a:lnTo>
                <a:lnTo>
                  <a:pt x="19816" y="394172"/>
                </a:lnTo>
                <a:lnTo>
                  <a:pt x="20637" y="390271"/>
                </a:lnTo>
                <a:lnTo>
                  <a:pt x="21561" y="386266"/>
                </a:lnTo>
                <a:lnTo>
                  <a:pt x="22024" y="382570"/>
                </a:lnTo>
                <a:lnTo>
                  <a:pt x="22024" y="379182"/>
                </a:lnTo>
                <a:lnTo>
                  <a:pt x="22024" y="56215"/>
                </a:lnTo>
                <a:lnTo>
                  <a:pt x="22024" y="49027"/>
                </a:lnTo>
                <a:lnTo>
                  <a:pt x="20946" y="42302"/>
                </a:lnTo>
                <a:lnTo>
                  <a:pt x="18789" y="36039"/>
                </a:lnTo>
                <a:lnTo>
                  <a:pt x="16736" y="29673"/>
                </a:lnTo>
                <a:lnTo>
                  <a:pt x="10472" y="26285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68998" y="401206"/>
                </a:lnTo>
                <a:lnTo>
                  <a:pt x="70845" y="404594"/>
                </a:lnTo>
                <a:lnTo>
                  <a:pt x="72951" y="407572"/>
                </a:lnTo>
                <a:lnTo>
                  <a:pt x="75312" y="410138"/>
                </a:lnTo>
                <a:lnTo>
                  <a:pt x="77674" y="412603"/>
                </a:lnTo>
                <a:lnTo>
                  <a:pt x="80497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1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12011097" y="2273437"/>
            <a:ext cx="1118870" cy="426084"/>
            <a:chOff x="12011097" y="2273437"/>
            <a:chExt cx="1118870" cy="426084"/>
          </a:xfrm>
        </p:grpSpPr>
        <p:sp>
          <p:nvSpPr>
            <p:cNvPr id="50" name="object 50"/>
            <p:cNvSpPr/>
            <p:nvPr/>
          </p:nvSpPr>
          <p:spPr>
            <a:xfrm>
              <a:off x="12022927" y="2285267"/>
              <a:ext cx="593725" cy="401955"/>
            </a:xfrm>
            <a:custGeom>
              <a:avLst/>
              <a:gdLst/>
              <a:ahLst/>
              <a:cxnLst/>
              <a:rect l="l" t="t" r="r" b="b"/>
              <a:pathLst>
                <a:path w="593725" h="401955">
                  <a:moveTo>
                    <a:pt x="133838" y="0"/>
                  </a:moveTo>
                  <a:lnTo>
                    <a:pt x="179782" y="6584"/>
                  </a:lnTo>
                  <a:lnTo>
                    <a:pt x="215697" y="25219"/>
                  </a:lnTo>
                  <a:lnTo>
                    <a:pt x="249041" y="62606"/>
                  </a:lnTo>
                  <a:lnTo>
                    <a:pt x="262931" y="98183"/>
                  </a:lnTo>
                  <a:lnTo>
                    <a:pt x="267523" y="136302"/>
                  </a:lnTo>
                  <a:lnTo>
                    <a:pt x="267032" y="148892"/>
                  </a:lnTo>
                  <a:lnTo>
                    <a:pt x="255221" y="198138"/>
                  </a:lnTo>
                  <a:lnTo>
                    <a:pt x="227132" y="239558"/>
                  </a:lnTo>
                  <a:lnTo>
                    <a:pt x="195598" y="261823"/>
                  </a:lnTo>
                  <a:lnTo>
                    <a:pt x="154764" y="273085"/>
                  </a:lnTo>
                  <a:lnTo>
                    <a:pt x="138920" y="273836"/>
                  </a:lnTo>
                  <a:lnTo>
                    <a:pt x="129073" y="273191"/>
                  </a:lnTo>
                  <a:lnTo>
                    <a:pt x="88740" y="257944"/>
                  </a:lnTo>
                  <a:lnTo>
                    <a:pt x="61913" y="237181"/>
                  </a:lnTo>
                  <a:lnTo>
                    <a:pt x="61913" y="360854"/>
                  </a:lnTo>
                  <a:lnTo>
                    <a:pt x="61913" y="364242"/>
                  </a:lnTo>
                  <a:lnTo>
                    <a:pt x="62324" y="367939"/>
                  </a:lnTo>
                  <a:lnTo>
                    <a:pt x="78700" y="395507"/>
                  </a:lnTo>
                  <a:lnTo>
                    <a:pt x="82090" y="395507"/>
                  </a:lnTo>
                  <a:lnTo>
                    <a:pt x="82090" y="401822"/>
                  </a:lnTo>
                  <a:lnTo>
                    <a:pt x="0" y="401822"/>
                  </a:lnTo>
                  <a:lnTo>
                    <a:pt x="0" y="395507"/>
                  </a:lnTo>
                  <a:lnTo>
                    <a:pt x="2977" y="395507"/>
                  </a:lnTo>
                  <a:lnTo>
                    <a:pt x="5699" y="394224"/>
                  </a:lnTo>
                  <a:lnTo>
                    <a:pt x="8163" y="391657"/>
                  </a:lnTo>
                  <a:lnTo>
                    <a:pt x="10729" y="389192"/>
                  </a:lnTo>
                  <a:lnTo>
                    <a:pt x="12937" y="386266"/>
                  </a:lnTo>
                  <a:lnTo>
                    <a:pt x="14786" y="382878"/>
                  </a:lnTo>
                  <a:lnTo>
                    <a:pt x="16736" y="379592"/>
                  </a:lnTo>
                  <a:lnTo>
                    <a:pt x="18122" y="375947"/>
                  </a:lnTo>
                  <a:lnTo>
                    <a:pt x="18944" y="371943"/>
                  </a:lnTo>
                  <a:lnTo>
                    <a:pt x="19766" y="367939"/>
                  </a:lnTo>
                  <a:lnTo>
                    <a:pt x="20176" y="364242"/>
                  </a:lnTo>
                  <a:lnTo>
                    <a:pt x="20176" y="360854"/>
                  </a:lnTo>
                  <a:lnTo>
                    <a:pt x="20176" y="41583"/>
                  </a:lnTo>
                  <a:lnTo>
                    <a:pt x="20176" y="37784"/>
                  </a:lnTo>
                  <a:lnTo>
                    <a:pt x="20074" y="34139"/>
                  </a:lnTo>
                  <a:lnTo>
                    <a:pt x="19868" y="30648"/>
                  </a:lnTo>
                  <a:lnTo>
                    <a:pt x="19662" y="27055"/>
                  </a:lnTo>
                  <a:lnTo>
                    <a:pt x="18944" y="23923"/>
                  </a:lnTo>
                  <a:lnTo>
                    <a:pt x="17711" y="21253"/>
                  </a:lnTo>
                  <a:lnTo>
                    <a:pt x="16480" y="18481"/>
                  </a:lnTo>
                  <a:lnTo>
                    <a:pt x="14478" y="16171"/>
                  </a:lnTo>
                  <a:lnTo>
                    <a:pt x="11705" y="14323"/>
                  </a:lnTo>
                  <a:lnTo>
                    <a:pt x="9035" y="12372"/>
                  </a:lnTo>
                  <a:lnTo>
                    <a:pt x="5133" y="11191"/>
                  </a:lnTo>
                  <a:lnTo>
                    <a:pt x="0" y="10780"/>
                  </a:lnTo>
                  <a:lnTo>
                    <a:pt x="0" y="4466"/>
                  </a:lnTo>
                  <a:lnTo>
                    <a:pt x="61913" y="4466"/>
                  </a:lnTo>
                  <a:lnTo>
                    <a:pt x="61913" y="32188"/>
                  </a:lnTo>
                  <a:lnTo>
                    <a:pt x="68555" y="25056"/>
                  </a:lnTo>
                  <a:lnTo>
                    <a:pt x="101755" y="4851"/>
                  </a:lnTo>
                  <a:lnTo>
                    <a:pt x="122469" y="539"/>
                  </a:lnTo>
                  <a:lnTo>
                    <a:pt x="133838" y="0"/>
                  </a:lnTo>
                  <a:close/>
                </a:path>
                <a:path w="593725" h="401955">
                  <a:moveTo>
                    <a:pt x="139536" y="252274"/>
                  </a:moveTo>
                  <a:lnTo>
                    <a:pt x="177886" y="242263"/>
                  </a:lnTo>
                  <a:lnTo>
                    <a:pt x="210027" y="209853"/>
                  </a:lnTo>
                  <a:lnTo>
                    <a:pt x="224667" y="164871"/>
                  </a:lnTo>
                  <a:lnTo>
                    <a:pt x="225938" y="145081"/>
                  </a:lnTo>
                  <a:lnTo>
                    <a:pt x="225543" y="133799"/>
                  </a:lnTo>
                  <a:lnTo>
                    <a:pt x="216110" y="89636"/>
                  </a:lnTo>
                  <a:lnTo>
                    <a:pt x="194953" y="52682"/>
                  </a:lnTo>
                  <a:lnTo>
                    <a:pt x="162956" y="27645"/>
                  </a:lnTo>
                  <a:lnTo>
                    <a:pt x="132606" y="21407"/>
                  </a:lnTo>
                  <a:lnTo>
                    <a:pt x="126003" y="21725"/>
                  </a:lnTo>
                  <a:lnTo>
                    <a:pt x="88750" y="36626"/>
                  </a:lnTo>
                  <a:lnTo>
                    <a:pt x="65292" y="70095"/>
                  </a:lnTo>
                  <a:lnTo>
                    <a:pt x="61913" y="92100"/>
                  </a:lnTo>
                  <a:lnTo>
                    <a:pt x="61913" y="174805"/>
                  </a:lnTo>
                  <a:lnTo>
                    <a:pt x="72560" y="212924"/>
                  </a:lnTo>
                  <a:lnTo>
                    <a:pt x="104903" y="243592"/>
                  </a:lnTo>
                  <a:lnTo>
                    <a:pt x="139536" y="252274"/>
                  </a:lnTo>
                  <a:close/>
                </a:path>
                <a:path w="593725" h="401955">
                  <a:moveTo>
                    <a:pt x="374793" y="142000"/>
                  </a:moveTo>
                  <a:lnTo>
                    <a:pt x="385419" y="183892"/>
                  </a:lnTo>
                  <a:lnTo>
                    <a:pt x="407135" y="219007"/>
                  </a:lnTo>
                  <a:lnTo>
                    <a:pt x="440403" y="243187"/>
                  </a:lnTo>
                  <a:lnTo>
                    <a:pt x="485683" y="252274"/>
                  </a:lnTo>
                  <a:lnTo>
                    <a:pt x="492777" y="252024"/>
                  </a:lnTo>
                  <a:lnTo>
                    <a:pt x="529962" y="243264"/>
                  </a:lnTo>
                  <a:lnTo>
                    <a:pt x="567464" y="217929"/>
                  </a:lnTo>
                  <a:lnTo>
                    <a:pt x="581633" y="192979"/>
                  </a:lnTo>
                  <a:lnTo>
                    <a:pt x="587331" y="192979"/>
                  </a:lnTo>
                  <a:lnTo>
                    <a:pt x="587331" y="240415"/>
                  </a:lnTo>
                  <a:lnTo>
                    <a:pt x="584765" y="240415"/>
                  </a:lnTo>
                  <a:lnTo>
                    <a:pt x="581890" y="241237"/>
                  </a:lnTo>
                  <a:lnTo>
                    <a:pt x="578707" y="242879"/>
                  </a:lnTo>
                  <a:lnTo>
                    <a:pt x="575627" y="244522"/>
                  </a:lnTo>
                  <a:lnTo>
                    <a:pt x="571982" y="246627"/>
                  </a:lnTo>
                  <a:lnTo>
                    <a:pt x="567772" y="249194"/>
                  </a:lnTo>
                  <a:lnTo>
                    <a:pt x="560909" y="253035"/>
                  </a:lnTo>
                  <a:lnTo>
                    <a:pt x="522154" y="269071"/>
                  </a:lnTo>
                  <a:lnTo>
                    <a:pt x="476904" y="273836"/>
                  </a:lnTo>
                  <a:lnTo>
                    <a:pt x="462908" y="273326"/>
                  </a:lnTo>
                  <a:lnTo>
                    <a:pt x="422999" y="265673"/>
                  </a:lnTo>
                  <a:lnTo>
                    <a:pt x="388028" y="248347"/>
                  </a:lnTo>
                  <a:lnTo>
                    <a:pt x="360276" y="220971"/>
                  </a:lnTo>
                  <a:lnTo>
                    <a:pt x="341554" y="182949"/>
                  </a:lnTo>
                  <a:lnTo>
                    <a:pt x="335057" y="133684"/>
                  </a:lnTo>
                  <a:lnTo>
                    <a:pt x="335548" y="122017"/>
                  </a:lnTo>
                  <a:lnTo>
                    <a:pt x="347349" y="74841"/>
                  </a:lnTo>
                  <a:lnTo>
                    <a:pt x="375437" y="34104"/>
                  </a:lnTo>
                  <a:lnTo>
                    <a:pt x="408213" y="12013"/>
                  </a:lnTo>
                  <a:lnTo>
                    <a:pt x="451732" y="750"/>
                  </a:lnTo>
                  <a:lnTo>
                    <a:pt x="468741" y="0"/>
                  </a:lnTo>
                  <a:lnTo>
                    <a:pt x="484027" y="673"/>
                  </a:lnTo>
                  <a:lnTo>
                    <a:pt x="523878" y="10780"/>
                  </a:lnTo>
                  <a:lnTo>
                    <a:pt x="562998" y="40351"/>
                  </a:lnTo>
                  <a:lnTo>
                    <a:pt x="586100" y="85169"/>
                  </a:lnTo>
                  <a:lnTo>
                    <a:pt x="593174" y="126840"/>
                  </a:lnTo>
                  <a:lnTo>
                    <a:pt x="593646" y="142000"/>
                  </a:lnTo>
                  <a:lnTo>
                    <a:pt x="374793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85890" y="2294229"/>
              <a:ext cx="203393" cy="12207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2682743" y="2285267"/>
              <a:ext cx="435609" cy="274955"/>
            </a:xfrm>
            <a:custGeom>
              <a:avLst/>
              <a:gdLst/>
              <a:ahLst/>
              <a:cxnLst/>
              <a:rect l="l" t="t" r="r" b="b"/>
              <a:pathLst>
                <a:path w="435609" h="274955">
                  <a:moveTo>
                    <a:pt x="155862" y="50516"/>
                  </a:moveTo>
                  <a:lnTo>
                    <a:pt x="150831" y="42097"/>
                  </a:lnTo>
                  <a:lnTo>
                    <a:pt x="145543" y="36860"/>
                  </a:lnTo>
                  <a:lnTo>
                    <a:pt x="139998" y="34807"/>
                  </a:lnTo>
                  <a:lnTo>
                    <a:pt x="134556" y="32650"/>
                  </a:lnTo>
                  <a:lnTo>
                    <a:pt x="128242" y="31572"/>
                  </a:lnTo>
                  <a:lnTo>
                    <a:pt x="121055" y="31572"/>
                  </a:lnTo>
                  <a:lnTo>
                    <a:pt x="116434" y="31572"/>
                  </a:lnTo>
                  <a:lnTo>
                    <a:pt x="111506" y="32650"/>
                  </a:lnTo>
                  <a:lnTo>
                    <a:pt x="106270" y="34807"/>
                  </a:lnTo>
                  <a:lnTo>
                    <a:pt x="101033" y="36860"/>
                  </a:lnTo>
                  <a:lnTo>
                    <a:pt x="95899" y="39581"/>
                  </a:lnTo>
                  <a:lnTo>
                    <a:pt x="90868" y="42969"/>
                  </a:lnTo>
                  <a:lnTo>
                    <a:pt x="85837" y="46255"/>
                  </a:lnTo>
                  <a:lnTo>
                    <a:pt x="63762" y="64993"/>
                  </a:lnTo>
                  <a:lnTo>
                    <a:pt x="63762" y="229018"/>
                  </a:lnTo>
                  <a:lnTo>
                    <a:pt x="63762" y="232406"/>
                  </a:lnTo>
                  <a:lnTo>
                    <a:pt x="80549" y="263055"/>
                  </a:lnTo>
                  <a:lnTo>
                    <a:pt x="83937" y="263055"/>
                  </a:lnTo>
                  <a:lnTo>
                    <a:pt x="83937" y="269370"/>
                  </a:lnTo>
                  <a:lnTo>
                    <a:pt x="1848" y="269370"/>
                  </a:lnTo>
                  <a:lnTo>
                    <a:pt x="1848" y="263055"/>
                  </a:lnTo>
                  <a:lnTo>
                    <a:pt x="4826" y="263055"/>
                  </a:lnTo>
                  <a:lnTo>
                    <a:pt x="7547" y="261926"/>
                  </a:lnTo>
                  <a:lnTo>
                    <a:pt x="10011" y="259667"/>
                  </a:lnTo>
                  <a:lnTo>
                    <a:pt x="12578" y="257305"/>
                  </a:lnTo>
                  <a:lnTo>
                    <a:pt x="14786" y="254328"/>
                  </a:lnTo>
                  <a:lnTo>
                    <a:pt x="16633" y="250734"/>
                  </a:lnTo>
                  <a:lnTo>
                    <a:pt x="18584" y="247140"/>
                  </a:lnTo>
                  <a:lnTo>
                    <a:pt x="19970" y="243495"/>
                  </a:lnTo>
                  <a:lnTo>
                    <a:pt x="20791" y="239799"/>
                  </a:lnTo>
                  <a:lnTo>
                    <a:pt x="21613" y="236000"/>
                  </a:lnTo>
                  <a:lnTo>
                    <a:pt x="22024" y="232406"/>
                  </a:lnTo>
                  <a:lnTo>
                    <a:pt x="22024" y="229018"/>
                  </a:lnTo>
                  <a:lnTo>
                    <a:pt x="22024" y="52980"/>
                  </a:lnTo>
                  <a:lnTo>
                    <a:pt x="22024" y="47128"/>
                  </a:lnTo>
                  <a:lnTo>
                    <a:pt x="20124" y="41275"/>
                  </a:lnTo>
                  <a:lnTo>
                    <a:pt x="16325" y="35423"/>
                  </a:lnTo>
                  <a:lnTo>
                    <a:pt x="12629" y="29467"/>
                  </a:lnTo>
                  <a:lnTo>
                    <a:pt x="7186" y="25668"/>
                  </a:lnTo>
                  <a:lnTo>
                    <a:pt x="0" y="24026"/>
                  </a:lnTo>
                  <a:lnTo>
                    <a:pt x="0" y="18943"/>
                  </a:lnTo>
                  <a:lnTo>
                    <a:pt x="63762" y="0"/>
                  </a:lnTo>
                  <a:lnTo>
                    <a:pt x="63762" y="37887"/>
                  </a:lnTo>
                  <a:lnTo>
                    <a:pt x="67561" y="33266"/>
                  </a:lnTo>
                  <a:lnTo>
                    <a:pt x="89944" y="12321"/>
                  </a:lnTo>
                  <a:lnTo>
                    <a:pt x="95180" y="8727"/>
                  </a:lnTo>
                  <a:lnTo>
                    <a:pt x="100929" y="5801"/>
                  </a:lnTo>
                  <a:lnTo>
                    <a:pt x="107193" y="3542"/>
                  </a:lnTo>
                  <a:lnTo>
                    <a:pt x="113559" y="1180"/>
                  </a:lnTo>
                  <a:lnTo>
                    <a:pt x="120953" y="0"/>
                  </a:lnTo>
                  <a:lnTo>
                    <a:pt x="129372" y="0"/>
                  </a:lnTo>
                  <a:lnTo>
                    <a:pt x="135224" y="0"/>
                  </a:lnTo>
                  <a:lnTo>
                    <a:pt x="142771" y="1283"/>
                  </a:lnTo>
                  <a:lnTo>
                    <a:pt x="152011" y="3850"/>
                  </a:lnTo>
                  <a:lnTo>
                    <a:pt x="161252" y="6314"/>
                  </a:lnTo>
                  <a:lnTo>
                    <a:pt x="168851" y="9035"/>
                  </a:lnTo>
                  <a:lnTo>
                    <a:pt x="174805" y="12013"/>
                  </a:lnTo>
                  <a:lnTo>
                    <a:pt x="155862" y="50516"/>
                  </a:lnTo>
                  <a:close/>
                </a:path>
                <a:path w="435609" h="274955">
                  <a:moveTo>
                    <a:pt x="435324" y="197445"/>
                  </a:moveTo>
                  <a:lnTo>
                    <a:pt x="422551" y="234505"/>
                  </a:lnTo>
                  <a:lnTo>
                    <a:pt x="389313" y="261361"/>
                  </a:lnTo>
                  <a:lnTo>
                    <a:pt x="351849" y="272951"/>
                  </a:lnTo>
                  <a:lnTo>
                    <a:pt x="330596" y="274452"/>
                  </a:lnTo>
                  <a:lnTo>
                    <a:pt x="317600" y="274000"/>
                  </a:lnTo>
                  <a:lnTo>
                    <a:pt x="278076" y="263565"/>
                  </a:lnTo>
                  <a:lnTo>
                    <a:pt x="257285" y="252274"/>
                  </a:lnTo>
                  <a:lnTo>
                    <a:pt x="251842" y="248989"/>
                  </a:lnTo>
                  <a:lnTo>
                    <a:pt x="246811" y="246216"/>
                  </a:lnTo>
                  <a:lnTo>
                    <a:pt x="242192" y="243957"/>
                  </a:lnTo>
                  <a:lnTo>
                    <a:pt x="237571" y="241596"/>
                  </a:lnTo>
                  <a:lnTo>
                    <a:pt x="232540" y="240415"/>
                  </a:lnTo>
                  <a:lnTo>
                    <a:pt x="227097" y="240415"/>
                  </a:lnTo>
                  <a:lnTo>
                    <a:pt x="227097" y="192363"/>
                  </a:lnTo>
                  <a:lnTo>
                    <a:pt x="233412" y="192363"/>
                  </a:lnTo>
                  <a:lnTo>
                    <a:pt x="234644" y="198318"/>
                  </a:lnTo>
                  <a:lnTo>
                    <a:pt x="238290" y="204787"/>
                  </a:lnTo>
                  <a:lnTo>
                    <a:pt x="266525" y="230866"/>
                  </a:lnTo>
                  <a:lnTo>
                    <a:pt x="302651" y="248279"/>
                  </a:lnTo>
                  <a:lnTo>
                    <a:pt x="326128" y="251658"/>
                  </a:lnTo>
                  <a:lnTo>
                    <a:pt x="333727" y="251658"/>
                  </a:lnTo>
                  <a:lnTo>
                    <a:pt x="341479" y="250837"/>
                  </a:lnTo>
                  <a:lnTo>
                    <a:pt x="349385" y="249194"/>
                  </a:lnTo>
                  <a:lnTo>
                    <a:pt x="357394" y="247551"/>
                  </a:lnTo>
                  <a:lnTo>
                    <a:pt x="364633" y="244830"/>
                  </a:lnTo>
                  <a:lnTo>
                    <a:pt x="371101" y="241031"/>
                  </a:lnTo>
                  <a:lnTo>
                    <a:pt x="377672" y="237232"/>
                  </a:lnTo>
                  <a:lnTo>
                    <a:pt x="383166" y="232509"/>
                  </a:lnTo>
                  <a:lnTo>
                    <a:pt x="387580" y="226862"/>
                  </a:lnTo>
                  <a:lnTo>
                    <a:pt x="391995" y="221112"/>
                  </a:lnTo>
                  <a:lnTo>
                    <a:pt x="394203" y="214233"/>
                  </a:lnTo>
                  <a:lnTo>
                    <a:pt x="394203" y="206224"/>
                  </a:lnTo>
                  <a:lnTo>
                    <a:pt x="394203" y="198318"/>
                  </a:lnTo>
                  <a:lnTo>
                    <a:pt x="391893" y="191439"/>
                  </a:lnTo>
                  <a:lnTo>
                    <a:pt x="387272" y="185586"/>
                  </a:lnTo>
                  <a:lnTo>
                    <a:pt x="382652" y="179631"/>
                  </a:lnTo>
                  <a:lnTo>
                    <a:pt x="345073" y="158326"/>
                  </a:lnTo>
                  <a:lnTo>
                    <a:pt x="309091" y="146313"/>
                  </a:lnTo>
                  <a:lnTo>
                    <a:pt x="300793" y="143540"/>
                  </a:lnTo>
                  <a:lnTo>
                    <a:pt x="261039" y="126849"/>
                  </a:lnTo>
                  <a:lnTo>
                    <a:pt x="229071" y="95498"/>
                  </a:lnTo>
                  <a:lnTo>
                    <a:pt x="224480" y="72540"/>
                  </a:lnTo>
                  <a:lnTo>
                    <a:pt x="224817" y="65378"/>
                  </a:lnTo>
                  <a:lnTo>
                    <a:pt x="241854" y="26942"/>
                  </a:lnTo>
                  <a:lnTo>
                    <a:pt x="279463" y="6006"/>
                  </a:lnTo>
                  <a:lnTo>
                    <a:pt x="326745" y="0"/>
                  </a:lnTo>
                  <a:lnTo>
                    <a:pt x="338373" y="259"/>
                  </a:lnTo>
                  <a:lnTo>
                    <a:pt x="381420" y="9651"/>
                  </a:lnTo>
                  <a:lnTo>
                    <a:pt x="391071" y="14682"/>
                  </a:lnTo>
                  <a:lnTo>
                    <a:pt x="394871" y="16274"/>
                  </a:lnTo>
                  <a:lnTo>
                    <a:pt x="398669" y="17403"/>
                  </a:lnTo>
                  <a:lnTo>
                    <a:pt x="402468" y="18430"/>
                  </a:lnTo>
                  <a:lnTo>
                    <a:pt x="406678" y="18943"/>
                  </a:lnTo>
                  <a:lnTo>
                    <a:pt x="411299" y="18943"/>
                  </a:lnTo>
                  <a:lnTo>
                    <a:pt x="411299" y="63145"/>
                  </a:lnTo>
                  <a:lnTo>
                    <a:pt x="406215" y="63145"/>
                  </a:lnTo>
                  <a:lnTo>
                    <a:pt x="399766" y="53317"/>
                  </a:lnTo>
                  <a:lnTo>
                    <a:pt x="391815" y="44779"/>
                  </a:lnTo>
                  <a:lnTo>
                    <a:pt x="347845" y="23487"/>
                  </a:lnTo>
                  <a:lnTo>
                    <a:pt x="323665" y="20791"/>
                  </a:lnTo>
                  <a:lnTo>
                    <a:pt x="316012" y="21051"/>
                  </a:lnTo>
                  <a:lnTo>
                    <a:pt x="277769" y="34961"/>
                  </a:lnTo>
                  <a:lnTo>
                    <a:pt x="263599" y="58730"/>
                  </a:lnTo>
                  <a:lnTo>
                    <a:pt x="263599" y="63761"/>
                  </a:lnTo>
                  <a:lnTo>
                    <a:pt x="263599" y="70846"/>
                  </a:lnTo>
                  <a:lnTo>
                    <a:pt x="291321" y="98077"/>
                  </a:lnTo>
                  <a:lnTo>
                    <a:pt x="329700" y="113238"/>
                  </a:lnTo>
                  <a:lnTo>
                    <a:pt x="336909" y="115510"/>
                  </a:lnTo>
                  <a:lnTo>
                    <a:pt x="345698" y="118349"/>
                  </a:lnTo>
                  <a:lnTo>
                    <a:pt x="388928" y="135031"/>
                  </a:lnTo>
                  <a:lnTo>
                    <a:pt x="421685" y="159933"/>
                  </a:lnTo>
                  <a:lnTo>
                    <a:pt x="434766" y="188618"/>
                  </a:lnTo>
                  <a:lnTo>
                    <a:pt x="435324" y="197445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13350163" y="2273437"/>
            <a:ext cx="257175" cy="297815"/>
            <a:chOff x="13350163" y="2273437"/>
            <a:chExt cx="257175" cy="297815"/>
          </a:xfrm>
        </p:grpSpPr>
        <p:sp>
          <p:nvSpPr>
            <p:cNvPr id="54" name="object 54"/>
            <p:cNvSpPr/>
            <p:nvPr/>
          </p:nvSpPr>
          <p:spPr>
            <a:xfrm>
              <a:off x="13361993" y="2285267"/>
              <a:ext cx="233679" cy="274320"/>
            </a:xfrm>
            <a:custGeom>
              <a:avLst/>
              <a:gdLst/>
              <a:ahLst/>
              <a:cxnLst/>
              <a:rect l="l" t="t" r="r" b="b"/>
              <a:pathLst>
                <a:path w="233680" h="274319">
                  <a:moveTo>
                    <a:pt x="172340" y="269370"/>
                  </a:moveTo>
                  <a:lnTo>
                    <a:pt x="172340" y="237181"/>
                  </a:lnTo>
                  <a:lnTo>
                    <a:pt x="169107" y="240415"/>
                  </a:lnTo>
                  <a:lnTo>
                    <a:pt x="160954" y="247846"/>
                  </a:lnTo>
                  <a:lnTo>
                    <a:pt x="122132" y="268898"/>
                  </a:lnTo>
                  <a:lnTo>
                    <a:pt x="83320" y="273836"/>
                  </a:lnTo>
                  <a:lnTo>
                    <a:pt x="72694" y="273518"/>
                  </a:lnTo>
                  <a:lnTo>
                    <a:pt x="31110" y="262670"/>
                  </a:lnTo>
                  <a:lnTo>
                    <a:pt x="4774" y="233484"/>
                  </a:lnTo>
                  <a:lnTo>
                    <a:pt x="0" y="208226"/>
                  </a:lnTo>
                  <a:lnTo>
                    <a:pt x="731" y="197773"/>
                  </a:lnTo>
                  <a:lnTo>
                    <a:pt x="18202" y="162349"/>
                  </a:lnTo>
                  <a:lnTo>
                    <a:pt x="57119" y="135204"/>
                  </a:lnTo>
                  <a:lnTo>
                    <a:pt x="99338" y="118282"/>
                  </a:lnTo>
                  <a:lnTo>
                    <a:pt x="152357" y="102833"/>
                  </a:lnTo>
                  <a:lnTo>
                    <a:pt x="172340" y="97798"/>
                  </a:lnTo>
                  <a:lnTo>
                    <a:pt x="171185" y="86074"/>
                  </a:lnTo>
                  <a:lnTo>
                    <a:pt x="152589" y="44625"/>
                  </a:lnTo>
                  <a:lnTo>
                    <a:pt x="116125" y="23102"/>
                  </a:lnTo>
                  <a:lnTo>
                    <a:pt x="99749" y="20175"/>
                  </a:lnTo>
                  <a:lnTo>
                    <a:pt x="93486" y="20175"/>
                  </a:lnTo>
                  <a:lnTo>
                    <a:pt x="49335" y="32958"/>
                  </a:lnTo>
                  <a:lnTo>
                    <a:pt x="43277" y="38195"/>
                  </a:lnTo>
                  <a:lnTo>
                    <a:pt x="37219" y="43431"/>
                  </a:lnTo>
                  <a:lnTo>
                    <a:pt x="32086" y="49130"/>
                  </a:lnTo>
                  <a:lnTo>
                    <a:pt x="27876" y="55290"/>
                  </a:lnTo>
                  <a:lnTo>
                    <a:pt x="23666" y="61348"/>
                  </a:lnTo>
                  <a:lnTo>
                    <a:pt x="20277" y="67098"/>
                  </a:lnTo>
                  <a:lnTo>
                    <a:pt x="17711" y="72540"/>
                  </a:lnTo>
                  <a:lnTo>
                    <a:pt x="12013" y="72540"/>
                  </a:lnTo>
                  <a:lnTo>
                    <a:pt x="12013" y="26490"/>
                  </a:lnTo>
                  <a:lnTo>
                    <a:pt x="15401" y="26079"/>
                  </a:lnTo>
                  <a:lnTo>
                    <a:pt x="18532" y="25052"/>
                  </a:lnTo>
                  <a:lnTo>
                    <a:pt x="21408" y="23410"/>
                  </a:lnTo>
                  <a:lnTo>
                    <a:pt x="24385" y="21664"/>
                  </a:lnTo>
                  <a:lnTo>
                    <a:pt x="27978" y="19970"/>
                  </a:lnTo>
                  <a:lnTo>
                    <a:pt x="58062" y="7238"/>
                  </a:lnTo>
                  <a:lnTo>
                    <a:pt x="67120" y="4071"/>
                  </a:lnTo>
                  <a:lnTo>
                    <a:pt x="77815" y="1809"/>
                  </a:lnTo>
                  <a:lnTo>
                    <a:pt x="90146" y="452"/>
                  </a:lnTo>
                  <a:lnTo>
                    <a:pt x="104113" y="0"/>
                  </a:lnTo>
                  <a:lnTo>
                    <a:pt x="120679" y="558"/>
                  </a:lnTo>
                  <a:lnTo>
                    <a:pt x="160327" y="8932"/>
                  </a:lnTo>
                  <a:lnTo>
                    <a:pt x="193440" y="32188"/>
                  </a:lnTo>
                  <a:lnTo>
                    <a:pt x="210526" y="74677"/>
                  </a:lnTo>
                  <a:lnTo>
                    <a:pt x="212692" y="103497"/>
                  </a:lnTo>
                  <a:lnTo>
                    <a:pt x="212692" y="228402"/>
                  </a:lnTo>
                  <a:lnTo>
                    <a:pt x="212692" y="236821"/>
                  </a:lnTo>
                  <a:lnTo>
                    <a:pt x="214592" y="244728"/>
                  </a:lnTo>
                  <a:lnTo>
                    <a:pt x="218391" y="252120"/>
                  </a:lnTo>
                  <a:lnTo>
                    <a:pt x="222189" y="259410"/>
                  </a:lnTo>
                  <a:lnTo>
                    <a:pt x="227220" y="263055"/>
                  </a:lnTo>
                  <a:lnTo>
                    <a:pt x="233484" y="263055"/>
                  </a:lnTo>
                  <a:lnTo>
                    <a:pt x="233484" y="269370"/>
                  </a:lnTo>
                  <a:lnTo>
                    <a:pt x="172340" y="26937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390669" y="2392644"/>
              <a:ext cx="155494" cy="154263"/>
            </a:xfrm>
            <a:prstGeom prst="rect">
              <a:avLst/>
            </a:prstGeom>
          </p:spPr>
        </p:pic>
      </p:grpSp>
      <p:sp>
        <p:nvSpPr>
          <p:cNvPr id="56" name="object 56"/>
          <p:cNvSpPr/>
          <p:nvPr/>
        </p:nvSpPr>
        <p:spPr>
          <a:xfrm>
            <a:off x="13671094" y="2282803"/>
            <a:ext cx="274955" cy="272415"/>
          </a:xfrm>
          <a:custGeom>
            <a:avLst/>
            <a:gdLst/>
            <a:ahLst/>
            <a:cxnLst/>
            <a:rect l="l" t="t" r="r" b="b"/>
            <a:pathLst>
              <a:path w="274955" h="272414">
                <a:moveTo>
                  <a:pt x="254276" y="230866"/>
                </a:moveTo>
                <a:lnTo>
                  <a:pt x="254276" y="234255"/>
                </a:lnTo>
                <a:lnTo>
                  <a:pt x="254686" y="237951"/>
                </a:lnTo>
                <a:lnTo>
                  <a:pt x="271063" y="265519"/>
                </a:lnTo>
                <a:lnTo>
                  <a:pt x="274452" y="265519"/>
                </a:lnTo>
                <a:lnTo>
                  <a:pt x="274452" y="271834"/>
                </a:lnTo>
                <a:lnTo>
                  <a:pt x="193133" y="271834"/>
                </a:lnTo>
                <a:lnTo>
                  <a:pt x="193133" y="265519"/>
                </a:lnTo>
                <a:lnTo>
                  <a:pt x="196008" y="265519"/>
                </a:lnTo>
                <a:lnTo>
                  <a:pt x="198678" y="264287"/>
                </a:lnTo>
                <a:lnTo>
                  <a:pt x="201142" y="261823"/>
                </a:lnTo>
                <a:lnTo>
                  <a:pt x="203708" y="259256"/>
                </a:lnTo>
                <a:lnTo>
                  <a:pt x="205916" y="256279"/>
                </a:lnTo>
                <a:lnTo>
                  <a:pt x="207764" y="252890"/>
                </a:lnTo>
                <a:lnTo>
                  <a:pt x="209715" y="249502"/>
                </a:lnTo>
                <a:lnTo>
                  <a:pt x="211101" y="245857"/>
                </a:lnTo>
                <a:lnTo>
                  <a:pt x="211923" y="241955"/>
                </a:lnTo>
                <a:lnTo>
                  <a:pt x="212847" y="237951"/>
                </a:lnTo>
                <a:lnTo>
                  <a:pt x="213309" y="234255"/>
                </a:lnTo>
                <a:lnTo>
                  <a:pt x="213309" y="230866"/>
                </a:lnTo>
                <a:lnTo>
                  <a:pt x="213309" y="113508"/>
                </a:lnTo>
                <a:lnTo>
                  <a:pt x="206994" y="73772"/>
                </a:lnTo>
                <a:lnTo>
                  <a:pt x="184335" y="40110"/>
                </a:lnTo>
                <a:lnTo>
                  <a:pt x="145061" y="23592"/>
                </a:lnTo>
                <a:lnTo>
                  <a:pt x="138149" y="23256"/>
                </a:lnTo>
                <a:lnTo>
                  <a:pt x="131238" y="23612"/>
                </a:lnTo>
                <a:lnTo>
                  <a:pt x="92138" y="39494"/>
                </a:lnTo>
                <a:lnTo>
                  <a:pt x="66870" y="71452"/>
                </a:lnTo>
                <a:lnTo>
                  <a:pt x="63144" y="90714"/>
                </a:lnTo>
                <a:lnTo>
                  <a:pt x="63144" y="230866"/>
                </a:lnTo>
                <a:lnTo>
                  <a:pt x="63144" y="234255"/>
                </a:lnTo>
                <a:lnTo>
                  <a:pt x="79932" y="265519"/>
                </a:lnTo>
                <a:lnTo>
                  <a:pt x="83321" y="265519"/>
                </a:lnTo>
                <a:lnTo>
                  <a:pt x="83321" y="271834"/>
                </a:lnTo>
                <a:lnTo>
                  <a:pt x="1231" y="271834"/>
                </a:lnTo>
                <a:lnTo>
                  <a:pt x="1231" y="265519"/>
                </a:lnTo>
                <a:lnTo>
                  <a:pt x="4209" y="265519"/>
                </a:lnTo>
                <a:lnTo>
                  <a:pt x="6930" y="264287"/>
                </a:lnTo>
                <a:lnTo>
                  <a:pt x="9394" y="261823"/>
                </a:lnTo>
                <a:lnTo>
                  <a:pt x="11960" y="259256"/>
                </a:lnTo>
                <a:lnTo>
                  <a:pt x="14168" y="256279"/>
                </a:lnTo>
                <a:lnTo>
                  <a:pt x="16017" y="252890"/>
                </a:lnTo>
                <a:lnTo>
                  <a:pt x="17967" y="249502"/>
                </a:lnTo>
                <a:lnTo>
                  <a:pt x="19353" y="245857"/>
                </a:lnTo>
                <a:lnTo>
                  <a:pt x="20175" y="241955"/>
                </a:lnTo>
                <a:lnTo>
                  <a:pt x="20997" y="237951"/>
                </a:lnTo>
                <a:lnTo>
                  <a:pt x="21407" y="234255"/>
                </a:lnTo>
                <a:lnTo>
                  <a:pt x="21407" y="230866"/>
                </a:lnTo>
                <a:lnTo>
                  <a:pt x="21407" y="56677"/>
                </a:lnTo>
                <a:lnTo>
                  <a:pt x="21407" y="49592"/>
                </a:lnTo>
                <a:lnTo>
                  <a:pt x="20381" y="42815"/>
                </a:lnTo>
                <a:lnTo>
                  <a:pt x="18327" y="36347"/>
                </a:lnTo>
                <a:lnTo>
                  <a:pt x="16273" y="29775"/>
                </a:lnTo>
                <a:lnTo>
                  <a:pt x="10164" y="26285"/>
                </a:lnTo>
                <a:lnTo>
                  <a:pt x="0" y="25874"/>
                </a:lnTo>
                <a:lnTo>
                  <a:pt x="0" y="20175"/>
                </a:lnTo>
                <a:lnTo>
                  <a:pt x="63144" y="0"/>
                </a:lnTo>
                <a:lnTo>
                  <a:pt x="63144" y="34653"/>
                </a:lnTo>
                <a:lnTo>
                  <a:pt x="66020" y="31264"/>
                </a:lnTo>
                <a:lnTo>
                  <a:pt x="91175" y="12321"/>
                </a:lnTo>
                <a:lnTo>
                  <a:pt x="97747" y="8727"/>
                </a:lnTo>
                <a:lnTo>
                  <a:pt x="135974" y="221"/>
                </a:lnTo>
                <a:lnTo>
                  <a:pt x="144464" y="0"/>
                </a:lnTo>
                <a:lnTo>
                  <a:pt x="158768" y="635"/>
                </a:lnTo>
                <a:lnTo>
                  <a:pt x="204905" y="15555"/>
                </a:lnTo>
                <a:lnTo>
                  <a:pt x="235188" y="44558"/>
                </a:lnTo>
                <a:lnTo>
                  <a:pt x="250897" y="81117"/>
                </a:lnTo>
                <a:lnTo>
                  <a:pt x="254276" y="109041"/>
                </a:lnTo>
                <a:lnTo>
                  <a:pt x="254276" y="2308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018105" y="2134487"/>
            <a:ext cx="267970" cy="424815"/>
          </a:xfrm>
          <a:custGeom>
            <a:avLst/>
            <a:gdLst/>
            <a:ahLst/>
            <a:cxnLst/>
            <a:rect l="l" t="t" r="r" b="b"/>
            <a:pathLst>
              <a:path w="267969" h="424814">
                <a:moveTo>
                  <a:pt x="205608" y="420149"/>
                </a:moveTo>
                <a:lnTo>
                  <a:pt x="205608" y="392427"/>
                </a:lnTo>
                <a:lnTo>
                  <a:pt x="199765" y="398318"/>
                </a:lnTo>
                <a:lnTo>
                  <a:pt x="193017" y="403978"/>
                </a:lnTo>
                <a:lnTo>
                  <a:pt x="156632" y="422113"/>
                </a:lnTo>
                <a:lnTo>
                  <a:pt x="131836" y="424616"/>
                </a:lnTo>
                <a:lnTo>
                  <a:pt x="115654" y="423884"/>
                </a:lnTo>
                <a:lnTo>
                  <a:pt x="73464" y="412911"/>
                </a:lnTo>
                <a:lnTo>
                  <a:pt x="40804" y="391281"/>
                </a:lnTo>
                <a:lnTo>
                  <a:pt x="12311" y="350901"/>
                </a:lnTo>
                <a:lnTo>
                  <a:pt x="490" y="301770"/>
                </a:lnTo>
                <a:lnTo>
                  <a:pt x="0" y="288929"/>
                </a:lnTo>
                <a:lnTo>
                  <a:pt x="510" y="276329"/>
                </a:lnTo>
                <a:lnTo>
                  <a:pt x="8162" y="238875"/>
                </a:lnTo>
                <a:lnTo>
                  <a:pt x="24998" y="204482"/>
                </a:lnTo>
                <a:lnTo>
                  <a:pt x="51170" y="176692"/>
                </a:lnTo>
                <a:lnTo>
                  <a:pt x="86555" y="157536"/>
                </a:lnTo>
                <a:lnTo>
                  <a:pt x="130450" y="150779"/>
                </a:lnTo>
                <a:lnTo>
                  <a:pt x="141182" y="151270"/>
                </a:lnTo>
                <a:lnTo>
                  <a:pt x="182650" y="162860"/>
                </a:lnTo>
                <a:lnTo>
                  <a:pt x="205608" y="179118"/>
                </a:lnTo>
                <a:lnTo>
                  <a:pt x="205608" y="56215"/>
                </a:lnTo>
                <a:lnTo>
                  <a:pt x="205608" y="49027"/>
                </a:lnTo>
                <a:lnTo>
                  <a:pt x="204530" y="42302"/>
                </a:lnTo>
                <a:lnTo>
                  <a:pt x="202373" y="36039"/>
                </a:lnTo>
                <a:lnTo>
                  <a:pt x="200320" y="29673"/>
                </a:lnTo>
                <a:lnTo>
                  <a:pt x="194262" y="26285"/>
                </a:lnTo>
                <a:lnTo>
                  <a:pt x="184200" y="25874"/>
                </a:lnTo>
                <a:lnTo>
                  <a:pt x="184200" y="19559"/>
                </a:lnTo>
                <a:lnTo>
                  <a:pt x="247191" y="0"/>
                </a:lnTo>
                <a:lnTo>
                  <a:pt x="247191" y="379182"/>
                </a:lnTo>
                <a:lnTo>
                  <a:pt x="247191" y="382570"/>
                </a:lnTo>
                <a:lnTo>
                  <a:pt x="263979" y="413835"/>
                </a:lnTo>
                <a:lnTo>
                  <a:pt x="267367" y="413835"/>
                </a:lnTo>
                <a:lnTo>
                  <a:pt x="267367" y="420149"/>
                </a:lnTo>
                <a:lnTo>
                  <a:pt x="205608" y="420149"/>
                </a:lnTo>
                <a:close/>
              </a:path>
              <a:path w="267969" h="424814">
                <a:moveTo>
                  <a:pt x="136148" y="403824"/>
                </a:moveTo>
                <a:lnTo>
                  <a:pt x="173843" y="392119"/>
                </a:lnTo>
                <a:lnTo>
                  <a:pt x="199601" y="362394"/>
                </a:lnTo>
                <a:lnTo>
                  <a:pt x="205608" y="335596"/>
                </a:lnTo>
                <a:lnTo>
                  <a:pt x="205608" y="249194"/>
                </a:lnTo>
                <a:lnTo>
                  <a:pt x="194047" y="210488"/>
                </a:lnTo>
                <a:lnTo>
                  <a:pt x="160809" y="180571"/>
                </a:lnTo>
                <a:lnTo>
                  <a:pt x="127985" y="172187"/>
                </a:lnTo>
                <a:lnTo>
                  <a:pt x="117859" y="172803"/>
                </a:lnTo>
                <a:lnTo>
                  <a:pt x="75620" y="193210"/>
                </a:lnTo>
                <a:lnTo>
                  <a:pt x="49101" y="232570"/>
                </a:lnTo>
                <a:lnTo>
                  <a:pt x="40697" y="270660"/>
                </a:lnTo>
                <a:lnTo>
                  <a:pt x="40351" y="280151"/>
                </a:lnTo>
                <a:lnTo>
                  <a:pt x="40745" y="291153"/>
                </a:lnTo>
                <a:lnTo>
                  <a:pt x="50189" y="334633"/>
                </a:lnTo>
                <a:lnTo>
                  <a:pt x="71644" y="371423"/>
                </a:lnTo>
                <a:lnTo>
                  <a:pt x="104382" y="396778"/>
                </a:lnTo>
                <a:lnTo>
                  <a:pt x="136148" y="40382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14537855" y="2179489"/>
            <a:ext cx="107314" cy="387350"/>
            <a:chOff x="14537855" y="2179489"/>
            <a:chExt cx="107314" cy="387350"/>
          </a:xfrm>
        </p:grpSpPr>
        <p:sp>
          <p:nvSpPr>
            <p:cNvPr id="59" name="object 59"/>
            <p:cNvSpPr/>
            <p:nvPr/>
          </p:nvSpPr>
          <p:spPr>
            <a:xfrm>
              <a:off x="14549685" y="2282187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19" h="273050">
                  <a:moveTo>
                    <a:pt x="1385" y="272450"/>
                  </a:moveTo>
                  <a:lnTo>
                    <a:pt x="1385" y="266135"/>
                  </a:lnTo>
                  <a:lnTo>
                    <a:pt x="4671" y="266135"/>
                  </a:lnTo>
                  <a:lnTo>
                    <a:pt x="7598" y="264903"/>
                  </a:lnTo>
                  <a:lnTo>
                    <a:pt x="20175" y="242571"/>
                  </a:lnTo>
                  <a:lnTo>
                    <a:pt x="21099" y="238567"/>
                  </a:lnTo>
                  <a:lnTo>
                    <a:pt x="21562" y="234871"/>
                  </a:lnTo>
                  <a:lnTo>
                    <a:pt x="21562" y="231482"/>
                  </a:lnTo>
                  <a:lnTo>
                    <a:pt x="21562" y="56677"/>
                  </a:lnTo>
                  <a:lnTo>
                    <a:pt x="21562" y="49592"/>
                  </a:lnTo>
                  <a:lnTo>
                    <a:pt x="20484" y="42815"/>
                  </a:lnTo>
                  <a:lnTo>
                    <a:pt x="18328" y="36347"/>
                  </a:lnTo>
                  <a:lnTo>
                    <a:pt x="16274" y="29776"/>
                  </a:lnTo>
                  <a:lnTo>
                    <a:pt x="10165" y="26233"/>
                  </a:lnTo>
                  <a:lnTo>
                    <a:pt x="0" y="25720"/>
                  </a:lnTo>
                  <a:lnTo>
                    <a:pt x="0" y="20175"/>
                  </a:lnTo>
                  <a:lnTo>
                    <a:pt x="63146" y="0"/>
                  </a:lnTo>
                  <a:lnTo>
                    <a:pt x="63146" y="231482"/>
                  </a:lnTo>
                  <a:lnTo>
                    <a:pt x="63146" y="234871"/>
                  </a:lnTo>
                  <a:lnTo>
                    <a:pt x="79933" y="266135"/>
                  </a:lnTo>
                  <a:lnTo>
                    <a:pt x="83321" y="266135"/>
                  </a:lnTo>
                  <a:lnTo>
                    <a:pt x="83321" y="272450"/>
                  </a:lnTo>
                  <a:lnTo>
                    <a:pt x="1385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42322" y="2179489"/>
              <a:ext cx="83570" cy="82955"/>
            </a:xfrm>
            <a:prstGeom prst="rect">
              <a:avLst/>
            </a:prstGeom>
          </p:spPr>
        </p:pic>
      </p:grpSp>
      <p:sp>
        <p:nvSpPr>
          <p:cNvPr id="61" name="object 61"/>
          <p:cNvSpPr/>
          <p:nvPr/>
        </p:nvSpPr>
        <p:spPr>
          <a:xfrm>
            <a:off x="14701133" y="2177457"/>
            <a:ext cx="147955" cy="377190"/>
          </a:xfrm>
          <a:custGeom>
            <a:avLst/>
            <a:gdLst/>
            <a:ahLst/>
            <a:cxnLst/>
            <a:rect l="l" t="t" r="r" b="b"/>
            <a:pathLst>
              <a:path w="147955" h="377189">
                <a:moveTo>
                  <a:pt x="77006" y="133684"/>
                </a:moveTo>
                <a:lnTo>
                  <a:pt x="77006" y="285695"/>
                </a:lnTo>
                <a:lnTo>
                  <a:pt x="77045" y="293733"/>
                </a:lnTo>
                <a:lnTo>
                  <a:pt x="80703" y="337444"/>
                </a:lnTo>
                <a:lnTo>
                  <a:pt x="96309" y="355772"/>
                </a:lnTo>
                <a:lnTo>
                  <a:pt x="102264" y="355772"/>
                </a:lnTo>
                <a:lnTo>
                  <a:pt x="136648" y="329243"/>
                </a:lnTo>
                <a:lnTo>
                  <a:pt x="142000" y="312802"/>
                </a:lnTo>
                <a:lnTo>
                  <a:pt x="147544" y="312802"/>
                </a:lnTo>
                <a:lnTo>
                  <a:pt x="147544" y="358852"/>
                </a:lnTo>
                <a:lnTo>
                  <a:pt x="143848" y="358852"/>
                </a:lnTo>
                <a:lnTo>
                  <a:pt x="140717" y="360135"/>
                </a:lnTo>
                <a:lnTo>
                  <a:pt x="105084" y="376862"/>
                </a:lnTo>
                <a:lnTo>
                  <a:pt x="96566" y="377179"/>
                </a:lnTo>
                <a:lnTo>
                  <a:pt x="85804" y="376631"/>
                </a:lnTo>
                <a:lnTo>
                  <a:pt x="50246" y="358082"/>
                </a:lnTo>
                <a:lnTo>
                  <a:pt x="37011" y="321542"/>
                </a:lnTo>
                <a:lnTo>
                  <a:pt x="35268" y="276916"/>
                </a:lnTo>
                <a:lnTo>
                  <a:pt x="35268" y="133684"/>
                </a:lnTo>
                <a:lnTo>
                  <a:pt x="0" y="133684"/>
                </a:lnTo>
                <a:lnTo>
                  <a:pt x="0" y="112276"/>
                </a:lnTo>
                <a:lnTo>
                  <a:pt x="35268" y="112276"/>
                </a:lnTo>
                <a:lnTo>
                  <a:pt x="35268" y="56061"/>
                </a:lnTo>
                <a:lnTo>
                  <a:pt x="35268" y="48976"/>
                </a:lnTo>
                <a:lnTo>
                  <a:pt x="34344" y="42405"/>
                </a:lnTo>
                <a:lnTo>
                  <a:pt x="32496" y="36347"/>
                </a:lnTo>
                <a:lnTo>
                  <a:pt x="30648" y="30186"/>
                </a:lnTo>
                <a:lnTo>
                  <a:pt x="24435" y="26901"/>
                </a:lnTo>
                <a:lnTo>
                  <a:pt x="13860" y="26490"/>
                </a:lnTo>
                <a:lnTo>
                  <a:pt x="13860" y="20175"/>
                </a:lnTo>
                <a:lnTo>
                  <a:pt x="77006" y="0"/>
                </a:lnTo>
                <a:lnTo>
                  <a:pt x="77006" y="112276"/>
                </a:lnTo>
                <a:lnTo>
                  <a:pt x="147544" y="112276"/>
                </a:lnTo>
                <a:lnTo>
                  <a:pt x="147544" y="133684"/>
                </a:lnTo>
                <a:lnTo>
                  <a:pt x="77006" y="13368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15058900" y="2179489"/>
            <a:ext cx="576580" cy="392430"/>
            <a:chOff x="15058900" y="2179489"/>
            <a:chExt cx="576580" cy="392430"/>
          </a:xfrm>
        </p:grpSpPr>
        <p:sp>
          <p:nvSpPr>
            <p:cNvPr id="63" name="object 63"/>
            <p:cNvSpPr/>
            <p:nvPr/>
          </p:nvSpPr>
          <p:spPr>
            <a:xfrm>
              <a:off x="15070730" y="2282187"/>
              <a:ext cx="553085" cy="278130"/>
            </a:xfrm>
            <a:custGeom>
              <a:avLst/>
              <a:gdLst/>
              <a:ahLst/>
              <a:cxnLst/>
              <a:rect l="l" t="t" r="r" b="b"/>
              <a:pathLst>
                <a:path w="553084" h="278130">
                  <a:moveTo>
                    <a:pt x="407520" y="13861"/>
                  </a:moveTo>
                  <a:lnTo>
                    <a:pt x="399922" y="13861"/>
                  </a:lnTo>
                  <a:lnTo>
                    <a:pt x="394121" y="15966"/>
                  </a:lnTo>
                  <a:lnTo>
                    <a:pt x="283846" y="277532"/>
                  </a:lnTo>
                  <a:lnTo>
                    <a:pt x="202527" y="78085"/>
                  </a:lnTo>
                  <a:lnTo>
                    <a:pt x="121823" y="276916"/>
                  </a:lnTo>
                  <a:lnTo>
                    <a:pt x="28337" y="46050"/>
                  </a:lnTo>
                  <a:lnTo>
                    <a:pt x="25462" y="38862"/>
                  </a:lnTo>
                  <a:lnTo>
                    <a:pt x="21818" y="31726"/>
                  </a:lnTo>
                  <a:lnTo>
                    <a:pt x="17403" y="24642"/>
                  </a:lnTo>
                  <a:lnTo>
                    <a:pt x="12988" y="17454"/>
                  </a:lnTo>
                  <a:lnTo>
                    <a:pt x="7186" y="13861"/>
                  </a:lnTo>
                  <a:lnTo>
                    <a:pt x="0" y="13861"/>
                  </a:lnTo>
                  <a:lnTo>
                    <a:pt x="0" y="7546"/>
                  </a:lnTo>
                  <a:lnTo>
                    <a:pt x="86401" y="7546"/>
                  </a:lnTo>
                  <a:lnTo>
                    <a:pt x="86401" y="13861"/>
                  </a:lnTo>
                  <a:lnTo>
                    <a:pt x="83526" y="13861"/>
                  </a:lnTo>
                  <a:lnTo>
                    <a:pt x="79881" y="15247"/>
                  </a:lnTo>
                  <a:lnTo>
                    <a:pt x="75466" y="18019"/>
                  </a:lnTo>
                  <a:lnTo>
                    <a:pt x="71051" y="20689"/>
                  </a:lnTo>
                  <a:lnTo>
                    <a:pt x="68843" y="25155"/>
                  </a:lnTo>
                  <a:lnTo>
                    <a:pt x="68843" y="31418"/>
                  </a:lnTo>
                  <a:lnTo>
                    <a:pt x="68843" y="32342"/>
                  </a:lnTo>
                  <a:lnTo>
                    <a:pt x="69151" y="34191"/>
                  </a:lnTo>
                  <a:lnTo>
                    <a:pt x="133837" y="196675"/>
                  </a:lnTo>
                  <a:lnTo>
                    <a:pt x="213309" y="616"/>
                  </a:lnTo>
                  <a:lnTo>
                    <a:pt x="293395" y="196675"/>
                  </a:lnTo>
                  <a:lnTo>
                    <a:pt x="355771" y="41583"/>
                  </a:lnTo>
                  <a:lnTo>
                    <a:pt x="357928" y="35217"/>
                  </a:lnTo>
                  <a:lnTo>
                    <a:pt x="359005" y="30802"/>
                  </a:lnTo>
                  <a:lnTo>
                    <a:pt x="359005" y="28338"/>
                  </a:lnTo>
                  <a:lnTo>
                    <a:pt x="359005" y="24950"/>
                  </a:lnTo>
                  <a:lnTo>
                    <a:pt x="357928" y="21818"/>
                  </a:lnTo>
                  <a:lnTo>
                    <a:pt x="355771" y="18943"/>
                  </a:lnTo>
                  <a:lnTo>
                    <a:pt x="353717" y="15966"/>
                  </a:lnTo>
                  <a:lnTo>
                    <a:pt x="350175" y="14271"/>
                  </a:lnTo>
                  <a:lnTo>
                    <a:pt x="345143" y="13861"/>
                  </a:lnTo>
                  <a:lnTo>
                    <a:pt x="345143" y="7546"/>
                  </a:lnTo>
                  <a:lnTo>
                    <a:pt x="407520" y="7546"/>
                  </a:lnTo>
                  <a:lnTo>
                    <a:pt x="407520" y="13861"/>
                  </a:lnTo>
                  <a:close/>
                </a:path>
                <a:path w="553084" h="278130">
                  <a:moveTo>
                    <a:pt x="470611" y="272450"/>
                  </a:moveTo>
                  <a:lnTo>
                    <a:pt x="470611" y="266135"/>
                  </a:lnTo>
                  <a:lnTo>
                    <a:pt x="473897" y="266135"/>
                  </a:lnTo>
                  <a:lnTo>
                    <a:pt x="476824" y="264903"/>
                  </a:lnTo>
                  <a:lnTo>
                    <a:pt x="479391" y="262439"/>
                  </a:lnTo>
                  <a:lnTo>
                    <a:pt x="481957" y="259872"/>
                  </a:lnTo>
                  <a:lnTo>
                    <a:pt x="484062" y="256895"/>
                  </a:lnTo>
                  <a:lnTo>
                    <a:pt x="485705" y="253506"/>
                  </a:lnTo>
                  <a:lnTo>
                    <a:pt x="487348" y="250118"/>
                  </a:lnTo>
                  <a:lnTo>
                    <a:pt x="488580" y="246473"/>
                  </a:lnTo>
                  <a:lnTo>
                    <a:pt x="489401" y="242571"/>
                  </a:lnTo>
                  <a:lnTo>
                    <a:pt x="490325" y="238567"/>
                  </a:lnTo>
                  <a:lnTo>
                    <a:pt x="490788" y="234871"/>
                  </a:lnTo>
                  <a:lnTo>
                    <a:pt x="490788" y="231482"/>
                  </a:lnTo>
                  <a:lnTo>
                    <a:pt x="490788" y="56677"/>
                  </a:lnTo>
                  <a:lnTo>
                    <a:pt x="490788" y="49592"/>
                  </a:lnTo>
                  <a:lnTo>
                    <a:pt x="489710" y="42815"/>
                  </a:lnTo>
                  <a:lnTo>
                    <a:pt x="487553" y="36347"/>
                  </a:lnTo>
                  <a:lnTo>
                    <a:pt x="485500" y="29776"/>
                  </a:lnTo>
                  <a:lnTo>
                    <a:pt x="479391" y="26233"/>
                  </a:lnTo>
                  <a:lnTo>
                    <a:pt x="469225" y="25720"/>
                  </a:lnTo>
                  <a:lnTo>
                    <a:pt x="469225" y="20175"/>
                  </a:lnTo>
                  <a:lnTo>
                    <a:pt x="532372" y="0"/>
                  </a:lnTo>
                  <a:lnTo>
                    <a:pt x="532372" y="231482"/>
                  </a:lnTo>
                  <a:lnTo>
                    <a:pt x="532372" y="234871"/>
                  </a:lnTo>
                  <a:lnTo>
                    <a:pt x="549159" y="266135"/>
                  </a:lnTo>
                  <a:lnTo>
                    <a:pt x="552547" y="266135"/>
                  </a:lnTo>
                  <a:lnTo>
                    <a:pt x="552547" y="272450"/>
                  </a:lnTo>
                  <a:lnTo>
                    <a:pt x="470611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32594" y="2179489"/>
              <a:ext cx="83570" cy="82955"/>
            </a:xfrm>
            <a:prstGeom prst="rect">
              <a:avLst/>
            </a:prstGeom>
          </p:spPr>
        </p:pic>
      </p:grpSp>
      <p:sp>
        <p:nvSpPr>
          <p:cNvPr id="65" name="object 65"/>
          <p:cNvSpPr/>
          <p:nvPr/>
        </p:nvSpPr>
        <p:spPr>
          <a:xfrm>
            <a:off x="15707884" y="21344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19" h="420369">
                <a:moveTo>
                  <a:pt x="1231" y="420149"/>
                </a:moveTo>
                <a:lnTo>
                  <a:pt x="1231" y="413835"/>
                </a:lnTo>
                <a:lnTo>
                  <a:pt x="4517" y="413835"/>
                </a:lnTo>
                <a:lnTo>
                  <a:pt x="7443" y="412603"/>
                </a:lnTo>
                <a:lnTo>
                  <a:pt x="10010" y="410138"/>
                </a:lnTo>
                <a:lnTo>
                  <a:pt x="12577" y="407572"/>
                </a:lnTo>
                <a:lnTo>
                  <a:pt x="14785" y="404594"/>
                </a:lnTo>
                <a:lnTo>
                  <a:pt x="16632" y="401206"/>
                </a:lnTo>
                <a:lnTo>
                  <a:pt x="18481" y="397817"/>
                </a:lnTo>
                <a:lnTo>
                  <a:pt x="19816" y="394172"/>
                </a:lnTo>
                <a:lnTo>
                  <a:pt x="20637" y="390271"/>
                </a:lnTo>
                <a:lnTo>
                  <a:pt x="21561" y="386266"/>
                </a:lnTo>
                <a:lnTo>
                  <a:pt x="22024" y="382570"/>
                </a:lnTo>
                <a:lnTo>
                  <a:pt x="22024" y="379182"/>
                </a:lnTo>
                <a:lnTo>
                  <a:pt x="22024" y="56215"/>
                </a:lnTo>
                <a:lnTo>
                  <a:pt x="22024" y="49027"/>
                </a:lnTo>
                <a:lnTo>
                  <a:pt x="20946" y="42302"/>
                </a:lnTo>
                <a:lnTo>
                  <a:pt x="18789" y="36039"/>
                </a:lnTo>
                <a:lnTo>
                  <a:pt x="16736" y="29673"/>
                </a:lnTo>
                <a:lnTo>
                  <a:pt x="10472" y="26285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68998" y="401206"/>
                </a:lnTo>
                <a:lnTo>
                  <a:pt x="70845" y="404594"/>
                </a:lnTo>
                <a:lnTo>
                  <a:pt x="72951" y="407572"/>
                </a:lnTo>
                <a:lnTo>
                  <a:pt x="75312" y="410138"/>
                </a:lnTo>
                <a:lnTo>
                  <a:pt x="77674" y="412603"/>
                </a:lnTo>
                <a:lnTo>
                  <a:pt x="80497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1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869356" y="21344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19" h="420369">
                <a:moveTo>
                  <a:pt x="1231" y="420149"/>
                </a:moveTo>
                <a:lnTo>
                  <a:pt x="1231" y="413835"/>
                </a:lnTo>
                <a:lnTo>
                  <a:pt x="4517" y="413835"/>
                </a:lnTo>
                <a:lnTo>
                  <a:pt x="7443" y="412603"/>
                </a:lnTo>
                <a:lnTo>
                  <a:pt x="10011" y="410138"/>
                </a:lnTo>
                <a:lnTo>
                  <a:pt x="12577" y="407572"/>
                </a:lnTo>
                <a:lnTo>
                  <a:pt x="14785" y="404594"/>
                </a:lnTo>
                <a:lnTo>
                  <a:pt x="16632" y="401206"/>
                </a:lnTo>
                <a:lnTo>
                  <a:pt x="18481" y="397817"/>
                </a:lnTo>
                <a:lnTo>
                  <a:pt x="19816" y="394172"/>
                </a:lnTo>
                <a:lnTo>
                  <a:pt x="20637" y="390271"/>
                </a:lnTo>
                <a:lnTo>
                  <a:pt x="21561" y="386266"/>
                </a:lnTo>
                <a:lnTo>
                  <a:pt x="22024" y="382570"/>
                </a:lnTo>
                <a:lnTo>
                  <a:pt x="22024" y="379182"/>
                </a:lnTo>
                <a:lnTo>
                  <a:pt x="22024" y="56215"/>
                </a:lnTo>
                <a:lnTo>
                  <a:pt x="22024" y="49027"/>
                </a:lnTo>
                <a:lnTo>
                  <a:pt x="20946" y="42302"/>
                </a:lnTo>
                <a:lnTo>
                  <a:pt x="18789" y="36039"/>
                </a:lnTo>
                <a:lnTo>
                  <a:pt x="16736" y="29673"/>
                </a:lnTo>
                <a:lnTo>
                  <a:pt x="10472" y="26285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68998" y="401206"/>
                </a:lnTo>
                <a:lnTo>
                  <a:pt x="70845" y="404594"/>
                </a:lnTo>
                <a:lnTo>
                  <a:pt x="72951" y="407572"/>
                </a:lnTo>
                <a:lnTo>
                  <a:pt x="75312" y="410138"/>
                </a:lnTo>
                <a:lnTo>
                  <a:pt x="77674" y="412603"/>
                </a:lnTo>
                <a:lnTo>
                  <a:pt x="80497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1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16191679" y="2273437"/>
            <a:ext cx="257175" cy="297815"/>
            <a:chOff x="16191679" y="2273437"/>
            <a:chExt cx="257175" cy="297815"/>
          </a:xfrm>
        </p:grpSpPr>
        <p:sp>
          <p:nvSpPr>
            <p:cNvPr id="68" name="object 68"/>
            <p:cNvSpPr/>
            <p:nvPr/>
          </p:nvSpPr>
          <p:spPr>
            <a:xfrm>
              <a:off x="16203509" y="2285267"/>
              <a:ext cx="233679" cy="274320"/>
            </a:xfrm>
            <a:custGeom>
              <a:avLst/>
              <a:gdLst/>
              <a:ahLst/>
              <a:cxnLst/>
              <a:rect l="l" t="t" r="r" b="b"/>
              <a:pathLst>
                <a:path w="233680" h="274319">
                  <a:moveTo>
                    <a:pt x="172340" y="269370"/>
                  </a:moveTo>
                  <a:lnTo>
                    <a:pt x="172340" y="237181"/>
                  </a:lnTo>
                  <a:lnTo>
                    <a:pt x="169107" y="240415"/>
                  </a:lnTo>
                  <a:lnTo>
                    <a:pt x="160954" y="247846"/>
                  </a:lnTo>
                  <a:lnTo>
                    <a:pt x="122132" y="268898"/>
                  </a:lnTo>
                  <a:lnTo>
                    <a:pt x="83320" y="273836"/>
                  </a:lnTo>
                  <a:lnTo>
                    <a:pt x="72694" y="273518"/>
                  </a:lnTo>
                  <a:lnTo>
                    <a:pt x="31110" y="262670"/>
                  </a:lnTo>
                  <a:lnTo>
                    <a:pt x="4774" y="233484"/>
                  </a:lnTo>
                  <a:lnTo>
                    <a:pt x="0" y="208226"/>
                  </a:lnTo>
                  <a:lnTo>
                    <a:pt x="731" y="197773"/>
                  </a:lnTo>
                  <a:lnTo>
                    <a:pt x="18202" y="162349"/>
                  </a:lnTo>
                  <a:lnTo>
                    <a:pt x="57119" y="135204"/>
                  </a:lnTo>
                  <a:lnTo>
                    <a:pt x="99338" y="118282"/>
                  </a:lnTo>
                  <a:lnTo>
                    <a:pt x="152357" y="102833"/>
                  </a:lnTo>
                  <a:lnTo>
                    <a:pt x="172340" y="97798"/>
                  </a:lnTo>
                  <a:lnTo>
                    <a:pt x="171185" y="86074"/>
                  </a:lnTo>
                  <a:lnTo>
                    <a:pt x="152589" y="44625"/>
                  </a:lnTo>
                  <a:lnTo>
                    <a:pt x="116125" y="23102"/>
                  </a:lnTo>
                  <a:lnTo>
                    <a:pt x="99749" y="20175"/>
                  </a:lnTo>
                  <a:lnTo>
                    <a:pt x="93486" y="20175"/>
                  </a:lnTo>
                  <a:lnTo>
                    <a:pt x="49335" y="32958"/>
                  </a:lnTo>
                  <a:lnTo>
                    <a:pt x="43277" y="38195"/>
                  </a:lnTo>
                  <a:lnTo>
                    <a:pt x="37219" y="43431"/>
                  </a:lnTo>
                  <a:lnTo>
                    <a:pt x="32086" y="49130"/>
                  </a:lnTo>
                  <a:lnTo>
                    <a:pt x="27876" y="55290"/>
                  </a:lnTo>
                  <a:lnTo>
                    <a:pt x="23666" y="61348"/>
                  </a:lnTo>
                  <a:lnTo>
                    <a:pt x="20277" y="67098"/>
                  </a:lnTo>
                  <a:lnTo>
                    <a:pt x="17711" y="72540"/>
                  </a:lnTo>
                  <a:lnTo>
                    <a:pt x="12013" y="72540"/>
                  </a:lnTo>
                  <a:lnTo>
                    <a:pt x="12013" y="26490"/>
                  </a:lnTo>
                  <a:lnTo>
                    <a:pt x="15401" y="26079"/>
                  </a:lnTo>
                  <a:lnTo>
                    <a:pt x="18532" y="25052"/>
                  </a:lnTo>
                  <a:lnTo>
                    <a:pt x="21408" y="23410"/>
                  </a:lnTo>
                  <a:lnTo>
                    <a:pt x="24385" y="21664"/>
                  </a:lnTo>
                  <a:lnTo>
                    <a:pt x="27978" y="19970"/>
                  </a:lnTo>
                  <a:lnTo>
                    <a:pt x="58062" y="7238"/>
                  </a:lnTo>
                  <a:lnTo>
                    <a:pt x="67120" y="4071"/>
                  </a:lnTo>
                  <a:lnTo>
                    <a:pt x="77815" y="1809"/>
                  </a:lnTo>
                  <a:lnTo>
                    <a:pt x="90146" y="452"/>
                  </a:lnTo>
                  <a:lnTo>
                    <a:pt x="104113" y="0"/>
                  </a:lnTo>
                  <a:lnTo>
                    <a:pt x="120679" y="558"/>
                  </a:lnTo>
                  <a:lnTo>
                    <a:pt x="160327" y="8932"/>
                  </a:lnTo>
                  <a:lnTo>
                    <a:pt x="193440" y="32188"/>
                  </a:lnTo>
                  <a:lnTo>
                    <a:pt x="210526" y="74677"/>
                  </a:lnTo>
                  <a:lnTo>
                    <a:pt x="212692" y="103497"/>
                  </a:lnTo>
                  <a:lnTo>
                    <a:pt x="212692" y="228402"/>
                  </a:lnTo>
                  <a:lnTo>
                    <a:pt x="212692" y="236821"/>
                  </a:lnTo>
                  <a:lnTo>
                    <a:pt x="214592" y="244728"/>
                  </a:lnTo>
                  <a:lnTo>
                    <a:pt x="218391" y="252120"/>
                  </a:lnTo>
                  <a:lnTo>
                    <a:pt x="222189" y="259410"/>
                  </a:lnTo>
                  <a:lnTo>
                    <a:pt x="227220" y="263055"/>
                  </a:lnTo>
                  <a:lnTo>
                    <a:pt x="233484" y="263055"/>
                  </a:lnTo>
                  <a:lnTo>
                    <a:pt x="233484" y="269370"/>
                  </a:lnTo>
                  <a:lnTo>
                    <a:pt x="172340" y="26937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32185" y="2392644"/>
              <a:ext cx="155494" cy="154263"/>
            </a:xfrm>
            <a:prstGeom prst="rect">
              <a:avLst/>
            </a:prstGeom>
          </p:spPr>
        </p:pic>
      </p:grpSp>
      <p:sp>
        <p:nvSpPr>
          <p:cNvPr id="70" name="object 70"/>
          <p:cNvSpPr/>
          <p:nvPr/>
        </p:nvSpPr>
        <p:spPr>
          <a:xfrm>
            <a:off x="16514613" y="21344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19" h="420369">
                <a:moveTo>
                  <a:pt x="1230" y="420149"/>
                </a:moveTo>
                <a:lnTo>
                  <a:pt x="1230" y="413835"/>
                </a:lnTo>
                <a:lnTo>
                  <a:pt x="4516" y="413835"/>
                </a:lnTo>
                <a:lnTo>
                  <a:pt x="7443" y="412603"/>
                </a:lnTo>
                <a:lnTo>
                  <a:pt x="10010" y="410138"/>
                </a:lnTo>
                <a:lnTo>
                  <a:pt x="12576" y="407572"/>
                </a:lnTo>
                <a:lnTo>
                  <a:pt x="14784" y="404594"/>
                </a:lnTo>
                <a:lnTo>
                  <a:pt x="16632" y="401206"/>
                </a:lnTo>
                <a:lnTo>
                  <a:pt x="18481" y="397817"/>
                </a:lnTo>
                <a:lnTo>
                  <a:pt x="19815" y="394172"/>
                </a:lnTo>
                <a:lnTo>
                  <a:pt x="20636" y="390271"/>
                </a:lnTo>
                <a:lnTo>
                  <a:pt x="21560" y="386266"/>
                </a:lnTo>
                <a:lnTo>
                  <a:pt x="22023" y="382570"/>
                </a:lnTo>
                <a:lnTo>
                  <a:pt x="22023" y="379182"/>
                </a:lnTo>
                <a:lnTo>
                  <a:pt x="22023" y="56215"/>
                </a:lnTo>
                <a:lnTo>
                  <a:pt x="22023" y="49027"/>
                </a:lnTo>
                <a:lnTo>
                  <a:pt x="20946" y="42302"/>
                </a:lnTo>
                <a:lnTo>
                  <a:pt x="18789" y="36039"/>
                </a:lnTo>
                <a:lnTo>
                  <a:pt x="16735" y="29673"/>
                </a:lnTo>
                <a:lnTo>
                  <a:pt x="10471" y="26285"/>
                </a:lnTo>
                <a:lnTo>
                  <a:pt x="0" y="25874"/>
                </a:lnTo>
                <a:lnTo>
                  <a:pt x="0" y="19559"/>
                </a:lnTo>
                <a:lnTo>
                  <a:pt x="63606" y="0"/>
                </a:lnTo>
                <a:lnTo>
                  <a:pt x="63606" y="379182"/>
                </a:lnTo>
                <a:lnTo>
                  <a:pt x="63606" y="382570"/>
                </a:lnTo>
                <a:lnTo>
                  <a:pt x="68998" y="401206"/>
                </a:lnTo>
                <a:lnTo>
                  <a:pt x="70845" y="404594"/>
                </a:lnTo>
                <a:lnTo>
                  <a:pt x="72951" y="407572"/>
                </a:lnTo>
                <a:lnTo>
                  <a:pt x="75312" y="410138"/>
                </a:lnTo>
                <a:lnTo>
                  <a:pt x="77673" y="412603"/>
                </a:lnTo>
                <a:lnTo>
                  <a:pt x="80496" y="413835"/>
                </a:lnTo>
                <a:lnTo>
                  <a:pt x="83782" y="413835"/>
                </a:lnTo>
                <a:lnTo>
                  <a:pt x="83782" y="420149"/>
                </a:lnTo>
                <a:lnTo>
                  <a:pt x="1230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669001" y="2285267"/>
            <a:ext cx="554990" cy="274955"/>
          </a:xfrm>
          <a:custGeom>
            <a:avLst/>
            <a:gdLst/>
            <a:ahLst/>
            <a:cxnLst/>
            <a:rect l="l" t="t" r="r" b="b"/>
            <a:pathLst>
              <a:path w="554990" h="274955">
                <a:moveTo>
                  <a:pt x="210844" y="197445"/>
                </a:moveTo>
                <a:lnTo>
                  <a:pt x="198070" y="234505"/>
                </a:lnTo>
                <a:lnTo>
                  <a:pt x="164833" y="261361"/>
                </a:lnTo>
                <a:lnTo>
                  <a:pt x="127368" y="272951"/>
                </a:lnTo>
                <a:lnTo>
                  <a:pt x="106115" y="274452"/>
                </a:lnTo>
                <a:lnTo>
                  <a:pt x="93120" y="274000"/>
                </a:lnTo>
                <a:lnTo>
                  <a:pt x="53596" y="263565"/>
                </a:lnTo>
                <a:lnTo>
                  <a:pt x="32805" y="252274"/>
                </a:lnTo>
                <a:lnTo>
                  <a:pt x="27362" y="248989"/>
                </a:lnTo>
                <a:lnTo>
                  <a:pt x="22331" y="246216"/>
                </a:lnTo>
                <a:lnTo>
                  <a:pt x="17711" y="243957"/>
                </a:lnTo>
                <a:lnTo>
                  <a:pt x="13091" y="241596"/>
                </a:lnTo>
                <a:lnTo>
                  <a:pt x="8060" y="240415"/>
                </a:lnTo>
                <a:lnTo>
                  <a:pt x="2617" y="240415"/>
                </a:lnTo>
                <a:lnTo>
                  <a:pt x="2617" y="192363"/>
                </a:lnTo>
                <a:lnTo>
                  <a:pt x="8931" y="192363"/>
                </a:lnTo>
                <a:lnTo>
                  <a:pt x="10164" y="198318"/>
                </a:lnTo>
                <a:lnTo>
                  <a:pt x="13809" y="204787"/>
                </a:lnTo>
                <a:lnTo>
                  <a:pt x="42045" y="230866"/>
                </a:lnTo>
                <a:lnTo>
                  <a:pt x="78171" y="248279"/>
                </a:lnTo>
                <a:lnTo>
                  <a:pt x="101648" y="251658"/>
                </a:lnTo>
                <a:lnTo>
                  <a:pt x="109246" y="251658"/>
                </a:lnTo>
                <a:lnTo>
                  <a:pt x="116998" y="250837"/>
                </a:lnTo>
                <a:lnTo>
                  <a:pt x="124905" y="249194"/>
                </a:lnTo>
                <a:lnTo>
                  <a:pt x="132913" y="247551"/>
                </a:lnTo>
                <a:lnTo>
                  <a:pt x="140152" y="244830"/>
                </a:lnTo>
                <a:lnTo>
                  <a:pt x="146621" y="241031"/>
                </a:lnTo>
                <a:lnTo>
                  <a:pt x="153191" y="237232"/>
                </a:lnTo>
                <a:lnTo>
                  <a:pt x="158685" y="232509"/>
                </a:lnTo>
                <a:lnTo>
                  <a:pt x="163100" y="226862"/>
                </a:lnTo>
                <a:lnTo>
                  <a:pt x="167515" y="221112"/>
                </a:lnTo>
                <a:lnTo>
                  <a:pt x="169723" y="214233"/>
                </a:lnTo>
                <a:lnTo>
                  <a:pt x="169723" y="206224"/>
                </a:lnTo>
                <a:lnTo>
                  <a:pt x="169723" y="198318"/>
                </a:lnTo>
                <a:lnTo>
                  <a:pt x="167413" y="191439"/>
                </a:lnTo>
                <a:lnTo>
                  <a:pt x="162792" y="185586"/>
                </a:lnTo>
                <a:lnTo>
                  <a:pt x="158172" y="179631"/>
                </a:lnTo>
                <a:lnTo>
                  <a:pt x="120592" y="158326"/>
                </a:lnTo>
                <a:lnTo>
                  <a:pt x="84610" y="146313"/>
                </a:lnTo>
                <a:lnTo>
                  <a:pt x="76313" y="143540"/>
                </a:lnTo>
                <a:lnTo>
                  <a:pt x="36558" y="126849"/>
                </a:lnTo>
                <a:lnTo>
                  <a:pt x="4590" y="95498"/>
                </a:lnTo>
                <a:lnTo>
                  <a:pt x="0" y="72540"/>
                </a:lnTo>
                <a:lnTo>
                  <a:pt x="336" y="65378"/>
                </a:lnTo>
                <a:lnTo>
                  <a:pt x="17374" y="26942"/>
                </a:lnTo>
                <a:lnTo>
                  <a:pt x="54983" y="6006"/>
                </a:lnTo>
                <a:lnTo>
                  <a:pt x="102265" y="0"/>
                </a:lnTo>
                <a:lnTo>
                  <a:pt x="113893" y="259"/>
                </a:lnTo>
                <a:lnTo>
                  <a:pt x="156940" y="9651"/>
                </a:lnTo>
                <a:lnTo>
                  <a:pt x="166591" y="14682"/>
                </a:lnTo>
                <a:lnTo>
                  <a:pt x="170390" y="16274"/>
                </a:lnTo>
                <a:lnTo>
                  <a:pt x="174189" y="17403"/>
                </a:lnTo>
                <a:lnTo>
                  <a:pt x="177987" y="18430"/>
                </a:lnTo>
                <a:lnTo>
                  <a:pt x="182197" y="18943"/>
                </a:lnTo>
                <a:lnTo>
                  <a:pt x="186818" y="18943"/>
                </a:lnTo>
                <a:lnTo>
                  <a:pt x="186818" y="63145"/>
                </a:lnTo>
                <a:lnTo>
                  <a:pt x="181735" y="63145"/>
                </a:lnTo>
                <a:lnTo>
                  <a:pt x="175285" y="53317"/>
                </a:lnTo>
                <a:lnTo>
                  <a:pt x="167335" y="44779"/>
                </a:lnTo>
                <a:lnTo>
                  <a:pt x="123364" y="23487"/>
                </a:lnTo>
                <a:lnTo>
                  <a:pt x="99184" y="20791"/>
                </a:lnTo>
                <a:lnTo>
                  <a:pt x="91531" y="21051"/>
                </a:lnTo>
                <a:lnTo>
                  <a:pt x="53288" y="34961"/>
                </a:lnTo>
                <a:lnTo>
                  <a:pt x="39118" y="58730"/>
                </a:lnTo>
                <a:lnTo>
                  <a:pt x="39118" y="63761"/>
                </a:lnTo>
                <a:lnTo>
                  <a:pt x="39118" y="70846"/>
                </a:lnTo>
                <a:lnTo>
                  <a:pt x="66841" y="98077"/>
                </a:lnTo>
                <a:lnTo>
                  <a:pt x="105219" y="113238"/>
                </a:lnTo>
                <a:lnTo>
                  <a:pt x="112429" y="115510"/>
                </a:lnTo>
                <a:lnTo>
                  <a:pt x="121217" y="118349"/>
                </a:lnTo>
                <a:lnTo>
                  <a:pt x="164448" y="135031"/>
                </a:lnTo>
                <a:lnTo>
                  <a:pt x="197204" y="159933"/>
                </a:lnTo>
                <a:lnTo>
                  <a:pt x="210286" y="188618"/>
                </a:lnTo>
                <a:lnTo>
                  <a:pt x="210844" y="197445"/>
                </a:lnTo>
                <a:close/>
              </a:path>
              <a:path w="554990" h="274955">
                <a:moveTo>
                  <a:pt x="413155" y="273836"/>
                </a:moveTo>
                <a:lnTo>
                  <a:pt x="369492" y="268032"/>
                </a:lnTo>
                <a:lnTo>
                  <a:pt x="333029" y="251158"/>
                </a:lnTo>
                <a:lnTo>
                  <a:pt x="297336" y="215388"/>
                </a:lnTo>
                <a:lnTo>
                  <a:pt x="281233" y="179917"/>
                </a:lnTo>
                <a:lnTo>
                  <a:pt x="275775" y="138766"/>
                </a:lnTo>
                <a:lnTo>
                  <a:pt x="276439" y="123634"/>
                </a:lnTo>
                <a:lnTo>
                  <a:pt x="286402" y="82397"/>
                </a:lnTo>
                <a:lnTo>
                  <a:pt x="307164" y="48119"/>
                </a:lnTo>
                <a:lnTo>
                  <a:pt x="336764" y="22254"/>
                </a:lnTo>
                <a:lnTo>
                  <a:pt x="374006" y="5717"/>
                </a:lnTo>
                <a:lnTo>
                  <a:pt x="417006" y="0"/>
                </a:lnTo>
                <a:lnTo>
                  <a:pt x="431848" y="616"/>
                </a:lnTo>
                <a:lnTo>
                  <a:pt x="472450" y="9856"/>
                </a:lnTo>
                <a:lnTo>
                  <a:pt x="506439" y="28916"/>
                </a:lnTo>
                <a:lnTo>
                  <a:pt x="538849" y="67419"/>
                </a:lnTo>
                <a:lnTo>
                  <a:pt x="551999" y="104652"/>
                </a:lnTo>
                <a:lnTo>
                  <a:pt x="554540" y="132451"/>
                </a:lnTo>
                <a:lnTo>
                  <a:pt x="553963" y="145908"/>
                </a:lnTo>
                <a:lnTo>
                  <a:pt x="545299" y="185124"/>
                </a:lnTo>
                <a:lnTo>
                  <a:pt x="526644" y="220095"/>
                </a:lnTo>
                <a:lnTo>
                  <a:pt x="498248" y="247923"/>
                </a:lnTo>
                <a:lnTo>
                  <a:pt x="460513" y="267079"/>
                </a:lnTo>
                <a:lnTo>
                  <a:pt x="413155" y="273836"/>
                </a:lnTo>
                <a:close/>
              </a:path>
              <a:path w="554990" h="274955">
                <a:moveTo>
                  <a:pt x="409458" y="20791"/>
                </a:moveTo>
                <a:lnTo>
                  <a:pt x="369261" y="31880"/>
                </a:lnTo>
                <a:lnTo>
                  <a:pt x="340307" y="57139"/>
                </a:lnTo>
                <a:lnTo>
                  <a:pt x="322748" y="92100"/>
                </a:lnTo>
                <a:lnTo>
                  <a:pt x="316742" y="131835"/>
                </a:lnTo>
                <a:lnTo>
                  <a:pt x="317194" y="143435"/>
                </a:lnTo>
                <a:lnTo>
                  <a:pt x="327995" y="187531"/>
                </a:lnTo>
                <a:lnTo>
                  <a:pt x="351886" y="223820"/>
                </a:lnTo>
                <a:lnTo>
                  <a:pt x="387011" y="247326"/>
                </a:lnTo>
                <a:lnTo>
                  <a:pt x="419469" y="253044"/>
                </a:lnTo>
                <a:lnTo>
                  <a:pt x="430828" y="252409"/>
                </a:lnTo>
                <a:lnTo>
                  <a:pt x="469379" y="237431"/>
                </a:lnTo>
                <a:lnTo>
                  <a:pt x="496409" y="208428"/>
                </a:lnTo>
                <a:lnTo>
                  <a:pt x="511425" y="170348"/>
                </a:lnTo>
                <a:lnTo>
                  <a:pt x="514804" y="139998"/>
                </a:lnTo>
                <a:lnTo>
                  <a:pt x="514409" y="129583"/>
                </a:lnTo>
                <a:lnTo>
                  <a:pt x="504899" y="87787"/>
                </a:lnTo>
                <a:lnTo>
                  <a:pt x="481893" y="51325"/>
                </a:lnTo>
                <a:lnTo>
                  <a:pt x="445469" y="26856"/>
                </a:lnTo>
                <a:lnTo>
                  <a:pt x="409458" y="2079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99194" y="2971067"/>
            <a:ext cx="267970" cy="401955"/>
          </a:xfrm>
          <a:custGeom>
            <a:avLst/>
            <a:gdLst/>
            <a:ahLst/>
            <a:cxnLst/>
            <a:rect l="l" t="t" r="r" b="b"/>
            <a:pathLst>
              <a:path w="267969" h="401954">
                <a:moveTo>
                  <a:pt x="133838" y="0"/>
                </a:moveTo>
                <a:lnTo>
                  <a:pt x="179782" y="6584"/>
                </a:lnTo>
                <a:lnTo>
                  <a:pt x="215696" y="25219"/>
                </a:lnTo>
                <a:lnTo>
                  <a:pt x="249040" y="62606"/>
                </a:lnTo>
                <a:lnTo>
                  <a:pt x="262930" y="98183"/>
                </a:lnTo>
                <a:lnTo>
                  <a:pt x="267522" y="136302"/>
                </a:lnTo>
                <a:lnTo>
                  <a:pt x="267031" y="148892"/>
                </a:lnTo>
                <a:lnTo>
                  <a:pt x="255220" y="198138"/>
                </a:lnTo>
                <a:lnTo>
                  <a:pt x="227131" y="239558"/>
                </a:lnTo>
                <a:lnTo>
                  <a:pt x="195597" y="261823"/>
                </a:lnTo>
                <a:lnTo>
                  <a:pt x="154764" y="273085"/>
                </a:lnTo>
                <a:lnTo>
                  <a:pt x="138920" y="273836"/>
                </a:lnTo>
                <a:lnTo>
                  <a:pt x="129073" y="273191"/>
                </a:lnTo>
                <a:lnTo>
                  <a:pt x="88740" y="257944"/>
                </a:lnTo>
                <a:lnTo>
                  <a:pt x="61913" y="237181"/>
                </a:lnTo>
                <a:lnTo>
                  <a:pt x="61913" y="360854"/>
                </a:lnTo>
                <a:lnTo>
                  <a:pt x="61913" y="364242"/>
                </a:lnTo>
                <a:lnTo>
                  <a:pt x="62324" y="367939"/>
                </a:lnTo>
                <a:lnTo>
                  <a:pt x="78701" y="395507"/>
                </a:lnTo>
                <a:lnTo>
                  <a:pt x="82089" y="395507"/>
                </a:lnTo>
                <a:lnTo>
                  <a:pt x="82089" y="401822"/>
                </a:lnTo>
                <a:lnTo>
                  <a:pt x="0" y="401822"/>
                </a:lnTo>
                <a:lnTo>
                  <a:pt x="0" y="395507"/>
                </a:lnTo>
                <a:lnTo>
                  <a:pt x="2977" y="395507"/>
                </a:lnTo>
                <a:lnTo>
                  <a:pt x="5698" y="394224"/>
                </a:lnTo>
                <a:lnTo>
                  <a:pt x="8162" y="391657"/>
                </a:lnTo>
                <a:lnTo>
                  <a:pt x="10729" y="389193"/>
                </a:lnTo>
                <a:lnTo>
                  <a:pt x="12937" y="386266"/>
                </a:lnTo>
                <a:lnTo>
                  <a:pt x="14785" y="382878"/>
                </a:lnTo>
                <a:lnTo>
                  <a:pt x="16736" y="379592"/>
                </a:lnTo>
                <a:lnTo>
                  <a:pt x="18122" y="375947"/>
                </a:lnTo>
                <a:lnTo>
                  <a:pt x="18943" y="371943"/>
                </a:lnTo>
                <a:lnTo>
                  <a:pt x="19765" y="367939"/>
                </a:lnTo>
                <a:lnTo>
                  <a:pt x="20175" y="364242"/>
                </a:lnTo>
                <a:lnTo>
                  <a:pt x="20175" y="360854"/>
                </a:lnTo>
                <a:lnTo>
                  <a:pt x="20175" y="41583"/>
                </a:lnTo>
                <a:lnTo>
                  <a:pt x="20175" y="37784"/>
                </a:lnTo>
                <a:lnTo>
                  <a:pt x="20073" y="34139"/>
                </a:lnTo>
                <a:lnTo>
                  <a:pt x="19867" y="30648"/>
                </a:lnTo>
                <a:lnTo>
                  <a:pt x="19662" y="27055"/>
                </a:lnTo>
                <a:lnTo>
                  <a:pt x="18943" y="23923"/>
                </a:lnTo>
                <a:lnTo>
                  <a:pt x="17711" y="21253"/>
                </a:lnTo>
                <a:lnTo>
                  <a:pt x="16479" y="18481"/>
                </a:lnTo>
                <a:lnTo>
                  <a:pt x="14477" y="16171"/>
                </a:lnTo>
                <a:lnTo>
                  <a:pt x="11705" y="14323"/>
                </a:lnTo>
                <a:lnTo>
                  <a:pt x="9035" y="12372"/>
                </a:lnTo>
                <a:lnTo>
                  <a:pt x="5133" y="11191"/>
                </a:lnTo>
                <a:lnTo>
                  <a:pt x="0" y="10780"/>
                </a:lnTo>
                <a:lnTo>
                  <a:pt x="0" y="4466"/>
                </a:lnTo>
                <a:lnTo>
                  <a:pt x="61913" y="4466"/>
                </a:lnTo>
                <a:lnTo>
                  <a:pt x="61913" y="32188"/>
                </a:lnTo>
                <a:lnTo>
                  <a:pt x="68555" y="25056"/>
                </a:lnTo>
                <a:lnTo>
                  <a:pt x="101755" y="4851"/>
                </a:lnTo>
                <a:lnTo>
                  <a:pt x="122469" y="539"/>
                </a:lnTo>
                <a:lnTo>
                  <a:pt x="133838" y="0"/>
                </a:lnTo>
                <a:close/>
              </a:path>
              <a:path w="267969" h="401954">
                <a:moveTo>
                  <a:pt x="139536" y="252274"/>
                </a:moveTo>
                <a:lnTo>
                  <a:pt x="177885" y="242263"/>
                </a:lnTo>
                <a:lnTo>
                  <a:pt x="210026" y="209853"/>
                </a:lnTo>
                <a:lnTo>
                  <a:pt x="224667" y="164871"/>
                </a:lnTo>
                <a:lnTo>
                  <a:pt x="225938" y="145081"/>
                </a:lnTo>
                <a:lnTo>
                  <a:pt x="225543" y="133799"/>
                </a:lnTo>
                <a:lnTo>
                  <a:pt x="216110" y="89636"/>
                </a:lnTo>
                <a:lnTo>
                  <a:pt x="194952" y="52682"/>
                </a:lnTo>
                <a:lnTo>
                  <a:pt x="162956" y="27645"/>
                </a:lnTo>
                <a:lnTo>
                  <a:pt x="132605" y="21407"/>
                </a:lnTo>
                <a:lnTo>
                  <a:pt x="126002" y="21725"/>
                </a:lnTo>
                <a:lnTo>
                  <a:pt x="88750" y="36626"/>
                </a:lnTo>
                <a:lnTo>
                  <a:pt x="65292" y="70095"/>
                </a:lnTo>
                <a:lnTo>
                  <a:pt x="61913" y="92100"/>
                </a:lnTo>
                <a:lnTo>
                  <a:pt x="61913" y="174805"/>
                </a:lnTo>
                <a:lnTo>
                  <a:pt x="72559" y="212924"/>
                </a:lnTo>
                <a:lnTo>
                  <a:pt x="104902" y="243592"/>
                </a:lnTo>
                <a:lnTo>
                  <a:pt x="139536" y="25227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3" name="object 73"/>
          <p:cNvGrpSpPr/>
          <p:nvPr/>
        </p:nvGrpSpPr>
        <p:grpSpPr>
          <a:xfrm>
            <a:off x="1525502" y="2865289"/>
            <a:ext cx="1000125" cy="398145"/>
            <a:chOff x="1525502" y="2865289"/>
            <a:chExt cx="1000125" cy="398145"/>
          </a:xfrm>
        </p:grpSpPr>
        <p:sp>
          <p:nvSpPr>
            <p:cNvPr id="74" name="object 74"/>
            <p:cNvSpPr/>
            <p:nvPr/>
          </p:nvSpPr>
          <p:spPr>
            <a:xfrm>
              <a:off x="1537332" y="2967987"/>
              <a:ext cx="976630" cy="283845"/>
            </a:xfrm>
            <a:custGeom>
              <a:avLst/>
              <a:gdLst/>
              <a:ahLst/>
              <a:cxnLst/>
              <a:rect l="l" t="t" r="r" b="b"/>
              <a:pathLst>
                <a:path w="976630" h="283845">
                  <a:moveTo>
                    <a:pt x="155862" y="53596"/>
                  </a:moveTo>
                  <a:lnTo>
                    <a:pt x="150830" y="45177"/>
                  </a:lnTo>
                  <a:lnTo>
                    <a:pt x="145543" y="39940"/>
                  </a:lnTo>
                  <a:lnTo>
                    <a:pt x="139998" y="37887"/>
                  </a:lnTo>
                  <a:lnTo>
                    <a:pt x="134556" y="35731"/>
                  </a:lnTo>
                  <a:lnTo>
                    <a:pt x="128242" y="34653"/>
                  </a:lnTo>
                  <a:lnTo>
                    <a:pt x="121054" y="34653"/>
                  </a:lnTo>
                  <a:lnTo>
                    <a:pt x="116434" y="34653"/>
                  </a:lnTo>
                  <a:lnTo>
                    <a:pt x="111506" y="35731"/>
                  </a:lnTo>
                  <a:lnTo>
                    <a:pt x="106269" y="37887"/>
                  </a:lnTo>
                  <a:lnTo>
                    <a:pt x="101033" y="39940"/>
                  </a:lnTo>
                  <a:lnTo>
                    <a:pt x="95899" y="42661"/>
                  </a:lnTo>
                  <a:lnTo>
                    <a:pt x="90868" y="46050"/>
                  </a:lnTo>
                  <a:lnTo>
                    <a:pt x="85837" y="49335"/>
                  </a:lnTo>
                  <a:lnTo>
                    <a:pt x="63761" y="68074"/>
                  </a:lnTo>
                  <a:lnTo>
                    <a:pt x="63761" y="232098"/>
                  </a:lnTo>
                  <a:lnTo>
                    <a:pt x="63761" y="235487"/>
                  </a:lnTo>
                  <a:lnTo>
                    <a:pt x="80549" y="266135"/>
                  </a:lnTo>
                  <a:lnTo>
                    <a:pt x="83937" y="266135"/>
                  </a:lnTo>
                  <a:lnTo>
                    <a:pt x="83937" y="272450"/>
                  </a:lnTo>
                  <a:lnTo>
                    <a:pt x="1848" y="272450"/>
                  </a:lnTo>
                  <a:lnTo>
                    <a:pt x="1848" y="266135"/>
                  </a:lnTo>
                  <a:lnTo>
                    <a:pt x="4825" y="266135"/>
                  </a:lnTo>
                  <a:lnTo>
                    <a:pt x="7546" y="265006"/>
                  </a:lnTo>
                  <a:lnTo>
                    <a:pt x="10010" y="262747"/>
                  </a:lnTo>
                  <a:lnTo>
                    <a:pt x="12577" y="260386"/>
                  </a:lnTo>
                  <a:lnTo>
                    <a:pt x="14785" y="257408"/>
                  </a:lnTo>
                  <a:lnTo>
                    <a:pt x="16633" y="253814"/>
                  </a:lnTo>
                  <a:lnTo>
                    <a:pt x="18584" y="250221"/>
                  </a:lnTo>
                  <a:lnTo>
                    <a:pt x="19970" y="246576"/>
                  </a:lnTo>
                  <a:lnTo>
                    <a:pt x="20791" y="242879"/>
                  </a:lnTo>
                  <a:lnTo>
                    <a:pt x="21613" y="239080"/>
                  </a:lnTo>
                  <a:lnTo>
                    <a:pt x="22023" y="235487"/>
                  </a:lnTo>
                  <a:lnTo>
                    <a:pt x="22023" y="232098"/>
                  </a:lnTo>
                  <a:lnTo>
                    <a:pt x="22023" y="56061"/>
                  </a:lnTo>
                  <a:lnTo>
                    <a:pt x="22023" y="50208"/>
                  </a:lnTo>
                  <a:lnTo>
                    <a:pt x="20124" y="44356"/>
                  </a:lnTo>
                  <a:lnTo>
                    <a:pt x="16325" y="38503"/>
                  </a:lnTo>
                  <a:lnTo>
                    <a:pt x="12629" y="32548"/>
                  </a:lnTo>
                  <a:lnTo>
                    <a:pt x="7187" y="28749"/>
                  </a:lnTo>
                  <a:lnTo>
                    <a:pt x="0" y="27106"/>
                  </a:lnTo>
                  <a:lnTo>
                    <a:pt x="0" y="22023"/>
                  </a:lnTo>
                  <a:lnTo>
                    <a:pt x="63761" y="3080"/>
                  </a:lnTo>
                  <a:lnTo>
                    <a:pt x="63761" y="40967"/>
                  </a:lnTo>
                  <a:lnTo>
                    <a:pt x="67560" y="36347"/>
                  </a:lnTo>
                  <a:lnTo>
                    <a:pt x="100930" y="8881"/>
                  </a:lnTo>
                  <a:lnTo>
                    <a:pt x="107193" y="6622"/>
                  </a:lnTo>
                  <a:lnTo>
                    <a:pt x="113559" y="4260"/>
                  </a:lnTo>
                  <a:lnTo>
                    <a:pt x="120952" y="3080"/>
                  </a:lnTo>
                  <a:lnTo>
                    <a:pt x="129371" y="3080"/>
                  </a:lnTo>
                  <a:lnTo>
                    <a:pt x="135224" y="3080"/>
                  </a:lnTo>
                  <a:lnTo>
                    <a:pt x="142770" y="4363"/>
                  </a:lnTo>
                  <a:lnTo>
                    <a:pt x="152011" y="6930"/>
                  </a:lnTo>
                  <a:lnTo>
                    <a:pt x="161252" y="9394"/>
                  </a:lnTo>
                  <a:lnTo>
                    <a:pt x="168850" y="12115"/>
                  </a:lnTo>
                  <a:lnTo>
                    <a:pt x="174805" y="15093"/>
                  </a:lnTo>
                  <a:lnTo>
                    <a:pt x="155862" y="53596"/>
                  </a:lnTo>
                  <a:close/>
                </a:path>
                <a:path w="976630" h="283845">
                  <a:moveTo>
                    <a:pt x="362630" y="276916"/>
                  </a:moveTo>
                  <a:lnTo>
                    <a:pt x="318967" y="271112"/>
                  </a:lnTo>
                  <a:lnTo>
                    <a:pt x="282505" y="254238"/>
                  </a:lnTo>
                  <a:lnTo>
                    <a:pt x="246812" y="218468"/>
                  </a:lnTo>
                  <a:lnTo>
                    <a:pt x="230708" y="182997"/>
                  </a:lnTo>
                  <a:lnTo>
                    <a:pt x="225250" y="141846"/>
                  </a:lnTo>
                  <a:lnTo>
                    <a:pt x="225914" y="126714"/>
                  </a:lnTo>
                  <a:lnTo>
                    <a:pt x="235877" y="85477"/>
                  </a:lnTo>
                  <a:lnTo>
                    <a:pt x="256640" y="51199"/>
                  </a:lnTo>
                  <a:lnTo>
                    <a:pt x="286239" y="25335"/>
                  </a:lnTo>
                  <a:lnTo>
                    <a:pt x="323482" y="8798"/>
                  </a:lnTo>
                  <a:lnTo>
                    <a:pt x="366481" y="3080"/>
                  </a:lnTo>
                  <a:lnTo>
                    <a:pt x="381324" y="3696"/>
                  </a:lnTo>
                  <a:lnTo>
                    <a:pt x="421926" y="12937"/>
                  </a:lnTo>
                  <a:lnTo>
                    <a:pt x="455915" y="31996"/>
                  </a:lnTo>
                  <a:lnTo>
                    <a:pt x="488325" y="70499"/>
                  </a:lnTo>
                  <a:lnTo>
                    <a:pt x="501474" y="107732"/>
                  </a:lnTo>
                  <a:lnTo>
                    <a:pt x="504015" y="135532"/>
                  </a:lnTo>
                  <a:lnTo>
                    <a:pt x="503437" y="148989"/>
                  </a:lnTo>
                  <a:lnTo>
                    <a:pt x="494774" y="188204"/>
                  </a:lnTo>
                  <a:lnTo>
                    <a:pt x="476119" y="223175"/>
                  </a:lnTo>
                  <a:lnTo>
                    <a:pt x="447723" y="251004"/>
                  </a:lnTo>
                  <a:lnTo>
                    <a:pt x="409990" y="270159"/>
                  </a:lnTo>
                  <a:lnTo>
                    <a:pt x="362630" y="276916"/>
                  </a:lnTo>
                  <a:close/>
                </a:path>
                <a:path w="976630" h="283845">
                  <a:moveTo>
                    <a:pt x="358934" y="23872"/>
                  </a:moveTo>
                  <a:lnTo>
                    <a:pt x="318736" y="34961"/>
                  </a:lnTo>
                  <a:lnTo>
                    <a:pt x="289782" y="60219"/>
                  </a:lnTo>
                  <a:lnTo>
                    <a:pt x="272224" y="95180"/>
                  </a:lnTo>
                  <a:lnTo>
                    <a:pt x="266218" y="134916"/>
                  </a:lnTo>
                  <a:lnTo>
                    <a:pt x="266670" y="146515"/>
                  </a:lnTo>
                  <a:lnTo>
                    <a:pt x="277470" y="190611"/>
                  </a:lnTo>
                  <a:lnTo>
                    <a:pt x="301362" y="226900"/>
                  </a:lnTo>
                  <a:lnTo>
                    <a:pt x="336486" y="250407"/>
                  </a:lnTo>
                  <a:lnTo>
                    <a:pt x="368945" y="256125"/>
                  </a:lnTo>
                  <a:lnTo>
                    <a:pt x="380303" y="255489"/>
                  </a:lnTo>
                  <a:lnTo>
                    <a:pt x="418855" y="240511"/>
                  </a:lnTo>
                  <a:lnTo>
                    <a:pt x="445884" y="211509"/>
                  </a:lnTo>
                  <a:lnTo>
                    <a:pt x="460901" y="173429"/>
                  </a:lnTo>
                  <a:lnTo>
                    <a:pt x="464279" y="143078"/>
                  </a:lnTo>
                  <a:lnTo>
                    <a:pt x="463885" y="132663"/>
                  </a:lnTo>
                  <a:lnTo>
                    <a:pt x="454374" y="90868"/>
                  </a:lnTo>
                  <a:lnTo>
                    <a:pt x="431369" y="54405"/>
                  </a:lnTo>
                  <a:lnTo>
                    <a:pt x="394944" y="29936"/>
                  </a:lnTo>
                  <a:lnTo>
                    <a:pt x="358934" y="23872"/>
                  </a:lnTo>
                  <a:close/>
                </a:path>
                <a:path w="976630" h="283845">
                  <a:moveTo>
                    <a:pt x="830719" y="7546"/>
                  </a:moveTo>
                  <a:lnTo>
                    <a:pt x="830719" y="13861"/>
                  </a:lnTo>
                  <a:lnTo>
                    <a:pt x="827741" y="13861"/>
                  </a:lnTo>
                  <a:lnTo>
                    <a:pt x="824763" y="14939"/>
                  </a:lnTo>
                  <a:lnTo>
                    <a:pt x="821786" y="17095"/>
                  </a:lnTo>
                  <a:lnTo>
                    <a:pt x="818911" y="19149"/>
                  </a:lnTo>
                  <a:lnTo>
                    <a:pt x="816087" y="21869"/>
                  </a:lnTo>
                  <a:lnTo>
                    <a:pt x="691336" y="283231"/>
                  </a:lnTo>
                  <a:lnTo>
                    <a:pt x="583372" y="44663"/>
                  </a:lnTo>
                  <a:lnTo>
                    <a:pt x="580497" y="37990"/>
                  </a:lnTo>
                  <a:lnTo>
                    <a:pt x="576750" y="31213"/>
                  </a:lnTo>
                  <a:lnTo>
                    <a:pt x="572129" y="24334"/>
                  </a:lnTo>
                  <a:lnTo>
                    <a:pt x="567509" y="17352"/>
                  </a:lnTo>
                  <a:lnTo>
                    <a:pt x="561605" y="13861"/>
                  </a:lnTo>
                  <a:lnTo>
                    <a:pt x="554418" y="13861"/>
                  </a:lnTo>
                  <a:lnTo>
                    <a:pt x="554418" y="7546"/>
                  </a:lnTo>
                  <a:lnTo>
                    <a:pt x="640820" y="7546"/>
                  </a:lnTo>
                  <a:lnTo>
                    <a:pt x="640820" y="13861"/>
                  </a:lnTo>
                  <a:lnTo>
                    <a:pt x="638355" y="13861"/>
                  </a:lnTo>
                  <a:lnTo>
                    <a:pt x="635121" y="15144"/>
                  </a:lnTo>
                  <a:lnTo>
                    <a:pt x="631117" y="17711"/>
                  </a:lnTo>
                  <a:lnTo>
                    <a:pt x="627112" y="20175"/>
                  </a:lnTo>
                  <a:lnTo>
                    <a:pt x="625110" y="23718"/>
                  </a:lnTo>
                  <a:lnTo>
                    <a:pt x="625110" y="28338"/>
                  </a:lnTo>
                  <a:lnTo>
                    <a:pt x="625110" y="30392"/>
                  </a:lnTo>
                  <a:lnTo>
                    <a:pt x="626804" y="35217"/>
                  </a:lnTo>
                  <a:lnTo>
                    <a:pt x="630193" y="42815"/>
                  </a:lnTo>
                  <a:lnTo>
                    <a:pt x="702733" y="206224"/>
                  </a:lnTo>
                  <a:lnTo>
                    <a:pt x="780972" y="35885"/>
                  </a:lnTo>
                  <a:lnTo>
                    <a:pt x="782615" y="31675"/>
                  </a:lnTo>
                  <a:lnTo>
                    <a:pt x="783436" y="28543"/>
                  </a:lnTo>
                  <a:lnTo>
                    <a:pt x="783436" y="26490"/>
                  </a:lnTo>
                  <a:lnTo>
                    <a:pt x="783436" y="22691"/>
                  </a:lnTo>
                  <a:lnTo>
                    <a:pt x="781640" y="19662"/>
                  </a:lnTo>
                  <a:lnTo>
                    <a:pt x="778046" y="17403"/>
                  </a:lnTo>
                  <a:lnTo>
                    <a:pt x="774452" y="15042"/>
                  </a:lnTo>
                  <a:lnTo>
                    <a:pt x="771423" y="13861"/>
                  </a:lnTo>
                  <a:lnTo>
                    <a:pt x="768959" y="13861"/>
                  </a:lnTo>
                  <a:lnTo>
                    <a:pt x="768959" y="7546"/>
                  </a:lnTo>
                  <a:lnTo>
                    <a:pt x="830719" y="7546"/>
                  </a:lnTo>
                  <a:close/>
                </a:path>
                <a:path w="976630" h="283845">
                  <a:moveTo>
                    <a:pt x="894454" y="272450"/>
                  </a:moveTo>
                  <a:lnTo>
                    <a:pt x="894454" y="266135"/>
                  </a:lnTo>
                  <a:lnTo>
                    <a:pt x="897740" y="266135"/>
                  </a:lnTo>
                  <a:lnTo>
                    <a:pt x="900666" y="264903"/>
                  </a:lnTo>
                  <a:lnTo>
                    <a:pt x="903233" y="262439"/>
                  </a:lnTo>
                  <a:lnTo>
                    <a:pt x="905800" y="259872"/>
                  </a:lnTo>
                  <a:lnTo>
                    <a:pt x="907905" y="256895"/>
                  </a:lnTo>
                  <a:lnTo>
                    <a:pt x="909548" y="253506"/>
                  </a:lnTo>
                  <a:lnTo>
                    <a:pt x="911190" y="250118"/>
                  </a:lnTo>
                  <a:lnTo>
                    <a:pt x="912422" y="246473"/>
                  </a:lnTo>
                  <a:lnTo>
                    <a:pt x="913244" y="242571"/>
                  </a:lnTo>
                  <a:lnTo>
                    <a:pt x="914168" y="238567"/>
                  </a:lnTo>
                  <a:lnTo>
                    <a:pt x="914630" y="234871"/>
                  </a:lnTo>
                  <a:lnTo>
                    <a:pt x="914630" y="231482"/>
                  </a:lnTo>
                  <a:lnTo>
                    <a:pt x="914630" y="56677"/>
                  </a:lnTo>
                  <a:lnTo>
                    <a:pt x="914630" y="49592"/>
                  </a:lnTo>
                  <a:lnTo>
                    <a:pt x="913552" y="42815"/>
                  </a:lnTo>
                  <a:lnTo>
                    <a:pt x="911396" y="36347"/>
                  </a:lnTo>
                  <a:lnTo>
                    <a:pt x="909342" y="29776"/>
                  </a:lnTo>
                  <a:lnTo>
                    <a:pt x="903233" y="26233"/>
                  </a:lnTo>
                  <a:lnTo>
                    <a:pt x="893068" y="25720"/>
                  </a:lnTo>
                  <a:lnTo>
                    <a:pt x="893068" y="20175"/>
                  </a:lnTo>
                  <a:lnTo>
                    <a:pt x="956214" y="0"/>
                  </a:lnTo>
                  <a:lnTo>
                    <a:pt x="956214" y="231482"/>
                  </a:lnTo>
                  <a:lnTo>
                    <a:pt x="956214" y="234871"/>
                  </a:lnTo>
                  <a:lnTo>
                    <a:pt x="973001" y="266135"/>
                  </a:lnTo>
                  <a:lnTo>
                    <a:pt x="976389" y="266135"/>
                  </a:lnTo>
                  <a:lnTo>
                    <a:pt x="976389" y="272450"/>
                  </a:lnTo>
                  <a:lnTo>
                    <a:pt x="894454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3037" y="2865289"/>
              <a:ext cx="83571" cy="82955"/>
            </a:xfrm>
            <a:prstGeom prst="rect">
              <a:avLst/>
            </a:prstGeom>
          </p:spPr>
        </p:pic>
      </p:grpSp>
      <p:sp>
        <p:nvSpPr>
          <p:cNvPr id="76" name="object 76"/>
          <p:cNvSpPr/>
          <p:nvPr/>
        </p:nvSpPr>
        <p:spPr>
          <a:xfrm>
            <a:off x="2592013" y="2820287"/>
            <a:ext cx="267970" cy="424815"/>
          </a:xfrm>
          <a:custGeom>
            <a:avLst/>
            <a:gdLst/>
            <a:ahLst/>
            <a:cxnLst/>
            <a:rect l="l" t="t" r="r" b="b"/>
            <a:pathLst>
              <a:path w="267969" h="424814">
                <a:moveTo>
                  <a:pt x="205608" y="420149"/>
                </a:moveTo>
                <a:lnTo>
                  <a:pt x="205608" y="392427"/>
                </a:lnTo>
                <a:lnTo>
                  <a:pt x="199765" y="398318"/>
                </a:lnTo>
                <a:lnTo>
                  <a:pt x="193017" y="403978"/>
                </a:lnTo>
                <a:lnTo>
                  <a:pt x="156632" y="422113"/>
                </a:lnTo>
                <a:lnTo>
                  <a:pt x="131835" y="424616"/>
                </a:lnTo>
                <a:lnTo>
                  <a:pt x="115654" y="423884"/>
                </a:lnTo>
                <a:lnTo>
                  <a:pt x="73464" y="412911"/>
                </a:lnTo>
                <a:lnTo>
                  <a:pt x="40804" y="391281"/>
                </a:lnTo>
                <a:lnTo>
                  <a:pt x="12311" y="350901"/>
                </a:lnTo>
                <a:lnTo>
                  <a:pt x="490" y="301770"/>
                </a:lnTo>
                <a:lnTo>
                  <a:pt x="0" y="288929"/>
                </a:lnTo>
                <a:lnTo>
                  <a:pt x="510" y="276329"/>
                </a:lnTo>
                <a:lnTo>
                  <a:pt x="8162" y="238875"/>
                </a:lnTo>
                <a:lnTo>
                  <a:pt x="24998" y="204482"/>
                </a:lnTo>
                <a:lnTo>
                  <a:pt x="51171" y="176692"/>
                </a:lnTo>
                <a:lnTo>
                  <a:pt x="86555" y="157536"/>
                </a:lnTo>
                <a:lnTo>
                  <a:pt x="130449" y="150779"/>
                </a:lnTo>
                <a:lnTo>
                  <a:pt x="141182" y="151270"/>
                </a:lnTo>
                <a:lnTo>
                  <a:pt x="182650" y="162859"/>
                </a:lnTo>
                <a:lnTo>
                  <a:pt x="205608" y="179118"/>
                </a:lnTo>
                <a:lnTo>
                  <a:pt x="205608" y="56215"/>
                </a:lnTo>
                <a:lnTo>
                  <a:pt x="205608" y="49027"/>
                </a:lnTo>
                <a:lnTo>
                  <a:pt x="204530" y="42302"/>
                </a:lnTo>
                <a:lnTo>
                  <a:pt x="202374" y="36039"/>
                </a:lnTo>
                <a:lnTo>
                  <a:pt x="200320" y="29673"/>
                </a:lnTo>
                <a:lnTo>
                  <a:pt x="194262" y="26285"/>
                </a:lnTo>
                <a:lnTo>
                  <a:pt x="184200" y="25874"/>
                </a:lnTo>
                <a:lnTo>
                  <a:pt x="184200" y="19559"/>
                </a:lnTo>
                <a:lnTo>
                  <a:pt x="247192" y="0"/>
                </a:lnTo>
                <a:lnTo>
                  <a:pt x="247192" y="379182"/>
                </a:lnTo>
                <a:lnTo>
                  <a:pt x="247192" y="382570"/>
                </a:lnTo>
                <a:lnTo>
                  <a:pt x="252274" y="401206"/>
                </a:lnTo>
                <a:lnTo>
                  <a:pt x="253917" y="404594"/>
                </a:lnTo>
                <a:lnTo>
                  <a:pt x="255970" y="407571"/>
                </a:lnTo>
                <a:lnTo>
                  <a:pt x="258435" y="410138"/>
                </a:lnTo>
                <a:lnTo>
                  <a:pt x="261002" y="412603"/>
                </a:lnTo>
                <a:lnTo>
                  <a:pt x="263979" y="413835"/>
                </a:lnTo>
                <a:lnTo>
                  <a:pt x="267368" y="413835"/>
                </a:lnTo>
                <a:lnTo>
                  <a:pt x="267368" y="420149"/>
                </a:lnTo>
                <a:lnTo>
                  <a:pt x="205608" y="420149"/>
                </a:lnTo>
                <a:close/>
              </a:path>
              <a:path w="267969" h="424814">
                <a:moveTo>
                  <a:pt x="136148" y="403824"/>
                </a:moveTo>
                <a:lnTo>
                  <a:pt x="173843" y="392119"/>
                </a:lnTo>
                <a:lnTo>
                  <a:pt x="199601" y="362394"/>
                </a:lnTo>
                <a:lnTo>
                  <a:pt x="205608" y="335596"/>
                </a:lnTo>
                <a:lnTo>
                  <a:pt x="205608" y="249194"/>
                </a:lnTo>
                <a:lnTo>
                  <a:pt x="194047" y="210488"/>
                </a:lnTo>
                <a:lnTo>
                  <a:pt x="160809" y="180571"/>
                </a:lnTo>
                <a:lnTo>
                  <a:pt x="127985" y="172187"/>
                </a:lnTo>
                <a:lnTo>
                  <a:pt x="117859" y="172803"/>
                </a:lnTo>
                <a:lnTo>
                  <a:pt x="75620" y="193210"/>
                </a:lnTo>
                <a:lnTo>
                  <a:pt x="49101" y="232570"/>
                </a:lnTo>
                <a:lnTo>
                  <a:pt x="40698" y="270660"/>
                </a:lnTo>
                <a:lnTo>
                  <a:pt x="40351" y="280151"/>
                </a:lnTo>
                <a:lnTo>
                  <a:pt x="40746" y="291153"/>
                </a:lnTo>
                <a:lnTo>
                  <a:pt x="50189" y="334633"/>
                </a:lnTo>
                <a:lnTo>
                  <a:pt x="71645" y="371423"/>
                </a:lnTo>
                <a:lnTo>
                  <a:pt x="104382" y="396778"/>
                </a:lnTo>
                <a:lnTo>
                  <a:pt x="136148" y="40382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7" name="object 77"/>
          <p:cNvGrpSpPr/>
          <p:nvPr/>
        </p:nvGrpSpPr>
        <p:grpSpPr>
          <a:xfrm>
            <a:off x="2919523" y="2959237"/>
            <a:ext cx="282575" cy="297815"/>
            <a:chOff x="2919523" y="2959237"/>
            <a:chExt cx="282575" cy="297815"/>
          </a:xfrm>
        </p:grpSpPr>
        <p:sp>
          <p:nvSpPr>
            <p:cNvPr id="78" name="object 78"/>
            <p:cNvSpPr/>
            <p:nvPr/>
          </p:nvSpPr>
          <p:spPr>
            <a:xfrm>
              <a:off x="2931353" y="29710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80" h="274319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6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7" y="240415"/>
                  </a:lnTo>
                  <a:lnTo>
                    <a:pt x="246832" y="241236"/>
                  </a:lnTo>
                  <a:lnTo>
                    <a:pt x="243649" y="242879"/>
                  </a:lnTo>
                  <a:lnTo>
                    <a:pt x="240569" y="244522"/>
                  </a:lnTo>
                  <a:lnTo>
                    <a:pt x="236924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7" y="269071"/>
                  </a:lnTo>
                  <a:lnTo>
                    <a:pt x="141846" y="273836"/>
                  </a:lnTo>
                  <a:lnTo>
                    <a:pt x="127850" y="273326"/>
                  </a:lnTo>
                  <a:lnTo>
                    <a:pt x="87941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4"/>
                  </a:lnTo>
                  <a:lnTo>
                    <a:pt x="490" y="122017"/>
                  </a:lnTo>
                  <a:lnTo>
                    <a:pt x="12292" y="74841"/>
                  </a:lnTo>
                  <a:lnTo>
                    <a:pt x="40380" y="34104"/>
                  </a:lnTo>
                  <a:lnTo>
                    <a:pt x="73156" y="12013"/>
                  </a:lnTo>
                  <a:lnTo>
                    <a:pt x="116675" y="750"/>
                  </a:lnTo>
                  <a:lnTo>
                    <a:pt x="133684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40"/>
                  </a:lnTo>
                  <a:lnTo>
                    <a:pt x="258589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59258" y="2980029"/>
              <a:ext cx="203394" cy="122074"/>
            </a:xfrm>
            <a:prstGeom prst="rect">
              <a:avLst/>
            </a:prstGeom>
          </p:spPr>
        </p:pic>
      </p:grpSp>
      <p:sp>
        <p:nvSpPr>
          <p:cNvPr id="80" name="object 80"/>
          <p:cNvSpPr/>
          <p:nvPr/>
        </p:nvSpPr>
        <p:spPr>
          <a:xfrm>
            <a:off x="3422631" y="2820903"/>
            <a:ext cx="484505" cy="419734"/>
          </a:xfrm>
          <a:custGeom>
            <a:avLst/>
            <a:gdLst/>
            <a:ahLst/>
            <a:cxnLst/>
            <a:rect l="l" t="t" r="r" b="b"/>
            <a:pathLst>
              <a:path w="484504" h="419735">
                <a:moveTo>
                  <a:pt x="77006" y="176037"/>
                </a:moveTo>
                <a:lnTo>
                  <a:pt x="77006" y="328049"/>
                </a:lnTo>
                <a:lnTo>
                  <a:pt x="77045" y="336087"/>
                </a:lnTo>
                <a:lnTo>
                  <a:pt x="80703" y="379798"/>
                </a:lnTo>
                <a:lnTo>
                  <a:pt x="96310" y="398125"/>
                </a:lnTo>
                <a:lnTo>
                  <a:pt x="102265" y="398125"/>
                </a:lnTo>
                <a:lnTo>
                  <a:pt x="136648" y="371596"/>
                </a:lnTo>
                <a:lnTo>
                  <a:pt x="142000" y="355155"/>
                </a:lnTo>
                <a:lnTo>
                  <a:pt x="147545" y="355155"/>
                </a:lnTo>
                <a:lnTo>
                  <a:pt x="147545" y="401206"/>
                </a:lnTo>
                <a:lnTo>
                  <a:pt x="143849" y="401206"/>
                </a:lnTo>
                <a:lnTo>
                  <a:pt x="140717" y="402489"/>
                </a:lnTo>
                <a:lnTo>
                  <a:pt x="105085" y="419216"/>
                </a:lnTo>
                <a:lnTo>
                  <a:pt x="96566" y="419533"/>
                </a:lnTo>
                <a:lnTo>
                  <a:pt x="85805" y="418985"/>
                </a:lnTo>
                <a:lnTo>
                  <a:pt x="50247" y="400436"/>
                </a:lnTo>
                <a:lnTo>
                  <a:pt x="37011" y="363896"/>
                </a:lnTo>
                <a:lnTo>
                  <a:pt x="35269" y="319270"/>
                </a:lnTo>
                <a:lnTo>
                  <a:pt x="35269" y="176037"/>
                </a:lnTo>
                <a:lnTo>
                  <a:pt x="0" y="176037"/>
                </a:lnTo>
                <a:lnTo>
                  <a:pt x="0" y="154629"/>
                </a:lnTo>
                <a:lnTo>
                  <a:pt x="35269" y="154629"/>
                </a:lnTo>
                <a:lnTo>
                  <a:pt x="35269" y="98414"/>
                </a:lnTo>
                <a:lnTo>
                  <a:pt x="35269" y="91330"/>
                </a:lnTo>
                <a:lnTo>
                  <a:pt x="34345" y="84758"/>
                </a:lnTo>
                <a:lnTo>
                  <a:pt x="32496" y="78701"/>
                </a:lnTo>
                <a:lnTo>
                  <a:pt x="30648" y="72540"/>
                </a:lnTo>
                <a:lnTo>
                  <a:pt x="24436" y="69254"/>
                </a:lnTo>
                <a:lnTo>
                  <a:pt x="13861" y="68844"/>
                </a:lnTo>
                <a:lnTo>
                  <a:pt x="13861" y="62529"/>
                </a:lnTo>
                <a:lnTo>
                  <a:pt x="77006" y="42353"/>
                </a:lnTo>
                <a:lnTo>
                  <a:pt x="77006" y="154629"/>
                </a:lnTo>
                <a:lnTo>
                  <a:pt x="147545" y="154629"/>
                </a:lnTo>
                <a:lnTo>
                  <a:pt x="147545" y="176037"/>
                </a:lnTo>
                <a:lnTo>
                  <a:pt x="77006" y="176037"/>
                </a:lnTo>
                <a:close/>
              </a:path>
              <a:path w="484504" h="419735">
                <a:moveTo>
                  <a:pt x="464286" y="378566"/>
                </a:moveTo>
                <a:lnTo>
                  <a:pt x="464286" y="381954"/>
                </a:lnTo>
                <a:lnTo>
                  <a:pt x="464697" y="385650"/>
                </a:lnTo>
                <a:lnTo>
                  <a:pt x="481074" y="413219"/>
                </a:lnTo>
                <a:lnTo>
                  <a:pt x="484462" y="413219"/>
                </a:lnTo>
                <a:lnTo>
                  <a:pt x="484462" y="419533"/>
                </a:lnTo>
                <a:lnTo>
                  <a:pt x="403143" y="419533"/>
                </a:lnTo>
                <a:lnTo>
                  <a:pt x="403143" y="413219"/>
                </a:lnTo>
                <a:lnTo>
                  <a:pt x="406018" y="413219"/>
                </a:lnTo>
                <a:lnTo>
                  <a:pt x="408687" y="411987"/>
                </a:lnTo>
                <a:lnTo>
                  <a:pt x="411151" y="409522"/>
                </a:lnTo>
                <a:lnTo>
                  <a:pt x="413718" y="406955"/>
                </a:lnTo>
                <a:lnTo>
                  <a:pt x="415926" y="403978"/>
                </a:lnTo>
                <a:lnTo>
                  <a:pt x="417774" y="400590"/>
                </a:lnTo>
                <a:lnTo>
                  <a:pt x="419725" y="397201"/>
                </a:lnTo>
                <a:lnTo>
                  <a:pt x="421111" y="393556"/>
                </a:lnTo>
                <a:lnTo>
                  <a:pt x="421932" y="389655"/>
                </a:lnTo>
                <a:lnTo>
                  <a:pt x="422857" y="385650"/>
                </a:lnTo>
                <a:lnTo>
                  <a:pt x="423319" y="381954"/>
                </a:lnTo>
                <a:lnTo>
                  <a:pt x="423319" y="378566"/>
                </a:lnTo>
                <a:lnTo>
                  <a:pt x="423319" y="261207"/>
                </a:lnTo>
                <a:lnTo>
                  <a:pt x="422924" y="250176"/>
                </a:lnTo>
                <a:lnTo>
                  <a:pt x="409573" y="205839"/>
                </a:lnTo>
                <a:lnTo>
                  <a:pt x="375574" y="176345"/>
                </a:lnTo>
                <a:lnTo>
                  <a:pt x="348160" y="170955"/>
                </a:lnTo>
                <a:lnTo>
                  <a:pt x="341248" y="171292"/>
                </a:lnTo>
                <a:lnTo>
                  <a:pt x="302148" y="186770"/>
                </a:lnTo>
                <a:lnTo>
                  <a:pt x="276880" y="221183"/>
                </a:lnTo>
                <a:lnTo>
                  <a:pt x="273155" y="244111"/>
                </a:lnTo>
                <a:lnTo>
                  <a:pt x="273155" y="378566"/>
                </a:lnTo>
                <a:lnTo>
                  <a:pt x="273155" y="381954"/>
                </a:lnTo>
                <a:lnTo>
                  <a:pt x="289943" y="413219"/>
                </a:lnTo>
                <a:lnTo>
                  <a:pt x="293331" y="413219"/>
                </a:lnTo>
                <a:lnTo>
                  <a:pt x="293331" y="419533"/>
                </a:lnTo>
                <a:lnTo>
                  <a:pt x="211242" y="419533"/>
                </a:lnTo>
                <a:lnTo>
                  <a:pt x="211242" y="413219"/>
                </a:lnTo>
                <a:lnTo>
                  <a:pt x="214219" y="413219"/>
                </a:lnTo>
                <a:lnTo>
                  <a:pt x="216940" y="411987"/>
                </a:lnTo>
                <a:lnTo>
                  <a:pt x="219404" y="409522"/>
                </a:lnTo>
                <a:lnTo>
                  <a:pt x="221971" y="406955"/>
                </a:lnTo>
                <a:lnTo>
                  <a:pt x="224179" y="403978"/>
                </a:lnTo>
                <a:lnTo>
                  <a:pt x="226027" y="400590"/>
                </a:lnTo>
                <a:lnTo>
                  <a:pt x="227978" y="397201"/>
                </a:lnTo>
                <a:lnTo>
                  <a:pt x="229364" y="393556"/>
                </a:lnTo>
                <a:lnTo>
                  <a:pt x="230185" y="389655"/>
                </a:lnTo>
                <a:lnTo>
                  <a:pt x="231007" y="385650"/>
                </a:lnTo>
                <a:lnTo>
                  <a:pt x="231417" y="381954"/>
                </a:lnTo>
                <a:lnTo>
                  <a:pt x="231417" y="378566"/>
                </a:lnTo>
                <a:lnTo>
                  <a:pt x="231417" y="56215"/>
                </a:lnTo>
                <a:lnTo>
                  <a:pt x="231417" y="49027"/>
                </a:lnTo>
                <a:lnTo>
                  <a:pt x="230391" y="42302"/>
                </a:lnTo>
                <a:lnTo>
                  <a:pt x="228337" y="36039"/>
                </a:lnTo>
                <a:lnTo>
                  <a:pt x="226283" y="29673"/>
                </a:lnTo>
                <a:lnTo>
                  <a:pt x="220174" y="26285"/>
                </a:lnTo>
                <a:lnTo>
                  <a:pt x="210009" y="25874"/>
                </a:lnTo>
                <a:lnTo>
                  <a:pt x="210009" y="19559"/>
                </a:lnTo>
                <a:lnTo>
                  <a:pt x="273155" y="0"/>
                </a:lnTo>
                <a:lnTo>
                  <a:pt x="273155" y="182352"/>
                </a:lnTo>
                <a:lnTo>
                  <a:pt x="276030" y="178964"/>
                </a:lnTo>
                <a:lnTo>
                  <a:pt x="301186" y="160020"/>
                </a:lnTo>
                <a:lnTo>
                  <a:pt x="307757" y="156426"/>
                </a:lnTo>
                <a:lnTo>
                  <a:pt x="345984" y="147920"/>
                </a:lnTo>
                <a:lnTo>
                  <a:pt x="354474" y="147699"/>
                </a:lnTo>
                <a:lnTo>
                  <a:pt x="368778" y="148334"/>
                </a:lnTo>
                <a:lnTo>
                  <a:pt x="414915" y="163254"/>
                </a:lnTo>
                <a:lnTo>
                  <a:pt x="445198" y="192257"/>
                </a:lnTo>
                <a:lnTo>
                  <a:pt x="460908" y="228816"/>
                </a:lnTo>
                <a:lnTo>
                  <a:pt x="464286" y="256741"/>
                </a:lnTo>
                <a:lnTo>
                  <a:pt x="464286" y="3785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1" name="object 81"/>
          <p:cNvGrpSpPr/>
          <p:nvPr/>
        </p:nvGrpSpPr>
        <p:grpSpPr>
          <a:xfrm>
            <a:off x="3967823" y="2959237"/>
            <a:ext cx="282575" cy="297815"/>
            <a:chOff x="3967823" y="2959237"/>
            <a:chExt cx="282575" cy="297815"/>
          </a:xfrm>
        </p:grpSpPr>
        <p:sp>
          <p:nvSpPr>
            <p:cNvPr id="82" name="object 82"/>
            <p:cNvSpPr/>
            <p:nvPr/>
          </p:nvSpPr>
          <p:spPr>
            <a:xfrm>
              <a:off x="3979653" y="29710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79" h="274319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6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7" y="240415"/>
                  </a:lnTo>
                  <a:lnTo>
                    <a:pt x="246832" y="241236"/>
                  </a:lnTo>
                  <a:lnTo>
                    <a:pt x="243649" y="242879"/>
                  </a:lnTo>
                  <a:lnTo>
                    <a:pt x="240569" y="244522"/>
                  </a:lnTo>
                  <a:lnTo>
                    <a:pt x="236924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7" y="269071"/>
                  </a:lnTo>
                  <a:lnTo>
                    <a:pt x="141846" y="273836"/>
                  </a:lnTo>
                  <a:lnTo>
                    <a:pt x="127850" y="273326"/>
                  </a:lnTo>
                  <a:lnTo>
                    <a:pt x="87941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4"/>
                  </a:lnTo>
                  <a:lnTo>
                    <a:pt x="490" y="122017"/>
                  </a:lnTo>
                  <a:lnTo>
                    <a:pt x="12292" y="74841"/>
                  </a:lnTo>
                  <a:lnTo>
                    <a:pt x="40380" y="34104"/>
                  </a:lnTo>
                  <a:lnTo>
                    <a:pt x="73156" y="12013"/>
                  </a:lnTo>
                  <a:lnTo>
                    <a:pt x="116675" y="750"/>
                  </a:lnTo>
                  <a:lnTo>
                    <a:pt x="133684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40"/>
                  </a:lnTo>
                  <a:lnTo>
                    <a:pt x="258589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07558" y="2980029"/>
              <a:ext cx="203394" cy="122074"/>
            </a:xfrm>
            <a:prstGeom prst="rect">
              <a:avLst/>
            </a:prstGeom>
          </p:spPr>
        </p:pic>
      </p:grpSp>
      <p:grpSp>
        <p:nvGrpSpPr>
          <p:cNvPr id="84" name="object 84"/>
          <p:cNvGrpSpPr/>
          <p:nvPr/>
        </p:nvGrpSpPr>
        <p:grpSpPr>
          <a:xfrm>
            <a:off x="4481742" y="2865289"/>
            <a:ext cx="107314" cy="387350"/>
            <a:chOff x="4481742" y="2865289"/>
            <a:chExt cx="107314" cy="387350"/>
          </a:xfrm>
        </p:grpSpPr>
        <p:sp>
          <p:nvSpPr>
            <p:cNvPr id="85" name="object 85"/>
            <p:cNvSpPr/>
            <p:nvPr/>
          </p:nvSpPr>
          <p:spPr>
            <a:xfrm>
              <a:off x="4493572" y="2967987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20" h="273050">
                  <a:moveTo>
                    <a:pt x="1385" y="272450"/>
                  </a:moveTo>
                  <a:lnTo>
                    <a:pt x="1385" y="266135"/>
                  </a:lnTo>
                  <a:lnTo>
                    <a:pt x="4671" y="266135"/>
                  </a:lnTo>
                  <a:lnTo>
                    <a:pt x="7597" y="264903"/>
                  </a:lnTo>
                  <a:lnTo>
                    <a:pt x="20175" y="242571"/>
                  </a:lnTo>
                  <a:lnTo>
                    <a:pt x="21099" y="238567"/>
                  </a:lnTo>
                  <a:lnTo>
                    <a:pt x="21561" y="234871"/>
                  </a:lnTo>
                  <a:lnTo>
                    <a:pt x="21561" y="231482"/>
                  </a:lnTo>
                  <a:lnTo>
                    <a:pt x="21561" y="56677"/>
                  </a:lnTo>
                  <a:lnTo>
                    <a:pt x="21561" y="49592"/>
                  </a:lnTo>
                  <a:lnTo>
                    <a:pt x="20483" y="42815"/>
                  </a:lnTo>
                  <a:lnTo>
                    <a:pt x="18327" y="36347"/>
                  </a:lnTo>
                  <a:lnTo>
                    <a:pt x="16273" y="29776"/>
                  </a:lnTo>
                  <a:lnTo>
                    <a:pt x="10164" y="26233"/>
                  </a:lnTo>
                  <a:lnTo>
                    <a:pt x="0" y="25720"/>
                  </a:lnTo>
                  <a:lnTo>
                    <a:pt x="0" y="20175"/>
                  </a:lnTo>
                  <a:lnTo>
                    <a:pt x="63145" y="0"/>
                  </a:lnTo>
                  <a:lnTo>
                    <a:pt x="63145" y="231482"/>
                  </a:lnTo>
                  <a:lnTo>
                    <a:pt x="63145" y="234871"/>
                  </a:lnTo>
                  <a:lnTo>
                    <a:pt x="79932" y="266135"/>
                  </a:lnTo>
                  <a:lnTo>
                    <a:pt x="83321" y="266135"/>
                  </a:lnTo>
                  <a:lnTo>
                    <a:pt x="83321" y="272450"/>
                  </a:lnTo>
                  <a:lnTo>
                    <a:pt x="1385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86208" y="2865289"/>
              <a:ext cx="83571" cy="82955"/>
            </a:xfrm>
            <a:prstGeom prst="rect">
              <a:avLst/>
            </a:prstGeom>
          </p:spPr>
        </p:pic>
      </p:grpSp>
      <p:sp>
        <p:nvSpPr>
          <p:cNvPr id="87" name="object 87"/>
          <p:cNvSpPr/>
          <p:nvPr/>
        </p:nvSpPr>
        <p:spPr>
          <a:xfrm>
            <a:off x="4659496" y="2821519"/>
            <a:ext cx="818515" cy="423545"/>
          </a:xfrm>
          <a:custGeom>
            <a:avLst/>
            <a:gdLst/>
            <a:ahLst/>
            <a:cxnLst/>
            <a:rect l="l" t="t" r="r" b="b"/>
            <a:pathLst>
              <a:path w="818514" h="423544">
                <a:moveTo>
                  <a:pt x="254276" y="377950"/>
                </a:moveTo>
                <a:lnTo>
                  <a:pt x="254276" y="381338"/>
                </a:lnTo>
                <a:lnTo>
                  <a:pt x="254687" y="385034"/>
                </a:lnTo>
                <a:lnTo>
                  <a:pt x="271064" y="412603"/>
                </a:lnTo>
                <a:lnTo>
                  <a:pt x="274452" y="412603"/>
                </a:lnTo>
                <a:lnTo>
                  <a:pt x="274452" y="418917"/>
                </a:lnTo>
                <a:lnTo>
                  <a:pt x="193133" y="418917"/>
                </a:lnTo>
                <a:lnTo>
                  <a:pt x="193133" y="412603"/>
                </a:lnTo>
                <a:lnTo>
                  <a:pt x="196008" y="412603"/>
                </a:lnTo>
                <a:lnTo>
                  <a:pt x="198677" y="411371"/>
                </a:lnTo>
                <a:lnTo>
                  <a:pt x="201142" y="408906"/>
                </a:lnTo>
                <a:lnTo>
                  <a:pt x="203709" y="406339"/>
                </a:lnTo>
                <a:lnTo>
                  <a:pt x="205916" y="403362"/>
                </a:lnTo>
                <a:lnTo>
                  <a:pt x="207764" y="399974"/>
                </a:lnTo>
                <a:lnTo>
                  <a:pt x="209715" y="396585"/>
                </a:lnTo>
                <a:lnTo>
                  <a:pt x="211101" y="392940"/>
                </a:lnTo>
                <a:lnTo>
                  <a:pt x="211923" y="389039"/>
                </a:lnTo>
                <a:lnTo>
                  <a:pt x="212847" y="385034"/>
                </a:lnTo>
                <a:lnTo>
                  <a:pt x="213309" y="381338"/>
                </a:lnTo>
                <a:lnTo>
                  <a:pt x="213309" y="377950"/>
                </a:lnTo>
                <a:lnTo>
                  <a:pt x="213309" y="260591"/>
                </a:lnTo>
                <a:lnTo>
                  <a:pt x="212914" y="249560"/>
                </a:lnTo>
                <a:lnTo>
                  <a:pt x="199563" y="205223"/>
                </a:lnTo>
                <a:lnTo>
                  <a:pt x="165564" y="175729"/>
                </a:lnTo>
                <a:lnTo>
                  <a:pt x="138150" y="170339"/>
                </a:lnTo>
                <a:lnTo>
                  <a:pt x="131239" y="170695"/>
                </a:lnTo>
                <a:lnTo>
                  <a:pt x="92138" y="186578"/>
                </a:lnTo>
                <a:lnTo>
                  <a:pt x="66870" y="218536"/>
                </a:lnTo>
                <a:lnTo>
                  <a:pt x="63145" y="237797"/>
                </a:lnTo>
                <a:lnTo>
                  <a:pt x="63145" y="377950"/>
                </a:lnTo>
                <a:lnTo>
                  <a:pt x="63145" y="381338"/>
                </a:lnTo>
                <a:lnTo>
                  <a:pt x="79933" y="412603"/>
                </a:lnTo>
                <a:lnTo>
                  <a:pt x="83321" y="412603"/>
                </a:lnTo>
                <a:lnTo>
                  <a:pt x="83321" y="418917"/>
                </a:lnTo>
                <a:lnTo>
                  <a:pt x="1232" y="418917"/>
                </a:lnTo>
                <a:lnTo>
                  <a:pt x="1232" y="412603"/>
                </a:lnTo>
                <a:lnTo>
                  <a:pt x="4209" y="412603"/>
                </a:lnTo>
                <a:lnTo>
                  <a:pt x="6930" y="411371"/>
                </a:lnTo>
                <a:lnTo>
                  <a:pt x="9394" y="408906"/>
                </a:lnTo>
                <a:lnTo>
                  <a:pt x="11961" y="406339"/>
                </a:lnTo>
                <a:lnTo>
                  <a:pt x="14169" y="403362"/>
                </a:lnTo>
                <a:lnTo>
                  <a:pt x="16017" y="399974"/>
                </a:lnTo>
                <a:lnTo>
                  <a:pt x="17968" y="396585"/>
                </a:lnTo>
                <a:lnTo>
                  <a:pt x="19354" y="392940"/>
                </a:lnTo>
                <a:lnTo>
                  <a:pt x="20175" y="389039"/>
                </a:lnTo>
                <a:lnTo>
                  <a:pt x="20997" y="385034"/>
                </a:lnTo>
                <a:lnTo>
                  <a:pt x="21408" y="381338"/>
                </a:lnTo>
                <a:lnTo>
                  <a:pt x="21408" y="377950"/>
                </a:lnTo>
                <a:lnTo>
                  <a:pt x="21408" y="203760"/>
                </a:lnTo>
                <a:lnTo>
                  <a:pt x="21408" y="196675"/>
                </a:lnTo>
                <a:lnTo>
                  <a:pt x="20381" y="189899"/>
                </a:lnTo>
                <a:lnTo>
                  <a:pt x="18327" y="183430"/>
                </a:lnTo>
                <a:lnTo>
                  <a:pt x="16273" y="176859"/>
                </a:lnTo>
                <a:lnTo>
                  <a:pt x="10164" y="173368"/>
                </a:lnTo>
                <a:lnTo>
                  <a:pt x="0" y="172957"/>
                </a:lnTo>
                <a:lnTo>
                  <a:pt x="0" y="167259"/>
                </a:lnTo>
                <a:lnTo>
                  <a:pt x="63145" y="147083"/>
                </a:lnTo>
                <a:lnTo>
                  <a:pt x="63145" y="181736"/>
                </a:lnTo>
                <a:lnTo>
                  <a:pt x="66020" y="178348"/>
                </a:lnTo>
                <a:lnTo>
                  <a:pt x="91176" y="159404"/>
                </a:lnTo>
                <a:lnTo>
                  <a:pt x="97747" y="155810"/>
                </a:lnTo>
                <a:lnTo>
                  <a:pt x="135974" y="147304"/>
                </a:lnTo>
                <a:lnTo>
                  <a:pt x="144464" y="147083"/>
                </a:lnTo>
                <a:lnTo>
                  <a:pt x="158769" y="147718"/>
                </a:lnTo>
                <a:lnTo>
                  <a:pt x="204905" y="162638"/>
                </a:lnTo>
                <a:lnTo>
                  <a:pt x="235188" y="191641"/>
                </a:lnTo>
                <a:lnTo>
                  <a:pt x="250898" y="228200"/>
                </a:lnTo>
                <a:lnTo>
                  <a:pt x="254276" y="256125"/>
                </a:lnTo>
                <a:lnTo>
                  <a:pt x="254276" y="377950"/>
                </a:lnTo>
                <a:close/>
              </a:path>
              <a:path w="818514" h="423544">
                <a:moveTo>
                  <a:pt x="410619" y="175421"/>
                </a:moveTo>
                <a:lnTo>
                  <a:pt x="410619" y="377950"/>
                </a:lnTo>
                <a:lnTo>
                  <a:pt x="410619" y="381338"/>
                </a:lnTo>
                <a:lnTo>
                  <a:pt x="411030" y="385034"/>
                </a:lnTo>
                <a:lnTo>
                  <a:pt x="411851" y="389039"/>
                </a:lnTo>
                <a:lnTo>
                  <a:pt x="412775" y="392940"/>
                </a:lnTo>
                <a:lnTo>
                  <a:pt x="414161" y="396585"/>
                </a:lnTo>
                <a:lnTo>
                  <a:pt x="416009" y="399974"/>
                </a:lnTo>
                <a:lnTo>
                  <a:pt x="417857" y="403362"/>
                </a:lnTo>
                <a:lnTo>
                  <a:pt x="419962" y="406339"/>
                </a:lnTo>
                <a:lnTo>
                  <a:pt x="422324" y="408906"/>
                </a:lnTo>
                <a:lnTo>
                  <a:pt x="424685" y="411371"/>
                </a:lnTo>
                <a:lnTo>
                  <a:pt x="427509" y="412603"/>
                </a:lnTo>
                <a:lnTo>
                  <a:pt x="430795" y="412603"/>
                </a:lnTo>
                <a:lnTo>
                  <a:pt x="430795" y="418917"/>
                </a:lnTo>
                <a:lnTo>
                  <a:pt x="348859" y="418917"/>
                </a:lnTo>
                <a:lnTo>
                  <a:pt x="348859" y="412603"/>
                </a:lnTo>
                <a:lnTo>
                  <a:pt x="351837" y="412603"/>
                </a:lnTo>
                <a:lnTo>
                  <a:pt x="354558" y="411371"/>
                </a:lnTo>
                <a:lnTo>
                  <a:pt x="357022" y="408906"/>
                </a:lnTo>
                <a:lnTo>
                  <a:pt x="359589" y="406339"/>
                </a:lnTo>
                <a:lnTo>
                  <a:pt x="361796" y="403362"/>
                </a:lnTo>
                <a:lnTo>
                  <a:pt x="363644" y="399974"/>
                </a:lnTo>
                <a:lnTo>
                  <a:pt x="365595" y="396585"/>
                </a:lnTo>
                <a:lnTo>
                  <a:pt x="366981" y="392940"/>
                </a:lnTo>
                <a:lnTo>
                  <a:pt x="367803" y="389039"/>
                </a:lnTo>
                <a:lnTo>
                  <a:pt x="368624" y="385034"/>
                </a:lnTo>
                <a:lnTo>
                  <a:pt x="369035" y="381338"/>
                </a:lnTo>
                <a:lnTo>
                  <a:pt x="369035" y="377950"/>
                </a:lnTo>
                <a:lnTo>
                  <a:pt x="369035" y="175421"/>
                </a:lnTo>
                <a:lnTo>
                  <a:pt x="337462" y="175421"/>
                </a:lnTo>
                <a:lnTo>
                  <a:pt x="337462" y="154013"/>
                </a:lnTo>
                <a:lnTo>
                  <a:pt x="369035" y="154013"/>
                </a:lnTo>
                <a:lnTo>
                  <a:pt x="369035" y="102881"/>
                </a:lnTo>
                <a:lnTo>
                  <a:pt x="371201" y="56070"/>
                </a:lnTo>
                <a:lnTo>
                  <a:pt x="385784" y="19136"/>
                </a:lnTo>
                <a:lnTo>
                  <a:pt x="422016" y="558"/>
                </a:lnTo>
                <a:lnTo>
                  <a:pt x="432797" y="0"/>
                </a:lnTo>
                <a:lnTo>
                  <a:pt x="441216" y="0"/>
                </a:lnTo>
                <a:lnTo>
                  <a:pt x="448455" y="975"/>
                </a:lnTo>
                <a:lnTo>
                  <a:pt x="454513" y="2926"/>
                </a:lnTo>
                <a:lnTo>
                  <a:pt x="460571" y="4774"/>
                </a:lnTo>
                <a:lnTo>
                  <a:pt x="465807" y="6879"/>
                </a:lnTo>
                <a:lnTo>
                  <a:pt x="470222" y="9240"/>
                </a:lnTo>
                <a:lnTo>
                  <a:pt x="474637" y="11499"/>
                </a:lnTo>
                <a:lnTo>
                  <a:pt x="478334" y="13604"/>
                </a:lnTo>
                <a:lnTo>
                  <a:pt x="481311" y="15555"/>
                </a:lnTo>
                <a:lnTo>
                  <a:pt x="484289" y="17403"/>
                </a:lnTo>
                <a:lnTo>
                  <a:pt x="486804" y="18327"/>
                </a:lnTo>
                <a:lnTo>
                  <a:pt x="488858" y="18327"/>
                </a:lnTo>
                <a:lnTo>
                  <a:pt x="488858" y="64377"/>
                </a:lnTo>
                <a:lnTo>
                  <a:pt x="483159" y="64377"/>
                </a:lnTo>
                <a:lnTo>
                  <a:pt x="480984" y="55599"/>
                </a:lnTo>
                <a:lnTo>
                  <a:pt x="477538" y="47590"/>
                </a:lnTo>
                <a:lnTo>
                  <a:pt x="446966" y="22332"/>
                </a:lnTo>
                <a:lnTo>
                  <a:pt x="440343" y="21561"/>
                </a:lnTo>
                <a:lnTo>
                  <a:pt x="431969" y="22765"/>
                </a:lnTo>
                <a:lnTo>
                  <a:pt x="412044" y="63684"/>
                </a:lnTo>
                <a:lnTo>
                  <a:pt x="410619" y="94102"/>
                </a:lnTo>
                <a:lnTo>
                  <a:pt x="410619" y="154013"/>
                </a:lnTo>
                <a:lnTo>
                  <a:pt x="481927" y="154013"/>
                </a:lnTo>
                <a:lnTo>
                  <a:pt x="481927" y="175421"/>
                </a:lnTo>
                <a:lnTo>
                  <a:pt x="410619" y="175421"/>
                </a:lnTo>
                <a:close/>
              </a:path>
              <a:path w="818514" h="423544">
                <a:moveTo>
                  <a:pt x="676771" y="423384"/>
                </a:moveTo>
                <a:lnTo>
                  <a:pt x="633107" y="417579"/>
                </a:lnTo>
                <a:lnTo>
                  <a:pt x="596645" y="400705"/>
                </a:lnTo>
                <a:lnTo>
                  <a:pt x="560952" y="364935"/>
                </a:lnTo>
                <a:lnTo>
                  <a:pt x="544848" y="329464"/>
                </a:lnTo>
                <a:lnTo>
                  <a:pt x="539390" y="288313"/>
                </a:lnTo>
                <a:lnTo>
                  <a:pt x="540054" y="273182"/>
                </a:lnTo>
                <a:lnTo>
                  <a:pt x="550017" y="231944"/>
                </a:lnTo>
                <a:lnTo>
                  <a:pt x="570780" y="197667"/>
                </a:lnTo>
                <a:lnTo>
                  <a:pt x="600379" y="171802"/>
                </a:lnTo>
                <a:lnTo>
                  <a:pt x="637622" y="155265"/>
                </a:lnTo>
                <a:lnTo>
                  <a:pt x="680620" y="149547"/>
                </a:lnTo>
                <a:lnTo>
                  <a:pt x="695464" y="150163"/>
                </a:lnTo>
                <a:lnTo>
                  <a:pt x="736066" y="159404"/>
                </a:lnTo>
                <a:lnTo>
                  <a:pt x="770055" y="178463"/>
                </a:lnTo>
                <a:lnTo>
                  <a:pt x="802465" y="216967"/>
                </a:lnTo>
                <a:lnTo>
                  <a:pt x="815614" y="254199"/>
                </a:lnTo>
                <a:lnTo>
                  <a:pt x="818155" y="281999"/>
                </a:lnTo>
                <a:lnTo>
                  <a:pt x="817577" y="295456"/>
                </a:lnTo>
                <a:lnTo>
                  <a:pt x="808914" y="334672"/>
                </a:lnTo>
                <a:lnTo>
                  <a:pt x="790259" y="369642"/>
                </a:lnTo>
                <a:lnTo>
                  <a:pt x="761863" y="397471"/>
                </a:lnTo>
                <a:lnTo>
                  <a:pt x="724130" y="416626"/>
                </a:lnTo>
                <a:lnTo>
                  <a:pt x="676771" y="423384"/>
                </a:lnTo>
                <a:close/>
              </a:path>
              <a:path w="818514" h="423544">
                <a:moveTo>
                  <a:pt x="673074" y="170339"/>
                </a:moveTo>
                <a:lnTo>
                  <a:pt x="632876" y="181428"/>
                </a:lnTo>
                <a:lnTo>
                  <a:pt x="603922" y="206686"/>
                </a:lnTo>
                <a:lnTo>
                  <a:pt x="586364" y="241647"/>
                </a:lnTo>
                <a:lnTo>
                  <a:pt x="580358" y="281383"/>
                </a:lnTo>
                <a:lnTo>
                  <a:pt x="580810" y="292982"/>
                </a:lnTo>
                <a:lnTo>
                  <a:pt x="591610" y="337078"/>
                </a:lnTo>
                <a:lnTo>
                  <a:pt x="615502" y="373368"/>
                </a:lnTo>
                <a:lnTo>
                  <a:pt x="650626" y="396874"/>
                </a:lnTo>
                <a:lnTo>
                  <a:pt x="683085" y="402592"/>
                </a:lnTo>
                <a:lnTo>
                  <a:pt x="694443" y="401956"/>
                </a:lnTo>
                <a:lnTo>
                  <a:pt x="732995" y="386979"/>
                </a:lnTo>
                <a:lnTo>
                  <a:pt x="760024" y="357976"/>
                </a:lnTo>
                <a:lnTo>
                  <a:pt x="775041" y="319896"/>
                </a:lnTo>
                <a:lnTo>
                  <a:pt x="778420" y="289546"/>
                </a:lnTo>
                <a:lnTo>
                  <a:pt x="778025" y="279130"/>
                </a:lnTo>
                <a:lnTo>
                  <a:pt x="768515" y="237335"/>
                </a:lnTo>
                <a:lnTo>
                  <a:pt x="745508" y="200872"/>
                </a:lnTo>
                <a:lnTo>
                  <a:pt x="709084" y="176403"/>
                </a:lnTo>
                <a:lnTo>
                  <a:pt x="673074" y="17033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47615" y="2967987"/>
            <a:ext cx="654050" cy="273050"/>
          </a:xfrm>
          <a:custGeom>
            <a:avLst/>
            <a:gdLst/>
            <a:ahLst/>
            <a:cxnLst/>
            <a:rect l="l" t="t" r="r" b="b"/>
            <a:pathLst>
              <a:path w="654050" h="273050">
                <a:moveTo>
                  <a:pt x="155861" y="53596"/>
                </a:moveTo>
                <a:lnTo>
                  <a:pt x="150830" y="45177"/>
                </a:lnTo>
                <a:lnTo>
                  <a:pt x="145543" y="39940"/>
                </a:lnTo>
                <a:lnTo>
                  <a:pt x="139999" y="37887"/>
                </a:lnTo>
                <a:lnTo>
                  <a:pt x="134556" y="35731"/>
                </a:lnTo>
                <a:lnTo>
                  <a:pt x="128242" y="34653"/>
                </a:lnTo>
                <a:lnTo>
                  <a:pt x="121054" y="34653"/>
                </a:lnTo>
                <a:lnTo>
                  <a:pt x="116434" y="34653"/>
                </a:lnTo>
                <a:lnTo>
                  <a:pt x="111506" y="35731"/>
                </a:lnTo>
                <a:lnTo>
                  <a:pt x="106269" y="37887"/>
                </a:lnTo>
                <a:lnTo>
                  <a:pt x="101033" y="39940"/>
                </a:lnTo>
                <a:lnTo>
                  <a:pt x="95899" y="42661"/>
                </a:lnTo>
                <a:lnTo>
                  <a:pt x="90868" y="46050"/>
                </a:lnTo>
                <a:lnTo>
                  <a:pt x="85837" y="49335"/>
                </a:lnTo>
                <a:lnTo>
                  <a:pt x="63761" y="68074"/>
                </a:lnTo>
                <a:lnTo>
                  <a:pt x="63761" y="232098"/>
                </a:lnTo>
                <a:lnTo>
                  <a:pt x="63761" y="235487"/>
                </a:lnTo>
                <a:lnTo>
                  <a:pt x="80549" y="266135"/>
                </a:lnTo>
                <a:lnTo>
                  <a:pt x="83937" y="266135"/>
                </a:lnTo>
                <a:lnTo>
                  <a:pt x="83937" y="272450"/>
                </a:lnTo>
                <a:lnTo>
                  <a:pt x="1848" y="272450"/>
                </a:lnTo>
                <a:lnTo>
                  <a:pt x="1848" y="266135"/>
                </a:lnTo>
                <a:lnTo>
                  <a:pt x="4825" y="266135"/>
                </a:lnTo>
                <a:lnTo>
                  <a:pt x="7546" y="265006"/>
                </a:lnTo>
                <a:lnTo>
                  <a:pt x="10011" y="262747"/>
                </a:lnTo>
                <a:lnTo>
                  <a:pt x="12577" y="260386"/>
                </a:lnTo>
                <a:lnTo>
                  <a:pt x="14785" y="257408"/>
                </a:lnTo>
                <a:lnTo>
                  <a:pt x="16633" y="253814"/>
                </a:lnTo>
                <a:lnTo>
                  <a:pt x="18584" y="250221"/>
                </a:lnTo>
                <a:lnTo>
                  <a:pt x="19970" y="246576"/>
                </a:lnTo>
                <a:lnTo>
                  <a:pt x="20791" y="242879"/>
                </a:lnTo>
                <a:lnTo>
                  <a:pt x="21613" y="239080"/>
                </a:lnTo>
                <a:lnTo>
                  <a:pt x="22024" y="235487"/>
                </a:lnTo>
                <a:lnTo>
                  <a:pt x="22024" y="232098"/>
                </a:lnTo>
                <a:lnTo>
                  <a:pt x="22024" y="56061"/>
                </a:lnTo>
                <a:lnTo>
                  <a:pt x="22024" y="50208"/>
                </a:lnTo>
                <a:lnTo>
                  <a:pt x="20124" y="44356"/>
                </a:lnTo>
                <a:lnTo>
                  <a:pt x="16325" y="38503"/>
                </a:lnTo>
                <a:lnTo>
                  <a:pt x="12629" y="32548"/>
                </a:lnTo>
                <a:lnTo>
                  <a:pt x="7187" y="28749"/>
                </a:lnTo>
                <a:lnTo>
                  <a:pt x="0" y="27106"/>
                </a:lnTo>
                <a:lnTo>
                  <a:pt x="0" y="22023"/>
                </a:lnTo>
                <a:lnTo>
                  <a:pt x="63761" y="3080"/>
                </a:lnTo>
                <a:lnTo>
                  <a:pt x="63761" y="40967"/>
                </a:lnTo>
                <a:lnTo>
                  <a:pt x="67561" y="36347"/>
                </a:lnTo>
                <a:lnTo>
                  <a:pt x="100930" y="8881"/>
                </a:lnTo>
                <a:lnTo>
                  <a:pt x="107194" y="6622"/>
                </a:lnTo>
                <a:lnTo>
                  <a:pt x="113559" y="4260"/>
                </a:lnTo>
                <a:lnTo>
                  <a:pt x="120952" y="3080"/>
                </a:lnTo>
                <a:lnTo>
                  <a:pt x="129371" y="3080"/>
                </a:lnTo>
                <a:lnTo>
                  <a:pt x="135224" y="3080"/>
                </a:lnTo>
                <a:lnTo>
                  <a:pt x="142770" y="4363"/>
                </a:lnTo>
                <a:lnTo>
                  <a:pt x="152011" y="6930"/>
                </a:lnTo>
                <a:lnTo>
                  <a:pt x="161252" y="9394"/>
                </a:lnTo>
                <a:lnTo>
                  <a:pt x="168850" y="12115"/>
                </a:lnTo>
                <a:lnTo>
                  <a:pt x="174805" y="15093"/>
                </a:lnTo>
                <a:lnTo>
                  <a:pt x="155861" y="53596"/>
                </a:lnTo>
                <a:close/>
              </a:path>
              <a:path w="654050" h="273050">
                <a:moveTo>
                  <a:pt x="634003" y="231482"/>
                </a:moveTo>
                <a:lnTo>
                  <a:pt x="634003" y="234871"/>
                </a:lnTo>
                <a:lnTo>
                  <a:pt x="634414" y="238567"/>
                </a:lnTo>
                <a:lnTo>
                  <a:pt x="650174" y="266135"/>
                </a:lnTo>
                <a:lnTo>
                  <a:pt x="653562" y="266135"/>
                </a:lnTo>
                <a:lnTo>
                  <a:pt x="653562" y="272450"/>
                </a:lnTo>
                <a:lnTo>
                  <a:pt x="571473" y="272450"/>
                </a:lnTo>
                <a:lnTo>
                  <a:pt x="571473" y="266135"/>
                </a:lnTo>
                <a:lnTo>
                  <a:pt x="574861" y="266135"/>
                </a:lnTo>
                <a:lnTo>
                  <a:pt x="577787" y="264903"/>
                </a:lnTo>
                <a:lnTo>
                  <a:pt x="580252" y="262439"/>
                </a:lnTo>
                <a:lnTo>
                  <a:pt x="582819" y="259872"/>
                </a:lnTo>
                <a:lnTo>
                  <a:pt x="585027" y="256895"/>
                </a:lnTo>
                <a:lnTo>
                  <a:pt x="586875" y="253506"/>
                </a:lnTo>
                <a:lnTo>
                  <a:pt x="588826" y="250118"/>
                </a:lnTo>
                <a:lnTo>
                  <a:pt x="590212" y="246473"/>
                </a:lnTo>
                <a:lnTo>
                  <a:pt x="591033" y="242571"/>
                </a:lnTo>
                <a:lnTo>
                  <a:pt x="591855" y="238567"/>
                </a:lnTo>
                <a:lnTo>
                  <a:pt x="592265" y="234871"/>
                </a:lnTo>
                <a:lnTo>
                  <a:pt x="592265" y="231482"/>
                </a:lnTo>
                <a:lnTo>
                  <a:pt x="592265" y="95180"/>
                </a:lnTo>
                <a:lnTo>
                  <a:pt x="583063" y="55098"/>
                </a:lnTo>
                <a:lnTo>
                  <a:pt x="549565" y="26018"/>
                </a:lnTo>
                <a:lnTo>
                  <a:pt x="528657" y="22640"/>
                </a:lnTo>
                <a:lnTo>
                  <a:pt x="520408" y="23130"/>
                </a:lnTo>
                <a:lnTo>
                  <a:pt x="483271" y="44269"/>
                </a:lnTo>
                <a:lnTo>
                  <a:pt x="464895" y="80549"/>
                </a:lnTo>
                <a:lnTo>
                  <a:pt x="463664" y="86966"/>
                </a:lnTo>
                <a:lnTo>
                  <a:pt x="463664" y="92100"/>
                </a:lnTo>
                <a:lnTo>
                  <a:pt x="463664" y="231482"/>
                </a:lnTo>
                <a:lnTo>
                  <a:pt x="463664" y="234871"/>
                </a:lnTo>
                <a:lnTo>
                  <a:pt x="464074" y="238567"/>
                </a:lnTo>
                <a:lnTo>
                  <a:pt x="480451" y="266135"/>
                </a:lnTo>
                <a:lnTo>
                  <a:pt x="483840" y="266135"/>
                </a:lnTo>
                <a:lnTo>
                  <a:pt x="483840" y="272450"/>
                </a:lnTo>
                <a:lnTo>
                  <a:pt x="402520" y="272450"/>
                </a:lnTo>
                <a:lnTo>
                  <a:pt x="402520" y="266135"/>
                </a:lnTo>
                <a:lnTo>
                  <a:pt x="405395" y="266135"/>
                </a:lnTo>
                <a:lnTo>
                  <a:pt x="408065" y="264903"/>
                </a:lnTo>
                <a:lnTo>
                  <a:pt x="410529" y="262439"/>
                </a:lnTo>
                <a:lnTo>
                  <a:pt x="413096" y="259872"/>
                </a:lnTo>
                <a:lnTo>
                  <a:pt x="415303" y="256895"/>
                </a:lnTo>
                <a:lnTo>
                  <a:pt x="417151" y="253506"/>
                </a:lnTo>
                <a:lnTo>
                  <a:pt x="419102" y="250118"/>
                </a:lnTo>
                <a:lnTo>
                  <a:pt x="420488" y="246473"/>
                </a:lnTo>
                <a:lnTo>
                  <a:pt x="421310" y="242571"/>
                </a:lnTo>
                <a:lnTo>
                  <a:pt x="422234" y="238567"/>
                </a:lnTo>
                <a:lnTo>
                  <a:pt x="422696" y="234871"/>
                </a:lnTo>
                <a:lnTo>
                  <a:pt x="422696" y="231482"/>
                </a:lnTo>
                <a:lnTo>
                  <a:pt x="422696" y="91330"/>
                </a:lnTo>
                <a:lnTo>
                  <a:pt x="410953" y="51402"/>
                </a:lnTo>
                <a:lnTo>
                  <a:pt x="381883" y="27722"/>
                </a:lnTo>
                <a:lnTo>
                  <a:pt x="374181" y="24334"/>
                </a:lnTo>
                <a:lnTo>
                  <a:pt x="366326" y="22640"/>
                </a:lnTo>
                <a:lnTo>
                  <a:pt x="358318" y="22640"/>
                </a:lnTo>
                <a:lnTo>
                  <a:pt x="318390" y="36077"/>
                </a:lnTo>
                <a:lnTo>
                  <a:pt x="294659" y="72591"/>
                </a:lnTo>
                <a:lnTo>
                  <a:pt x="293324" y="79625"/>
                </a:lnTo>
                <a:lnTo>
                  <a:pt x="293324" y="86401"/>
                </a:lnTo>
                <a:lnTo>
                  <a:pt x="293324" y="231482"/>
                </a:lnTo>
                <a:lnTo>
                  <a:pt x="293324" y="234871"/>
                </a:lnTo>
                <a:lnTo>
                  <a:pt x="293735" y="238567"/>
                </a:lnTo>
                <a:lnTo>
                  <a:pt x="310112" y="266135"/>
                </a:lnTo>
                <a:lnTo>
                  <a:pt x="313500" y="266135"/>
                </a:lnTo>
                <a:lnTo>
                  <a:pt x="313500" y="272450"/>
                </a:lnTo>
                <a:lnTo>
                  <a:pt x="232181" y="272450"/>
                </a:lnTo>
                <a:lnTo>
                  <a:pt x="232181" y="266135"/>
                </a:lnTo>
                <a:lnTo>
                  <a:pt x="235056" y="266135"/>
                </a:lnTo>
                <a:lnTo>
                  <a:pt x="237725" y="264903"/>
                </a:lnTo>
                <a:lnTo>
                  <a:pt x="240190" y="262439"/>
                </a:lnTo>
                <a:lnTo>
                  <a:pt x="242756" y="259872"/>
                </a:lnTo>
                <a:lnTo>
                  <a:pt x="244964" y="256895"/>
                </a:lnTo>
                <a:lnTo>
                  <a:pt x="246812" y="253506"/>
                </a:lnTo>
                <a:lnTo>
                  <a:pt x="248763" y="250118"/>
                </a:lnTo>
                <a:lnTo>
                  <a:pt x="250149" y="246473"/>
                </a:lnTo>
                <a:lnTo>
                  <a:pt x="250970" y="242571"/>
                </a:lnTo>
                <a:lnTo>
                  <a:pt x="251895" y="238567"/>
                </a:lnTo>
                <a:lnTo>
                  <a:pt x="252357" y="234871"/>
                </a:lnTo>
                <a:lnTo>
                  <a:pt x="252357" y="231482"/>
                </a:lnTo>
                <a:lnTo>
                  <a:pt x="252357" y="62991"/>
                </a:lnTo>
                <a:lnTo>
                  <a:pt x="252357" y="59603"/>
                </a:lnTo>
                <a:lnTo>
                  <a:pt x="252100" y="55804"/>
                </a:lnTo>
                <a:lnTo>
                  <a:pt x="251586" y="51594"/>
                </a:lnTo>
                <a:lnTo>
                  <a:pt x="251175" y="47384"/>
                </a:lnTo>
                <a:lnTo>
                  <a:pt x="250354" y="43431"/>
                </a:lnTo>
                <a:lnTo>
                  <a:pt x="249122" y="39735"/>
                </a:lnTo>
                <a:lnTo>
                  <a:pt x="247890" y="35936"/>
                </a:lnTo>
                <a:lnTo>
                  <a:pt x="245785" y="32804"/>
                </a:lnTo>
                <a:lnTo>
                  <a:pt x="242808" y="30340"/>
                </a:lnTo>
                <a:lnTo>
                  <a:pt x="239933" y="27773"/>
                </a:lnTo>
                <a:lnTo>
                  <a:pt x="235929" y="26490"/>
                </a:lnTo>
                <a:lnTo>
                  <a:pt x="230795" y="26490"/>
                </a:lnTo>
                <a:lnTo>
                  <a:pt x="230795" y="20791"/>
                </a:lnTo>
                <a:lnTo>
                  <a:pt x="293324" y="0"/>
                </a:lnTo>
                <a:lnTo>
                  <a:pt x="293324" y="32034"/>
                </a:lnTo>
                <a:lnTo>
                  <a:pt x="298474" y="26759"/>
                </a:lnTo>
                <a:lnTo>
                  <a:pt x="338758" y="3773"/>
                </a:lnTo>
                <a:lnTo>
                  <a:pt x="363401" y="1232"/>
                </a:lnTo>
                <a:lnTo>
                  <a:pt x="371948" y="1549"/>
                </a:lnTo>
                <a:lnTo>
                  <a:pt x="413706" y="15439"/>
                </a:lnTo>
                <a:lnTo>
                  <a:pt x="442204" y="43945"/>
                </a:lnTo>
                <a:lnTo>
                  <a:pt x="449802" y="56677"/>
                </a:lnTo>
                <a:lnTo>
                  <a:pt x="453088" y="50413"/>
                </a:lnTo>
                <a:lnTo>
                  <a:pt x="478449" y="19559"/>
                </a:lnTo>
                <a:lnTo>
                  <a:pt x="516567" y="2502"/>
                </a:lnTo>
                <a:lnTo>
                  <a:pt x="533586" y="1232"/>
                </a:lnTo>
                <a:lnTo>
                  <a:pt x="550345" y="2021"/>
                </a:lnTo>
                <a:lnTo>
                  <a:pt x="589185" y="13861"/>
                </a:lnTo>
                <a:lnTo>
                  <a:pt x="619063" y="44201"/>
                </a:lnTo>
                <a:lnTo>
                  <a:pt x="631385" y="81011"/>
                </a:lnTo>
                <a:lnTo>
                  <a:pt x="634003" y="113508"/>
                </a:lnTo>
                <a:lnTo>
                  <a:pt x="634003" y="231482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6263596" y="2851427"/>
            <a:ext cx="466090" cy="405765"/>
            <a:chOff x="6263596" y="2851427"/>
            <a:chExt cx="466090" cy="405765"/>
          </a:xfrm>
        </p:grpSpPr>
        <p:sp>
          <p:nvSpPr>
            <p:cNvPr id="90" name="object 90"/>
            <p:cNvSpPr/>
            <p:nvPr/>
          </p:nvSpPr>
          <p:spPr>
            <a:xfrm>
              <a:off x="6275426" y="2971067"/>
              <a:ext cx="233679" cy="274320"/>
            </a:xfrm>
            <a:custGeom>
              <a:avLst/>
              <a:gdLst/>
              <a:ahLst/>
              <a:cxnLst/>
              <a:rect l="l" t="t" r="r" b="b"/>
              <a:pathLst>
                <a:path w="233679" h="274319">
                  <a:moveTo>
                    <a:pt x="172341" y="269370"/>
                  </a:moveTo>
                  <a:lnTo>
                    <a:pt x="172341" y="237181"/>
                  </a:lnTo>
                  <a:lnTo>
                    <a:pt x="169107" y="240415"/>
                  </a:lnTo>
                  <a:lnTo>
                    <a:pt x="160954" y="247846"/>
                  </a:lnTo>
                  <a:lnTo>
                    <a:pt x="122133" y="268898"/>
                  </a:lnTo>
                  <a:lnTo>
                    <a:pt x="83321" y="273836"/>
                  </a:lnTo>
                  <a:lnTo>
                    <a:pt x="72694" y="273519"/>
                  </a:lnTo>
                  <a:lnTo>
                    <a:pt x="31110" y="262670"/>
                  </a:lnTo>
                  <a:lnTo>
                    <a:pt x="4774" y="233485"/>
                  </a:lnTo>
                  <a:lnTo>
                    <a:pt x="0" y="208226"/>
                  </a:lnTo>
                  <a:lnTo>
                    <a:pt x="731" y="197773"/>
                  </a:lnTo>
                  <a:lnTo>
                    <a:pt x="18202" y="162349"/>
                  </a:lnTo>
                  <a:lnTo>
                    <a:pt x="57120" y="135204"/>
                  </a:lnTo>
                  <a:lnTo>
                    <a:pt x="99339" y="118282"/>
                  </a:lnTo>
                  <a:lnTo>
                    <a:pt x="152358" y="102833"/>
                  </a:lnTo>
                  <a:lnTo>
                    <a:pt x="172341" y="97798"/>
                  </a:lnTo>
                  <a:lnTo>
                    <a:pt x="171186" y="86074"/>
                  </a:lnTo>
                  <a:lnTo>
                    <a:pt x="152589" y="44625"/>
                  </a:lnTo>
                  <a:lnTo>
                    <a:pt x="116126" y="23102"/>
                  </a:lnTo>
                  <a:lnTo>
                    <a:pt x="99749" y="20175"/>
                  </a:lnTo>
                  <a:lnTo>
                    <a:pt x="93486" y="20175"/>
                  </a:lnTo>
                  <a:lnTo>
                    <a:pt x="49335" y="32958"/>
                  </a:lnTo>
                  <a:lnTo>
                    <a:pt x="43278" y="38195"/>
                  </a:lnTo>
                  <a:lnTo>
                    <a:pt x="37219" y="43431"/>
                  </a:lnTo>
                  <a:lnTo>
                    <a:pt x="32086" y="49130"/>
                  </a:lnTo>
                  <a:lnTo>
                    <a:pt x="27876" y="55291"/>
                  </a:lnTo>
                  <a:lnTo>
                    <a:pt x="23667" y="61348"/>
                  </a:lnTo>
                  <a:lnTo>
                    <a:pt x="20278" y="67098"/>
                  </a:lnTo>
                  <a:lnTo>
                    <a:pt x="17711" y="72540"/>
                  </a:lnTo>
                  <a:lnTo>
                    <a:pt x="12013" y="72540"/>
                  </a:lnTo>
                  <a:lnTo>
                    <a:pt x="12013" y="26490"/>
                  </a:lnTo>
                  <a:lnTo>
                    <a:pt x="15401" y="26079"/>
                  </a:lnTo>
                  <a:lnTo>
                    <a:pt x="18533" y="25052"/>
                  </a:lnTo>
                  <a:lnTo>
                    <a:pt x="21407" y="23410"/>
                  </a:lnTo>
                  <a:lnTo>
                    <a:pt x="24385" y="21664"/>
                  </a:lnTo>
                  <a:lnTo>
                    <a:pt x="27979" y="19970"/>
                  </a:lnTo>
                  <a:lnTo>
                    <a:pt x="58063" y="7238"/>
                  </a:lnTo>
                  <a:lnTo>
                    <a:pt x="67121" y="4071"/>
                  </a:lnTo>
                  <a:lnTo>
                    <a:pt x="77815" y="1809"/>
                  </a:lnTo>
                  <a:lnTo>
                    <a:pt x="90146" y="452"/>
                  </a:lnTo>
                  <a:lnTo>
                    <a:pt x="104113" y="0"/>
                  </a:lnTo>
                  <a:lnTo>
                    <a:pt x="120679" y="558"/>
                  </a:lnTo>
                  <a:lnTo>
                    <a:pt x="160328" y="8932"/>
                  </a:lnTo>
                  <a:lnTo>
                    <a:pt x="193441" y="32188"/>
                  </a:lnTo>
                  <a:lnTo>
                    <a:pt x="210527" y="74677"/>
                  </a:lnTo>
                  <a:lnTo>
                    <a:pt x="212693" y="103497"/>
                  </a:lnTo>
                  <a:lnTo>
                    <a:pt x="212693" y="228402"/>
                  </a:lnTo>
                  <a:lnTo>
                    <a:pt x="212693" y="236822"/>
                  </a:lnTo>
                  <a:lnTo>
                    <a:pt x="214592" y="244728"/>
                  </a:lnTo>
                  <a:lnTo>
                    <a:pt x="218391" y="252120"/>
                  </a:lnTo>
                  <a:lnTo>
                    <a:pt x="222190" y="259410"/>
                  </a:lnTo>
                  <a:lnTo>
                    <a:pt x="227222" y="263055"/>
                  </a:lnTo>
                  <a:lnTo>
                    <a:pt x="233485" y="263055"/>
                  </a:lnTo>
                  <a:lnTo>
                    <a:pt x="233485" y="269370"/>
                  </a:lnTo>
                  <a:lnTo>
                    <a:pt x="172341" y="26937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04102" y="3078444"/>
              <a:ext cx="155495" cy="154263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6570050" y="2863257"/>
              <a:ext cx="147955" cy="377190"/>
            </a:xfrm>
            <a:custGeom>
              <a:avLst/>
              <a:gdLst/>
              <a:ahLst/>
              <a:cxnLst/>
              <a:rect l="l" t="t" r="r" b="b"/>
              <a:pathLst>
                <a:path w="147954" h="377189">
                  <a:moveTo>
                    <a:pt x="77006" y="133684"/>
                  </a:moveTo>
                  <a:lnTo>
                    <a:pt x="77006" y="285695"/>
                  </a:lnTo>
                  <a:lnTo>
                    <a:pt x="77045" y="293733"/>
                  </a:lnTo>
                  <a:lnTo>
                    <a:pt x="80703" y="337444"/>
                  </a:lnTo>
                  <a:lnTo>
                    <a:pt x="96310" y="355772"/>
                  </a:lnTo>
                  <a:lnTo>
                    <a:pt x="102265" y="355772"/>
                  </a:lnTo>
                  <a:lnTo>
                    <a:pt x="136648" y="329243"/>
                  </a:lnTo>
                  <a:lnTo>
                    <a:pt x="142000" y="312802"/>
                  </a:lnTo>
                  <a:lnTo>
                    <a:pt x="147545" y="312802"/>
                  </a:lnTo>
                  <a:lnTo>
                    <a:pt x="147545" y="358852"/>
                  </a:lnTo>
                  <a:lnTo>
                    <a:pt x="143848" y="358852"/>
                  </a:lnTo>
                  <a:lnTo>
                    <a:pt x="140716" y="360135"/>
                  </a:lnTo>
                  <a:lnTo>
                    <a:pt x="105085" y="376862"/>
                  </a:lnTo>
                  <a:lnTo>
                    <a:pt x="96566" y="377179"/>
                  </a:lnTo>
                  <a:lnTo>
                    <a:pt x="85804" y="376631"/>
                  </a:lnTo>
                  <a:lnTo>
                    <a:pt x="50247" y="358082"/>
                  </a:lnTo>
                  <a:lnTo>
                    <a:pt x="37011" y="321542"/>
                  </a:lnTo>
                  <a:lnTo>
                    <a:pt x="35269" y="276916"/>
                  </a:lnTo>
                  <a:lnTo>
                    <a:pt x="35269" y="133684"/>
                  </a:lnTo>
                  <a:lnTo>
                    <a:pt x="0" y="133684"/>
                  </a:lnTo>
                  <a:lnTo>
                    <a:pt x="0" y="112276"/>
                  </a:lnTo>
                  <a:lnTo>
                    <a:pt x="35269" y="112276"/>
                  </a:lnTo>
                  <a:lnTo>
                    <a:pt x="35269" y="56061"/>
                  </a:lnTo>
                  <a:lnTo>
                    <a:pt x="35269" y="48976"/>
                  </a:lnTo>
                  <a:lnTo>
                    <a:pt x="34344" y="42405"/>
                  </a:lnTo>
                  <a:lnTo>
                    <a:pt x="32496" y="36347"/>
                  </a:lnTo>
                  <a:lnTo>
                    <a:pt x="30648" y="30186"/>
                  </a:lnTo>
                  <a:lnTo>
                    <a:pt x="24436" y="26901"/>
                  </a:lnTo>
                  <a:lnTo>
                    <a:pt x="13861" y="26490"/>
                  </a:lnTo>
                  <a:lnTo>
                    <a:pt x="13861" y="20175"/>
                  </a:lnTo>
                  <a:lnTo>
                    <a:pt x="77006" y="0"/>
                  </a:lnTo>
                  <a:lnTo>
                    <a:pt x="77006" y="112276"/>
                  </a:lnTo>
                  <a:lnTo>
                    <a:pt x="147545" y="112276"/>
                  </a:lnTo>
                  <a:lnTo>
                    <a:pt x="147545" y="133684"/>
                  </a:lnTo>
                  <a:lnTo>
                    <a:pt x="77006" y="133684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6776393" y="2865289"/>
            <a:ext cx="107314" cy="387350"/>
            <a:chOff x="6776393" y="2865289"/>
            <a:chExt cx="107314" cy="387350"/>
          </a:xfrm>
        </p:grpSpPr>
        <p:sp>
          <p:nvSpPr>
            <p:cNvPr id="94" name="object 94"/>
            <p:cNvSpPr/>
            <p:nvPr/>
          </p:nvSpPr>
          <p:spPr>
            <a:xfrm>
              <a:off x="6788223" y="2967987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20" h="273050">
                  <a:moveTo>
                    <a:pt x="1386" y="272450"/>
                  </a:moveTo>
                  <a:lnTo>
                    <a:pt x="1386" y="266135"/>
                  </a:lnTo>
                  <a:lnTo>
                    <a:pt x="4671" y="266135"/>
                  </a:lnTo>
                  <a:lnTo>
                    <a:pt x="7598" y="264903"/>
                  </a:lnTo>
                  <a:lnTo>
                    <a:pt x="10165" y="262439"/>
                  </a:lnTo>
                  <a:lnTo>
                    <a:pt x="12731" y="259872"/>
                  </a:lnTo>
                  <a:lnTo>
                    <a:pt x="14836" y="256895"/>
                  </a:lnTo>
                  <a:lnTo>
                    <a:pt x="16479" y="253506"/>
                  </a:lnTo>
                  <a:lnTo>
                    <a:pt x="18122" y="250118"/>
                  </a:lnTo>
                  <a:lnTo>
                    <a:pt x="19354" y="246473"/>
                  </a:lnTo>
                  <a:lnTo>
                    <a:pt x="20176" y="242571"/>
                  </a:lnTo>
                  <a:lnTo>
                    <a:pt x="21099" y="238567"/>
                  </a:lnTo>
                  <a:lnTo>
                    <a:pt x="21562" y="234871"/>
                  </a:lnTo>
                  <a:lnTo>
                    <a:pt x="21562" y="231482"/>
                  </a:lnTo>
                  <a:lnTo>
                    <a:pt x="21562" y="56677"/>
                  </a:lnTo>
                  <a:lnTo>
                    <a:pt x="21562" y="49592"/>
                  </a:lnTo>
                  <a:lnTo>
                    <a:pt x="20484" y="42815"/>
                  </a:lnTo>
                  <a:lnTo>
                    <a:pt x="18327" y="36347"/>
                  </a:lnTo>
                  <a:lnTo>
                    <a:pt x="16274" y="29776"/>
                  </a:lnTo>
                  <a:lnTo>
                    <a:pt x="10165" y="26233"/>
                  </a:lnTo>
                  <a:lnTo>
                    <a:pt x="0" y="25720"/>
                  </a:lnTo>
                  <a:lnTo>
                    <a:pt x="0" y="20175"/>
                  </a:lnTo>
                  <a:lnTo>
                    <a:pt x="63146" y="0"/>
                  </a:lnTo>
                  <a:lnTo>
                    <a:pt x="63146" y="231482"/>
                  </a:lnTo>
                  <a:lnTo>
                    <a:pt x="63146" y="234871"/>
                  </a:lnTo>
                  <a:lnTo>
                    <a:pt x="79933" y="266135"/>
                  </a:lnTo>
                  <a:lnTo>
                    <a:pt x="83321" y="266135"/>
                  </a:lnTo>
                  <a:lnTo>
                    <a:pt x="83321" y="272450"/>
                  </a:lnTo>
                  <a:lnTo>
                    <a:pt x="1386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80859" y="2865289"/>
              <a:ext cx="83571" cy="82955"/>
            </a:xfrm>
            <a:prstGeom prst="rect">
              <a:avLst/>
            </a:prstGeom>
          </p:spPr>
        </p:pic>
      </p:grpSp>
      <p:sp>
        <p:nvSpPr>
          <p:cNvPr id="96" name="object 96"/>
          <p:cNvSpPr/>
          <p:nvPr/>
        </p:nvSpPr>
        <p:spPr>
          <a:xfrm>
            <a:off x="6949835" y="2971067"/>
            <a:ext cx="278765" cy="274320"/>
          </a:xfrm>
          <a:custGeom>
            <a:avLst/>
            <a:gdLst/>
            <a:ahLst/>
            <a:cxnLst/>
            <a:rect l="l" t="t" r="r" b="b"/>
            <a:pathLst>
              <a:path w="278765" h="274319">
                <a:moveTo>
                  <a:pt x="137380" y="273836"/>
                </a:moveTo>
                <a:lnTo>
                  <a:pt x="93717" y="268032"/>
                </a:lnTo>
                <a:lnTo>
                  <a:pt x="57254" y="251158"/>
                </a:lnTo>
                <a:lnTo>
                  <a:pt x="21561" y="215388"/>
                </a:lnTo>
                <a:lnTo>
                  <a:pt x="5457" y="179917"/>
                </a:lnTo>
                <a:lnTo>
                  <a:pt x="0" y="138766"/>
                </a:lnTo>
                <a:lnTo>
                  <a:pt x="664" y="123634"/>
                </a:lnTo>
                <a:lnTo>
                  <a:pt x="10626" y="82397"/>
                </a:lnTo>
                <a:lnTo>
                  <a:pt x="31390" y="48119"/>
                </a:lnTo>
                <a:lnTo>
                  <a:pt x="60989" y="22255"/>
                </a:lnTo>
                <a:lnTo>
                  <a:pt x="98232" y="5717"/>
                </a:lnTo>
                <a:lnTo>
                  <a:pt x="141230" y="0"/>
                </a:lnTo>
                <a:lnTo>
                  <a:pt x="156074" y="616"/>
                </a:lnTo>
                <a:lnTo>
                  <a:pt x="196675" y="9856"/>
                </a:lnTo>
                <a:lnTo>
                  <a:pt x="230664" y="28916"/>
                </a:lnTo>
                <a:lnTo>
                  <a:pt x="263074" y="67419"/>
                </a:lnTo>
                <a:lnTo>
                  <a:pt x="276223" y="104652"/>
                </a:lnTo>
                <a:lnTo>
                  <a:pt x="278765" y="132451"/>
                </a:lnTo>
                <a:lnTo>
                  <a:pt x="278187" y="145908"/>
                </a:lnTo>
                <a:lnTo>
                  <a:pt x="269524" y="185124"/>
                </a:lnTo>
                <a:lnTo>
                  <a:pt x="250869" y="220095"/>
                </a:lnTo>
                <a:lnTo>
                  <a:pt x="222473" y="247923"/>
                </a:lnTo>
                <a:lnTo>
                  <a:pt x="184739" y="267079"/>
                </a:lnTo>
                <a:lnTo>
                  <a:pt x="137380" y="273836"/>
                </a:lnTo>
                <a:close/>
              </a:path>
              <a:path w="278765" h="274319">
                <a:moveTo>
                  <a:pt x="133683" y="20791"/>
                </a:moveTo>
                <a:lnTo>
                  <a:pt x="93486" y="31880"/>
                </a:lnTo>
                <a:lnTo>
                  <a:pt x="64531" y="57139"/>
                </a:lnTo>
                <a:lnTo>
                  <a:pt x="46973" y="92100"/>
                </a:lnTo>
                <a:lnTo>
                  <a:pt x="40967" y="131835"/>
                </a:lnTo>
                <a:lnTo>
                  <a:pt x="41420" y="143435"/>
                </a:lnTo>
                <a:lnTo>
                  <a:pt x="52220" y="187531"/>
                </a:lnTo>
                <a:lnTo>
                  <a:pt x="76111" y="223820"/>
                </a:lnTo>
                <a:lnTo>
                  <a:pt x="111236" y="247327"/>
                </a:lnTo>
                <a:lnTo>
                  <a:pt x="143694" y="253044"/>
                </a:lnTo>
                <a:lnTo>
                  <a:pt x="155053" y="252409"/>
                </a:lnTo>
                <a:lnTo>
                  <a:pt x="193604" y="237431"/>
                </a:lnTo>
                <a:lnTo>
                  <a:pt x="220634" y="208428"/>
                </a:lnTo>
                <a:lnTo>
                  <a:pt x="235650" y="170348"/>
                </a:lnTo>
                <a:lnTo>
                  <a:pt x="239029" y="139998"/>
                </a:lnTo>
                <a:lnTo>
                  <a:pt x="238634" y="129583"/>
                </a:lnTo>
                <a:lnTo>
                  <a:pt x="229124" y="87787"/>
                </a:lnTo>
                <a:lnTo>
                  <a:pt x="206118" y="51325"/>
                </a:lnTo>
                <a:lnTo>
                  <a:pt x="169694" y="26856"/>
                </a:lnTo>
                <a:lnTo>
                  <a:pt x="133683" y="2079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99795" y="2968603"/>
            <a:ext cx="274955" cy="272415"/>
          </a:xfrm>
          <a:custGeom>
            <a:avLst/>
            <a:gdLst/>
            <a:ahLst/>
            <a:cxnLst/>
            <a:rect l="l" t="t" r="r" b="b"/>
            <a:pathLst>
              <a:path w="274954" h="272414">
                <a:moveTo>
                  <a:pt x="254276" y="230866"/>
                </a:moveTo>
                <a:lnTo>
                  <a:pt x="254276" y="234255"/>
                </a:lnTo>
                <a:lnTo>
                  <a:pt x="254687" y="237951"/>
                </a:lnTo>
                <a:lnTo>
                  <a:pt x="271064" y="265519"/>
                </a:lnTo>
                <a:lnTo>
                  <a:pt x="274452" y="265519"/>
                </a:lnTo>
                <a:lnTo>
                  <a:pt x="274452" y="271834"/>
                </a:lnTo>
                <a:lnTo>
                  <a:pt x="193132" y="271834"/>
                </a:lnTo>
                <a:lnTo>
                  <a:pt x="193132" y="265519"/>
                </a:lnTo>
                <a:lnTo>
                  <a:pt x="196007" y="265519"/>
                </a:lnTo>
                <a:lnTo>
                  <a:pt x="198677" y="264287"/>
                </a:lnTo>
                <a:lnTo>
                  <a:pt x="201141" y="261823"/>
                </a:lnTo>
                <a:lnTo>
                  <a:pt x="203708" y="259256"/>
                </a:lnTo>
                <a:lnTo>
                  <a:pt x="205916" y="256279"/>
                </a:lnTo>
                <a:lnTo>
                  <a:pt x="207764" y="252890"/>
                </a:lnTo>
                <a:lnTo>
                  <a:pt x="209715" y="249502"/>
                </a:lnTo>
                <a:lnTo>
                  <a:pt x="211101" y="245857"/>
                </a:lnTo>
                <a:lnTo>
                  <a:pt x="211923" y="241955"/>
                </a:lnTo>
                <a:lnTo>
                  <a:pt x="212846" y="237951"/>
                </a:lnTo>
                <a:lnTo>
                  <a:pt x="213309" y="234255"/>
                </a:lnTo>
                <a:lnTo>
                  <a:pt x="213309" y="230866"/>
                </a:lnTo>
                <a:lnTo>
                  <a:pt x="213309" y="113508"/>
                </a:lnTo>
                <a:lnTo>
                  <a:pt x="206994" y="73772"/>
                </a:lnTo>
                <a:lnTo>
                  <a:pt x="184335" y="40110"/>
                </a:lnTo>
                <a:lnTo>
                  <a:pt x="145061" y="23592"/>
                </a:lnTo>
                <a:lnTo>
                  <a:pt x="138150" y="23256"/>
                </a:lnTo>
                <a:lnTo>
                  <a:pt x="131238" y="23612"/>
                </a:lnTo>
                <a:lnTo>
                  <a:pt x="92138" y="39494"/>
                </a:lnTo>
                <a:lnTo>
                  <a:pt x="66870" y="71452"/>
                </a:lnTo>
                <a:lnTo>
                  <a:pt x="63145" y="90714"/>
                </a:lnTo>
                <a:lnTo>
                  <a:pt x="63145" y="230866"/>
                </a:lnTo>
                <a:lnTo>
                  <a:pt x="63145" y="234255"/>
                </a:lnTo>
                <a:lnTo>
                  <a:pt x="79932" y="265519"/>
                </a:lnTo>
                <a:lnTo>
                  <a:pt x="83321" y="265519"/>
                </a:lnTo>
                <a:lnTo>
                  <a:pt x="83321" y="271834"/>
                </a:lnTo>
                <a:lnTo>
                  <a:pt x="1231" y="271834"/>
                </a:lnTo>
                <a:lnTo>
                  <a:pt x="1231" y="265519"/>
                </a:lnTo>
                <a:lnTo>
                  <a:pt x="4209" y="265519"/>
                </a:lnTo>
                <a:lnTo>
                  <a:pt x="6930" y="264287"/>
                </a:lnTo>
                <a:lnTo>
                  <a:pt x="9394" y="261823"/>
                </a:lnTo>
                <a:lnTo>
                  <a:pt x="11961" y="259256"/>
                </a:lnTo>
                <a:lnTo>
                  <a:pt x="14168" y="256279"/>
                </a:lnTo>
                <a:lnTo>
                  <a:pt x="16017" y="252890"/>
                </a:lnTo>
                <a:lnTo>
                  <a:pt x="17968" y="249502"/>
                </a:lnTo>
                <a:lnTo>
                  <a:pt x="19354" y="245857"/>
                </a:lnTo>
                <a:lnTo>
                  <a:pt x="20175" y="241955"/>
                </a:lnTo>
                <a:lnTo>
                  <a:pt x="20997" y="237951"/>
                </a:lnTo>
                <a:lnTo>
                  <a:pt x="21407" y="234255"/>
                </a:lnTo>
                <a:lnTo>
                  <a:pt x="21407" y="230866"/>
                </a:lnTo>
                <a:lnTo>
                  <a:pt x="21407" y="56677"/>
                </a:lnTo>
                <a:lnTo>
                  <a:pt x="21407" y="49592"/>
                </a:lnTo>
                <a:lnTo>
                  <a:pt x="20380" y="42815"/>
                </a:lnTo>
                <a:lnTo>
                  <a:pt x="18327" y="36347"/>
                </a:lnTo>
                <a:lnTo>
                  <a:pt x="16274" y="29775"/>
                </a:lnTo>
                <a:lnTo>
                  <a:pt x="10165" y="26284"/>
                </a:lnTo>
                <a:lnTo>
                  <a:pt x="0" y="25874"/>
                </a:lnTo>
                <a:lnTo>
                  <a:pt x="0" y="20175"/>
                </a:lnTo>
                <a:lnTo>
                  <a:pt x="63145" y="0"/>
                </a:lnTo>
                <a:lnTo>
                  <a:pt x="63145" y="34653"/>
                </a:lnTo>
                <a:lnTo>
                  <a:pt x="66020" y="31264"/>
                </a:lnTo>
                <a:lnTo>
                  <a:pt x="91175" y="12321"/>
                </a:lnTo>
                <a:lnTo>
                  <a:pt x="97746" y="8727"/>
                </a:lnTo>
                <a:lnTo>
                  <a:pt x="135974" y="221"/>
                </a:lnTo>
                <a:lnTo>
                  <a:pt x="144465" y="0"/>
                </a:lnTo>
                <a:lnTo>
                  <a:pt x="158768" y="635"/>
                </a:lnTo>
                <a:lnTo>
                  <a:pt x="204905" y="15555"/>
                </a:lnTo>
                <a:lnTo>
                  <a:pt x="235188" y="44558"/>
                </a:lnTo>
                <a:lnTo>
                  <a:pt x="250898" y="81117"/>
                </a:lnTo>
                <a:lnTo>
                  <a:pt x="254276" y="109041"/>
                </a:lnTo>
                <a:lnTo>
                  <a:pt x="254276" y="2308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826571" y="2821519"/>
            <a:ext cx="487680" cy="423545"/>
          </a:xfrm>
          <a:custGeom>
            <a:avLst/>
            <a:gdLst/>
            <a:ahLst/>
            <a:cxnLst/>
            <a:rect l="l" t="t" r="r" b="b"/>
            <a:pathLst>
              <a:path w="487679" h="423544">
                <a:moveTo>
                  <a:pt x="137380" y="423384"/>
                </a:moveTo>
                <a:lnTo>
                  <a:pt x="93717" y="417579"/>
                </a:lnTo>
                <a:lnTo>
                  <a:pt x="57254" y="400705"/>
                </a:lnTo>
                <a:lnTo>
                  <a:pt x="21561" y="364935"/>
                </a:lnTo>
                <a:lnTo>
                  <a:pt x="5457" y="329464"/>
                </a:lnTo>
                <a:lnTo>
                  <a:pt x="0" y="288313"/>
                </a:lnTo>
                <a:lnTo>
                  <a:pt x="664" y="273182"/>
                </a:lnTo>
                <a:lnTo>
                  <a:pt x="10626" y="231944"/>
                </a:lnTo>
                <a:lnTo>
                  <a:pt x="31389" y="197667"/>
                </a:lnTo>
                <a:lnTo>
                  <a:pt x="60989" y="171802"/>
                </a:lnTo>
                <a:lnTo>
                  <a:pt x="98231" y="155265"/>
                </a:lnTo>
                <a:lnTo>
                  <a:pt x="141230" y="149547"/>
                </a:lnTo>
                <a:lnTo>
                  <a:pt x="156073" y="150163"/>
                </a:lnTo>
                <a:lnTo>
                  <a:pt x="196675" y="159404"/>
                </a:lnTo>
                <a:lnTo>
                  <a:pt x="230664" y="178463"/>
                </a:lnTo>
                <a:lnTo>
                  <a:pt x="263074" y="216967"/>
                </a:lnTo>
                <a:lnTo>
                  <a:pt x="276223" y="254199"/>
                </a:lnTo>
                <a:lnTo>
                  <a:pt x="278764" y="281999"/>
                </a:lnTo>
                <a:lnTo>
                  <a:pt x="278187" y="295456"/>
                </a:lnTo>
                <a:lnTo>
                  <a:pt x="269524" y="334672"/>
                </a:lnTo>
                <a:lnTo>
                  <a:pt x="250869" y="369642"/>
                </a:lnTo>
                <a:lnTo>
                  <a:pt x="222472" y="397471"/>
                </a:lnTo>
                <a:lnTo>
                  <a:pt x="184739" y="416626"/>
                </a:lnTo>
                <a:lnTo>
                  <a:pt x="137380" y="423384"/>
                </a:lnTo>
                <a:close/>
              </a:path>
              <a:path w="487679" h="423544">
                <a:moveTo>
                  <a:pt x="133683" y="170339"/>
                </a:moveTo>
                <a:lnTo>
                  <a:pt x="93486" y="181428"/>
                </a:lnTo>
                <a:lnTo>
                  <a:pt x="64531" y="206686"/>
                </a:lnTo>
                <a:lnTo>
                  <a:pt x="46973" y="241647"/>
                </a:lnTo>
                <a:lnTo>
                  <a:pt x="40967" y="281383"/>
                </a:lnTo>
                <a:lnTo>
                  <a:pt x="41420" y="292982"/>
                </a:lnTo>
                <a:lnTo>
                  <a:pt x="52220" y="337078"/>
                </a:lnTo>
                <a:lnTo>
                  <a:pt x="76111" y="373368"/>
                </a:lnTo>
                <a:lnTo>
                  <a:pt x="111236" y="396874"/>
                </a:lnTo>
                <a:lnTo>
                  <a:pt x="143694" y="402592"/>
                </a:lnTo>
                <a:lnTo>
                  <a:pt x="155053" y="401956"/>
                </a:lnTo>
                <a:lnTo>
                  <a:pt x="193604" y="386979"/>
                </a:lnTo>
                <a:lnTo>
                  <a:pt x="220634" y="357976"/>
                </a:lnTo>
                <a:lnTo>
                  <a:pt x="235650" y="319896"/>
                </a:lnTo>
                <a:lnTo>
                  <a:pt x="239029" y="289546"/>
                </a:lnTo>
                <a:lnTo>
                  <a:pt x="238634" y="279130"/>
                </a:lnTo>
                <a:lnTo>
                  <a:pt x="229124" y="237335"/>
                </a:lnTo>
                <a:lnTo>
                  <a:pt x="206118" y="200872"/>
                </a:lnTo>
                <a:lnTo>
                  <a:pt x="169694" y="176403"/>
                </a:lnTo>
                <a:lnTo>
                  <a:pt x="133683" y="170339"/>
                </a:lnTo>
                <a:close/>
              </a:path>
              <a:path w="487679" h="423544">
                <a:moveTo>
                  <a:pt x="409255" y="175421"/>
                </a:moveTo>
                <a:lnTo>
                  <a:pt x="409255" y="377950"/>
                </a:lnTo>
                <a:lnTo>
                  <a:pt x="409255" y="381338"/>
                </a:lnTo>
                <a:lnTo>
                  <a:pt x="409665" y="385034"/>
                </a:lnTo>
                <a:lnTo>
                  <a:pt x="410487" y="389039"/>
                </a:lnTo>
                <a:lnTo>
                  <a:pt x="411410" y="392940"/>
                </a:lnTo>
                <a:lnTo>
                  <a:pt x="412797" y="396585"/>
                </a:lnTo>
                <a:lnTo>
                  <a:pt x="414645" y="399974"/>
                </a:lnTo>
                <a:lnTo>
                  <a:pt x="416493" y="403362"/>
                </a:lnTo>
                <a:lnTo>
                  <a:pt x="418598" y="406339"/>
                </a:lnTo>
                <a:lnTo>
                  <a:pt x="420960" y="408906"/>
                </a:lnTo>
                <a:lnTo>
                  <a:pt x="423321" y="411371"/>
                </a:lnTo>
                <a:lnTo>
                  <a:pt x="426145" y="412603"/>
                </a:lnTo>
                <a:lnTo>
                  <a:pt x="429430" y="412603"/>
                </a:lnTo>
                <a:lnTo>
                  <a:pt x="429430" y="418917"/>
                </a:lnTo>
                <a:lnTo>
                  <a:pt x="347495" y="418917"/>
                </a:lnTo>
                <a:lnTo>
                  <a:pt x="347495" y="412603"/>
                </a:lnTo>
                <a:lnTo>
                  <a:pt x="350473" y="412603"/>
                </a:lnTo>
                <a:lnTo>
                  <a:pt x="353194" y="411371"/>
                </a:lnTo>
                <a:lnTo>
                  <a:pt x="355658" y="408906"/>
                </a:lnTo>
                <a:lnTo>
                  <a:pt x="358225" y="406339"/>
                </a:lnTo>
                <a:lnTo>
                  <a:pt x="360432" y="403362"/>
                </a:lnTo>
                <a:lnTo>
                  <a:pt x="362280" y="399974"/>
                </a:lnTo>
                <a:lnTo>
                  <a:pt x="364231" y="396585"/>
                </a:lnTo>
                <a:lnTo>
                  <a:pt x="365617" y="392940"/>
                </a:lnTo>
                <a:lnTo>
                  <a:pt x="366439" y="389039"/>
                </a:lnTo>
                <a:lnTo>
                  <a:pt x="367260" y="385034"/>
                </a:lnTo>
                <a:lnTo>
                  <a:pt x="367671" y="381338"/>
                </a:lnTo>
                <a:lnTo>
                  <a:pt x="367671" y="377950"/>
                </a:lnTo>
                <a:lnTo>
                  <a:pt x="367671" y="175421"/>
                </a:lnTo>
                <a:lnTo>
                  <a:pt x="336098" y="175421"/>
                </a:lnTo>
                <a:lnTo>
                  <a:pt x="336098" y="154013"/>
                </a:lnTo>
                <a:lnTo>
                  <a:pt x="367671" y="154013"/>
                </a:lnTo>
                <a:lnTo>
                  <a:pt x="367671" y="102881"/>
                </a:lnTo>
                <a:lnTo>
                  <a:pt x="369837" y="56070"/>
                </a:lnTo>
                <a:lnTo>
                  <a:pt x="384420" y="19136"/>
                </a:lnTo>
                <a:lnTo>
                  <a:pt x="420651" y="558"/>
                </a:lnTo>
                <a:lnTo>
                  <a:pt x="431432" y="0"/>
                </a:lnTo>
                <a:lnTo>
                  <a:pt x="439852" y="0"/>
                </a:lnTo>
                <a:lnTo>
                  <a:pt x="447091" y="975"/>
                </a:lnTo>
                <a:lnTo>
                  <a:pt x="453149" y="2926"/>
                </a:lnTo>
                <a:lnTo>
                  <a:pt x="459206" y="4774"/>
                </a:lnTo>
                <a:lnTo>
                  <a:pt x="464443" y="6879"/>
                </a:lnTo>
                <a:lnTo>
                  <a:pt x="468858" y="9240"/>
                </a:lnTo>
                <a:lnTo>
                  <a:pt x="473273" y="11499"/>
                </a:lnTo>
                <a:lnTo>
                  <a:pt x="476969" y="13604"/>
                </a:lnTo>
                <a:lnTo>
                  <a:pt x="479947" y="15555"/>
                </a:lnTo>
                <a:lnTo>
                  <a:pt x="482925" y="17403"/>
                </a:lnTo>
                <a:lnTo>
                  <a:pt x="485440" y="18327"/>
                </a:lnTo>
                <a:lnTo>
                  <a:pt x="487494" y="18327"/>
                </a:lnTo>
                <a:lnTo>
                  <a:pt x="487494" y="64377"/>
                </a:lnTo>
                <a:lnTo>
                  <a:pt x="481795" y="64377"/>
                </a:lnTo>
                <a:lnTo>
                  <a:pt x="479620" y="55599"/>
                </a:lnTo>
                <a:lnTo>
                  <a:pt x="476174" y="47590"/>
                </a:lnTo>
                <a:lnTo>
                  <a:pt x="445602" y="22332"/>
                </a:lnTo>
                <a:lnTo>
                  <a:pt x="438979" y="21561"/>
                </a:lnTo>
                <a:lnTo>
                  <a:pt x="430605" y="22765"/>
                </a:lnTo>
                <a:lnTo>
                  <a:pt x="410679" y="63684"/>
                </a:lnTo>
                <a:lnTo>
                  <a:pt x="409255" y="94102"/>
                </a:lnTo>
                <a:lnTo>
                  <a:pt x="409255" y="154013"/>
                </a:lnTo>
                <a:lnTo>
                  <a:pt x="480563" y="154013"/>
                </a:lnTo>
                <a:lnTo>
                  <a:pt x="480563" y="175421"/>
                </a:lnTo>
                <a:lnTo>
                  <a:pt x="409255" y="17542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48674" y="2820903"/>
            <a:ext cx="274955" cy="419734"/>
          </a:xfrm>
          <a:custGeom>
            <a:avLst/>
            <a:gdLst/>
            <a:ahLst/>
            <a:cxnLst/>
            <a:rect l="l" t="t" r="r" b="b"/>
            <a:pathLst>
              <a:path w="274954" h="419735">
                <a:moveTo>
                  <a:pt x="254276" y="378566"/>
                </a:moveTo>
                <a:lnTo>
                  <a:pt x="254276" y="381954"/>
                </a:lnTo>
                <a:lnTo>
                  <a:pt x="254687" y="385650"/>
                </a:lnTo>
                <a:lnTo>
                  <a:pt x="271064" y="413219"/>
                </a:lnTo>
                <a:lnTo>
                  <a:pt x="274452" y="413219"/>
                </a:lnTo>
                <a:lnTo>
                  <a:pt x="274452" y="419533"/>
                </a:lnTo>
                <a:lnTo>
                  <a:pt x="193132" y="419533"/>
                </a:lnTo>
                <a:lnTo>
                  <a:pt x="193132" y="413219"/>
                </a:lnTo>
                <a:lnTo>
                  <a:pt x="196007" y="413219"/>
                </a:lnTo>
                <a:lnTo>
                  <a:pt x="198677" y="411987"/>
                </a:lnTo>
                <a:lnTo>
                  <a:pt x="201141" y="409522"/>
                </a:lnTo>
                <a:lnTo>
                  <a:pt x="203708" y="406955"/>
                </a:lnTo>
                <a:lnTo>
                  <a:pt x="205916" y="403978"/>
                </a:lnTo>
                <a:lnTo>
                  <a:pt x="207764" y="400590"/>
                </a:lnTo>
                <a:lnTo>
                  <a:pt x="209715" y="397201"/>
                </a:lnTo>
                <a:lnTo>
                  <a:pt x="211101" y="393556"/>
                </a:lnTo>
                <a:lnTo>
                  <a:pt x="211923" y="389655"/>
                </a:lnTo>
                <a:lnTo>
                  <a:pt x="212846" y="385650"/>
                </a:lnTo>
                <a:lnTo>
                  <a:pt x="213309" y="381954"/>
                </a:lnTo>
                <a:lnTo>
                  <a:pt x="213309" y="378566"/>
                </a:lnTo>
                <a:lnTo>
                  <a:pt x="213309" y="261207"/>
                </a:lnTo>
                <a:lnTo>
                  <a:pt x="206994" y="221471"/>
                </a:lnTo>
                <a:lnTo>
                  <a:pt x="184335" y="187810"/>
                </a:lnTo>
                <a:lnTo>
                  <a:pt x="145061" y="171292"/>
                </a:lnTo>
                <a:lnTo>
                  <a:pt x="138150" y="170955"/>
                </a:lnTo>
                <a:lnTo>
                  <a:pt x="131238" y="171292"/>
                </a:lnTo>
                <a:lnTo>
                  <a:pt x="92138" y="186770"/>
                </a:lnTo>
                <a:lnTo>
                  <a:pt x="66870" y="221183"/>
                </a:lnTo>
                <a:lnTo>
                  <a:pt x="63145" y="244111"/>
                </a:lnTo>
                <a:lnTo>
                  <a:pt x="63145" y="378566"/>
                </a:lnTo>
                <a:lnTo>
                  <a:pt x="63145" y="381954"/>
                </a:lnTo>
                <a:lnTo>
                  <a:pt x="79932" y="413219"/>
                </a:lnTo>
                <a:lnTo>
                  <a:pt x="83321" y="413219"/>
                </a:lnTo>
                <a:lnTo>
                  <a:pt x="83321" y="419533"/>
                </a:lnTo>
                <a:lnTo>
                  <a:pt x="1231" y="419533"/>
                </a:lnTo>
                <a:lnTo>
                  <a:pt x="1231" y="413219"/>
                </a:lnTo>
                <a:lnTo>
                  <a:pt x="4209" y="413219"/>
                </a:lnTo>
                <a:lnTo>
                  <a:pt x="6930" y="411987"/>
                </a:lnTo>
                <a:lnTo>
                  <a:pt x="9394" y="409522"/>
                </a:lnTo>
                <a:lnTo>
                  <a:pt x="11961" y="406955"/>
                </a:lnTo>
                <a:lnTo>
                  <a:pt x="14168" y="403978"/>
                </a:lnTo>
                <a:lnTo>
                  <a:pt x="16017" y="400590"/>
                </a:lnTo>
                <a:lnTo>
                  <a:pt x="17968" y="397201"/>
                </a:lnTo>
                <a:lnTo>
                  <a:pt x="19354" y="393556"/>
                </a:lnTo>
                <a:lnTo>
                  <a:pt x="20175" y="389655"/>
                </a:lnTo>
                <a:lnTo>
                  <a:pt x="20997" y="385650"/>
                </a:lnTo>
                <a:lnTo>
                  <a:pt x="21407" y="381954"/>
                </a:lnTo>
                <a:lnTo>
                  <a:pt x="21407" y="378566"/>
                </a:lnTo>
                <a:lnTo>
                  <a:pt x="21407" y="56215"/>
                </a:lnTo>
                <a:lnTo>
                  <a:pt x="21407" y="49027"/>
                </a:lnTo>
                <a:lnTo>
                  <a:pt x="20380" y="42302"/>
                </a:lnTo>
                <a:lnTo>
                  <a:pt x="18327" y="36039"/>
                </a:lnTo>
                <a:lnTo>
                  <a:pt x="16274" y="29673"/>
                </a:lnTo>
                <a:lnTo>
                  <a:pt x="10165" y="26285"/>
                </a:lnTo>
                <a:lnTo>
                  <a:pt x="0" y="25874"/>
                </a:lnTo>
                <a:lnTo>
                  <a:pt x="0" y="19559"/>
                </a:lnTo>
                <a:lnTo>
                  <a:pt x="63145" y="0"/>
                </a:lnTo>
                <a:lnTo>
                  <a:pt x="63145" y="182352"/>
                </a:lnTo>
                <a:lnTo>
                  <a:pt x="66020" y="178964"/>
                </a:lnTo>
                <a:lnTo>
                  <a:pt x="91175" y="160020"/>
                </a:lnTo>
                <a:lnTo>
                  <a:pt x="97746" y="156426"/>
                </a:lnTo>
                <a:lnTo>
                  <a:pt x="135974" y="147920"/>
                </a:lnTo>
                <a:lnTo>
                  <a:pt x="144464" y="147699"/>
                </a:lnTo>
                <a:lnTo>
                  <a:pt x="158768" y="148334"/>
                </a:lnTo>
                <a:lnTo>
                  <a:pt x="204905" y="163254"/>
                </a:lnTo>
                <a:lnTo>
                  <a:pt x="235188" y="192257"/>
                </a:lnTo>
                <a:lnTo>
                  <a:pt x="250898" y="228816"/>
                </a:lnTo>
                <a:lnTo>
                  <a:pt x="254276" y="256741"/>
                </a:lnTo>
                <a:lnTo>
                  <a:pt x="254276" y="3785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0" name="object 100"/>
          <p:cNvGrpSpPr/>
          <p:nvPr/>
        </p:nvGrpSpPr>
        <p:grpSpPr>
          <a:xfrm>
            <a:off x="8883855" y="2959237"/>
            <a:ext cx="282575" cy="297815"/>
            <a:chOff x="8883855" y="2959237"/>
            <a:chExt cx="282575" cy="297815"/>
          </a:xfrm>
        </p:grpSpPr>
        <p:sp>
          <p:nvSpPr>
            <p:cNvPr id="101" name="object 101"/>
            <p:cNvSpPr/>
            <p:nvPr/>
          </p:nvSpPr>
          <p:spPr>
            <a:xfrm>
              <a:off x="8895685" y="29710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79" h="274319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6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7" y="240415"/>
                  </a:lnTo>
                  <a:lnTo>
                    <a:pt x="246832" y="241236"/>
                  </a:lnTo>
                  <a:lnTo>
                    <a:pt x="243649" y="242879"/>
                  </a:lnTo>
                  <a:lnTo>
                    <a:pt x="240569" y="244522"/>
                  </a:lnTo>
                  <a:lnTo>
                    <a:pt x="236924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8" y="269071"/>
                  </a:lnTo>
                  <a:lnTo>
                    <a:pt x="141846" y="273836"/>
                  </a:lnTo>
                  <a:lnTo>
                    <a:pt x="127850" y="273326"/>
                  </a:lnTo>
                  <a:lnTo>
                    <a:pt x="87941" y="265673"/>
                  </a:lnTo>
                  <a:lnTo>
                    <a:pt x="52970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4"/>
                  </a:lnTo>
                  <a:lnTo>
                    <a:pt x="490" y="122017"/>
                  </a:lnTo>
                  <a:lnTo>
                    <a:pt x="12292" y="74841"/>
                  </a:lnTo>
                  <a:lnTo>
                    <a:pt x="40380" y="34104"/>
                  </a:lnTo>
                  <a:lnTo>
                    <a:pt x="73156" y="12013"/>
                  </a:lnTo>
                  <a:lnTo>
                    <a:pt x="116674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40"/>
                  </a:lnTo>
                  <a:lnTo>
                    <a:pt x="258589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3590" y="2980029"/>
              <a:ext cx="203394" cy="122074"/>
            </a:xfrm>
            <a:prstGeom prst="rect">
              <a:avLst/>
            </a:prstGeom>
          </p:spPr>
        </p:pic>
      </p:grpSp>
      <p:sp>
        <p:nvSpPr>
          <p:cNvPr id="103" name="object 103"/>
          <p:cNvSpPr/>
          <p:nvPr/>
        </p:nvSpPr>
        <p:spPr>
          <a:xfrm>
            <a:off x="9223680" y="28202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20" h="420369">
                <a:moveTo>
                  <a:pt x="1231" y="420149"/>
                </a:moveTo>
                <a:lnTo>
                  <a:pt x="1231" y="413835"/>
                </a:lnTo>
                <a:lnTo>
                  <a:pt x="4517" y="413835"/>
                </a:lnTo>
                <a:lnTo>
                  <a:pt x="7443" y="412603"/>
                </a:lnTo>
                <a:lnTo>
                  <a:pt x="10010" y="410138"/>
                </a:lnTo>
                <a:lnTo>
                  <a:pt x="12577" y="407571"/>
                </a:lnTo>
                <a:lnTo>
                  <a:pt x="14785" y="404594"/>
                </a:lnTo>
                <a:lnTo>
                  <a:pt x="16633" y="401206"/>
                </a:lnTo>
                <a:lnTo>
                  <a:pt x="18481" y="397817"/>
                </a:lnTo>
                <a:lnTo>
                  <a:pt x="19816" y="394172"/>
                </a:lnTo>
                <a:lnTo>
                  <a:pt x="20637" y="390271"/>
                </a:lnTo>
                <a:lnTo>
                  <a:pt x="21561" y="386266"/>
                </a:lnTo>
                <a:lnTo>
                  <a:pt x="22023" y="382570"/>
                </a:lnTo>
                <a:lnTo>
                  <a:pt x="22023" y="379182"/>
                </a:lnTo>
                <a:lnTo>
                  <a:pt x="22023" y="56215"/>
                </a:lnTo>
                <a:lnTo>
                  <a:pt x="22023" y="49027"/>
                </a:lnTo>
                <a:lnTo>
                  <a:pt x="20945" y="42302"/>
                </a:lnTo>
                <a:lnTo>
                  <a:pt x="18789" y="36039"/>
                </a:lnTo>
                <a:lnTo>
                  <a:pt x="16735" y="29673"/>
                </a:lnTo>
                <a:lnTo>
                  <a:pt x="10472" y="26285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68998" y="401206"/>
                </a:lnTo>
                <a:lnTo>
                  <a:pt x="70846" y="404594"/>
                </a:lnTo>
                <a:lnTo>
                  <a:pt x="72950" y="407571"/>
                </a:lnTo>
                <a:lnTo>
                  <a:pt x="75312" y="410138"/>
                </a:lnTo>
                <a:lnTo>
                  <a:pt x="77674" y="412603"/>
                </a:lnTo>
                <a:lnTo>
                  <a:pt x="80497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1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4" name="object 104"/>
          <p:cNvGrpSpPr/>
          <p:nvPr/>
        </p:nvGrpSpPr>
        <p:grpSpPr>
          <a:xfrm>
            <a:off x="9372552" y="2959237"/>
            <a:ext cx="1118870" cy="426084"/>
            <a:chOff x="9372552" y="2959237"/>
            <a:chExt cx="1118870" cy="426084"/>
          </a:xfrm>
        </p:grpSpPr>
        <p:sp>
          <p:nvSpPr>
            <p:cNvPr id="105" name="object 105"/>
            <p:cNvSpPr/>
            <p:nvPr/>
          </p:nvSpPr>
          <p:spPr>
            <a:xfrm>
              <a:off x="9384382" y="2971067"/>
              <a:ext cx="593725" cy="401955"/>
            </a:xfrm>
            <a:custGeom>
              <a:avLst/>
              <a:gdLst/>
              <a:ahLst/>
              <a:cxnLst/>
              <a:rect l="l" t="t" r="r" b="b"/>
              <a:pathLst>
                <a:path w="593725" h="401954">
                  <a:moveTo>
                    <a:pt x="133837" y="0"/>
                  </a:moveTo>
                  <a:lnTo>
                    <a:pt x="179782" y="6584"/>
                  </a:lnTo>
                  <a:lnTo>
                    <a:pt x="215696" y="25219"/>
                  </a:lnTo>
                  <a:lnTo>
                    <a:pt x="249040" y="62606"/>
                  </a:lnTo>
                  <a:lnTo>
                    <a:pt x="262930" y="98183"/>
                  </a:lnTo>
                  <a:lnTo>
                    <a:pt x="267522" y="136302"/>
                  </a:lnTo>
                  <a:lnTo>
                    <a:pt x="267031" y="148892"/>
                  </a:lnTo>
                  <a:lnTo>
                    <a:pt x="255220" y="198138"/>
                  </a:lnTo>
                  <a:lnTo>
                    <a:pt x="227132" y="239558"/>
                  </a:lnTo>
                  <a:lnTo>
                    <a:pt x="195597" y="261823"/>
                  </a:lnTo>
                  <a:lnTo>
                    <a:pt x="154764" y="273085"/>
                  </a:lnTo>
                  <a:lnTo>
                    <a:pt x="138920" y="273836"/>
                  </a:lnTo>
                  <a:lnTo>
                    <a:pt x="129073" y="273191"/>
                  </a:lnTo>
                  <a:lnTo>
                    <a:pt x="88740" y="257944"/>
                  </a:lnTo>
                  <a:lnTo>
                    <a:pt x="61913" y="237181"/>
                  </a:lnTo>
                  <a:lnTo>
                    <a:pt x="61913" y="360854"/>
                  </a:lnTo>
                  <a:lnTo>
                    <a:pt x="61913" y="364242"/>
                  </a:lnTo>
                  <a:lnTo>
                    <a:pt x="62324" y="367939"/>
                  </a:lnTo>
                  <a:lnTo>
                    <a:pt x="78701" y="395507"/>
                  </a:lnTo>
                  <a:lnTo>
                    <a:pt x="82089" y="395507"/>
                  </a:lnTo>
                  <a:lnTo>
                    <a:pt x="82089" y="401822"/>
                  </a:lnTo>
                  <a:lnTo>
                    <a:pt x="0" y="401822"/>
                  </a:lnTo>
                  <a:lnTo>
                    <a:pt x="0" y="395507"/>
                  </a:lnTo>
                  <a:lnTo>
                    <a:pt x="2977" y="395507"/>
                  </a:lnTo>
                  <a:lnTo>
                    <a:pt x="5698" y="394224"/>
                  </a:lnTo>
                  <a:lnTo>
                    <a:pt x="8162" y="391657"/>
                  </a:lnTo>
                  <a:lnTo>
                    <a:pt x="10729" y="389193"/>
                  </a:lnTo>
                  <a:lnTo>
                    <a:pt x="12937" y="386266"/>
                  </a:lnTo>
                  <a:lnTo>
                    <a:pt x="14785" y="382878"/>
                  </a:lnTo>
                  <a:lnTo>
                    <a:pt x="16736" y="379592"/>
                  </a:lnTo>
                  <a:lnTo>
                    <a:pt x="18122" y="375947"/>
                  </a:lnTo>
                  <a:lnTo>
                    <a:pt x="18943" y="371943"/>
                  </a:lnTo>
                  <a:lnTo>
                    <a:pt x="19765" y="367939"/>
                  </a:lnTo>
                  <a:lnTo>
                    <a:pt x="20175" y="364242"/>
                  </a:lnTo>
                  <a:lnTo>
                    <a:pt x="20175" y="360854"/>
                  </a:lnTo>
                  <a:lnTo>
                    <a:pt x="20175" y="41583"/>
                  </a:lnTo>
                  <a:lnTo>
                    <a:pt x="20175" y="37784"/>
                  </a:lnTo>
                  <a:lnTo>
                    <a:pt x="20073" y="34139"/>
                  </a:lnTo>
                  <a:lnTo>
                    <a:pt x="19868" y="30648"/>
                  </a:lnTo>
                  <a:lnTo>
                    <a:pt x="19662" y="27055"/>
                  </a:lnTo>
                  <a:lnTo>
                    <a:pt x="18943" y="23923"/>
                  </a:lnTo>
                  <a:lnTo>
                    <a:pt x="17711" y="21253"/>
                  </a:lnTo>
                  <a:lnTo>
                    <a:pt x="16479" y="18481"/>
                  </a:lnTo>
                  <a:lnTo>
                    <a:pt x="14477" y="16171"/>
                  </a:lnTo>
                  <a:lnTo>
                    <a:pt x="11705" y="14323"/>
                  </a:lnTo>
                  <a:lnTo>
                    <a:pt x="9035" y="12372"/>
                  </a:lnTo>
                  <a:lnTo>
                    <a:pt x="5133" y="11191"/>
                  </a:lnTo>
                  <a:lnTo>
                    <a:pt x="0" y="10780"/>
                  </a:lnTo>
                  <a:lnTo>
                    <a:pt x="0" y="4466"/>
                  </a:lnTo>
                  <a:lnTo>
                    <a:pt x="61913" y="4466"/>
                  </a:lnTo>
                  <a:lnTo>
                    <a:pt x="61913" y="32188"/>
                  </a:lnTo>
                  <a:lnTo>
                    <a:pt x="68555" y="25056"/>
                  </a:lnTo>
                  <a:lnTo>
                    <a:pt x="101755" y="4851"/>
                  </a:lnTo>
                  <a:lnTo>
                    <a:pt x="122469" y="539"/>
                  </a:lnTo>
                  <a:lnTo>
                    <a:pt x="133837" y="0"/>
                  </a:lnTo>
                  <a:close/>
                </a:path>
                <a:path w="593725" h="401954">
                  <a:moveTo>
                    <a:pt x="139536" y="252274"/>
                  </a:moveTo>
                  <a:lnTo>
                    <a:pt x="177886" y="242263"/>
                  </a:lnTo>
                  <a:lnTo>
                    <a:pt x="210026" y="209853"/>
                  </a:lnTo>
                  <a:lnTo>
                    <a:pt x="224667" y="164871"/>
                  </a:lnTo>
                  <a:lnTo>
                    <a:pt x="225938" y="145081"/>
                  </a:lnTo>
                  <a:lnTo>
                    <a:pt x="225543" y="133799"/>
                  </a:lnTo>
                  <a:lnTo>
                    <a:pt x="216110" y="89636"/>
                  </a:lnTo>
                  <a:lnTo>
                    <a:pt x="194952" y="52682"/>
                  </a:lnTo>
                  <a:lnTo>
                    <a:pt x="162956" y="27645"/>
                  </a:lnTo>
                  <a:lnTo>
                    <a:pt x="132605" y="21407"/>
                  </a:lnTo>
                  <a:lnTo>
                    <a:pt x="126002" y="21725"/>
                  </a:lnTo>
                  <a:lnTo>
                    <a:pt x="88750" y="36626"/>
                  </a:lnTo>
                  <a:lnTo>
                    <a:pt x="65292" y="70095"/>
                  </a:lnTo>
                  <a:lnTo>
                    <a:pt x="61913" y="92100"/>
                  </a:lnTo>
                  <a:lnTo>
                    <a:pt x="61913" y="174805"/>
                  </a:lnTo>
                  <a:lnTo>
                    <a:pt x="72559" y="212924"/>
                  </a:lnTo>
                  <a:lnTo>
                    <a:pt x="104902" y="243592"/>
                  </a:lnTo>
                  <a:lnTo>
                    <a:pt x="139536" y="252274"/>
                  </a:lnTo>
                  <a:close/>
                </a:path>
                <a:path w="593725" h="401954">
                  <a:moveTo>
                    <a:pt x="374792" y="142000"/>
                  </a:moveTo>
                  <a:lnTo>
                    <a:pt x="385419" y="183892"/>
                  </a:lnTo>
                  <a:lnTo>
                    <a:pt x="407135" y="219007"/>
                  </a:lnTo>
                  <a:lnTo>
                    <a:pt x="440402" y="243187"/>
                  </a:lnTo>
                  <a:lnTo>
                    <a:pt x="485682" y="252274"/>
                  </a:lnTo>
                  <a:lnTo>
                    <a:pt x="492776" y="252024"/>
                  </a:lnTo>
                  <a:lnTo>
                    <a:pt x="529960" y="243264"/>
                  </a:lnTo>
                  <a:lnTo>
                    <a:pt x="567463" y="217929"/>
                  </a:lnTo>
                  <a:lnTo>
                    <a:pt x="581633" y="192979"/>
                  </a:lnTo>
                  <a:lnTo>
                    <a:pt x="587331" y="192979"/>
                  </a:lnTo>
                  <a:lnTo>
                    <a:pt x="587331" y="240415"/>
                  </a:lnTo>
                  <a:lnTo>
                    <a:pt x="584764" y="240415"/>
                  </a:lnTo>
                  <a:lnTo>
                    <a:pt x="581889" y="241236"/>
                  </a:lnTo>
                  <a:lnTo>
                    <a:pt x="578706" y="242879"/>
                  </a:lnTo>
                  <a:lnTo>
                    <a:pt x="575626" y="244522"/>
                  </a:lnTo>
                  <a:lnTo>
                    <a:pt x="571981" y="246627"/>
                  </a:lnTo>
                  <a:lnTo>
                    <a:pt x="567771" y="249194"/>
                  </a:lnTo>
                  <a:lnTo>
                    <a:pt x="560908" y="253035"/>
                  </a:lnTo>
                  <a:lnTo>
                    <a:pt x="522154" y="269071"/>
                  </a:lnTo>
                  <a:lnTo>
                    <a:pt x="476903" y="273836"/>
                  </a:lnTo>
                  <a:lnTo>
                    <a:pt x="462907" y="273326"/>
                  </a:lnTo>
                  <a:lnTo>
                    <a:pt x="422998" y="265673"/>
                  </a:lnTo>
                  <a:lnTo>
                    <a:pt x="388027" y="248347"/>
                  </a:lnTo>
                  <a:lnTo>
                    <a:pt x="360276" y="220971"/>
                  </a:lnTo>
                  <a:lnTo>
                    <a:pt x="341554" y="182949"/>
                  </a:lnTo>
                  <a:lnTo>
                    <a:pt x="335056" y="133684"/>
                  </a:lnTo>
                  <a:lnTo>
                    <a:pt x="335547" y="122017"/>
                  </a:lnTo>
                  <a:lnTo>
                    <a:pt x="347349" y="74841"/>
                  </a:lnTo>
                  <a:lnTo>
                    <a:pt x="375437" y="34104"/>
                  </a:lnTo>
                  <a:lnTo>
                    <a:pt x="408213" y="12013"/>
                  </a:lnTo>
                  <a:lnTo>
                    <a:pt x="451731" y="750"/>
                  </a:lnTo>
                  <a:lnTo>
                    <a:pt x="468740" y="0"/>
                  </a:lnTo>
                  <a:lnTo>
                    <a:pt x="484026" y="673"/>
                  </a:lnTo>
                  <a:lnTo>
                    <a:pt x="523877" y="10780"/>
                  </a:lnTo>
                  <a:lnTo>
                    <a:pt x="562996" y="40351"/>
                  </a:lnTo>
                  <a:lnTo>
                    <a:pt x="586099" y="85169"/>
                  </a:lnTo>
                  <a:lnTo>
                    <a:pt x="593174" y="126840"/>
                  </a:lnTo>
                  <a:lnTo>
                    <a:pt x="593646" y="142000"/>
                  </a:lnTo>
                  <a:lnTo>
                    <a:pt x="374792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47344" y="2980029"/>
              <a:ext cx="203394" cy="122074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10044199" y="2971067"/>
              <a:ext cx="435609" cy="274955"/>
            </a:xfrm>
            <a:custGeom>
              <a:avLst/>
              <a:gdLst/>
              <a:ahLst/>
              <a:cxnLst/>
              <a:rect l="l" t="t" r="r" b="b"/>
              <a:pathLst>
                <a:path w="435609" h="274955">
                  <a:moveTo>
                    <a:pt x="155861" y="50516"/>
                  </a:moveTo>
                  <a:lnTo>
                    <a:pt x="150830" y="42097"/>
                  </a:lnTo>
                  <a:lnTo>
                    <a:pt x="145543" y="36860"/>
                  </a:lnTo>
                  <a:lnTo>
                    <a:pt x="139999" y="34807"/>
                  </a:lnTo>
                  <a:lnTo>
                    <a:pt x="134556" y="32650"/>
                  </a:lnTo>
                  <a:lnTo>
                    <a:pt x="128242" y="31572"/>
                  </a:lnTo>
                  <a:lnTo>
                    <a:pt x="121054" y="31572"/>
                  </a:lnTo>
                  <a:lnTo>
                    <a:pt x="116434" y="31572"/>
                  </a:lnTo>
                  <a:lnTo>
                    <a:pt x="111505" y="32650"/>
                  </a:lnTo>
                  <a:lnTo>
                    <a:pt x="106269" y="34807"/>
                  </a:lnTo>
                  <a:lnTo>
                    <a:pt x="101033" y="36860"/>
                  </a:lnTo>
                  <a:lnTo>
                    <a:pt x="95899" y="39581"/>
                  </a:lnTo>
                  <a:lnTo>
                    <a:pt x="90868" y="42969"/>
                  </a:lnTo>
                  <a:lnTo>
                    <a:pt x="85837" y="46255"/>
                  </a:lnTo>
                  <a:lnTo>
                    <a:pt x="63761" y="64993"/>
                  </a:lnTo>
                  <a:lnTo>
                    <a:pt x="63761" y="229018"/>
                  </a:lnTo>
                  <a:lnTo>
                    <a:pt x="63761" y="232406"/>
                  </a:lnTo>
                  <a:lnTo>
                    <a:pt x="80549" y="263055"/>
                  </a:lnTo>
                  <a:lnTo>
                    <a:pt x="83937" y="263055"/>
                  </a:lnTo>
                  <a:lnTo>
                    <a:pt x="83937" y="269370"/>
                  </a:lnTo>
                  <a:lnTo>
                    <a:pt x="1848" y="269370"/>
                  </a:lnTo>
                  <a:lnTo>
                    <a:pt x="1848" y="263055"/>
                  </a:lnTo>
                  <a:lnTo>
                    <a:pt x="4825" y="263055"/>
                  </a:lnTo>
                  <a:lnTo>
                    <a:pt x="7546" y="261926"/>
                  </a:lnTo>
                  <a:lnTo>
                    <a:pt x="10010" y="259667"/>
                  </a:lnTo>
                  <a:lnTo>
                    <a:pt x="12577" y="257305"/>
                  </a:lnTo>
                  <a:lnTo>
                    <a:pt x="14785" y="254328"/>
                  </a:lnTo>
                  <a:lnTo>
                    <a:pt x="16633" y="250734"/>
                  </a:lnTo>
                  <a:lnTo>
                    <a:pt x="18584" y="247140"/>
                  </a:lnTo>
                  <a:lnTo>
                    <a:pt x="19970" y="243495"/>
                  </a:lnTo>
                  <a:lnTo>
                    <a:pt x="20791" y="239799"/>
                  </a:lnTo>
                  <a:lnTo>
                    <a:pt x="21613" y="236000"/>
                  </a:lnTo>
                  <a:lnTo>
                    <a:pt x="22024" y="232406"/>
                  </a:lnTo>
                  <a:lnTo>
                    <a:pt x="22024" y="229018"/>
                  </a:lnTo>
                  <a:lnTo>
                    <a:pt x="22024" y="52980"/>
                  </a:lnTo>
                  <a:lnTo>
                    <a:pt x="22024" y="47128"/>
                  </a:lnTo>
                  <a:lnTo>
                    <a:pt x="20124" y="41275"/>
                  </a:lnTo>
                  <a:lnTo>
                    <a:pt x="16325" y="35423"/>
                  </a:lnTo>
                  <a:lnTo>
                    <a:pt x="12629" y="29467"/>
                  </a:lnTo>
                  <a:lnTo>
                    <a:pt x="7187" y="25668"/>
                  </a:lnTo>
                  <a:lnTo>
                    <a:pt x="0" y="24026"/>
                  </a:lnTo>
                  <a:lnTo>
                    <a:pt x="0" y="18943"/>
                  </a:lnTo>
                  <a:lnTo>
                    <a:pt x="63761" y="0"/>
                  </a:lnTo>
                  <a:lnTo>
                    <a:pt x="63761" y="37887"/>
                  </a:lnTo>
                  <a:lnTo>
                    <a:pt x="67560" y="33267"/>
                  </a:lnTo>
                  <a:lnTo>
                    <a:pt x="89944" y="12321"/>
                  </a:lnTo>
                  <a:lnTo>
                    <a:pt x="95180" y="8727"/>
                  </a:lnTo>
                  <a:lnTo>
                    <a:pt x="100930" y="5801"/>
                  </a:lnTo>
                  <a:lnTo>
                    <a:pt x="107193" y="3542"/>
                  </a:lnTo>
                  <a:lnTo>
                    <a:pt x="113559" y="1180"/>
                  </a:lnTo>
                  <a:lnTo>
                    <a:pt x="120952" y="0"/>
                  </a:lnTo>
                  <a:lnTo>
                    <a:pt x="129371" y="0"/>
                  </a:lnTo>
                  <a:lnTo>
                    <a:pt x="135224" y="0"/>
                  </a:lnTo>
                  <a:lnTo>
                    <a:pt x="142770" y="1283"/>
                  </a:lnTo>
                  <a:lnTo>
                    <a:pt x="152011" y="3850"/>
                  </a:lnTo>
                  <a:lnTo>
                    <a:pt x="161252" y="6314"/>
                  </a:lnTo>
                  <a:lnTo>
                    <a:pt x="168851" y="9035"/>
                  </a:lnTo>
                  <a:lnTo>
                    <a:pt x="174805" y="12013"/>
                  </a:lnTo>
                  <a:lnTo>
                    <a:pt x="155861" y="50516"/>
                  </a:lnTo>
                  <a:close/>
                </a:path>
                <a:path w="435609" h="274955">
                  <a:moveTo>
                    <a:pt x="435324" y="197445"/>
                  </a:moveTo>
                  <a:lnTo>
                    <a:pt x="422551" y="234505"/>
                  </a:lnTo>
                  <a:lnTo>
                    <a:pt x="389313" y="261361"/>
                  </a:lnTo>
                  <a:lnTo>
                    <a:pt x="351849" y="272950"/>
                  </a:lnTo>
                  <a:lnTo>
                    <a:pt x="330596" y="274452"/>
                  </a:lnTo>
                  <a:lnTo>
                    <a:pt x="317600" y="274000"/>
                  </a:lnTo>
                  <a:lnTo>
                    <a:pt x="278076" y="263565"/>
                  </a:lnTo>
                  <a:lnTo>
                    <a:pt x="257285" y="252274"/>
                  </a:lnTo>
                  <a:lnTo>
                    <a:pt x="251842" y="248989"/>
                  </a:lnTo>
                  <a:lnTo>
                    <a:pt x="246811" y="246216"/>
                  </a:lnTo>
                  <a:lnTo>
                    <a:pt x="242192" y="243957"/>
                  </a:lnTo>
                  <a:lnTo>
                    <a:pt x="237571" y="241596"/>
                  </a:lnTo>
                  <a:lnTo>
                    <a:pt x="232540" y="240415"/>
                  </a:lnTo>
                  <a:lnTo>
                    <a:pt x="227097" y="240415"/>
                  </a:lnTo>
                  <a:lnTo>
                    <a:pt x="227097" y="192363"/>
                  </a:lnTo>
                  <a:lnTo>
                    <a:pt x="233412" y="192363"/>
                  </a:lnTo>
                  <a:lnTo>
                    <a:pt x="234644" y="198318"/>
                  </a:lnTo>
                  <a:lnTo>
                    <a:pt x="238290" y="204787"/>
                  </a:lnTo>
                  <a:lnTo>
                    <a:pt x="266525" y="230866"/>
                  </a:lnTo>
                  <a:lnTo>
                    <a:pt x="302651" y="248279"/>
                  </a:lnTo>
                  <a:lnTo>
                    <a:pt x="326128" y="251658"/>
                  </a:lnTo>
                  <a:lnTo>
                    <a:pt x="333727" y="251658"/>
                  </a:lnTo>
                  <a:lnTo>
                    <a:pt x="341479" y="250837"/>
                  </a:lnTo>
                  <a:lnTo>
                    <a:pt x="349385" y="249194"/>
                  </a:lnTo>
                  <a:lnTo>
                    <a:pt x="357394" y="247551"/>
                  </a:lnTo>
                  <a:lnTo>
                    <a:pt x="364633" y="244830"/>
                  </a:lnTo>
                  <a:lnTo>
                    <a:pt x="371101" y="241031"/>
                  </a:lnTo>
                  <a:lnTo>
                    <a:pt x="377672" y="237232"/>
                  </a:lnTo>
                  <a:lnTo>
                    <a:pt x="383166" y="232509"/>
                  </a:lnTo>
                  <a:lnTo>
                    <a:pt x="387580" y="226862"/>
                  </a:lnTo>
                  <a:lnTo>
                    <a:pt x="391995" y="221112"/>
                  </a:lnTo>
                  <a:lnTo>
                    <a:pt x="394203" y="214233"/>
                  </a:lnTo>
                  <a:lnTo>
                    <a:pt x="394203" y="206224"/>
                  </a:lnTo>
                  <a:lnTo>
                    <a:pt x="394203" y="198318"/>
                  </a:lnTo>
                  <a:lnTo>
                    <a:pt x="391893" y="191439"/>
                  </a:lnTo>
                  <a:lnTo>
                    <a:pt x="387272" y="185586"/>
                  </a:lnTo>
                  <a:lnTo>
                    <a:pt x="382652" y="179631"/>
                  </a:lnTo>
                  <a:lnTo>
                    <a:pt x="345073" y="158326"/>
                  </a:lnTo>
                  <a:lnTo>
                    <a:pt x="309091" y="146313"/>
                  </a:lnTo>
                  <a:lnTo>
                    <a:pt x="300793" y="143540"/>
                  </a:lnTo>
                  <a:lnTo>
                    <a:pt x="261039" y="126849"/>
                  </a:lnTo>
                  <a:lnTo>
                    <a:pt x="229071" y="95498"/>
                  </a:lnTo>
                  <a:lnTo>
                    <a:pt x="224480" y="72540"/>
                  </a:lnTo>
                  <a:lnTo>
                    <a:pt x="224817" y="65378"/>
                  </a:lnTo>
                  <a:lnTo>
                    <a:pt x="241854" y="26942"/>
                  </a:lnTo>
                  <a:lnTo>
                    <a:pt x="279463" y="6006"/>
                  </a:lnTo>
                  <a:lnTo>
                    <a:pt x="326745" y="0"/>
                  </a:lnTo>
                  <a:lnTo>
                    <a:pt x="338373" y="259"/>
                  </a:lnTo>
                  <a:lnTo>
                    <a:pt x="381420" y="9651"/>
                  </a:lnTo>
                  <a:lnTo>
                    <a:pt x="391071" y="14682"/>
                  </a:lnTo>
                  <a:lnTo>
                    <a:pt x="394871" y="16274"/>
                  </a:lnTo>
                  <a:lnTo>
                    <a:pt x="398669" y="17403"/>
                  </a:lnTo>
                  <a:lnTo>
                    <a:pt x="402468" y="18430"/>
                  </a:lnTo>
                  <a:lnTo>
                    <a:pt x="406678" y="18943"/>
                  </a:lnTo>
                  <a:lnTo>
                    <a:pt x="411299" y="18943"/>
                  </a:lnTo>
                  <a:lnTo>
                    <a:pt x="411299" y="63145"/>
                  </a:lnTo>
                  <a:lnTo>
                    <a:pt x="406215" y="63145"/>
                  </a:lnTo>
                  <a:lnTo>
                    <a:pt x="399766" y="53317"/>
                  </a:lnTo>
                  <a:lnTo>
                    <a:pt x="391815" y="44779"/>
                  </a:lnTo>
                  <a:lnTo>
                    <a:pt x="347845" y="23487"/>
                  </a:lnTo>
                  <a:lnTo>
                    <a:pt x="323665" y="20791"/>
                  </a:lnTo>
                  <a:lnTo>
                    <a:pt x="316012" y="21051"/>
                  </a:lnTo>
                  <a:lnTo>
                    <a:pt x="277769" y="34961"/>
                  </a:lnTo>
                  <a:lnTo>
                    <a:pt x="263599" y="58730"/>
                  </a:lnTo>
                  <a:lnTo>
                    <a:pt x="263599" y="63761"/>
                  </a:lnTo>
                  <a:lnTo>
                    <a:pt x="263599" y="70846"/>
                  </a:lnTo>
                  <a:lnTo>
                    <a:pt x="291321" y="98077"/>
                  </a:lnTo>
                  <a:lnTo>
                    <a:pt x="329699" y="113238"/>
                  </a:lnTo>
                  <a:lnTo>
                    <a:pt x="336909" y="115510"/>
                  </a:lnTo>
                  <a:lnTo>
                    <a:pt x="345698" y="118350"/>
                  </a:lnTo>
                  <a:lnTo>
                    <a:pt x="388928" y="135031"/>
                  </a:lnTo>
                  <a:lnTo>
                    <a:pt x="421685" y="159933"/>
                  </a:lnTo>
                  <a:lnTo>
                    <a:pt x="434766" y="188618"/>
                  </a:lnTo>
                  <a:lnTo>
                    <a:pt x="435324" y="197445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/>
          <p:nvPr/>
        </p:nvSpPr>
        <p:spPr>
          <a:xfrm>
            <a:off x="10714054" y="2863257"/>
            <a:ext cx="484505" cy="382270"/>
          </a:xfrm>
          <a:custGeom>
            <a:avLst/>
            <a:gdLst/>
            <a:ahLst/>
            <a:cxnLst/>
            <a:rect l="l" t="t" r="r" b="b"/>
            <a:pathLst>
              <a:path w="484504" h="382269">
                <a:moveTo>
                  <a:pt x="77006" y="133684"/>
                </a:moveTo>
                <a:lnTo>
                  <a:pt x="77006" y="285695"/>
                </a:lnTo>
                <a:lnTo>
                  <a:pt x="77045" y="293733"/>
                </a:lnTo>
                <a:lnTo>
                  <a:pt x="80703" y="337444"/>
                </a:lnTo>
                <a:lnTo>
                  <a:pt x="96309" y="355772"/>
                </a:lnTo>
                <a:lnTo>
                  <a:pt x="102264" y="355772"/>
                </a:lnTo>
                <a:lnTo>
                  <a:pt x="136648" y="329243"/>
                </a:lnTo>
                <a:lnTo>
                  <a:pt x="142000" y="312802"/>
                </a:lnTo>
                <a:lnTo>
                  <a:pt x="147544" y="312802"/>
                </a:lnTo>
                <a:lnTo>
                  <a:pt x="147544" y="358852"/>
                </a:lnTo>
                <a:lnTo>
                  <a:pt x="143848" y="358852"/>
                </a:lnTo>
                <a:lnTo>
                  <a:pt x="140716" y="360135"/>
                </a:lnTo>
                <a:lnTo>
                  <a:pt x="105084" y="376862"/>
                </a:lnTo>
                <a:lnTo>
                  <a:pt x="96566" y="377179"/>
                </a:lnTo>
                <a:lnTo>
                  <a:pt x="85804" y="376631"/>
                </a:lnTo>
                <a:lnTo>
                  <a:pt x="50246" y="358082"/>
                </a:lnTo>
                <a:lnTo>
                  <a:pt x="37011" y="321542"/>
                </a:lnTo>
                <a:lnTo>
                  <a:pt x="35268" y="276916"/>
                </a:lnTo>
                <a:lnTo>
                  <a:pt x="35268" y="133684"/>
                </a:lnTo>
                <a:lnTo>
                  <a:pt x="0" y="133684"/>
                </a:lnTo>
                <a:lnTo>
                  <a:pt x="0" y="112276"/>
                </a:lnTo>
                <a:lnTo>
                  <a:pt x="35268" y="112276"/>
                </a:lnTo>
                <a:lnTo>
                  <a:pt x="35268" y="56061"/>
                </a:lnTo>
                <a:lnTo>
                  <a:pt x="35268" y="48976"/>
                </a:lnTo>
                <a:lnTo>
                  <a:pt x="34344" y="42405"/>
                </a:lnTo>
                <a:lnTo>
                  <a:pt x="32496" y="36347"/>
                </a:lnTo>
                <a:lnTo>
                  <a:pt x="30648" y="30186"/>
                </a:lnTo>
                <a:lnTo>
                  <a:pt x="24435" y="26901"/>
                </a:lnTo>
                <a:lnTo>
                  <a:pt x="13860" y="26490"/>
                </a:lnTo>
                <a:lnTo>
                  <a:pt x="13860" y="20175"/>
                </a:lnTo>
                <a:lnTo>
                  <a:pt x="77006" y="0"/>
                </a:lnTo>
                <a:lnTo>
                  <a:pt x="77006" y="112276"/>
                </a:lnTo>
                <a:lnTo>
                  <a:pt x="147544" y="112276"/>
                </a:lnTo>
                <a:lnTo>
                  <a:pt x="147544" y="133684"/>
                </a:lnTo>
                <a:lnTo>
                  <a:pt x="77006" y="133684"/>
                </a:lnTo>
                <a:close/>
              </a:path>
              <a:path w="484504" h="382269">
                <a:moveTo>
                  <a:pt x="343076" y="381646"/>
                </a:moveTo>
                <a:lnTo>
                  <a:pt x="299413" y="375841"/>
                </a:lnTo>
                <a:lnTo>
                  <a:pt x="262951" y="358967"/>
                </a:lnTo>
                <a:lnTo>
                  <a:pt x="227258" y="323198"/>
                </a:lnTo>
                <a:lnTo>
                  <a:pt x="211154" y="287726"/>
                </a:lnTo>
                <a:lnTo>
                  <a:pt x="205696" y="246576"/>
                </a:lnTo>
                <a:lnTo>
                  <a:pt x="206360" y="231444"/>
                </a:lnTo>
                <a:lnTo>
                  <a:pt x="216323" y="190207"/>
                </a:lnTo>
                <a:lnTo>
                  <a:pt x="237086" y="155929"/>
                </a:lnTo>
                <a:lnTo>
                  <a:pt x="266686" y="130064"/>
                </a:lnTo>
                <a:lnTo>
                  <a:pt x="303928" y="113527"/>
                </a:lnTo>
                <a:lnTo>
                  <a:pt x="346927" y="107809"/>
                </a:lnTo>
                <a:lnTo>
                  <a:pt x="361770" y="108425"/>
                </a:lnTo>
                <a:lnTo>
                  <a:pt x="402371" y="117666"/>
                </a:lnTo>
                <a:lnTo>
                  <a:pt x="436361" y="136725"/>
                </a:lnTo>
                <a:lnTo>
                  <a:pt x="468771" y="175229"/>
                </a:lnTo>
                <a:lnTo>
                  <a:pt x="481920" y="212462"/>
                </a:lnTo>
                <a:lnTo>
                  <a:pt x="484462" y="240261"/>
                </a:lnTo>
                <a:lnTo>
                  <a:pt x="483884" y="253718"/>
                </a:lnTo>
                <a:lnTo>
                  <a:pt x="475220" y="292934"/>
                </a:lnTo>
                <a:lnTo>
                  <a:pt x="456566" y="327905"/>
                </a:lnTo>
                <a:lnTo>
                  <a:pt x="428170" y="355733"/>
                </a:lnTo>
                <a:lnTo>
                  <a:pt x="390435" y="374888"/>
                </a:lnTo>
                <a:lnTo>
                  <a:pt x="343076" y="381646"/>
                </a:lnTo>
                <a:close/>
              </a:path>
              <a:path w="484504" h="382269">
                <a:moveTo>
                  <a:pt x="339380" y="128601"/>
                </a:moveTo>
                <a:lnTo>
                  <a:pt x="299182" y="139690"/>
                </a:lnTo>
                <a:lnTo>
                  <a:pt x="270228" y="164948"/>
                </a:lnTo>
                <a:lnTo>
                  <a:pt x="252670" y="199909"/>
                </a:lnTo>
                <a:lnTo>
                  <a:pt x="246663" y="239645"/>
                </a:lnTo>
                <a:lnTo>
                  <a:pt x="247116" y="251244"/>
                </a:lnTo>
                <a:lnTo>
                  <a:pt x="257917" y="295340"/>
                </a:lnTo>
                <a:lnTo>
                  <a:pt x="281808" y="331630"/>
                </a:lnTo>
                <a:lnTo>
                  <a:pt x="316933" y="355136"/>
                </a:lnTo>
                <a:lnTo>
                  <a:pt x="349391" y="360854"/>
                </a:lnTo>
                <a:lnTo>
                  <a:pt x="360750" y="360219"/>
                </a:lnTo>
                <a:lnTo>
                  <a:pt x="399301" y="345241"/>
                </a:lnTo>
                <a:lnTo>
                  <a:pt x="426331" y="316238"/>
                </a:lnTo>
                <a:lnTo>
                  <a:pt x="441347" y="278158"/>
                </a:lnTo>
                <a:lnTo>
                  <a:pt x="444726" y="247808"/>
                </a:lnTo>
                <a:lnTo>
                  <a:pt x="444331" y="237393"/>
                </a:lnTo>
                <a:lnTo>
                  <a:pt x="434820" y="195597"/>
                </a:lnTo>
                <a:lnTo>
                  <a:pt x="411815" y="159134"/>
                </a:lnTo>
                <a:lnTo>
                  <a:pt x="375391" y="134665"/>
                </a:lnTo>
                <a:lnTo>
                  <a:pt x="339380" y="12860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434998" y="2820903"/>
            <a:ext cx="484505" cy="419734"/>
          </a:xfrm>
          <a:custGeom>
            <a:avLst/>
            <a:gdLst/>
            <a:ahLst/>
            <a:cxnLst/>
            <a:rect l="l" t="t" r="r" b="b"/>
            <a:pathLst>
              <a:path w="484504" h="419735">
                <a:moveTo>
                  <a:pt x="77006" y="176037"/>
                </a:moveTo>
                <a:lnTo>
                  <a:pt x="77006" y="328049"/>
                </a:lnTo>
                <a:lnTo>
                  <a:pt x="77045" y="336087"/>
                </a:lnTo>
                <a:lnTo>
                  <a:pt x="80703" y="379798"/>
                </a:lnTo>
                <a:lnTo>
                  <a:pt x="96309" y="398125"/>
                </a:lnTo>
                <a:lnTo>
                  <a:pt x="102264" y="398125"/>
                </a:lnTo>
                <a:lnTo>
                  <a:pt x="136648" y="371596"/>
                </a:lnTo>
                <a:lnTo>
                  <a:pt x="142000" y="355155"/>
                </a:lnTo>
                <a:lnTo>
                  <a:pt x="147544" y="355155"/>
                </a:lnTo>
                <a:lnTo>
                  <a:pt x="147544" y="401206"/>
                </a:lnTo>
                <a:lnTo>
                  <a:pt x="143848" y="401206"/>
                </a:lnTo>
                <a:lnTo>
                  <a:pt x="140717" y="402489"/>
                </a:lnTo>
                <a:lnTo>
                  <a:pt x="105084" y="419216"/>
                </a:lnTo>
                <a:lnTo>
                  <a:pt x="96566" y="419533"/>
                </a:lnTo>
                <a:lnTo>
                  <a:pt x="85804" y="418985"/>
                </a:lnTo>
                <a:lnTo>
                  <a:pt x="50246" y="400436"/>
                </a:lnTo>
                <a:lnTo>
                  <a:pt x="37011" y="363896"/>
                </a:lnTo>
                <a:lnTo>
                  <a:pt x="35268" y="319270"/>
                </a:lnTo>
                <a:lnTo>
                  <a:pt x="35268" y="176037"/>
                </a:lnTo>
                <a:lnTo>
                  <a:pt x="0" y="176037"/>
                </a:lnTo>
                <a:lnTo>
                  <a:pt x="0" y="154629"/>
                </a:lnTo>
                <a:lnTo>
                  <a:pt x="35268" y="154629"/>
                </a:lnTo>
                <a:lnTo>
                  <a:pt x="35268" y="98414"/>
                </a:lnTo>
                <a:lnTo>
                  <a:pt x="35268" y="91330"/>
                </a:lnTo>
                <a:lnTo>
                  <a:pt x="34344" y="84758"/>
                </a:lnTo>
                <a:lnTo>
                  <a:pt x="32496" y="78701"/>
                </a:lnTo>
                <a:lnTo>
                  <a:pt x="30648" y="72540"/>
                </a:lnTo>
                <a:lnTo>
                  <a:pt x="24435" y="69254"/>
                </a:lnTo>
                <a:lnTo>
                  <a:pt x="13860" y="68844"/>
                </a:lnTo>
                <a:lnTo>
                  <a:pt x="13860" y="62529"/>
                </a:lnTo>
                <a:lnTo>
                  <a:pt x="77006" y="42353"/>
                </a:lnTo>
                <a:lnTo>
                  <a:pt x="77006" y="154629"/>
                </a:lnTo>
                <a:lnTo>
                  <a:pt x="147544" y="154629"/>
                </a:lnTo>
                <a:lnTo>
                  <a:pt x="147544" y="176037"/>
                </a:lnTo>
                <a:lnTo>
                  <a:pt x="77006" y="176037"/>
                </a:lnTo>
                <a:close/>
              </a:path>
              <a:path w="484504" h="419735">
                <a:moveTo>
                  <a:pt x="464285" y="378566"/>
                </a:moveTo>
                <a:lnTo>
                  <a:pt x="464285" y="381954"/>
                </a:lnTo>
                <a:lnTo>
                  <a:pt x="464696" y="385650"/>
                </a:lnTo>
                <a:lnTo>
                  <a:pt x="481072" y="413219"/>
                </a:lnTo>
                <a:lnTo>
                  <a:pt x="484462" y="413219"/>
                </a:lnTo>
                <a:lnTo>
                  <a:pt x="484462" y="419533"/>
                </a:lnTo>
                <a:lnTo>
                  <a:pt x="403142" y="419533"/>
                </a:lnTo>
                <a:lnTo>
                  <a:pt x="403142" y="413219"/>
                </a:lnTo>
                <a:lnTo>
                  <a:pt x="406018" y="413219"/>
                </a:lnTo>
                <a:lnTo>
                  <a:pt x="408687" y="411987"/>
                </a:lnTo>
                <a:lnTo>
                  <a:pt x="411151" y="409522"/>
                </a:lnTo>
                <a:lnTo>
                  <a:pt x="413717" y="406955"/>
                </a:lnTo>
                <a:lnTo>
                  <a:pt x="415925" y="403978"/>
                </a:lnTo>
                <a:lnTo>
                  <a:pt x="417773" y="400590"/>
                </a:lnTo>
                <a:lnTo>
                  <a:pt x="419724" y="397201"/>
                </a:lnTo>
                <a:lnTo>
                  <a:pt x="421110" y="393556"/>
                </a:lnTo>
                <a:lnTo>
                  <a:pt x="421932" y="389655"/>
                </a:lnTo>
                <a:lnTo>
                  <a:pt x="422856" y="385650"/>
                </a:lnTo>
                <a:lnTo>
                  <a:pt x="423318" y="381954"/>
                </a:lnTo>
                <a:lnTo>
                  <a:pt x="423318" y="378566"/>
                </a:lnTo>
                <a:lnTo>
                  <a:pt x="423318" y="261207"/>
                </a:lnTo>
                <a:lnTo>
                  <a:pt x="417003" y="221471"/>
                </a:lnTo>
                <a:lnTo>
                  <a:pt x="394344" y="187810"/>
                </a:lnTo>
                <a:lnTo>
                  <a:pt x="355070" y="171292"/>
                </a:lnTo>
                <a:lnTo>
                  <a:pt x="348159" y="170955"/>
                </a:lnTo>
                <a:lnTo>
                  <a:pt x="341248" y="171292"/>
                </a:lnTo>
                <a:lnTo>
                  <a:pt x="302148" y="186770"/>
                </a:lnTo>
                <a:lnTo>
                  <a:pt x="276879" y="221183"/>
                </a:lnTo>
                <a:lnTo>
                  <a:pt x="273154" y="244111"/>
                </a:lnTo>
                <a:lnTo>
                  <a:pt x="273154" y="378566"/>
                </a:lnTo>
                <a:lnTo>
                  <a:pt x="273154" y="381954"/>
                </a:lnTo>
                <a:lnTo>
                  <a:pt x="289941" y="413219"/>
                </a:lnTo>
                <a:lnTo>
                  <a:pt x="293330" y="413219"/>
                </a:lnTo>
                <a:lnTo>
                  <a:pt x="293330" y="419533"/>
                </a:lnTo>
                <a:lnTo>
                  <a:pt x="211240" y="419533"/>
                </a:lnTo>
                <a:lnTo>
                  <a:pt x="211240" y="413219"/>
                </a:lnTo>
                <a:lnTo>
                  <a:pt x="214218" y="413219"/>
                </a:lnTo>
                <a:lnTo>
                  <a:pt x="216940" y="411987"/>
                </a:lnTo>
                <a:lnTo>
                  <a:pt x="219404" y="409522"/>
                </a:lnTo>
                <a:lnTo>
                  <a:pt x="221970" y="406955"/>
                </a:lnTo>
                <a:lnTo>
                  <a:pt x="224178" y="403978"/>
                </a:lnTo>
                <a:lnTo>
                  <a:pt x="226026" y="400590"/>
                </a:lnTo>
                <a:lnTo>
                  <a:pt x="227976" y="397201"/>
                </a:lnTo>
                <a:lnTo>
                  <a:pt x="229362" y="393556"/>
                </a:lnTo>
                <a:lnTo>
                  <a:pt x="230184" y="389655"/>
                </a:lnTo>
                <a:lnTo>
                  <a:pt x="231006" y="385650"/>
                </a:lnTo>
                <a:lnTo>
                  <a:pt x="231417" y="381954"/>
                </a:lnTo>
                <a:lnTo>
                  <a:pt x="231417" y="378566"/>
                </a:lnTo>
                <a:lnTo>
                  <a:pt x="231417" y="56215"/>
                </a:lnTo>
                <a:lnTo>
                  <a:pt x="231417" y="49027"/>
                </a:lnTo>
                <a:lnTo>
                  <a:pt x="230390" y="42302"/>
                </a:lnTo>
                <a:lnTo>
                  <a:pt x="228337" y="36039"/>
                </a:lnTo>
                <a:lnTo>
                  <a:pt x="226282" y="29673"/>
                </a:lnTo>
                <a:lnTo>
                  <a:pt x="220173" y="26285"/>
                </a:lnTo>
                <a:lnTo>
                  <a:pt x="210009" y="25874"/>
                </a:lnTo>
                <a:lnTo>
                  <a:pt x="210009" y="19559"/>
                </a:lnTo>
                <a:lnTo>
                  <a:pt x="273154" y="0"/>
                </a:lnTo>
                <a:lnTo>
                  <a:pt x="273154" y="182352"/>
                </a:lnTo>
                <a:lnTo>
                  <a:pt x="276029" y="178964"/>
                </a:lnTo>
                <a:lnTo>
                  <a:pt x="301185" y="160020"/>
                </a:lnTo>
                <a:lnTo>
                  <a:pt x="307756" y="156426"/>
                </a:lnTo>
                <a:lnTo>
                  <a:pt x="345983" y="147920"/>
                </a:lnTo>
                <a:lnTo>
                  <a:pt x="354473" y="147699"/>
                </a:lnTo>
                <a:lnTo>
                  <a:pt x="368777" y="148334"/>
                </a:lnTo>
                <a:lnTo>
                  <a:pt x="414914" y="163254"/>
                </a:lnTo>
                <a:lnTo>
                  <a:pt x="445197" y="192257"/>
                </a:lnTo>
                <a:lnTo>
                  <a:pt x="460906" y="228816"/>
                </a:lnTo>
                <a:lnTo>
                  <a:pt x="464285" y="256741"/>
                </a:lnTo>
                <a:lnTo>
                  <a:pt x="464285" y="3785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" name="object 110"/>
          <p:cNvGrpSpPr/>
          <p:nvPr/>
        </p:nvGrpSpPr>
        <p:grpSpPr>
          <a:xfrm>
            <a:off x="11980189" y="2959237"/>
            <a:ext cx="282575" cy="297815"/>
            <a:chOff x="11980189" y="2959237"/>
            <a:chExt cx="282575" cy="297815"/>
          </a:xfrm>
        </p:grpSpPr>
        <p:sp>
          <p:nvSpPr>
            <p:cNvPr id="111" name="object 111"/>
            <p:cNvSpPr/>
            <p:nvPr/>
          </p:nvSpPr>
          <p:spPr>
            <a:xfrm>
              <a:off x="11992019" y="29710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79" h="274319">
                  <a:moveTo>
                    <a:pt x="39736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5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8" y="240415"/>
                  </a:lnTo>
                  <a:lnTo>
                    <a:pt x="246832" y="241236"/>
                  </a:lnTo>
                  <a:lnTo>
                    <a:pt x="243650" y="242879"/>
                  </a:lnTo>
                  <a:lnTo>
                    <a:pt x="240570" y="244522"/>
                  </a:lnTo>
                  <a:lnTo>
                    <a:pt x="236925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7" y="269071"/>
                  </a:lnTo>
                  <a:lnTo>
                    <a:pt x="141847" y="273836"/>
                  </a:lnTo>
                  <a:lnTo>
                    <a:pt x="127850" y="273326"/>
                  </a:lnTo>
                  <a:lnTo>
                    <a:pt x="87942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4"/>
                  </a:lnTo>
                  <a:lnTo>
                    <a:pt x="490" y="122017"/>
                  </a:lnTo>
                  <a:lnTo>
                    <a:pt x="12292" y="74841"/>
                  </a:lnTo>
                  <a:lnTo>
                    <a:pt x="40380" y="34104"/>
                  </a:lnTo>
                  <a:lnTo>
                    <a:pt x="73155" y="12013"/>
                  </a:lnTo>
                  <a:lnTo>
                    <a:pt x="116675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40"/>
                  </a:lnTo>
                  <a:lnTo>
                    <a:pt x="258588" y="142000"/>
                  </a:lnTo>
                  <a:lnTo>
                    <a:pt x="39736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19925" y="2980029"/>
              <a:ext cx="203392" cy="122074"/>
            </a:xfrm>
            <a:prstGeom prst="rect">
              <a:avLst/>
            </a:prstGeom>
          </p:spPr>
        </p:pic>
      </p:grpSp>
      <p:grpSp>
        <p:nvGrpSpPr>
          <p:cNvPr id="113" name="object 113"/>
          <p:cNvGrpSpPr/>
          <p:nvPr/>
        </p:nvGrpSpPr>
        <p:grpSpPr>
          <a:xfrm>
            <a:off x="12484713" y="2865289"/>
            <a:ext cx="957580" cy="391795"/>
            <a:chOff x="12484713" y="2865289"/>
            <a:chExt cx="957580" cy="391795"/>
          </a:xfrm>
        </p:grpSpPr>
        <p:sp>
          <p:nvSpPr>
            <p:cNvPr id="114" name="object 114"/>
            <p:cNvSpPr/>
            <p:nvPr/>
          </p:nvSpPr>
          <p:spPr>
            <a:xfrm>
              <a:off x="12496543" y="2971067"/>
              <a:ext cx="483870" cy="274320"/>
            </a:xfrm>
            <a:custGeom>
              <a:avLst/>
              <a:gdLst/>
              <a:ahLst/>
              <a:cxnLst/>
              <a:rect l="l" t="t" r="r" b="b"/>
              <a:pathLst>
                <a:path w="483870" h="274319">
                  <a:moveTo>
                    <a:pt x="155862" y="50516"/>
                  </a:moveTo>
                  <a:lnTo>
                    <a:pt x="150831" y="42097"/>
                  </a:lnTo>
                  <a:lnTo>
                    <a:pt x="145543" y="36860"/>
                  </a:lnTo>
                  <a:lnTo>
                    <a:pt x="139998" y="34807"/>
                  </a:lnTo>
                  <a:lnTo>
                    <a:pt x="134556" y="32650"/>
                  </a:lnTo>
                  <a:lnTo>
                    <a:pt x="128242" y="31572"/>
                  </a:lnTo>
                  <a:lnTo>
                    <a:pt x="121055" y="31572"/>
                  </a:lnTo>
                  <a:lnTo>
                    <a:pt x="116434" y="31572"/>
                  </a:lnTo>
                  <a:lnTo>
                    <a:pt x="111505" y="32650"/>
                  </a:lnTo>
                  <a:lnTo>
                    <a:pt x="106270" y="34807"/>
                  </a:lnTo>
                  <a:lnTo>
                    <a:pt x="101033" y="36860"/>
                  </a:lnTo>
                  <a:lnTo>
                    <a:pt x="95899" y="39581"/>
                  </a:lnTo>
                  <a:lnTo>
                    <a:pt x="90868" y="42969"/>
                  </a:lnTo>
                  <a:lnTo>
                    <a:pt x="85837" y="46255"/>
                  </a:lnTo>
                  <a:lnTo>
                    <a:pt x="63762" y="64993"/>
                  </a:lnTo>
                  <a:lnTo>
                    <a:pt x="63762" y="229018"/>
                  </a:lnTo>
                  <a:lnTo>
                    <a:pt x="63762" y="232406"/>
                  </a:lnTo>
                  <a:lnTo>
                    <a:pt x="80549" y="263055"/>
                  </a:lnTo>
                  <a:lnTo>
                    <a:pt x="83937" y="263055"/>
                  </a:lnTo>
                  <a:lnTo>
                    <a:pt x="83937" y="269370"/>
                  </a:lnTo>
                  <a:lnTo>
                    <a:pt x="1848" y="269370"/>
                  </a:lnTo>
                  <a:lnTo>
                    <a:pt x="1848" y="263055"/>
                  </a:lnTo>
                  <a:lnTo>
                    <a:pt x="4826" y="263055"/>
                  </a:lnTo>
                  <a:lnTo>
                    <a:pt x="7547" y="261926"/>
                  </a:lnTo>
                  <a:lnTo>
                    <a:pt x="10010" y="259667"/>
                  </a:lnTo>
                  <a:lnTo>
                    <a:pt x="12578" y="257305"/>
                  </a:lnTo>
                  <a:lnTo>
                    <a:pt x="14786" y="254328"/>
                  </a:lnTo>
                  <a:lnTo>
                    <a:pt x="16633" y="250734"/>
                  </a:lnTo>
                  <a:lnTo>
                    <a:pt x="18584" y="247140"/>
                  </a:lnTo>
                  <a:lnTo>
                    <a:pt x="19970" y="243495"/>
                  </a:lnTo>
                  <a:lnTo>
                    <a:pt x="20791" y="239799"/>
                  </a:lnTo>
                  <a:lnTo>
                    <a:pt x="21613" y="236000"/>
                  </a:lnTo>
                  <a:lnTo>
                    <a:pt x="22024" y="232406"/>
                  </a:lnTo>
                  <a:lnTo>
                    <a:pt x="22024" y="229018"/>
                  </a:lnTo>
                  <a:lnTo>
                    <a:pt x="22024" y="52980"/>
                  </a:lnTo>
                  <a:lnTo>
                    <a:pt x="22024" y="47128"/>
                  </a:lnTo>
                  <a:lnTo>
                    <a:pt x="20124" y="41275"/>
                  </a:lnTo>
                  <a:lnTo>
                    <a:pt x="16325" y="35423"/>
                  </a:lnTo>
                  <a:lnTo>
                    <a:pt x="12629" y="29467"/>
                  </a:lnTo>
                  <a:lnTo>
                    <a:pt x="7186" y="25668"/>
                  </a:lnTo>
                  <a:lnTo>
                    <a:pt x="0" y="24026"/>
                  </a:lnTo>
                  <a:lnTo>
                    <a:pt x="0" y="18943"/>
                  </a:lnTo>
                  <a:lnTo>
                    <a:pt x="63762" y="0"/>
                  </a:lnTo>
                  <a:lnTo>
                    <a:pt x="63762" y="37887"/>
                  </a:lnTo>
                  <a:lnTo>
                    <a:pt x="67560" y="33267"/>
                  </a:lnTo>
                  <a:lnTo>
                    <a:pt x="89944" y="12321"/>
                  </a:lnTo>
                  <a:lnTo>
                    <a:pt x="95180" y="8727"/>
                  </a:lnTo>
                  <a:lnTo>
                    <a:pt x="100929" y="5801"/>
                  </a:lnTo>
                  <a:lnTo>
                    <a:pt x="107193" y="3542"/>
                  </a:lnTo>
                  <a:lnTo>
                    <a:pt x="113559" y="1180"/>
                  </a:lnTo>
                  <a:lnTo>
                    <a:pt x="120953" y="0"/>
                  </a:lnTo>
                  <a:lnTo>
                    <a:pt x="129372" y="0"/>
                  </a:lnTo>
                  <a:lnTo>
                    <a:pt x="135224" y="0"/>
                  </a:lnTo>
                  <a:lnTo>
                    <a:pt x="142771" y="1283"/>
                  </a:lnTo>
                  <a:lnTo>
                    <a:pt x="152011" y="3850"/>
                  </a:lnTo>
                  <a:lnTo>
                    <a:pt x="161252" y="6314"/>
                  </a:lnTo>
                  <a:lnTo>
                    <a:pt x="168851" y="9035"/>
                  </a:lnTo>
                  <a:lnTo>
                    <a:pt x="174805" y="12013"/>
                  </a:lnTo>
                  <a:lnTo>
                    <a:pt x="155862" y="50516"/>
                  </a:lnTo>
                  <a:close/>
                </a:path>
                <a:path w="483870" h="274319">
                  <a:moveTo>
                    <a:pt x="264986" y="142000"/>
                  </a:moveTo>
                  <a:lnTo>
                    <a:pt x="275612" y="183892"/>
                  </a:lnTo>
                  <a:lnTo>
                    <a:pt x="297328" y="219007"/>
                  </a:lnTo>
                  <a:lnTo>
                    <a:pt x="330596" y="243187"/>
                  </a:lnTo>
                  <a:lnTo>
                    <a:pt x="375875" y="252274"/>
                  </a:lnTo>
                  <a:lnTo>
                    <a:pt x="382970" y="252024"/>
                  </a:lnTo>
                  <a:lnTo>
                    <a:pt x="420154" y="243264"/>
                  </a:lnTo>
                  <a:lnTo>
                    <a:pt x="457656" y="217929"/>
                  </a:lnTo>
                  <a:lnTo>
                    <a:pt x="471825" y="192979"/>
                  </a:lnTo>
                  <a:lnTo>
                    <a:pt x="477524" y="192979"/>
                  </a:lnTo>
                  <a:lnTo>
                    <a:pt x="477524" y="240415"/>
                  </a:lnTo>
                  <a:lnTo>
                    <a:pt x="474958" y="240415"/>
                  </a:lnTo>
                  <a:lnTo>
                    <a:pt x="472082" y="241236"/>
                  </a:lnTo>
                  <a:lnTo>
                    <a:pt x="468900" y="242879"/>
                  </a:lnTo>
                  <a:lnTo>
                    <a:pt x="465820" y="244522"/>
                  </a:lnTo>
                  <a:lnTo>
                    <a:pt x="462175" y="246627"/>
                  </a:lnTo>
                  <a:lnTo>
                    <a:pt x="457965" y="249194"/>
                  </a:lnTo>
                  <a:lnTo>
                    <a:pt x="451101" y="253035"/>
                  </a:lnTo>
                  <a:lnTo>
                    <a:pt x="412347" y="269071"/>
                  </a:lnTo>
                  <a:lnTo>
                    <a:pt x="367097" y="273836"/>
                  </a:lnTo>
                  <a:lnTo>
                    <a:pt x="353101" y="273326"/>
                  </a:lnTo>
                  <a:lnTo>
                    <a:pt x="313192" y="265673"/>
                  </a:lnTo>
                  <a:lnTo>
                    <a:pt x="278221" y="248347"/>
                  </a:lnTo>
                  <a:lnTo>
                    <a:pt x="250469" y="220971"/>
                  </a:lnTo>
                  <a:lnTo>
                    <a:pt x="231747" y="182949"/>
                  </a:lnTo>
                  <a:lnTo>
                    <a:pt x="225250" y="133684"/>
                  </a:lnTo>
                  <a:lnTo>
                    <a:pt x="225741" y="122017"/>
                  </a:lnTo>
                  <a:lnTo>
                    <a:pt x="237542" y="74841"/>
                  </a:lnTo>
                  <a:lnTo>
                    <a:pt x="265630" y="34104"/>
                  </a:lnTo>
                  <a:lnTo>
                    <a:pt x="298406" y="12013"/>
                  </a:lnTo>
                  <a:lnTo>
                    <a:pt x="341925" y="750"/>
                  </a:lnTo>
                  <a:lnTo>
                    <a:pt x="358933" y="0"/>
                  </a:lnTo>
                  <a:lnTo>
                    <a:pt x="374219" y="673"/>
                  </a:lnTo>
                  <a:lnTo>
                    <a:pt x="414071" y="10780"/>
                  </a:lnTo>
                  <a:lnTo>
                    <a:pt x="453190" y="40351"/>
                  </a:lnTo>
                  <a:lnTo>
                    <a:pt x="476292" y="85169"/>
                  </a:lnTo>
                  <a:lnTo>
                    <a:pt x="483367" y="126840"/>
                  </a:lnTo>
                  <a:lnTo>
                    <a:pt x="483839" y="142000"/>
                  </a:lnTo>
                  <a:lnTo>
                    <a:pt x="264986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749699" y="2980029"/>
              <a:ext cx="203393" cy="122074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13042702" y="2967987"/>
              <a:ext cx="387350" cy="277495"/>
            </a:xfrm>
            <a:custGeom>
              <a:avLst/>
              <a:gdLst/>
              <a:ahLst/>
              <a:cxnLst/>
              <a:rect l="l" t="t" r="r" b="b"/>
              <a:pathLst>
                <a:path w="387350" h="277494">
                  <a:moveTo>
                    <a:pt x="238566" y="249810"/>
                  </a:moveTo>
                  <a:lnTo>
                    <a:pt x="235178" y="249810"/>
                  </a:lnTo>
                  <a:lnTo>
                    <a:pt x="231996" y="250529"/>
                  </a:lnTo>
                  <a:lnTo>
                    <a:pt x="229018" y="251966"/>
                  </a:lnTo>
                  <a:lnTo>
                    <a:pt x="226143" y="253404"/>
                  </a:lnTo>
                  <a:lnTo>
                    <a:pt x="222806" y="255200"/>
                  </a:lnTo>
                  <a:lnTo>
                    <a:pt x="219007" y="257357"/>
                  </a:lnTo>
                  <a:lnTo>
                    <a:pt x="213261" y="260533"/>
                  </a:lnTo>
                  <a:lnTo>
                    <a:pt x="172879" y="275261"/>
                  </a:lnTo>
                  <a:lnTo>
                    <a:pt x="148930" y="276916"/>
                  </a:lnTo>
                  <a:lnTo>
                    <a:pt x="133134" y="276272"/>
                  </a:lnTo>
                  <a:lnTo>
                    <a:pt x="89327" y="266597"/>
                  </a:lnTo>
                  <a:lnTo>
                    <a:pt x="52450" y="246297"/>
                  </a:lnTo>
                  <a:lnTo>
                    <a:pt x="24372" y="217275"/>
                  </a:lnTo>
                  <a:lnTo>
                    <a:pt x="6237" y="181178"/>
                  </a:lnTo>
                  <a:lnTo>
                    <a:pt x="0" y="139998"/>
                  </a:lnTo>
                  <a:lnTo>
                    <a:pt x="606" y="126599"/>
                  </a:lnTo>
                  <a:lnTo>
                    <a:pt x="9702" y="88249"/>
                  </a:lnTo>
                  <a:lnTo>
                    <a:pt x="29252" y="54492"/>
                  </a:lnTo>
                  <a:lnTo>
                    <a:pt x="58333" y="27645"/>
                  </a:lnTo>
                  <a:lnTo>
                    <a:pt x="96864" y="9491"/>
                  </a:lnTo>
                  <a:lnTo>
                    <a:pt x="143848" y="3080"/>
                  </a:lnTo>
                  <a:lnTo>
                    <a:pt x="154995" y="3417"/>
                  </a:lnTo>
                  <a:lnTo>
                    <a:pt x="195134" y="13745"/>
                  </a:lnTo>
                  <a:lnTo>
                    <a:pt x="210176" y="20945"/>
                  </a:lnTo>
                  <a:lnTo>
                    <a:pt x="213821" y="22640"/>
                  </a:lnTo>
                  <a:lnTo>
                    <a:pt x="217313" y="23872"/>
                  </a:lnTo>
                  <a:lnTo>
                    <a:pt x="220907" y="25104"/>
                  </a:lnTo>
                  <a:lnTo>
                    <a:pt x="224603" y="25720"/>
                  </a:lnTo>
                  <a:lnTo>
                    <a:pt x="228402" y="25720"/>
                  </a:lnTo>
                  <a:lnTo>
                    <a:pt x="228402" y="73772"/>
                  </a:lnTo>
                  <a:lnTo>
                    <a:pt x="222087" y="73772"/>
                  </a:lnTo>
                  <a:lnTo>
                    <a:pt x="220034" y="65763"/>
                  </a:lnTo>
                  <a:lnTo>
                    <a:pt x="216235" y="58730"/>
                  </a:lnTo>
                  <a:lnTo>
                    <a:pt x="210690" y="52672"/>
                  </a:lnTo>
                  <a:lnTo>
                    <a:pt x="205249" y="46512"/>
                  </a:lnTo>
                  <a:lnTo>
                    <a:pt x="198934" y="41327"/>
                  </a:lnTo>
                  <a:lnTo>
                    <a:pt x="191746" y="37117"/>
                  </a:lnTo>
                  <a:lnTo>
                    <a:pt x="184661" y="32907"/>
                  </a:lnTo>
                  <a:lnTo>
                    <a:pt x="176910" y="29776"/>
                  </a:lnTo>
                  <a:lnTo>
                    <a:pt x="168490" y="27722"/>
                  </a:lnTo>
                  <a:lnTo>
                    <a:pt x="160071" y="25566"/>
                  </a:lnTo>
                  <a:lnTo>
                    <a:pt x="151856" y="24488"/>
                  </a:lnTo>
                  <a:lnTo>
                    <a:pt x="143848" y="24488"/>
                  </a:lnTo>
                  <a:lnTo>
                    <a:pt x="131306" y="25065"/>
                  </a:lnTo>
                  <a:lnTo>
                    <a:pt x="89067" y="38638"/>
                  </a:lnTo>
                  <a:lnTo>
                    <a:pt x="60372" y="65407"/>
                  </a:lnTo>
                  <a:lnTo>
                    <a:pt x="44672" y="100965"/>
                  </a:lnTo>
                  <a:lnTo>
                    <a:pt x="41120" y="130449"/>
                  </a:lnTo>
                  <a:lnTo>
                    <a:pt x="41592" y="142097"/>
                  </a:lnTo>
                  <a:lnTo>
                    <a:pt x="52855" y="187223"/>
                  </a:lnTo>
                  <a:lnTo>
                    <a:pt x="77843" y="224744"/>
                  </a:lnTo>
                  <a:lnTo>
                    <a:pt x="115134" y="249377"/>
                  </a:lnTo>
                  <a:lnTo>
                    <a:pt x="150162" y="255354"/>
                  </a:lnTo>
                  <a:lnTo>
                    <a:pt x="158835" y="255046"/>
                  </a:lnTo>
                  <a:lnTo>
                    <a:pt x="196444" y="244574"/>
                  </a:lnTo>
                  <a:lnTo>
                    <a:pt x="228916" y="212590"/>
                  </a:lnTo>
                  <a:lnTo>
                    <a:pt x="232252" y="200526"/>
                  </a:lnTo>
                  <a:lnTo>
                    <a:pt x="238566" y="200526"/>
                  </a:lnTo>
                  <a:lnTo>
                    <a:pt x="238566" y="249810"/>
                  </a:lnTo>
                  <a:close/>
                </a:path>
                <a:path w="387350" h="277494">
                  <a:moveTo>
                    <a:pt x="305403" y="272450"/>
                  </a:moveTo>
                  <a:lnTo>
                    <a:pt x="305403" y="266135"/>
                  </a:lnTo>
                  <a:lnTo>
                    <a:pt x="308689" y="266135"/>
                  </a:lnTo>
                  <a:lnTo>
                    <a:pt x="311615" y="264903"/>
                  </a:lnTo>
                  <a:lnTo>
                    <a:pt x="324192" y="242571"/>
                  </a:lnTo>
                  <a:lnTo>
                    <a:pt x="325117" y="238567"/>
                  </a:lnTo>
                  <a:lnTo>
                    <a:pt x="325580" y="234871"/>
                  </a:lnTo>
                  <a:lnTo>
                    <a:pt x="325580" y="231482"/>
                  </a:lnTo>
                  <a:lnTo>
                    <a:pt x="325580" y="56677"/>
                  </a:lnTo>
                  <a:lnTo>
                    <a:pt x="325580" y="49592"/>
                  </a:lnTo>
                  <a:lnTo>
                    <a:pt x="324502" y="42815"/>
                  </a:lnTo>
                  <a:lnTo>
                    <a:pt x="322345" y="36347"/>
                  </a:lnTo>
                  <a:lnTo>
                    <a:pt x="320292" y="29776"/>
                  </a:lnTo>
                  <a:lnTo>
                    <a:pt x="314183" y="26233"/>
                  </a:lnTo>
                  <a:lnTo>
                    <a:pt x="304017" y="25720"/>
                  </a:lnTo>
                  <a:lnTo>
                    <a:pt x="304017" y="20175"/>
                  </a:lnTo>
                  <a:lnTo>
                    <a:pt x="367163" y="0"/>
                  </a:lnTo>
                  <a:lnTo>
                    <a:pt x="367163" y="231482"/>
                  </a:lnTo>
                  <a:lnTo>
                    <a:pt x="367163" y="234871"/>
                  </a:lnTo>
                  <a:lnTo>
                    <a:pt x="383950" y="266135"/>
                  </a:lnTo>
                  <a:lnTo>
                    <a:pt x="387339" y="266135"/>
                  </a:lnTo>
                  <a:lnTo>
                    <a:pt x="387339" y="272450"/>
                  </a:lnTo>
                  <a:lnTo>
                    <a:pt x="305403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39357" y="2865289"/>
              <a:ext cx="83570" cy="82955"/>
            </a:xfrm>
            <a:prstGeom prst="rect">
              <a:avLst/>
            </a:prstGeom>
          </p:spPr>
        </p:pic>
      </p:grpSp>
      <p:sp>
        <p:nvSpPr>
          <p:cNvPr id="118" name="object 118"/>
          <p:cNvSpPr/>
          <p:nvPr/>
        </p:nvSpPr>
        <p:spPr>
          <a:xfrm>
            <a:off x="13513875" y="2971067"/>
            <a:ext cx="267970" cy="401955"/>
          </a:xfrm>
          <a:custGeom>
            <a:avLst/>
            <a:gdLst/>
            <a:ahLst/>
            <a:cxnLst/>
            <a:rect l="l" t="t" r="r" b="b"/>
            <a:pathLst>
              <a:path w="267969" h="401954">
                <a:moveTo>
                  <a:pt x="133838" y="0"/>
                </a:moveTo>
                <a:lnTo>
                  <a:pt x="179782" y="6584"/>
                </a:lnTo>
                <a:lnTo>
                  <a:pt x="215697" y="25219"/>
                </a:lnTo>
                <a:lnTo>
                  <a:pt x="249041" y="62606"/>
                </a:lnTo>
                <a:lnTo>
                  <a:pt x="262931" y="98183"/>
                </a:lnTo>
                <a:lnTo>
                  <a:pt x="267523" y="136302"/>
                </a:lnTo>
                <a:lnTo>
                  <a:pt x="267032" y="148892"/>
                </a:lnTo>
                <a:lnTo>
                  <a:pt x="255221" y="198138"/>
                </a:lnTo>
                <a:lnTo>
                  <a:pt x="227132" y="239558"/>
                </a:lnTo>
                <a:lnTo>
                  <a:pt x="195598" y="261823"/>
                </a:lnTo>
                <a:lnTo>
                  <a:pt x="154764" y="273085"/>
                </a:lnTo>
                <a:lnTo>
                  <a:pt x="138920" y="273836"/>
                </a:lnTo>
                <a:lnTo>
                  <a:pt x="129073" y="273191"/>
                </a:lnTo>
                <a:lnTo>
                  <a:pt x="88740" y="257944"/>
                </a:lnTo>
                <a:lnTo>
                  <a:pt x="61913" y="237181"/>
                </a:lnTo>
                <a:lnTo>
                  <a:pt x="61913" y="360854"/>
                </a:lnTo>
                <a:lnTo>
                  <a:pt x="61913" y="364242"/>
                </a:lnTo>
                <a:lnTo>
                  <a:pt x="62324" y="367939"/>
                </a:lnTo>
                <a:lnTo>
                  <a:pt x="78700" y="395507"/>
                </a:lnTo>
                <a:lnTo>
                  <a:pt x="82090" y="395507"/>
                </a:lnTo>
                <a:lnTo>
                  <a:pt x="82090" y="401822"/>
                </a:lnTo>
                <a:lnTo>
                  <a:pt x="0" y="401822"/>
                </a:lnTo>
                <a:lnTo>
                  <a:pt x="0" y="395507"/>
                </a:lnTo>
                <a:lnTo>
                  <a:pt x="2977" y="395507"/>
                </a:lnTo>
                <a:lnTo>
                  <a:pt x="5699" y="394224"/>
                </a:lnTo>
                <a:lnTo>
                  <a:pt x="8163" y="391657"/>
                </a:lnTo>
                <a:lnTo>
                  <a:pt x="10729" y="389193"/>
                </a:lnTo>
                <a:lnTo>
                  <a:pt x="12937" y="386266"/>
                </a:lnTo>
                <a:lnTo>
                  <a:pt x="14786" y="382878"/>
                </a:lnTo>
                <a:lnTo>
                  <a:pt x="16736" y="379592"/>
                </a:lnTo>
                <a:lnTo>
                  <a:pt x="18122" y="375947"/>
                </a:lnTo>
                <a:lnTo>
                  <a:pt x="18944" y="371943"/>
                </a:lnTo>
                <a:lnTo>
                  <a:pt x="19766" y="367939"/>
                </a:lnTo>
                <a:lnTo>
                  <a:pt x="20176" y="364242"/>
                </a:lnTo>
                <a:lnTo>
                  <a:pt x="20176" y="360854"/>
                </a:lnTo>
                <a:lnTo>
                  <a:pt x="20176" y="41583"/>
                </a:lnTo>
                <a:lnTo>
                  <a:pt x="20176" y="37784"/>
                </a:lnTo>
                <a:lnTo>
                  <a:pt x="20074" y="34139"/>
                </a:lnTo>
                <a:lnTo>
                  <a:pt x="19868" y="30648"/>
                </a:lnTo>
                <a:lnTo>
                  <a:pt x="19662" y="27055"/>
                </a:lnTo>
                <a:lnTo>
                  <a:pt x="18944" y="23923"/>
                </a:lnTo>
                <a:lnTo>
                  <a:pt x="17711" y="21253"/>
                </a:lnTo>
                <a:lnTo>
                  <a:pt x="16480" y="18481"/>
                </a:lnTo>
                <a:lnTo>
                  <a:pt x="14478" y="16171"/>
                </a:lnTo>
                <a:lnTo>
                  <a:pt x="11705" y="14323"/>
                </a:lnTo>
                <a:lnTo>
                  <a:pt x="9035" y="12372"/>
                </a:lnTo>
                <a:lnTo>
                  <a:pt x="5133" y="11191"/>
                </a:lnTo>
                <a:lnTo>
                  <a:pt x="0" y="10780"/>
                </a:lnTo>
                <a:lnTo>
                  <a:pt x="0" y="4466"/>
                </a:lnTo>
                <a:lnTo>
                  <a:pt x="61913" y="4466"/>
                </a:lnTo>
                <a:lnTo>
                  <a:pt x="61913" y="32188"/>
                </a:lnTo>
                <a:lnTo>
                  <a:pt x="68555" y="25056"/>
                </a:lnTo>
                <a:lnTo>
                  <a:pt x="101755" y="4851"/>
                </a:lnTo>
                <a:lnTo>
                  <a:pt x="122469" y="539"/>
                </a:lnTo>
                <a:lnTo>
                  <a:pt x="133838" y="0"/>
                </a:lnTo>
                <a:close/>
              </a:path>
              <a:path w="267969" h="401954">
                <a:moveTo>
                  <a:pt x="139536" y="252274"/>
                </a:moveTo>
                <a:lnTo>
                  <a:pt x="177886" y="242263"/>
                </a:lnTo>
                <a:lnTo>
                  <a:pt x="210027" y="209853"/>
                </a:lnTo>
                <a:lnTo>
                  <a:pt x="224667" y="164871"/>
                </a:lnTo>
                <a:lnTo>
                  <a:pt x="225938" y="145081"/>
                </a:lnTo>
                <a:lnTo>
                  <a:pt x="225543" y="133799"/>
                </a:lnTo>
                <a:lnTo>
                  <a:pt x="216110" y="89636"/>
                </a:lnTo>
                <a:lnTo>
                  <a:pt x="194953" y="52682"/>
                </a:lnTo>
                <a:lnTo>
                  <a:pt x="162956" y="27645"/>
                </a:lnTo>
                <a:lnTo>
                  <a:pt x="132606" y="21407"/>
                </a:lnTo>
                <a:lnTo>
                  <a:pt x="126003" y="21725"/>
                </a:lnTo>
                <a:lnTo>
                  <a:pt x="88751" y="36626"/>
                </a:lnTo>
                <a:lnTo>
                  <a:pt x="65292" y="70095"/>
                </a:lnTo>
                <a:lnTo>
                  <a:pt x="61913" y="92100"/>
                </a:lnTo>
                <a:lnTo>
                  <a:pt x="61913" y="174805"/>
                </a:lnTo>
                <a:lnTo>
                  <a:pt x="72560" y="212924"/>
                </a:lnTo>
                <a:lnTo>
                  <a:pt x="104903" y="243592"/>
                </a:lnTo>
                <a:lnTo>
                  <a:pt x="139536" y="25227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9" name="object 119"/>
          <p:cNvGrpSpPr/>
          <p:nvPr/>
        </p:nvGrpSpPr>
        <p:grpSpPr>
          <a:xfrm>
            <a:off x="13849579" y="2865289"/>
            <a:ext cx="107314" cy="387350"/>
            <a:chOff x="13849579" y="2865289"/>
            <a:chExt cx="107314" cy="387350"/>
          </a:xfrm>
        </p:grpSpPr>
        <p:sp>
          <p:nvSpPr>
            <p:cNvPr id="120" name="object 120"/>
            <p:cNvSpPr/>
            <p:nvPr/>
          </p:nvSpPr>
          <p:spPr>
            <a:xfrm>
              <a:off x="13861409" y="2967987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19" h="273050">
                  <a:moveTo>
                    <a:pt x="1385" y="272450"/>
                  </a:moveTo>
                  <a:lnTo>
                    <a:pt x="1385" y="266135"/>
                  </a:lnTo>
                  <a:lnTo>
                    <a:pt x="4671" y="266135"/>
                  </a:lnTo>
                  <a:lnTo>
                    <a:pt x="7598" y="264903"/>
                  </a:lnTo>
                  <a:lnTo>
                    <a:pt x="20175" y="242571"/>
                  </a:lnTo>
                  <a:lnTo>
                    <a:pt x="21099" y="238567"/>
                  </a:lnTo>
                  <a:lnTo>
                    <a:pt x="21562" y="234871"/>
                  </a:lnTo>
                  <a:lnTo>
                    <a:pt x="21562" y="231482"/>
                  </a:lnTo>
                  <a:lnTo>
                    <a:pt x="21562" y="56677"/>
                  </a:lnTo>
                  <a:lnTo>
                    <a:pt x="21562" y="49592"/>
                  </a:lnTo>
                  <a:lnTo>
                    <a:pt x="20484" y="42815"/>
                  </a:lnTo>
                  <a:lnTo>
                    <a:pt x="18327" y="36347"/>
                  </a:lnTo>
                  <a:lnTo>
                    <a:pt x="16274" y="29776"/>
                  </a:lnTo>
                  <a:lnTo>
                    <a:pt x="10165" y="26233"/>
                  </a:lnTo>
                  <a:lnTo>
                    <a:pt x="0" y="25720"/>
                  </a:lnTo>
                  <a:lnTo>
                    <a:pt x="0" y="20175"/>
                  </a:lnTo>
                  <a:lnTo>
                    <a:pt x="63146" y="0"/>
                  </a:lnTo>
                  <a:lnTo>
                    <a:pt x="63146" y="231482"/>
                  </a:lnTo>
                  <a:lnTo>
                    <a:pt x="63146" y="234871"/>
                  </a:lnTo>
                  <a:lnTo>
                    <a:pt x="79933" y="266135"/>
                  </a:lnTo>
                  <a:lnTo>
                    <a:pt x="83321" y="266135"/>
                  </a:lnTo>
                  <a:lnTo>
                    <a:pt x="83321" y="272450"/>
                  </a:lnTo>
                  <a:lnTo>
                    <a:pt x="1385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54046" y="2865289"/>
              <a:ext cx="83570" cy="82955"/>
            </a:xfrm>
            <a:prstGeom prst="rect">
              <a:avLst/>
            </a:prstGeom>
          </p:spPr>
        </p:pic>
      </p:grpSp>
      <p:grpSp>
        <p:nvGrpSpPr>
          <p:cNvPr id="122" name="object 122"/>
          <p:cNvGrpSpPr/>
          <p:nvPr/>
        </p:nvGrpSpPr>
        <p:grpSpPr>
          <a:xfrm>
            <a:off x="14011191" y="2851427"/>
            <a:ext cx="1102360" cy="406400"/>
            <a:chOff x="14011191" y="2851427"/>
            <a:chExt cx="1102360" cy="406400"/>
          </a:xfrm>
        </p:grpSpPr>
        <p:sp>
          <p:nvSpPr>
            <p:cNvPr id="123" name="object 123"/>
            <p:cNvSpPr/>
            <p:nvPr/>
          </p:nvSpPr>
          <p:spPr>
            <a:xfrm>
              <a:off x="14023021" y="29710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80" h="274319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5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7" y="240415"/>
                  </a:lnTo>
                  <a:lnTo>
                    <a:pt x="246832" y="241236"/>
                  </a:lnTo>
                  <a:lnTo>
                    <a:pt x="243650" y="242879"/>
                  </a:lnTo>
                  <a:lnTo>
                    <a:pt x="240570" y="244522"/>
                  </a:lnTo>
                  <a:lnTo>
                    <a:pt x="236925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7" y="269071"/>
                  </a:lnTo>
                  <a:lnTo>
                    <a:pt x="141847" y="273836"/>
                  </a:lnTo>
                  <a:lnTo>
                    <a:pt x="127850" y="273326"/>
                  </a:lnTo>
                  <a:lnTo>
                    <a:pt x="87942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6" y="182949"/>
                  </a:lnTo>
                  <a:lnTo>
                    <a:pt x="0" y="133684"/>
                  </a:lnTo>
                  <a:lnTo>
                    <a:pt x="490" y="122017"/>
                  </a:lnTo>
                  <a:lnTo>
                    <a:pt x="12291" y="74841"/>
                  </a:lnTo>
                  <a:lnTo>
                    <a:pt x="40380" y="34104"/>
                  </a:lnTo>
                  <a:lnTo>
                    <a:pt x="73155" y="12013"/>
                  </a:lnTo>
                  <a:lnTo>
                    <a:pt x="116674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40"/>
                  </a:lnTo>
                  <a:lnTo>
                    <a:pt x="258588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050927" y="2980029"/>
              <a:ext cx="203393" cy="122074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14349012" y="2863257"/>
              <a:ext cx="753110" cy="382270"/>
            </a:xfrm>
            <a:custGeom>
              <a:avLst/>
              <a:gdLst/>
              <a:ahLst/>
              <a:cxnLst/>
              <a:rect l="l" t="t" r="r" b="b"/>
              <a:pathLst>
                <a:path w="753109" h="382269">
                  <a:moveTo>
                    <a:pt x="254276" y="336212"/>
                  </a:moveTo>
                  <a:lnTo>
                    <a:pt x="254276" y="339600"/>
                  </a:lnTo>
                  <a:lnTo>
                    <a:pt x="254686" y="343296"/>
                  </a:lnTo>
                  <a:lnTo>
                    <a:pt x="271063" y="370865"/>
                  </a:lnTo>
                  <a:lnTo>
                    <a:pt x="274453" y="370865"/>
                  </a:lnTo>
                  <a:lnTo>
                    <a:pt x="274453" y="377179"/>
                  </a:lnTo>
                  <a:lnTo>
                    <a:pt x="193133" y="377179"/>
                  </a:lnTo>
                  <a:lnTo>
                    <a:pt x="193133" y="370865"/>
                  </a:lnTo>
                  <a:lnTo>
                    <a:pt x="196008" y="370865"/>
                  </a:lnTo>
                  <a:lnTo>
                    <a:pt x="198678" y="369633"/>
                  </a:lnTo>
                  <a:lnTo>
                    <a:pt x="201142" y="367169"/>
                  </a:lnTo>
                  <a:lnTo>
                    <a:pt x="203708" y="364602"/>
                  </a:lnTo>
                  <a:lnTo>
                    <a:pt x="205916" y="361624"/>
                  </a:lnTo>
                  <a:lnTo>
                    <a:pt x="207764" y="358236"/>
                  </a:lnTo>
                  <a:lnTo>
                    <a:pt x="209715" y="354847"/>
                  </a:lnTo>
                  <a:lnTo>
                    <a:pt x="211101" y="351202"/>
                  </a:lnTo>
                  <a:lnTo>
                    <a:pt x="211923" y="347301"/>
                  </a:lnTo>
                  <a:lnTo>
                    <a:pt x="212847" y="343296"/>
                  </a:lnTo>
                  <a:lnTo>
                    <a:pt x="213309" y="339600"/>
                  </a:lnTo>
                  <a:lnTo>
                    <a:pt x="213309" y="336212"/>
                  </a:lnTo>
                  <a:lnTo>
                    <a:pt x="213309" y="218853"/>
                  </a:lnTo>
                  <a:lnTo>
                    <a:pt x="206994" y="179118"/>
                  </a:lnTo>
                  <a:lnTo>
                    <a:pt x="184335" y="145456"/>
                  </a:lnTo>
                  <a:lnTo>
                    <a:pt x="145061" y="128938"/>
                  </a:lnTo>
                  <a:lnTo>
                    <a:pt x="138149" y="128601"/>
                  </a:lnTo>
                  <a:lnTo>
                    <a:pt x="131238" y="128957"/>
                  </a:lnTo>
                  <a:lnTo>
                    <a:pt x="92138" y="144840"/>
                  </a:lnTo>
                  <a:lnTo>
                    <a:pt x="66870" y="176798"/>
                  </a:lnTo>
                  <a:lnTo>
                    <a:pt x="63145" y="196059"/>
                  </a:lnTo>
                  <a:lnTo>
                    <a:pt x="63145" y="336212"/>
                  </a:lnTo>
                  <a:lnTo>
                    <a:pt x="63145" y="339600"/>
                  </a:lnTo>
                  <a:lnTo>
                    <a:pt x="79932" y="370865"/>
                  </a:lnTo>
                  <a:lnTo>
                    <a:pt x="83321" y="370865"/>
                  </a:lnTo>
                  <a:lnTo>
                    <a:pt x="83321" y="377179"/>
                  </a:lnTo>
                  <a:lnTo>
                    <a:pt x="1231" y="377179"/>
                  </a:lnTo>
                  <a:lnTo>
                    <a:pt x="1231" y="370865"/>
                  </a:lnTo>
                  <a:lnTo>
                    <a:pt x="4209" y="370865"/>
                  </a:lnTo>
                  <a:lnTo>
                    <a:pt x="6930" y="369633"/>
                  </a:lnTo>
                  <a:lnTo>
                    <a:pt x="9394" y="367169"/>
                  </a:lnTo>
                  <a:lnTo>
                    <a:pt x="11960" y="364602"/>
                  </a:lnTo>
                  <a:lnTo>
                    <a:pt x="14168" y="361624"/>
                  </a:lnTo>
                  <a:lnTo>
                    <a:pt x="16017" y="358236"/>
                  </a:lnTo>
                  <a:lnTo>
                    <a:pt x="17967" y="354847"/>
                  </a:lnTo>
                  <a:lnTo>
                    <a:pt x="19353" y="351202"/>
                  </a:lnTo>
                  <a:lnTo>
                    <a:pt x="20175" y="347301"/>
                  </a:lnTo>
                  <a:lnTo>
                    <a:pt x="20997" y="343296"/>
                  </a:lnTo>
                  <a:lnTo>
                    <a:pt x="21408" y="339600"/>
                  </a:lnTo>
                  <a:lnTo>
                    <a:pt x="21408" y="336212"/>
                  </a:lnTo>
                  <a:lnTo>
                    <a:pt x="21408" y="162022"/>
                  </a:lnTo>
                  <a:lnTo>
                    <a:pt x="21408" y="154937"/>
                  </a:lnTo>
                  <a:lnTo>
                    <a:pt x="20381" y="148161"/>
                  </a:lnTo>
                  <a:lnTo>
                    <a:pt x="18328" y="141692"/>
                  </a:lnTo>
                  <a:lnTo>
                    <a:pt x="16273" y="135121"/>
                  </a:lnTo>
                  <a:lnTo>
                    <a:pt x="10164" y="131630"/>
                  </a:lnTo>
                  <a:lnTo>
                    <a:pt x="0" y="131219"/>
                  </a:lnTo>
                  <a:lnTo>
                    <a:pt x="0" y="125521"/>
                  </a:lnTo>
                  <a:lnTo>
                    <a:pt x="63145" y="105345"/>
                  </a:lnTo>
                  <a:lnTo>
                    <a:pt x="63145" y="139998"/>
                  </a:lnTo>
                  <a:lnTo>
                    <a:pt x="66020" y="136610"/>
                  </a:lnTo>
                  <a:lnTo>
                    <a:pt x="91175" y="117666"/>
                  </a:lnTo>
                  <a:lnTo>
                    <a:pt x="97747" y="114072"/>
                  </a:lnTo>
                  <a:lnTo>
                    <a:pt x="135974" y="105566"/>
                  </a:lnTo>
                  <a:lnTo>
                    <a:pt x="144464" y="105345"/>
                  </a:lnTo>
                  <a:lnTo>
                    <a:pt x="158768" y="105980"/>
                  </a:lnTo>
                  <a:lnTo>
                    <a:pt x="204905" y="120900"/>
                  </a:lnTo>
                  <a:lnTo>
                    <a:pt x="235188" y="149903"/>
                  </a:lnTo>
                  <a:lnTo>
                    <a:pt x="250897" y="186462"/>
                  </a:lnTo>
                  <a:lnTo>
                    <a:pt x="254276" y="214387"/>
                  </a:lnTo>
                  <a:lnTo>
                    <a:pt x="254276" y="336212"/>
                  </a:lnTo>
                  <a:close/>
                </a:path>
                <a:path w="753109" h="382269">
                  <a:moveTo>
                    <a:pt x="413853" y="133684"/>
                  </a:moveTo>
                  <a:lnTo>
                    <a:pt x="413853" y="285695"/>
                  </a:lnTo>
                  <a:lnTo>
                    <a:pt x="413892" y="293733"/>
                  </a:lnTo>
                  <a:lnTo>
                    <a:pt x="417550" y="337444"/>
                  </a:lnTo>
                  <a:lnTo>
                    <a:pt x="433156" y="355772"/>
                  </a:lnTo>
                  <a:lnTo>
                    <a:pt x="439111" y="355772"/>
                  </a:lnTo>
                  <a:lnTo>
                    <a:pt x="473494" y="329243"/>
                  </a:lnTo>
                  <a:lnTo>
                    <a:pt x="478847" y="312802"/>
                  </a:lnTo>
                  <a:lnTo>
                    <a:pt x="484391" y="312802"/>
                  </a:lnTo>
                  <a:lnTo>
                    <a:pt x="484391" y="358852"/>
                  </a:lnTo>
                  <a:lnTo>
                    <a:pt x="480695" y="358852"/>
                  </a:lnTo>
                  <a:lnTo>
                    <a:pt x="477563" y="360135"/>
                  </a:lnTo>
                  <a:lnTo>
                    <a:pt x="441931" y="376862"/>
                  </a:lnTo>
                  <a:lnTo>
                    <a:pt x="433413" y="377179"/>
                  </a:lnTo>
                  <a:lnTo>
                    <a:pt x="422651" y="376631"/>
                  </a:lnTo>
                  <a:lnTo>
                    <a:pt x="387092" y="358082"/>
                  </a:lnTo>
                  <a:lnTo>
                    <a:pt x="373858" y="321542"/>
                  </a:lnTo>
                  <a:lnTo>
                    <a:pt x="372115" y="276916"/>
                  </a:lnTo>
                  <a:lnTo>
                    <a:pt x="372115" y="133684"/>
                  </a:lnTo>
                  <a:lnTo>
                    <a:pt x="336846" y="133684"/>
                  </a:lnTo>
                  <a:lnTo>
                    <a:pt x="336846" y="112276"/>
                  </a:lnTo>
                  <a:lnTo>
                    <a:pt x="372115" y="112276"/>
                  </a:lnTo>
                  <a:lnTo>
                    <a:pt x="372115" y="56061"/>
                  </a:lnTo>
                  <a:lnTo>
                    <a:pt x="372115" y="48976"/>
                  </a:lnTo>
                  <a:lnTo>
                    <a:pt x="371191" y="42405"/>
                  </a:lnTo>
                  <a:lnTo>
                    <a:pt x="369343" y="36347"/>
                  </a:lnTo>
                  <a:lnTo>
                    <a:pt x="367494" y="30186"/>
                  </a:lnTo>
                  <a:lnTo>
                    <a:pt x="361282" y="26901"/>
                  </a:lnTo>
                  <a:lnTo>
                    <a:pt x="350707" y="26490"/>
                  </a:lnTo>
                  <a:lnTo>
                    <a:pt x="350707" y="20175"/>
                  </a:lnTo>
                  <a:lnTo>
                    <a:pt x="413853" y="0"/>
                  </a:lnTo>
                  <a:lnTo>
                    <a:pt x="413853" y="112276"/>
                  </a:lnTo>
                  <a:lnTo>
                    <a:pt x="484391" y="112276"/>
                  </a:lnTo>
                  <a:lnTo>
                    <a:pt x="484391" y="133684"/>
                  </a:lnTo>
                  <a:lnTo>
                    <a:pt x="413853" y="133684"/>
                  </a:lnTo>
                  <a:close/>
                </a:path>
                <a:path w="753109" h="382269">
                  <a:moveTo>
                    <a:pt x="752618" y="305255"/>
                  </a:moveTo>
                  <a:lnTo>
                    <a:pt x="739844" y="342315"/>
                  </a:lnTo>
                  <a:lnTo>
                    <a:pt x="706607" y="369171"/>
                  </a:lnTo>
                  <a:lnTo>
                    <a:pt x="669142" y="380760"/>
                  </a:lnTo>
                  <a:lnTo>
                    <a:pt x="647889" y="382262"/>
                  </a:lnTo>
                  <a:lnTo>
                    <a:pt x="634894" y="381809"/>
                  </a:lnTo>
                  <a:lnTo>
                    <a:pt x="595369" y="371375"/>
                  </a:lnTo>
                  <a:lnTo>
                    <a:pt x="574578" y="360084"/>
                  </a:lnTo>
                  <a:lnTo>
                    <a:pt x="569136" y="356798"/>
                  </a:lnTo>
                  <a:lnTo>
                    <a:pt x="564105" y="354026"/>
                  </a:lnTo>
                  <a:lnTo>
                    <a:pt x="559485" y="351767"/>
                  </a:lnTo>
                  <a:lnTo>
                    <a:pt x="554864" y="349406"/>
                  </a:lnTo>
                  <a:lnTo>
                    <a:pt x="549833" y="348225"/>
                  </a:lnTo>
                  <a:lnTo>
                    <a:pt x="544391" y="348225"/>
                  </a:lnTo>
                  <a:lnTo>
                    <a:pt x="544391" y="300173"/>
                  </a:lnTo>
                  <a:lnTo>
                    <a:pt x="550705" y="300173"/>
                  </a:lnTo>
                  <a:lnTo>
                    <a:pt x="551938" y="306128"/>
                  </a:lnTo>
                  <a:lnTo>
                    <a:pt x="555583" y="312596"/>
                  </a:lnTo>
                  <a:lnTo>
                    <a:pt x="583819" y="338676"/>
                  </a:lnTo>
                  <a:lnTo>
                    <a:pt x="619945" y="356089"/>
                  </a:lnTo>
                  <a:lnTo>
                    <a:pt x="643422" y="359468"/>
                  </a:lnTo>
                  <a:lnTo>
                    <a:pt x="651020" y="359468"/>
                  </a:lnTo>
                  <a:lnTo>
                    <a:pt x="658772" y="358646"/>
                  </a:lnTo>
                  <a:lnTo>
                    <a:pt x="666679" y="357004"/>
                  </a:lnTo>
                  <a:lnTo>
                    <a:pt x="674687" y="355361"/>
                  </a:lnTo>
                  <a:lnTo>
                    <a:pt x="681926" y="352640"/>
                  </a:lnTo>
                  <a:lnTo>
                    <a:pt x="688395" y="348841"/>
                  </a:lnTo>
                  <a:lnTo>
                    <a:pt x="694965" y="345042"/>
                  </a:lnTo>
                  <a:lnTo>
                    <a:pt x="700459" y="340319"/>
                  </a:lnTo>
                  <a:lnTo>
                    <a:pt x="704874" y="334672"/>
                  </a:lnTo>
                  <a:lnTo>
                    <a:pt x="709289" y="328922"/>
                  </a:lnTo>
                  <a:lnTo>
                    <a:pt x="711497" y="322042"/>
                  </a:lnTo>
                  <a:lnTo>
                    <a:pt x="711497" y="314034"/>
                  </a:lnTo>
                  <a:lnTo>
                    <a:pt x="711497" y="306128"/>
                  </a:lnTo>
                  <a:lnTo>
                    <a:pt x="709186" y="299248"/>
                  </a:lnTo>
                  <a:lnTo>
                    <a:pt x="704566" y="293396"/>
                  </a:lnTo>
                  <a:lnTo>
                    <a:pt x="699945" y="287441"/>
                  </a:lnTo>
                  <a:lnTo>
                    <a:pt x="662366" y="266135"/>
                  </a:lnTo>
                  <a:lnTo>
                    <a:pt x="626384" y="254122"/>
                  </a:lnTo>
                  <a:lnTo>
                    <a:pt x="618087" y="251350"/>
                  </a:lnTo>
                  <a:lnTo>
                    <a:pt x="578332" y="234659"/>
                  </a:lnTo>
                  <a:lnTo>
                    <a:pt x="546365" y="203307"/>
                  </a:lnTo>
                  <a:lnTo>
                    <a:pt x="541773" y="180350"/>
                  </a:lnTo>
                  <a:lnTo>
                    <a:pt x="542110" y="173188"/>
                  </a:lnTo>
                  <a:lnTo>
                    <a:pt x="559148" y="134752"/>
                  </a:lnTo>
                  <a:lnTo>
                    <a:pt x="596756" y="113816"/>
                  </a:lnTo>
                  <a:lnTo>
                    <a:pt x="644038" y="107809"/>
                  </a:lnTo>
                  <a:lnTo>
                    <a:pt x="655666" y="108069"/>
                  </a:lnTo>
                  <a:lnTo>
                    <a:pt x="698714" y="117461"/>
                  </a:lnTo>
                  <a:lnTo>
                    <a:pt x="708364" y="122492"/>
                  </a:lnTo>
                  <a:lnTo>
                    <a:pt x="712164" y="124083"/>
                  </a:lnTo>
                  <a:lnTo>
                    <a:pt x="715963" y="125213"/>
                  </a:lnTo>
                  <a:lnTo>
                    <a:pt x="719761" y="126240"/>
                  </a:lnTo>
                  <a:lnTo>
                    <a:pt x="723972" y="126753"/>
                  </a:lnTo>
                  <a:lnTo>
                    <a:pt x="728592" y="126753"/>
                  </a:lnTo>
                  <a:lnTo>
                    <a:pt x="728592" y="170955"/>
                  </a:lnTo>
                  <a:lnTo>
                    <a:pt x="723509" y="170955"/>
                  </a:lnTo>
                  <a:lnTo>
                    <a:pt x="717059" y="161127"/>
                  </a:lnTo>
                  <a:lnTo>
                    <a:pt x="709109" y="152589"/>
                  </a:lnTo>
                  <a:lnTo>
                    <a:pt x="665138" y="131296"/>
                  </a:lnTo>
                  <a:lnTo>
                    <a:pt x="640958" y="128601"/>
                  </a:lnTo>
                  <a:lnTo>
                    <a:pt x="633305" y="128861"/>
                  </a:lnTo>
                  <a:lnTo>
                    <a:pt x="595062" y="142770"/>
                  </a:lnTo>
                  <a:lnTo>
                    <a:pt x="580892" y="166540"/>
                  </a:lnTo>
                  <a:lnTo>
                    <a:pt x="580892" y="171571"/>
                  </a:lnTo>
                  <a:lnTo>
                    <a:pt x="580892" y="178656"/>
                  </a:lnTo>
                  <a:lnTo>
                    <a:pt x="608615" y="205887"/>
                  </a:lnTo>
                  <a:lnTo>
                    <a:pt x="646993" y="221048"/>
                  </a:lnTo>
                  <a:lnTo>
                    <a:pt x="654203" y="223320"/>
                  </a:lnTo>
                  <a:lnTo>
                    <a:pt x="662991" y="226159"/>
                  </a:lnTo>
                  <a:lnTo>
                    <a:pt x="706221" y="242841"/>
                  </a:lnTo>
                  <a:lnTo>
                    <a:pt x="738978" y="267743"/>
                  </a:lnTo>
                  <a:lnTo>
                    <a:pt x="752059" y="296428"/>
                  </a:lnTo>
                  <a:lnTo>
                    <a:pt x="752618" y="305255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6" name="object 1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164127" y="3171160"/>
            <a:ext cx="83571" cy="83571"/>
          </a:xfrm>
          <a:prstGeom prst="rect">
            <a:avLst/>
          </a:prstGeom>
        </p:spPr>
      </p:pic>
      <p:grpSp>
        <p:nvGrpSpPr>
          <p:cNvPr id="127" name="object 127"/>
          <p:cNvGrpSpPr/>
          <p:nvPr/>
        </p:nvGrpSpPr>
        <p:grpSpPr>
          <a:xfrm>
            <a:off x="15463031" y="2808457"/>
            <a:ext cx="820419" cy="448309"/>
            <a:chOff x="15463031" y="2808457"/>
            <a:chExt cx="820419" cy="448309"/>
          </a:xfrm>
        </p:grpSpPr>
        <p:sp>
          <p:nvSpPr>
            <p:cNvPr id="128" name="object 128"/>
            <p:cNvSpPr/>
            <p:nvPr/>
          </p:nvSpPr>
          <p:spPr>
            <a:xfrm>
              <a:off x="15474861" y="2820287"/>
              <a:ext cx="796925" cy="424815"/>
            </a:xfrm>
            <a:custGeom>
              <a:avLst/>
              <a:gdLst/>
              <a:ahLst/>
              <a:cxnLst/>
              <a:rect l="l" t="t" r="r" b="b"/>
              <a:pathLst>
                <a:path w="796925" h="424814">
                  <a:moveTo>
                    <a:pt x="489609" y="10164"/>
                  </a:moveTo>
                  <a:lnTo>
                    <a:pt x="481190" y="10164"/>
                  </a:lnTo>
                  <a:lnTo>
                    <a:pt x="474003" y="13758"/>
                  </a:lnTo>
                  <a:lnTo>
                    <a:pt x="341294" y="422613"/>
                  </a:lnTo>
                  <a:lnTo>
                    <a:pt x="242879" y="112276"/>
                  </a:lnTo>
                  <a:lnTo>
                    <a:pt x="144465" y="423230"/>
                  </a:lnTo>
                  <a:lnTo>
                    <a:pt x="29108" y="44818"/>
                  </a:lnTo>
                  <a:lnTo>
                    <a:pt x="27202" y="38859"/>
                  </a:lnTo>
                  <a:lnTo>
                    <a:pt x="6776" y="10164"/>
                  </a:lnTo>
                  <a:lnTo>
                    <a:pt x="0" y="10164"/>
                  </a:lnTo>
                  <a:lnTo>
                    <a:pt x="0" y="3850"/>
                  </a:lnTo>
                  <a:lnTo>
                    <a:pt x="89636" y="3850"/>
                  </a:lnTo>
                  <a:lnTo>
                    <a:pt x="89636" y="10164"/>
                  </a:lnTo>
                  <a:lnTo>
                    <a:pt x="84193" y="10164"/>
                  </a:lnTo>
                  <a:lnTo>
                    <a:pt x="79676" y="12372"/>
                  </a:lnTo>
                  <a:lnTo>
                    <a:pt x="76082" y="16787"/>
                  </a:lnTo>
                  <a:lnTo>
                    <a:pt x="72488" y="21202"/>
                  </a:lnTo>
                  <a:lnTo>
                    <a:pt x="70692" y="26747"/>
                  </a:lnTo>
                  <a:lnTo>
                    <a:pt x="70692" y="33420"/>
                  </a:lnTo>
                  <a:lnTo>
                    <a:pt x="70692" y="35577"/>
                  </a:lnTo>
                  <a:lnTo>
                    <a:pt x="71102" y="38298"/>
                  </a:lnTo>
                  <a:lnTo>
                    <a:pt x="71924" y="41583"/>
                  </a:lnTo>
                  <a:lnTo>
                    <a:pt x="154013" y="309105"/>
                  </a:lnTo>
                  <a:lnTo>
                    <a:pt x="254277" y="0"/>
                  </a:lnTo>
                  <a:lnTo>
                    <a:pt x="350843" y="308489"/>
                  </a:lnTo>
                  <a:lnTo>
                    <a:pt x="434010" y="41583"/>
                  </a:lnTo>
                  <a:lnTo>
                    <a:pt x="434010" y="40762"/>
                  </a:lnTo>
                  <a:lnTo>
                    <a:pt x="434318" y="39016"/>
                  </a:lnTo>
                  <a:lnTo>
                    <a:pt x="434935" y="36347"/>
                  </a:lnTo>
                  <a:lnTo>
                    <a:pt x="435653" y="33574"/>
                  </a:lnTo>
                  <a:lnTo>
                    <a:pt x="436012" y="31367"/>
                  </a:lnTo>
                  <a:lnTo>
                    <a:pt x="436012" y="29724"/>
                  </a:lnTo>
                  <a:lnTo>
                    <a:pt x="436012" y="23769"/>
                  </a:lnTo>
                  <a:lnTo>
                    <a:pt x="434318" y="19046"/>
                  </a:lnTo>
                  <a:lnTo>
                    <a:pt x="430930" y="15555"/>
                  </a:lnTo>
                  <a:lnTo>
                    <a:pt x="427542" y="11961"/>
                  </a:lnTo>
                  <a:lnTo>
                    <a:pt x="424154" y="10164"/>
                  </a:lnTo>
                  <a:lnTo>
                    <a:pt x="420766" y="10164"/>
                  </a:lnTo>
                  <a:lnTo>
                    <a:pt x="420766" y="3850"/>
                  </a:lnTo>
                  <a:lnTo>
                    <a:pt x="489609" y="3850"/>
                  </a:lnTo>
                  <a:lnTo>
                    <a:pt x="489609" y="10164"/>
                  </a:lnTo>
                  <a:close/>
                </a:path>
                <a:path w="796925" h="424814">
                  <a:moveTo>
                    <a:pt x="577896" y="292780"/>
                  </a:moveTo>
                  <a:lnTo>
                    <a:pt x="588522" y="334672"/>
                  </a:lnTo>
                  <a:lnTo>
                    <a:pt x="610238" y="369787"/>
                  </a:lnTo>
                  <a:lnTo>
                    <a:pt x="643505" y="393967"/>
                  </a:lnTo>
                  <a:lnTo>
                    <a:pt x="688785" y="403054"/>
                  </a:lnTo>
                  <a:lnTo>
                    <a:pt x="695880" y="402803"/>
                  </a:lnTo>
                  <a:lnTo>
                    <a:pt x="733064" y="394044"/>
                  </a:lnTo>
                  <a:lnTo>
                    <a:pt x="770566" y="368709"/>
                  </a:lnTo>
                  <a:lnTo>
                    <a:pt x="784735" y="343758"/>
                  </a:lnTo>
                  <a:lnTo>
                    <a:pt x="790434" y="343758"/>
                  </a:lnTo>
                  <a:lnTo>
                    <a:pt x="790434" y="391195"/>
                  </a:lnTo>
                  <a:lnTo>
                    <a:pt x="787868" y="391195"/>
                  </a:lnTo>
                  <a:lnTo>
                    <a:pt x="784992" y="392016"/>
                  </a:lnTo>
                  <a:lnTo>
                    <a:pt x="781810" y="393659"/>
                  </a:lnTo>
                  <a:lnTo>
                    <a:pt x="778730" y="395302"/>
                  </a:lnTo>
                  <a:lnTo>
                    <a:pt x="775085" y="397407"/>
                  </a:lnTo>
                  <a:lnTo>
                    <a:pt x="770875" y="399973"/>
                  </a:lnTo>
                  <a:lnTo>
                    <a:pt x="764011" y="403814"/>
                  </a:lnTo>
                  <a:lnTo>
                    <a:pt x="725257" y="419851"/>
                  </a:lnTo>
                  <a:lnTo>
                    <a:pt x="680007" y="424616"/>
                  </a:lnTo>
                  <a:lnTo>
                    <a:pt x="666011" y="424106"/>
                  </a:lnTo>
                  <a:lnTo>
                    <a:pt x="626102" y="416453"/>
                  </a:lnTo>
                  <a:lnTo>
                    <a:pt x="591131" y="399126"/>
                  </a:lnTo>
                  <a:lnTo>
                    <a:pt x="563379" y="371750"/>
                  </a:lnTo>
                  <a:lnTo>
                    <a:pt x="544657" y="333728"/>
                  </a:lnTo>
                  <a:lnTo>
                    <a:pt x="538160" y="284463"/>
                  </a:lnTo>
                  <a:lnTo>
                    <a:pt x="538651" y="272797"/>
                  </a:lnTo>
                  <a:lnTo>
                    <a:pt x="550452" y="225620"/>
                  </a:lnTo>
                  <a:lnTo>
                    <a:pt x="578540" y="184883"/>
                  </a:lnTo>
                  <a:lnTo>
                    <a:pt x="611316" y="162792"/>
                  </a:lnTo>
                  <a:lnTo>
                    <a:pt x="654835" y="151530"/>
                  </a:lnTo>
                  <a:lnTo>
                    <a:pt x="671843" y="150779"/>
                  </a:lnTo>
                  <a:lnTo>
                    <a:pt x="687129" y="151453"/>
                  </a:lnTo>
                  <a:lnTo>
                    <a:pt x="726981" y="161560"/>
                  </a:lnTo>
                  <a:lnTo>
                    <a:pt x="766100" y="191131"/>
                  </a:lnTo>
                  <a:lnTo>
                    <a:pt x="789202" y="235949"/>
                  </a:lnTo>
                  <a:lnTo>
                    <a:pt x="796277" y="277619"/>
                  </a:lnTo>
                  <a:lnTo>
                    <a:pt x="796749" y="292780"/>
                  </a:lnTo>
                  <a:lnTo>
                    <a:pt x="577896" y="29278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040927" y="2980029"/>
              <a:ext cx="203393" cy="122074"/>
            </a:xfrm>
            <a:prstGeom prst="rect">
              <a:avLst/>
            </a:prstGeom>
          </p:spPr>
        </p:pic>
      </p:grpSp>
      <p:grpSp>
        <p:nvGrpSpPr>
          <p:cNvPr id="130" name="object 130"/>
          <p:cNvGrpSpPr/>
          <p:nvPr/>
        </p:nvGrpSpPr>
        <p:grpSpPr>
          <a:xfrm>
            <a:off x="16501865" y="2959237"/>
            <a:ext cx="257175" cy="297815"/>
            <a:chOff x="16501865" y="2959237"/>
            <a:chExt cx="257175" cy="297815"/>
          </a:xfrm>
        </p:grpSpPr>
        <p:sp>
          <p:nvSpPr>
            <p:cNvPr id="131" name="object 131"/>
            <p:cNvSpPr/>
            <p:nvPr/>
          </p:nvSpPr>
          <p:spPr>
            <a:xfrm>
              <a:off x="16513695" y="2971067"/>
              <a:ext cx="233679" cy="274320"/>
            </a:xfrm>
            <a:custGeom>
              <a:avLst/>
              <a:gdLst/>
              <a:ahLst/>
              <a:cxnLst/>
              <a:rect l="l" t="t" r="r" b="b"/>
              <a:pathLst>
                <a:path w="233680" h="274319">
                  <a:moveTo>
                    <a:pt x="172341" y="269370"/>
                  </a:moveTo>
                  <a:lnTo>
                    <a:pt x="172341" y="237181"/>
                  </a:lnTo>
                  <a:lnTo>
                    <a:pt x="169107" y="240415"/>
                  </a:lnTo>
                  <a:lnTo>
                    <a:pt x="160954" y="247846"/>
                  </a:lnTo>
                  <a:lnTo>
                    <a:pt x="122133" y="268898"/>
                  </a:lnTo>
                  <a:lnTo>
                    <a:pt x="83320" y="273836"/>
                  </a:lnTo>
                  <a:lnTo>
                    <a:pt x="72694" y="273519"/>
                  </a:lnTo>
                  <a:lnTo>
                    <a:pt x="31110" y="262670"/>
                  </a:lnTo>
                  <a:lnTo>
                    <a:pt x="4774" y="233485"/>
                  </a:lnTo>
                  <a:lnTo>
                    <a:pt x="0" y="208226"/>
                  </a:lnTo>
                  <a:lnTo>
                    <a:pt x="731" y="197773"/>
                  </a:lnTo>
                  <a:lnTo>
                    <a:pt x="18202" y="162349"/>
                  </a:lnTo>
                  <a:lnTo>
                    <a:pt x="57119" y="135204"/>
                  </a:lnTo>
                  <a:lnTo>
                    <a:pt x="99338" y="118282"/>
                  </a:lnTo>
                  <a:lnTo>
                    <a:pt x="152358" y="102833"/>
                  </a:lnTo>
                  <a:lnTo>
                    <a:pt x="172341" y="97798"/>
                  </a:lnTo>
                  <a:lnTo>
                    <a:pt x="171186" y="86074"/>
                  </a:lnTo>
                  <a:lnTo>
                    <a:pt x="152589" y="44625"/>
                  </a:lnTo>
                  <a:lnTo>
                    <a:pt x="116125" y="23102"/>
                  </a:lnTo>
                  <a:lnTo>
                    <a:pt x="99750" y="20175"/>
                  </a:lnTo>
                  <a:lnTo>
                    <a:pt x="93486" y="20175"/>
                  </a:lnTo>
                  <a:lnTo>
                    <a:pt x="49335" y="32958"/>
                  </a:lnTo>
                  <a:lnTo>
                    <a:pt x="27876" y="55291"/>
                  </a:lnTo>
                  <a:lnTo>
                    <a:pt x="23666" y="61348"/>
                  </a:lnTo>
                  <a:lnTo>
                    <a:pt x="20278" y="67098"/>
                  </a:lnTo>
                  <a:lnTo>
                    <a:pt x="17711" y="72540"/>
                  </a:lnTo>
                  <a:lnTo>
                    <a:pt x="12013" y="72540"/>
                  </a:lnTo>
                  <a:lnTo>
                    <a:pt x="12013" y="26490"/>
                  </a:lnTo>
                  <a:lnTo>
                    <a:pt x="15401" y="26079"/>
                  </a:lnTo>
                  <a:lnTo>
                    <a:pt x="18532" y="25052"/>
                  </a:lnTo>
                  <a:lnTo>
                    <a:pt x="21408" y="23410"/>
                  </a:lnTo>
                  <a:lnTo>
                    <a:pt x="24385" y="21664"/>
                  </a:lnTo>
                  <a:lnTo>
                    <a:pt x="27978" y="19970"/>
                  </a:lnTo>
                  <a:lnTo>
                    <a:pt x="58063" y="7238"/>
                  </a:lnTo>
                  <a:lnTo>
                    <a:pt x="67121" y="4071"/>
                  </a:lnTo>
                  <a:lnTo>
                    <a:pt x="77815" y="1809"/>
                  </a:lnTo>
                  <a:lnTo>
                    <a:pt x="90146" y="452"/>
                  </a:lnTo>
                  <a:lnTo>
                    <a:pt x="104113" y="0"/>
                  </a:lnTo>
                  <a:lnTo>
                    <a:pt x="120679" y="558"/>
                  </a:lnTo>
                  <a:lnTo>
                    <a:pt x="160327" y="8932"/>
                  </a:lnTo>
                  <a:lnTo>
                    <a:pt x="193441" y="32188"/>
                  </a:lnTo>
                  <a:lnTo>
                    <a:pt x="210526" y="74677"/>
                  </a:lnTo>
                  <a:lnTo>
                    <a:pt x="212693" y="103497"/>
                  </a:lnTo>
                  <a:lnTo>
                    <a:pt x="212693" y="228402"/>
                  </a:lnTo>
                  <a:lnTo>
                    <a:pt x="212693" y="236822"/>
                  </a:lnTo>
                  <a:lnTo>
                    <a:pt x="214593" y="244728"/>
                  </a:lnTo>
                  <a:lnTo>
                    <a:pt x="218392" y="252120"/>
                  </a:lnTo>
                  <a:lnTo>
                    <a:pt x="222190" y="259410"/>
                  </a:lnTo>
                  <a:lnTo>
                    <a:pt x="227221" y="263055"/>
                  </a:lnTo>
                  <a:lnTo>
                    <a:pt x="233485" y="263055"/>
                  </a:lnTo>
                  <a:lnTo>
                    <a:pt x="233485" y="269370"/>
                  </a:lnTo>
                  <a:lnTo>
                    <a:pt x="172341" y="26937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542371" y="3078444"/>
              <a:ext cx="155495" cy="154263"/>
            </a:xfrm>
            <a:prstGeom prst="rect">
              <a:avLst/>
            </a:prstGeom>
          </p:spPr>
        </p:pic>
      </p:grpSp>
      <p:sp>
        <p:nvSpPr>
          <p:cNvPr id="133" name="object 133"/>
          <p:cNvSpPr/>
          <p:nvPr/>
        </p:nvSpPr>
        <p:spPr>
          <a:xfrm>
            <a:off x="16824799" y="28202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19" h="420369">
                <a:moveTo>
                  <a:pt x="1231" y="420149"/>
                </a:moveTo>
                <a:lnTo>
                  <a:pt x="1231" y="413835"/>
                </a:lnTo>
                <a:lnTo>
                  <a:pt x="4516" y="413835"/>
                </a:lnTo>
                <a:lnTo>
                  <a:pt x="7443" y="412603"/>
                </a:lnTo>
                <a:lnTo>
                  <a:pt x="10010" y="410138"/>
                </a:lnTo>
                <a:lnTo>
                  <a:pt x="12576" y="407571"/>
                </a:lnTo>
                <a:lnTo>
                  <a:pt x="14784" y="404594"/>
                </a:lnTo>
                <a:lnTo>
                  <a:pt x="16632" y="401206"/>
                </a:lnTo>
                <a:lnTo>
                  <a:pt x="18481" y="397817"/>
                </a:lnTo>
                <a:lnTo>
                  <a:pt x="19815" y="394172"/>
                </a:lnTo>
                <a:lnTo>
                  <a:pt x="20636" y="390271"/>
                </a:lnTo>
                <a:lnTo>
                  <a:pt x="21561" y="386266"/>
                </a:lnTo>
                <a:lnTo>
                  <a:pt x="22023" y="382570"/>
                </a:lnTo>
                <a:lnTo>
                  <a:pt x="22023" y="379182"/>
                </a:lnTo>
                <a:lnTo>
                  <a:pt x="22023" y="56215"/>
                </a:lnTo>
                <a:lnTo>
                  <a:pt x="22023" y="49027"/>
                </a:lnTo>
                <a:lnTo>
                  <a:pt x="20946" y="42302"/>
                </a:lnTo>
                <a:lnTo>
                  <a:pt x="18789" y="36039"/>
                </a:lnTo>
                <a:lnTo>
                  <a:pt x="16736" y="29673"/>
                </a:lnTo>
                <a:lnTo>
                  <a:pt x="10472" y="26285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80497" y="413835"/>
                </a:lnTo>
                <a:lnTo>
                  <a:pt x="83782" y="413835"/>
                </a:lnTo>
                <a:lnTo>
                  <a:pt x="83782" y="420149"/>
                </a:lnTo>
                <a:lnTo>
                  <a:pt x="1231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979186" y="2971067"/>
            <a:ext cx="554990" cy="274955"/>
          </a:xfrm>
          <a:custGeom>
            <a:avLst/>
            <a:gdLst/>
            <a:ahLst/>
            <a:cxnLst/>
            <a:rect l="l" t="t" r="r" b="b"/>
            <a:pathLst>
              <a:path w="554990" h="274955">
                <a:moveTo>
                  <a:pt x="210844" y="197445"/>
                </a:moveTo>
                <a:lnTo>
                  <a:pt x="198070" y="234505"/>
                </a:lnTo>
                <a:lnTo>
                  <a:pt x="164833" y="261361"/>
                </a:lnTo>
                <a:lnTo>
                  <a:pt x="127369" y="272950"/>
                </a:lnTo>
                <a:lnTo>
                  <a:pt x="106116" y="274452"/>
                </a:lnTo>
                <a:lnTo>
                  <a:pt x="93120" y="274000"/>
                </a:lnTo>
                <a:lnTo>
                  <a:pt x="53596" y="263565"/>
                </a:lnTo>
                <a:lnTo>
                  <a:pt x="32805" y="252274"/>
                </a:lnTo>
                <a:lnTo>
                  <a:pt x="27362" y="248989"/>
                </a:lnTo>
                <a:lnTo>
                  <a:pt x="22331" y="246216"/>
                </a:lnTo>
                <a:lnTo>
                  <a:pt x="17711" y="243957"/>
                </a:lnTo>
                <a:lnTo>
                  <a:pt x="13091" y="241596"/>
                </a:lnTo>
                <a:lnTo>
                  <a:pt x="8060" y="240415"/>
                </a:lnTo>
                <a:lnTo>
                  <a:pt x="2617" y="240415"/>
                </a:lnTo>
                <a:lnTo>
                  <a:pt x="2617" y="192363"/>
                </a:lnTo>
                <a:lnTo>
                  <a:pt x="8932" y="192363"/>
                </a:lnTo>
                <a:lnTo>
                  <a:pt x="10165" y="198318"/>
                </a:lnTo>
                <a:lnTo>
                  <a:pt x="13810" y="204787"/>
                </a:lnTo>
                <a:lnTo>
                  <a:pt x="42045" y="230866"/>
                </a:lnTo>
                <a:lnTo>
                  <a:pt x="78171" y="248279"/>
                </a:lnTo>
                <a:lnTo>
                  <a:pt x="101648" y="251658"/>
                </a:lnTo>
                <a:lnTo>
                  <a:pt x="109246" y="251658"/>
                </a:lnTo>
                <a:lnTo>
                  <a:pt x="116999" y="250837"/>
                </a:lnTo>
                <a:lnTo>
                  <a:pt x="124905" y="249194"/>
                </a:lnTo>
                <a:lnTo>
                  <a:pt x="132914" y="247551"/>
                </a:lnTo>
                <a:lnTo>
                  <a:pt x="140153" y="244830"/>
                </a:lnTo>
                <a:lnTo>
                  <a:pt x="146621" y="241031"/>
                </a:lnTo>
                <a:lnTo>
                  <a:pt x="153192" y="237232"/>
                </a:lnTo>
                <a:lnTo>
                  <a:pt x="158685" y="232509"/>
                </a:lnTo>
                <a:lnTo>
                  <a:pt x="163100" y="226862"/>
                </a:lnTo>
                <a:lnTo>
                  <a:pt x="167515" y="221112"/>
                </a:lnTo>
                <a:lnTo>
                  <a:pt x="169724" y="214233"/>
                </a:lnTo>
                <a:lnTo>
                  <a:pt x="169724" y="206224"/>
                </a:lnTo>
                <a:lnTo>
                  <a:pt x="169724" y="198318"/>
                </a:lnTo>
                <a:lnTo>
                  <a:pt x="167413" y="191439"/>
                </a:lnTo>
                <a:lnTo>
                  <a:pt x="162792" y="185586"/>
                </a:lnTo>
                <a:lnTo>
                  <a:pt x="158172" y="179631"/>
                </a:lnTo>
                <a:lnTo>
                  <a:pt x="120593" y="158326"/>
                </a:lnTo>
                <a:lnTo>
                  <a:pt x="84611" y="146313"/>
                </a:lnTo>
                <a:lnTo>
                  <a:pt x="76313" y="143540"/>
                </a:lnTo>
                <a:lnTo>
                  <a:pt x="36558" y="126849"/>
                </a:lnTo>
                <a:lnTo>
                  <a:pt x="4591" y="95498"/>
                </a:lnTo>
                <a:lnTo>
                  <a:pt x="0" y="72540"/>
                </a:lnTo>
                <a:lnTo>
                  <a:pt x="336" y="65378"/>
                </a:lnTo>
                <a:lnTo>
                  <a:pt x="17374" y="26942"/>
                </a:lnTo>
                <a:lnTo>
                  <a:pt x="54983" y="6006"/>
                </a:lnTo>
                <a:lnTo>
                  <a:pt x="102265" y="0"/>
                </a:lnTo>
                <a:lnTo>
                  <a:pt x="113893" y="259"/>
                </a:lnTo>
                <a:lnTo>
                  <a:pt x="156940" y="9651"/>
                </a:lnTo>
                <a:lnTo>
                  <a:pt x="166591" y="14682"/>
                </a:lnTo>
                <a:lnTo>
                  <a:pt x="170390" y="16274"/>
                </a:lnTo>
                <a:lnTo>
                  <a:pt x="174189" y="17403"/>
                </a:lnTo>
                <a:lnTo>
                  <a:pt x="177987" y="18430"/>
                </a:lnTo>
                <a:lnTo>
                  <a:pt x="182197" y="18943"/>
                </a:lnTo>
                <a:lnTo>
                  <a:pt x="186819" y="18943"/>
                </a:lnTo>
                <a:lnTo>
                  <a:pt x="186819" y="63145"/>
                </a:lnTo>
                <a:lnTo>
                  <a:pt x="181736" y="63145"/>
                </a:lnTo>
                <a:lnTo>
                  <a:pt x="175286" y="53317"/>
                </a:lnTo>
                <a:lnTo>
                  <a:pt x="167335" y="44779"/>
                </a:lnTo>
                <a:lnTo>
                  <a:pt x="123365" y="23487"/>
                </a:lnTo>
                <a:lnTo>
                  <a:pt x="99184" y="20791"/>
                </a:lnTo>
                <a:lnTo>
                  <a:pt x="91532" y="21051"/>
                </a:lnTo>
                <a:lnTo>
                  <a:pt x="53288" y="34961"/>
                </a:lnTo>
                <a:lnTo>
                  <a:pt x="39119" y="58730"/>
                </a:lnTo>
                <a:lnTo>
                  <a:pt x="39119" y="63761"/>
                </a:lnTo>
                <a:lnTo>
                  <a:pt x="39119" y="70846"/>
                </a:lnTo>
                <a:lnTo>
                  <a:pt x="66841" y="98077"/>
                </a:lnTo>
                <a:lnTo>
                  <a:pt x="105219" y="113238"/>
                </a:lnTo>
                <a:lnTo>
                  <a:pt x="112429" y="115510"/>
                </a:lnTo>
                <a:lnTo>
                  <a:pt x="121218" y="118350"/>
                </a:lnTo>
                <a:lnTo>
                  <a:pt x="164448" y="135031"/>
                </a:lnTo>
                <a:lnTo>
                  <a:pt x="197204" y="159933"/>
                </a:lnTo>
                <a:lnTo>
                  <a:pt x="210286" y="188618"/>
                </a:lnTo>
                <a:lnTo>
                  <a:pt x="210844" y="197445"/>
                </a:lnTo>
                <a:close/>
              </a:path>
              <a:path w="554990" h="274955">
                <a:moveTo>
                  <a:pt x="413155" y="273836"/>
                </a:moveTo>
                <a:lnTo>
                  <a:pt x="369492" y="268032"/>
                </a:lnTo>
                <a:lnTo>
                  <a:pt x="333030" y="251158"/>
                </a:lnTo>
                <a:lnTo>
                  <a:pt x="297337" y="215388"/>
                </a:lnTo>
                <a:lnTo>
                  <a:pt x="281233" y="179917"/>
                </a:lnTo>
                <a:lnTo>
                  <a:pt x="275775" y="138766"/>
                </a:lnTo>
                <a:lnTo>
                  <a:pt x="276439" y="123634"/>
                </a:lnTo>
                <a:lnTo>
                  <a:pt x="286402" y="82397"/>
                </a:lnTo>
                <a:lnTo>
                  <a:pt x="307164" y="48119"/>
                </a:lnTo>
                <a:lnTo>
                  <a:pt x="336764" y="22255"/>
                </a:lnTo>
                <a:lnTo>
                  <a:pt x="374006" y="5717"/>
                </a:lnTo>
                <a:lnTo>
                  <a:pt x="417006" y="0"/>
                </a:lnTo>
                <a:lnTo>
                  <a:pt x="431848" y="616"/>
                </a:lnTo>
                <a:lnTo>
                  <a:pt x="472450" y="9856"/>
                </a:lnTo>
                <a:lnTo>
                  <a:pt x="506440" y="28916"/>
                </a:lnTo>
                <a:lnTo>
                  <a:pt x="538850" y="67419"/>
                </a:lnTo>
                <a:lnTo>
                  <a:pt x="551999" y="104652"/>
                </a:lnTo>
                <a:lnTo>
                  <a:pt x="554540" y="132451"/>
                </a:lnTo>
                <a:lnTo>
                  <a:pt x="553963" y="145908"/>
                </a:lnTo>
                <a:lnTo>
                  <a:pt x="545299" y="185124"/>
                </a:lnTo>
                <a:lnTo>
                  <a:pt x="526644" y="220095"/>
                </a:lnTo>
                <a:lnTo>
                  <a:pt x="498248" y="247923"/>
                </a:lnTo>
                <a:lnTo>
                  <a:pt x="460514" y="267079"/>
                </a:lnTo>
                <a:lnTo>
                  <a:pt x="413155" y="273836"/>
                </a:lnTo>
                <a:close/>
              </a:path>
              <a:path w="554990" h="274955">
                <a:moveTo>
                  <a:pt x="409458" y="20791"/>
                </a:moveTo>
                <a:lnTo>
                  <a:pt x="369261" y="31880"/>
                </a:lnTo>
                <a:lnTo>
                  <a:pt x="340307" y="57139"/>
                </a:lnTo>
                <a:lnTo>
                  <a:pt x="322748" y="92100"/>
                </a:lnTo>
                <a:lnTo>
                  <a:pt x="316742" y="131835"/>
                </a:lnTo>
                <a:lnTo>
                  <a:pt x="317194" y="143435"/>
                </a:lnTo>
                <a:lnTo>
                  <a:pt x="327995" y="187531"/>
                </a:lnTo>
                <a:lnTo>
                  <a:pt x="351886" y="223820"/>
                </a:lnTo>
                <a:lnTo>
                  <a:pt x="387011" y="247327"/>
                </a:lnTo>
                <a:lnTo>
                  <a:pt x="419469" y="253044"/>
                </a:lnTo>
                <a:lnTo>
                  <a:pt x="430828" y="252409"/>
                </a:lnTo>
                <a:lnTo>
                  <a:pt x="469380" y="237431"/>
                </a:lnTo>
                <a:lnTo>
                  <a:pt x="496409" y="208428"/>
                </a:lnTo>
                <a:lnTo>
                  <a:pt x="511426" y="170348"/>
                </a:lnTo>
                <a:lnTo>
                  <a:pt x="514805" y="139998"/>
                </a:lnTo>
                <a:lnTo>
                  <a:pt x="514410" y="129583"/>
                </a:lnTo>
                <a:lnTo>
                  <a:pt x="504899" y="87787"/>
                </a:lnTo>
                <a:lnTo>
                  <a:pt x="481893" y="51325"/>
                </a:lnTo>
                <a:lnTo>
                  <a:pt x="445469" y="26856"/>
                </a:lnTo>
                <a:lnTo>
                  <a:pt x="409458" y="2079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23776" y="3656867"/>
            <a:ext cx="267970" cy="401955"/>
          </a:xfrm>
          <a:custGeom>
            <a:avLst/>
            <a:gdLst/>
            <a:ahLst/>
            <a:cxnLst/>
            <a:rect l="l" t="t" r="r" b="b"/>
            <a:pathLst>
              <a:path w="267969" h="401954">
                <a:moveTo>
                  <a:pt x="133838" y="0"/>
                </a:moveTo>
                <a:lnTo>
                  <a:pt x="179782" y="6584"/>
                </a:lnTo>
                <a:lnTo>
                  <a:pt x="215696" y="25219"/>
                </a:lnTo>
                <a:lnTo>
                  <a:pt x="249040" y="62606"/>
                </a:lnTo>
                <a:lnTo>
                  <a:pt x="262930" y="98183"/>
                </a:lnTo>
                <a:lnTo>
                  <a:pt x="267522" y="136302"/>
                </a:lnTo>
                <a:lnTo>
                  <a:pt x="267031" y="148892"/>
                </a:lnTo>
                <a:lnTo>
                  <a:pt x="255220" y="198138"/>
                </a:lnTo>
                <a:lnTo>
                  <a:pt x="227131" y="239558"/>
                </a:lnTo>
                <a:lnTo>
                  <a:pt x="195597" y="261823"/>
                </a:lnTo>
                <a:lnTo>
                  <a:pt x="154764" y="273085"/>
                </a:lnTo>
                <a:lnTo>
                  <a:pt x="138920" y="273836"/>
                </a:lnTo>
                <a:lnTo>
                  <a:pt x="129073" y="273191"/>
                </a:lnTo>
                <a:lnTo>
                  <a:pt x="88740" y="257944"/>
                </a:lnTo>
                <a:lnTo>
                  <a:pt x="61913" y="237181"/>
                </a:lnTo>
                <a:lnTo>
                  <a:pt x="61913" y="360854"/>
                </a:lnTo>
                <a:lnTo>
                  <a:pt x="61913" y="364242"/>
                </a:lnTo>
                <a:lnTo>
                  <a:pt x="62324" y="367938"/>
                </a:lnTo>
                <a:lnTo>
                  <a:pt x="78701" y="395507"/>
                </a:lnTo>
                <a:lnTo>
                  <a:pt x="82089" y="395507"/>
                </a:lnTo>
                <a:lnTo>
                  <a:pt x="82089" y="401822"/>
                </a:lnTo>
                <a:lnTo>
                  <a:pt x="0" y="401822"/>
                </a:lnTo>
                <a:lnTo>
                  <a:pt x="0" y="395507"/>
                </a:lnTo>
                <a:lnTo>
                  <a:pt x="2977" y="395507"/>
                </a:lnTo>
                <a:lnTo>
                  <a:pt x="5698" y="394224"/>
                </a:lnTo>
                <a:lnTo>
                  <a:pt x="8162" y="391657"/>
                </a:lnTo>
                <a:lnTo>
                  <a:pt x="10729" y="389192"/>
                </a:lnTo>
                <a:lnTo>
                  <a:pt x="12937" y="386266"/>
                </a:lnTo>
                <a:lnTo>
                  <a:pt x="14785" y="382878"/>
                </a:lnTo>
                <a:lnTo>
                  <a:pt x="16736" y="379592"/>
                </a:lnTo>
                <a:lnTo>
                  <a:pt x="18122" y="375947"/>
                </a:lnTo>
                <a:lnTo>
                  <a:pt x="18943" y="371943"/>
                </a:lnTo>
                <a:lnTo>
                  <a:pt x="19765" y="367938"/>
                </a:lnTo>
                <a:lnTo>
                  <a:pt x="20175" y="364242"/>
                </a:lnTo>
                <a:lnTo>
                  <a:pt x="20175" y="360854"/>
                </a:lnTo>
                <a:lnTo>
                  <a:pt x="20175" y="41583"/>
                </a:lnTo>
                <a:lnTo>
                  <a:pt x="20175" y="37784"/>
                </a:lnTo>
                <a:lnTo>
                  <a:pt x="20073" y="34139"/>
                </a:lnTo>
                <a:lnTo>
                  <a:pt x="19867" y="30648"/>
                </a:lnTo>
                <a:lnTo>
                  <a:pt x="19662" y="27054"/>
                </a:lnTo>
                <a:lnTo>
                  <a:pt x="18943" y="23923"/>
                </a:lnTo>
                <a:lnTo>
                  <a:pt x="17711" y="21253"/>
                </a:lnTo>
                <a:lnTo>
                  <a:pt x="16479" y="18481"/>
                </a:lnTo>
                <a:lnTo>
                  <a:pt x="14477" y="16171"/>
                </a:lnTo>
                <a:lnTo>
                  <a:pt x="11705" y="14323"/>
                </a:lnTo>
                <a:lnTo>
                  <a:pt x="9035" y="12372"/>
                </a:lnTo>
                <a:lnTo>
                  <a:pt x="5133" y="11191"/>
                </a:lnTo>
                <a:lnTo>
                  <a:pt x="0" y="10780"/>
                </a:lnTo>
                <a:lnTo>
                  <a:pt x="0" y="4466"/>
                </a:lnTo>
                <a:lnTo>
                  <a:pt x="61913" y="4466"/>
                </a:lnTo>
                <a:lnTo>
                  <a:pt x="61913" y="32188"/>
                </a:lnTo>
                <a:lnTo>
                  <a:pt x="68555" y="25056"/>
                </a:lnTo>
                <a:lnTo>
                  <a:pt x="101755" y="4851"/>
                </a:lnTo>
                <a:lnTo>
                  <a:pt x="122469" y="539"/>
                </a:lnTo>
                <a:lnTo>
                  <a:pt x="133838" y="0"/>
                </a:lnTo>
                <a:close/>
              </a:path>
              <a:path w="267969" h="401954">
                <a:moveTo>
                  <a:pt x="139536" y="252274"/>
                </a:moveTo>
                <a:lnTo>
                  <a:pt x="177885" y="242263"/>
                </a:lnTo>
                <a:lnTo>
                  <a:pt x="210026" y="209853"/>
                </a:lnTo>
                <a:lnTo>
                  <a:pt x="224667" y="164871"/>
                </a:lnTo>
                <a:lnTo>
                  <a:pt x="225938" y="145080"/>
                </a:lnTo>
                <a:lnTo>
                  <a:pt x="225543" y="133799"/>
                </a:lnTo>
                <a:lnTo>
                  <a:pt x="216110" y="89635"/>
                </a:lnTo>
                <a:lnTo>
                  <a:pt x="194952" y="52682"/>
                </a:lnTo>
                <a:lnTo>
                  <a:pt x="162956" y="27645"/>
                </a:lnTo>
                <a:lnTo>
                  <a:pt x="132605" y="21407"/>
                </a:lnTo>
                <a:lnTo>
                  <a:pt x="126002" y="21725"/>
                </a:lnTo>
                <a:lnTo>
                  <a:pt x="88750" y="36626"/>
                </a:lnTo>
                <a:lnTo>
                  <a:pt x="65292" y="70095"/>
                </a:lnTo>
                <a:lnTo>
                  <a:pt x="61913" y="92100"/>
                </a:lnTo>
                <a:lnTo>
                  <a:pt x="61913" y="174805"/>
                </a:lnTo>
                <a:lnTo>
                  <a:pt x="72559" y="212924"/>
                </a:lnTo>
                <a:lnTo>
                  <a:pt x="104902" y="243592"/>
                </a:lnTo>
                <a:lnTo>
                  <a:pt x="139536" y="25227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6" name="object 136"/>
          <p:cNvGrpSpPr/>
          <p:nvPr/>
        </p:nvGrpSpPr>
        <p:grpSpPr>
          <a:xfrm>
            <a:off x="1750083" y="3551089"/>
            <a:ext cx="1000125" cy="398145"/>
            <a:chOff x="1750083" y="3551089"/>
            <a:chExt cx="1000125" cy="398145"/>
          </a:xfrm>
        </p:grpSpPr>
        <p:sp>
          <p:nvSpPr>
            <p:cNvPr id="137" name="object 137"/>
            <p:cNvSpPr/>
            <p:nvPr/>
          </p:nvSpPr>
          <p:spPr>
            <a:xfrm>
              <a:off x="1761913" y="3653787"/>
              <a:ext cx="976630" cy="283845"/>
            </a:xfrm>
            <a:custGeom>
              <a:avLst/>
              <a:gdLst/>
              <a:ahLst/>
              <a:cxnLst/>
              <a:rect l="l" t="t" r="r" b="b"/>
              <a:pathLst>
                <a:path w="976630" h="283845">
                  <a:moveTo>
                    <a:pt x="155861" y="53596"/>
                  </a:moveTo>
                  <a:lnTo>
                    <a:pt x="150830" y="45177"/>
                  </a:lnTo>
                  <a:lnTo>
                    <a:pt x="145543" y="39940"/>
                  </a:lnTo>
                  <a:lnTo>
                    <a:pt x="139998" y="37887"/>
                  </a:lnTo>
                  <a:lnTo>
                    <a:pt x="134556" y="35731"/>
                  </a:lnTo>
                  <a:lnTo>
                    <a:pt x="128242" y="34653"/>
                  </a:lnTo>
                  <a:lnTo>
                    <a:pt x="121054" y="34653"/>
                  </a:lnTo>
                  <a:lnTo>
                    <a:pt x="116434" y="34653"/>
                  </a:lnTo>
                  <a:lnTo>
                    <a:pt x="111505" y="35731"/>
                  </a:lnTo>
                  <a:lnTo>
                    <a:pt x="106269" y="37887"/>
                  </a:lnTo>
                  <a:lnTo>
                    <a:pt x="101033" y="39940"/>
                  </a:lnTo>
                  <a:lnTo>
                    <a:pt x="95899" y="42661"/>
                  </a:lnTo>
                  <a:lnTo>
                    <a:pt x="90868" y="46050"/>
                  </a:lnTo>
                  <a:lnTo>
                    <a:pt x="85837" y="49335"/>
                  </a:lnTo>
                  <a:lnTo>
                    <a:pt x="63761" y="68074"/>
                  </a:lnTo>
                  <a:lnTo>
                    <a:pt x="63761" y="232098"/>
                  </a:lnTo>
                  <a:lnTo>
                    <a:pt x="63761" y="235487"/>
                  </a:lnTo>
                  <a:lnTo>
                    <a:pt x="80549" y="266135"/>
                  </a:lnTo>
                  <a:lnTo>
                    <a:pt x="83937" y="266135"/>
                  </a:lnTo>
                  <a:lnTo>
                    <a:pt x="83937" y="272450"/>
                  </a:lnTo>
                  <a:lnTo>
                    <a:pt x="1848" y="272450"/>
                  </a:lnTo>
                  <a:lnTo>
                    <a:pt x="1848" y="266135"/>
                  </a:lnTo>
                  <a:lnTo>
                    <a:pt x="4825" y="266135"/>
                  </a:lnTo>
                  <a:lnTo>
                    <a:pt x="7546" y="265006"/>
                  </a:lnTo>
                  <a:lnTo>
                    <a:pt x="10010" y="262747"/>
                  </a:lnTo>
                  <a:lnTo>
                    <a:pt x="12577" y="260386"/>
                  </a:lnTo>
                  <a:lnTo>
                    <a:pt x="14785" y="257408"/>
                  </a:lnTo>
                  <a:lnTo>
                    <a:pt x="16633" y="253814"/>
                  </a:lnTo>
                  <a:lnTo>
                    <a:pt x="18584" y="250221"/>
                  </a:lnTo>
                  <a:lnTo>
                    <a:pt x="19970" y="246576"/>
                  </a:lnTo>
                  <a:lnTo>
                    <a:pt x="20791" y="242879"/>
                  </a:lnTo>
                  <a:lnTo>
                    <a:pt x="21613" y="239080"/>
                  </a:lnTo>
                  <a:lnTo>
                    <a:pt x="22023" y="235487"/>
                  </a:lnTo>
                  <a:lnTo>
                    <a:pt x="22023" y="232098"/>
                  </a:lnTo>
                  <a:lnTo>
                    <a:pt x="22023" y="56061"/>
                  </a:lnTo>
                  <a:lnTo>
                    <a:pt x="22023" y="50208"/>
                  </a:lnTo>
                  <a:lnTo>
                    <a:pt x="20124" y="44356"/>
                  </a:lnTo>
                  <a:lnTo>
                    <a:pt x="16325" y="38503"/>
                  </a:lnTo>
                  <a:lnTo>
                    <a:pt x="12629" y="32548"/>
                  </a:lnTo>
                  <a:lnTo>
                    <a:pt x="7187" y="28749"/>
                  </a:lnTo>
                  <a:lnTo>
                    <a:pt x="0" y="27106"/>
                  </a:lnTo>
                  <a:lnTo>
                    <a:pt x="0" y="22023"/>
                  </a:lnTo>
                  <a:lnTo>
                    <a:pt x="63761" y="3080"/>
                  </a:lnTo>
                  <a:lnTo>
                    <a:pt x="63761" y="40967"/>
                  </a:lnTo>
                  <a:lnTo>
                    <a:pt x="67560" y="36347"/>
                  </a:lnTo>
                  <a:lnTo>
                    <a:pt x="71565" y="31829"/>
                  </a:lnTo>
                  <a:lnTo>
                    <a:pt x="75774" y="27414"/>
                  </a:lnTo>
                  <a:lnTo>
                    <a:pt x="79984" y="22999"/>
                  </a:lnTo>
                  <a:lnTo>
                    <a:pt x="107193" y="6622"/>
                  </a:lnTo>
                  <a:lnTo>
                    <a:pt x="113559" y="4261"/>
                  </a:lnTo>
                  <a:lnTo>
                    <a:pt x="120952" y="3080"/>
                  </a:lnTo>
                  <a:lnTo>
                    <a:pt x="129371" y="3080"/>
                  </a:lnTo>
                  <a:lnTo>
                    <a:pt x="135224" y="3080"/>
                  </a:lnTo>
                  <a:lnTo>
                    <a:pt x="142770" y="4363"/>
                  </a:lnTo>
                  <a:lnTo>
                    <a:pt x="152011" y="6930"/>
                  </a:lnTo>
                  <a:lnTo>
                    <a:pt x="161252" y="9394"/>
                  </a:lnTo>
                  <a:lnTo>
                    <a:pt x="168850" y="12115"/>
                  </a:lnTo>
                  <a:lnTo>
                    <a:pt x="174805" y="15093"/>
                  </a:lnTo>
                  <a:lnTo>
                    <a:pt x="155861" y="53596"/>
                  </a:lnTo>
                  <a:close/>
                </a:path>
                <a:path w="976630" h="283845">
                  <a:moveTo>
                    <a:pt x="362630" y="276916"/>
                  </a:moveTo>
                  <a:lnTo>
                    <a:pt x="318967" y="271112"/>
                  </a:lnTo>
                  <a:lnTo>
                    <a:pt x="282505" y="254238"/>
                  </a:lnTo>
                  <a:lnTo>
                    <a:pt x="246812" y="218468"/>
                  </a:lnTo>
                  <a:lnTo>
                    <a:pt x="230708" y="182997"/>
                  </a:lnTo>
                  <a:lnTo>
                    <a:pt x="225250" y="141846"/>
                  </a:lnTo>
                  <a:lnTo>
                    <a:pt x="225914" y="126714"/>
                  </a:lnTo>
                  <a:lnTo>
                    <a:pt x="235877" y="85477"/>
                  </a:lnTo>
                  <a:lnTo>
                    <a:pt x="256640" y="51200"/>
                  </a:lnTo>
                  <a:lnTo>
                    <a:pt x="286239" y="25335"/>
                  </a:lnTo>
                  <a:lnTo>
                    <a:pt x="323482" y="8798"/>
                  </a:lnTo>
                  <a:lnTo>
                    <a:pt x="366481" y="3080"/>
                  </a:lnTo>
                  <a:lnTo>
                    <a:pt x="381324" y="3696"/>
                  </a:lnTo>
                  <a:lnTo>
                    <a:pt x="421926" y="12937"/>
                  </a:lnTo>
                  <a:lnTo>
                    <a:pt x="455914" y="31996"/>
                  </a:lnTo>
                  <a:lnTo>
                    <a:pt x="488325" y="70499"/>
                  </a:lnTo>
                  <a:lnTo>
                    <a:pt x="501474" y="107732"/>
                  </a:lnTo>
                  <a:lnTo>
                    <a:pt x="504015" y="135532"/>
                  </a:lnTo>
                  <a:lnTo>
                    <a:pt x="503437" y="148989"/>
                  </a:lnTo>
                  <a:lnTo>
                    <a:pt x="494774" y="188204"/>
                  </a:lnTo>
                  <a:lnTo>
                    <a:pt x="476119" y="223175"/>
                  </a:lnTo>
                  <a:lnTo>
                    <a:pt x="447723" y="251004"/>
                  </a:lnTo>
                  <a:lnTo>
                    <a:pt x="409989" y="270159"/>
                  </a:lnTo>
                  <a:lnTo>
                    <a:pt x="362630" y="276916"/>
                  </a:lnTo>
                  <a:close/>
                </a:path>
                <a:path w="976630" h="283845">
                  <a:moveTo>
                    <a:pt x="358934" y="23872"/>
                  </a:moveTo>
                  <a:lnTo>
                    <a:pt x="318736" y="34961"/>
                  </a:lnTo>
                  <a:lnTo>
                    <a:pt x="289782" y="60219"/>
                  </a:lnTo>
                  <a:lnTo>
                    <a:pt x="272224" y="95180"/>
                  </a:lnTo>
                  <a:lnTo>
                    <a:pt x="266218" y="134916"/>
                  </a:lnTo>
                  <a:lnTo>
                    <a:pt x="266670" y="146515"/>
                  </a:lnTo>
                  <a:lnTo>
                    <a:pt x="277470" y="190611"/>
                  </a:lnTo>
                  <a:lnTo>
                    <a:pt x="301362" y="226900"/>
                  </a:lnTo>
                  <a:lnTo>
                    <a:pt x="336486" y="250407"/>
                  </a:lnTo>
                  <a:lnTo>
                    <a:pt x="368945" y="256125"/>
                  </a:lnTo>
                  <a:lnTo>
                    <a:pt x="380303" y="255489"/>
                  </a:lnTo>
                  <a:lnTo>
                    <a:pt x="418855" y="240511"/>
                  </a:lnTo>
                  <a:lnTo>
                    <a:pt x="445884" y="211509"/>
                  </a:lnTo>
                  <a:lnTo>
                    <a:pt x="460901" y="173429"/>
                  </a:lnTo>
                  <a:lnTo>
                    <a:pt x="464279" y="143078"/>
                  </a:lnTo>
                  <a:lnTo>
                    <a:pt x="463885" y="132663"/>
                  </a:lnTo>
                  <a:lnTo>
                    <a:pt x="454374" y="90868"/>
                  </a:lnTo>
                  <a:lnTo>
                    <a:pt x="431369" y="54405"/>
                  </a:lnTo>
                  <a:lnTo>
                    <a:pt x="394944" y="29936"/>
                  </a:lnTo>
                  <a:lnTo>
                    <a:pt x="358934" y="23872"/>
                  </a:lnTo>
                  <a:close/>
                </a:path>
                <a:path w="976630" h="283845">
                  <a:moveTo>
                    <a:pt x="830719" y="7546"/>
                  </a:moveTo>
                  <a:lnTo>
                    <a:pt x="830719" y="13861"/>
                  </a:lnTo>
                  <a:lnTo>
                    <a:pt x="827741" y="13861"/>
                  </a:lnTo>
                  <a:lnTo>
                    <a:pt x="824763" y="14939"/>
                  </a:lnTo>
                  <a:lnTo>
                    <a:pt x="821786" y="17095"/>
                  </a:lnTo>
                  <a:lnTo>
                    <a:pt x="818911" y="19148"/>
                  </a:lnTo>
                  <a:lnTo>
                    <a:pt x="816087" y="21870"/>
                  </a:lnTo>
                  <a:lnTo>
                    <a:pt x="691336" y="283231"/>
                  </a:lnTo>
                  <a:lnTo>
                    <a:pt x="583372" y="44663"/>
                  </a:lnTo>
                  <a:lnTo>
                    <a:pt x="580497" y="37990"/>
                  </a:lnTo>
                  <a:lnTo>
                    <a:pt x="576750" y="31213"/>
                  </a:lnTo>
                  <a:lnTo>
                    <a:pt x="572129" y="24334"/>
                  </a:lnTo>
                  <a:lnTo>
                    <a:pt x="567509" y="17352"/>
                  </a:lnTo>
                  <a:lnTo>
                    <a:pt x="561605" y="13861"/>
                  </a:lnTo>
                  <a:lnTo>
                    <a:pt x="554418" y="13861"/>
                  </a:lnTo>
                  <a:lnTo>
                    <a:pt x="554418" y="7546"/>
                  </a:lnTo>
                  <a:lnTo>
                    <a:pt x="640820" y="7546"/>
                  </a:lnTo>
                  <a:lnTo>
                    <a:pt x="640820" y="13861"/>
                  </a:lnTo>
                  <a:lnTo>
                    <a:pt x="638355" y="13861"/>
                  </a:lnTo>
                  <a:lnTo>
                    <a:pt x="635121" y="15144"/>
                  </a:lnTo>
                  <a:lnTo>
                    <a:pt x="631117" y="17711"/>
                  </a:lnTo>
                  <a:lnTo>
                    <a:pt x="627112" y="20175"/>
                  </a:lnTo>
                  <a:lnTo>
                    <a:pt x="625110" y="23718"/>
                  </a:lnTo>
                  <a:lnTo>
                    <a:pt x="625110" y="28338"/>
                  </a:lnTo>
                  <a:lnTo>
                    <a:pt x="625110" y="30392"/>
                  </a:lnTo>
                  <a:lnTo>
                    <a:pt x="626804" y="35217"/>
                  </a:lnTo>
                  <a:lnTo>
                    <a:pt x="630192" y="42815"/>
                  </a:lnTo>
                  <a:lnTo>
                    <a:pt x="702733" y="206224"/>
                  </a:lnTo>
                  <a:lnTo>
                    <a:pt x="780972" y="35885"/>
                  </a:lnTo>
                  <a:lnTo>
                    <a:pt x="782615" y="31675"/>
                  </a:lnTo>
                  <a:lnTo>
                    <a:pt x="783436" y="28543"/>
                  </a:lnTo>
                  <a:lnTo>
                    <a:pt x="783436" y="26490"/>
                  </a:lnTo>
                  <a:lnTo>
                    <a:pt x="783436" y="22691"/>
                  </a:lnTo>
                  <a:lnTo>
                    <a:pt x="781640" y="19662"/>
                  </a:lnTo>
                  <a:lnTo>
                    <a:pt x="778046" y="17403"/>
                  </a:lnTo>
                  <a:lnTo>
                    <a:pt x="774452" y="15041"/>
                  </a:lnTo>
                  <a:lnTo>
                    <a:pt x="771423" y="13861"/>
                  </a:lnTo>
                  <a:lnTo>
                    <a:pt x="768959" y="13861"/>
                  </a:lnTo>
                  <a:lnTo>
                    <a:pt x="768959" y="7546"/>
                  </a:lnTo>
                  <a:lnTo>
                    <a:pt x="830719" y="7546"/>
                  </a:lnTo>
                  <a:close/>
                </a:path>
                <a:path w="976630" h="283845">
                  <a:moveTo>
                    <a:pt x="894454" y="272450"/>
                  </a:moveTo>
                  <a:lnTo>
                    <a:pt x="894454" y="266135"/>
                  </a:lnTo>
                  <a:lnTo>
                    <a:pt x="897740" y="266135"/>
                  </a:lnTo>
                  <a:lnTo>
                    <a:pt x="900666" y="264903"/>
                  </a:lnTo>
                  <a:lnTo>
                    <a:pt x="903233" y="262439"/>
                  </a:lnTo>
                  <a:lnTo>
                    <a:pt x="905800" y="259872"/>
                  </a:lnTo>
                  <a:lnTo>
                    <a:pt x="907905" y="256895"/>
                  </a:lnTo>
                  <a:lnTo>
                    <a:pt x="909547" y="253506"/>
                  </a:lnTo>
                  <a:lnTo>
                    <a:pt x="911190" y="250118"/>
                  </a:lnTo>
                  <a:lnTo>
                    <a:pt x="912422" y="246473"/>
                  </a:lnTo>
                  <a:lnTo>
                    <a:pt x="913244" y="242571"/>
                  </a:lnTo>
                  <a:lnTo>
                    <a:pt x="914168" y="238567"/>
                  </a:lnTo>
                  <a:lnTo>
                    <a:pt x="914630" y="234871"/>
                  </a:lnTo>
                  <a:lnTo>
                    <a:pt x="914630" y="231482"/>
                  </a:lnTo>
                  <a:lnTo>
                    <a:pt x="914630" y="56677"/>
                  </a:lnTo>
                  <a:lnTo>
                    <a:pt x="914630" y="49592"/>
                  </a:lnTo>
                  <a:lnTo>
                    <a:pt x="913552" y="42815"/>
                  </a:lnTo>
                  <a:lnTo>
                    <a:pt x="911396" y="36347"/>
                  </a:lnTo>
                  <a:lnTo>
                    <a:pt x="909342" y="29775"/>
                  </a:lnTo>
                  <a:lnTo>
                    <a:pt x="903233" y="26233"/>
                  </a:lnTo>
                  <a:lnTo>
                    <a:pt x="893068" y="25720"/>
                  </a:lnTo>
                  <a:lnTo>
                    <a:pt x="893068" y="20175"/>
                  </a:lnTo>
                  <a:lnTo>
                    <a:pt x="956214" y="0"/>
                  </a:lnTo>
                  <a:lnTo>
                    <a:pt x="956214" y="231482"/>
                  </a:lnTo>
                  <a:lnTo>
                    <a:pt x="956214" y="234871"/>
                  </a:lnTo>
                  <a:lnTo>
                    <a:pt x="973001" y="266135"/>
                  </a:lnTo>
                  <a:lnTo>
                    <a:pt x="976389" y="266135"/>
                  </a:lnTo>
                  <a:lnTo>
                    <a:pt x="976389" y="272450"/>
                  </a:lnTo>
                  <a:lnTo>
                    <a:pt x="894454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1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7618" y="3551089"/>
              <a:ext cx="83571" cy="82955"/>
            </a:xfrm>
            <a:prstGeom prst="rect">
              <a:avLst/>
            </a:prstGeom>
          </p:spPr>
        </p:pic>
      </p:grpSp>
      <p:sp>
        <p:nvSpPr>
          <p:cNvPr id="139" name="object 139"/>
          <p:cNvSpPr/>
          <p:nvPr/>
        </p:nvSpPr>
        <p:spPr>
          <a:xfrm>
            <a:off x="2816594" y="3506087"/>
            <a:ext cx="267970" cy="424815"/>
          </a:xfrm>
          <a:custGeom>
            <a:avLst/>
            <a:gdLst/>
            <a:ahLst/>
            <a:cxnLst/>
            <a:rect l="l" t="t" r="r" b="b"/>
            <a:pathLst>
              <a:path w="267969" h="424814">
                <a:moveTo>
                  <a:pt x="205608" y="420149"/>
                </a:moveTo>
                <a:lnTo>
                  <a:pt x="205608" y="392427"/>
                </a:lnTo>
                <a:lnTo>
                  <a:pt x="199765" y="398318"/>
                </a:lnTo>
                <a:lnTo>
                  <a:pt x="193017" y="403978"/>
                </a:lnTo>
                <a:lnTo>
                  <a:pt x="156632" y="422113"/>
                </a:lnTo>
                <a:lnTo>
                  <a:pt x="131835" y="424616"/>
                </a:lnTo>
                <a:lnTo>
                  <a:pt x="115654" y="423884"/>
                </a:lnTo>
                <a:lnTo>
                  <a:pt x="73464" y="412911"/>
                </a:lnTo>
                <a:lnTo>
                  <a:pt x="40804" y="391281"/>
                </a:lnTo>
                <a:lnTo>
                  <a:pt x="12311" y="350901"/>
                </a:lnTo>
                <a:lnTo>
                  <a:pt x="490" y="301770"/>
                </a:lnTo>
                <a:lnTo>
                  <a:pt x="0" y="288930"/>
                </a:lnTo>
                <a:lnTo>
                  <a:pt x="510" y="276329"/>
                </a:lnTo>
                <a:lnTo>
                  <a:pt x="8162" y="238875"/>
                </a:lnTo>
                <a:lnTo>
                  <a:pt x="24998" y="204482"/>
                </a:lnTo>
                <a:lnTo>
                  <a:pt x="51171" y="176692"/>
                </a:lnTo>
                <a:lnTo>
                  <a:pt x="86555" y="157536"/>
                </a:lnTo>
                <a:lnTo>
                  <a:pt x="130449" y="150779"/>
                </a:lnTo>
                <a:lnTo>
                  <a:pt x="141182" y="151270"/>
                </a:lnTo>
                <a:lnTo>
                  <a:pt x="182650" y="162859"/>
                </a:lnTo>
                <a:lnTo>
                  <a:pt x="205608" y="179118"/>
                </a:lnTo>
                <a:lnTo>
                  <a:pt x="205608" y="56215"/>
                </a:lnTo>
                <a:lnTo>
                  <a:pt x="205608" y="49027"/>
                </a:lnTo>
                <a:lnTo>
                  <a:pt x="204530" y="42302"/>
                </a:lnTo>
                <a:lnTo>
                  <a:pt x="202374" y="36039"/>
                </a:lnTo>
                <a:lnTo>
                  <a:pt x="200320" y="29673"/>
                </a:lnTo>
                <a:lnTo>
                  <a:pt x="194263" y="26285"/>
                </a:lnTo>
                <a:lnTo>
                  <a:pt x="184200" y="25874"/>
                </a:lnTo>
                <a:lnTo>
                  <a:pt x="184200" y="19559"/>
                </a:lnTo>
                <a:lnTo>
                  <a:pt x="247192" y="0"/>
                </a:lnTo>
                <a:lnTo>
                  <a:pt x="247192" y="379182"/>
                </a:lnTo>
                <a:lnTo>
                  <a:pt x="247192" y="382570"/>
                </a:lnTo>
                <a:lnTo>
                  <a:pt x="252274" y="401205"/>
                </a:lnTo>
                <a:lnTo>
                  <a:pt x="253917" y="404594"/>
                </a:lnTo>
                <a:lnTo>
                  <a:pt x="255971" y="407571"/>
                </a:lnTo>
                <a:lnTo>
                  <a:pt x="258435" y="410138"/>
                </a:lnTo>
                <a:lnTo>
                  <a:pt x="261002" y="412603"/>
                </a:lnTo>
                <a:lnTo>
                  <a:pt x="263979" y="413835"/>
                </a:lnTo>
                <a:lnTo>
                  <a:pt x="267368" y="413835"/>
                </a:lnTo>
                <a:lnTo>
                  <a:pt x="267368" y="420149"/>
                </a:lnTo>
                <a:lnTo>
                  <a:pt x="205608" y="420149"/>
                </a:lnTo>
                <a:close/>
              </a:path>
              <a:path w="267969" h="424814">
                <a:moveTo>
                  <a:pt x="136148" y="403824"/>
                </a:moveTo>
                <a:lnTo>
                  <a:pt x="173843" y="392119"/>
                </a:lnTo>
                <a:lnTo>
                  <a:pt x="199601" y="362394"/>
                </a:lnTo>
                <a:lnTo>
                  <a:pt x="205608" y="335596"/>
                </a:lnTo>
                <a:lnTo>
                  <a:pt x="205608" y="249194"/>
                </a:lnTo>
                <a:lnTo>
                  <a:pt x="194047" y="210488"/>
                </a:lnTo>
                <a:lnTo>
                  <a:pt x="160809" y="180571"/>
                </a:lnTo>
                <a:lnTo>
                  <a:pt x="127985" y="172187"/>
                </a:lnTo>
                <a:lnTo>
                  <a:pt x="117859" y="172803"/>
                </a:lnTo>
                <a:lnTo>
                  <a:pt x="75620" y="193210"/>
                </a:lnTo>
                <a:lnTo>
                  <a:pt x="49101" y="232570"/>
                </a:lnTo>
                <a:lnTo>
                  <a:pt x="40698" y="270660"/>
                </a:lnTo>
                <a:lnTo>
                  <a:pt x="40351" y="280151"/>
                </a:lnTo>
                <a:lnTo>
                  <a:pt x="40746" y="291153"/>
                </a:lnTo>
                <a:lnTo>
                  <a:pt x="50189" y="334633"/>
                </a:lnTo>
                <a:lnTo>
                  <a:pt x="71645" y="371423"/>
                </a:lnTo>
                <a:lnTo>
                  <a:pt x="104382" y="396778"/>
                </a:lnTo>
                <a:lnTo>
                  <a:pt x="136148" y="40382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0" name="object 140"/>
          <p:cNvGrpSpPr/>
          <p:nvPr/>
        </p:nvGrpSpPr>
        <p:grpSpPr>
          <a:xfrm>
            <a:off x="3144104" y="3645037"/>
            <a:ext cx="282575" cy="297815"/>
            <a:chOff x="3144104" y="3645037"/>
            <a:chExt cx="282575" cy="297815"/>
          </a:xfrm>
        </p:grpSpPr>
        <p:sp>
          <p:nvSpPr>
            <p:cNvPr id="141" name="object 141"/>
            <p:cNvSpPr/>
            <p:nvPr/>
          </p:nvSpPr>
          <p:spPr>
            <a:xfrm>
              <a:off x="3155934" y="36568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79" h="274320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6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7" y="240415"/>
                  </a:lnTo>
                  <a:lnTo>
                    <a:pt x="246832" y="241236"/>
                  </a:lnTo>
                  <a:lnTo>
                    <a:pt x="243649" y="242879"/>
                  </a:lnTo>
                  <a:lnTo>
                    <a:pt x="240569" y="244522"/>
                  </a:lnTo>
                  <a:lnTo>
                    <a:pt x="236924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7" y="269071"/>
                  </a:lnTo>
                  <a:lnTo>
                    <a:pt x="141846" y="273836"/>
                  </a:lnTo>
                  <a:lnTo>
                    <a:pt x="127850" y="273326"/>
                  </a:lnTo>
                  <a:lnTo>
                    <a:pt x="87941" y="265673"/>
                  </a:lnTo>
                  <a:lnTo>
                    <a:pt x="52970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2" y="74841"/>
                  </a:lnTo>
                  <a:lnTo>
                    <a:pt x="40380" y="34104"/>
                  </a:lnTo>
                  <a:lnTo>
                    <a:pt x="73156" y="12013"/>
                  </a:lnTo>
                  <a:lnTo>
                    <a:pt x="116675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39"/>
                  </a:lnTo>
                  <a:lnTo>
                    <a:pt x="258589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2" name="object 1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3840" y="3665829"/>
              <a:ext cx="203394" cy="122074"/>
            </a:xfrm>
            <a:prstGeom prst="rect">
              <a:avLst/>
            </a:prstGeom>
          </p:spPr>
        </p:pic>
      </p:grpSp>
      <p:sp>
        <p:nvSpPr>
          <p:cNvPr id="143" name="object 143"/>
          <p:cNvSpPr/>
          <p:nvPr/>
        </p:nvSpPr>
        <p:spPr>
          <a:xfrm>
            <a:off x="3647213" y="3506703"/>
            <a:ext cx="484505" cy="419734"/>
          </a:xfrm>
          <a:custGeom>
            <a:avLst/>
            <a:gdLst/>
            <a:ahLst/>
            <a:cxnLst/>
            <a:rect l="l" t="t" r="r" b="b"/>
            <a:pathLst>
              <a:path w="484504" h="419735">
                <a:moveTo>
                  <a:pt x="77006" y="176037"/>
                </a:moveTo>
                <a:lnTo>
                  <a:pt x="77006" y="328049"/>
                </a:lnTo>
                <a:lnTo>
                  <a:pt x="77045" y="336087"/>
                </a:lnTo>
                <a:lnTo>
                  <a:pt x="80703" y="379798"/>
                </a:lnTo>
                <a:lnTo>
                  <a:pt x="96310" y="398125"/>
                </a:lnTo>
                <a:lnTo>
                  <a:pt x="102265" y="398125"/>
                </a:lnTo>
                <a:lnTo>
                  <a:pt x="136648" y="371596"/>
                </a:lnTo>
                <a:lnTo>
                  <a:pt x="142000" y="355155"/>
                </a:lnTo>
                <a:lnTo>
                  <a:pt x="147545" y="355155"/>
                </a:lnTo>
                <a:lnTo>
                  <a:pt x="147545" y="401206"/>
                </a:lnTo>
                <a:lnTo>
                  <a:pt x="143849" y="401206"/>
                </a:lnTo>
                <a:lnTo>
                  <a:pt x="140717" y="402489"/>
                </a:lnTo>
                <a:lnTo>
                  <a:pt x="105085" y="419216"/>
                </a:lnTo>
                <a:lnTo>
                  <a:pt x="96566" y="419533"/>
                </a:lnTo>
                <a:lnTo>
                  <a:pt x="85805" y="418984"/>
                </a:lnTo>
                <a:lnTo>
                  <a:pt x="50247" y="400435"/>
                </a:lnTo>
                <a:lnTo>
                  <a:pt x="37011" y="363896"/>
                </a:lnTo>
                <a:lnTo>
                  <a:pt x="35269" y="319270"/>
                </a:lnTo>
                <a:lnTo>
                  <a:pt x="35269" y="176037"/>
                </a:lnTo>
                <a:lnTo>
                  <a:pt x="0" y="176037"/>
                </a:lnTo>
                <a:lnTo>
                  <a:pt x="0" y="154629"/>
                </a:lnTo>
                <a:lnTo>
                  <a:pt x="35269" y="154629"/>
                </a:lnTo>
                <a:lnTo>
                  <a:pt x="35269" y="98414"/>
                </a:lnTo>
                <a:lnTo>
                  <a:pt x="35269" y="91330"/>
                </a:lnTo>
                <a:lnTo>
                  <a:pt x="34345" y="84758"/>
                </a:lnTo>
                <a:lnTo>
                  <a:pt x="32496" y="78701"/>
                </a:lnTo>
                <a:lnTo>
                  <a:pt x="30648" y="72540"/>
                </a:lnTo>
                <a:lnTo>
                  <a:pt x="24436" y="69254"/>
                </a:lnTo>
                <a:lnTo>
                  <a:pt x="13861" y="68844"/>
                </a:lnTo>
                <a:lnTo>
                  <a:pt x="13861" y="62529"/>
                </a:lnTo>
                <a:lnTo>
                  <a:pt x="77006" y="42353"/>
                </a:lnTo>
                <a:lnTo>
                  <a:pt x="77006" y="154629"/>
                </a:lnTo>
                <a:lnTo>
                  <a:pt x="147545" y="154629"/>
                </a:lnTo>
                <a:lnTo>
                  <a:pt x="147545" y="176037"/>
                </a:lnTo>
                <a:lnTo>
                  <a:pt x="77006" y="176037"/>
                </a:lnTo>
                <a:close/>
              </a:path>
              <a:path w="484504" h="419735">
                <a:moveTo>
                  <a:pt x="464286" y="378565"/>
                </a:moveTo>
                <a:lnTo>
                  <a:pt x="464286" y="381954"/>
                </a:lnTo>
                <a:lnTo>
                  <a:pt x="464697" y="385650"/>
                </a:lnTo>
                <a:lnTo>
                  <a:pt x="481074" y="413219"/>
                </a:lnTo>
                <a:lnTo>
                  <a:pt x="484462" y="413219"/>
                </a:lnTo>
                <a:lnTo>
                  <a:pt x="484462" y="419533"/>
                </a:lnTo>
                <a:lnTo>
                  <a:pt x="403143" y="419533"/>
                </a:lnTo>
                <a:lnTo>
                  <a:pt x="403143" y="413219"/>
                </a:lnTo>
                <a:lnTo>
                  <a:pt x="406018" y="413219"/>
                </a:lnTo>
                <a:lnTo>
                  <a:pt x="408687" y="411987"/>
                </a:lnTo>
                <a:lnTo>
                  <a:pt x="411151" y="409522"/>
                </a:lnTo>
                <a:lnTo>
                  <a:pt x="413718" y="406955"/>
                </a:lnTo>
                <a:lnTo>
                  <a:pt x="415926" y="403978"/>
                </a:lnTo>
                <a:lnTo>
                  <a:pt x="417774" y="400589"/>
                </a:lnTo>
                <a:lnTo>
                  <a:pt x="419725" y="397201"/>
                </a:lnTo>
                <a:lnTo>
                  <a:pt x="421111" y="393556"/>
                </a:lnTo>
                <a:lnTo>
                  <a:pt x="421932" y="389654"/>
                </a:lnTo>
                <a:lnTo>
                  <a:pt x="422857" y="385650"/>
                </a:lnTo>
                <a:lnTo>
                  <a:pt x="423319" y="381954"/>
                </a:lnTo>
                <a:lnTo>
                  <a:pt x="423319" y="378565"/>
                </a:lnTo>
                <a:lnTo>
                  <a:pt x="423319" y="261207"/>
                </a:lnTo>
                <a:lnTo>
                  <a:pt x="422924" y="250176"/>
                </a:lnTo>
                <a:lnTo>
                  <a:pt x="409573" y="205839"/>
                </a:lnTo>
                <a:lnTo>
                  <a:pt x="375574" y="176345"/>
                </a:lnTo>
                <a:lnTo>
                  <a:pt x="348160" y="170955"/>
                </a:lnTo>
                <a:lnTo>
                  <a:pt x="341248" y="171292"/>
                </a:lnTo>
                <a:lnTo>
                  <a:pt x="302148" y="186770"/>
                </a:lnTo>
                <a:lnTo>
                  <a:pt x="276880" y="221183"/>
                </a:lnTo>
                <a:lnTo>
                  <a:pt x="273155" y="244111"/>
                </a:lnTo>
                <a:lnTo>
                  <a:pt x="273155" y="378565"/>
                </a:lnTo>
                <a:lnTo>
                  <a:pt x="273155" y="381954"/>
                </a:lnTo>
                <a:lnTo>
                  <a:pt x="289942" y="413219"/>
                </a:lnTo>
                <a:lnTo>
                  <a:pt x="293331" y="413219"/>
                </a:lnTo>
                <a:lnTo>
                  <a:pt x="293331" y="419533"/>
                </a:lnTo>
                <a:lnTo>
                  <a:pt x="211242" y="419533"/>
                </a:lnTo>
                <a:lnTo>
                  <a:pt x="211242" y="413219"/>
                </a:lnTo>
                <a:lnTo>
                  <a:pt x="214219" y="413219"/>
                </a:lnTo>
                <a:lnTo>
                  <a:pt x="216940" y="411987"/>
                </a:lnTo>
                <a:lnTo>
                  <a:pt x="219404" y="409522"/>
                </a:lnTo>
                <a:lnTo>
                  <a:pt x="221971" y="406955"/>
                </a:lnTo>
                <a:lnTo>
                  <a:pt x="224179" y="403978"/>
                </a:lnTo>
                <a:lnTo>
                  <a:pt x="226027" y="400589"/>
                </a:lnTo>
                <a:lnTo>
                  <a:pt x="227978" y="397201"/>
                </a:lnTo>
                <a:lnTo>
                  <a:pt x="229364" y="393556"/>
                </a:lnTo>
                <a:lnTo>
                  <a:pt x="230185" y="389654"/>
                </a:lnTo>
                <a:lnTo>
                  <a:pt x="231007" y="385650"/>
                </a:lnTo>
                <a:lnTo>
                  <a:pt x="231417" y="381954"/>
                </a:lnTo>
                <a:lnTo>
                  <a:pt x="231417" y="378565"/>
                </a:lnTo>
                <a:lnTo>
                  <a:pt x="231417" y="56215"/>
                </a:lnTo>
                <a:lnTo>
                  <a:pt x="231417" y="49027"/>
                </a:lnTo>
                <a:lnTo>
                  <a:pt x="230391" y="42302"/>
                </a:lnTo>
                <a:lnTo>
                  <a:pt x="228337" y="36039"/>
                </a:lnTo>
                <a:lnTo>
                  <a:pt x="226283" y="29673"/>
                </a:lnTo>
                <a:lnTo>
                  <a:pt x="220174" y="26284"/>
                </a:lnTo>
                <a:lnTo>
                  <a:pt x="210009" y="25874"/>
                </a:lnTo>
                <a:lnTo>
                  <a:pt x="210009" y="19559"/>
                </a:lnTo>
                <a:lnTo>
                  <a:pt x="273155" y="0"/>
                </a:lnTo>
                <a:lnTo>
                  <a:pt x="273155" y="182352"/>
                </a:lnTo>
                <a:lnTo>
                  <a:pt x="276030" y="178964"/>
                </a:lnTo>
                <a:lnTo>
                  <a:pt x="301185" y="160020"/>
                </a:lnTo>
                <a:lnTo>
                  <a:pt x="307757" y="156426"/>
                </a:lnTo>
                <a:lnTo>
                  <a:pt x="345984" y="147920"/>
                </a:lnTo>
                <a:lnTo>
                  <a:pt x="354474" y="147699"/>
                </a:lnTo>
                <a:lnTo>
                  <a:pt x="368778" y="148334"/>
                </a:lnTo>
                <a:lnTo>
                  <a:pt x="414915" y="163254"/>
                </a:lnTo>
                <a:lnTo>
                  <a:pt x="445198" y="192257"/>
                </a:lnTo>
                <a:lnTo>
                  <a:pt x="460907" y="228816"/>
                </a:lnTo>
                <a:lnTo>
                  <a:pt x="464286" y="256741"/>
                </a:lnTo>
                <a:lnTo>
                  <a:pt x="464286" y="378565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4" name="object 144"/>
          <p:cNvGrpSpPr/>
          <p:nvPr/>
        </p:nvGrpSpPr>
        <p:grpSpPr>
          <a:xfrm>
            <a:off x="4192405" y="3645037"/>
            <a:ext cx="282575" cy="297815"/>
            <a:chOff x="4192405" y="3645037"/>
            <a:chExt cx="282575" cy="297815"/>
          </a:xfrm>
        </p:grpSpPr>
        <p:sp>
          <p:nvSpPr>
            <p:cNvPr id="145" name="object 145"/>
            <p:cNvSpPr/>
            <p:nvPr/>
          </p:nvSpPr>
          <p:spPr>
            <a:xfrm>
              <a:off x="4204235" y="36568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79" h="274320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6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7" y="240415"/>
                  </a:lnTo>
                  <a:lnTo>
                    <a:pt x="246832" y="241236"/>
                  </a:lnTo>
                  <a:lnTo>
                    <a:pt x="243649" y="242879"/>
                  </a:lnTo>
                  <a:lnTo>
                    <a:pt x="240569" y="244522"/>
                  </a:lnTo>
                  <a:lnTo>
                    <a:pt x="236924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7" y="269071"/>
                  </a:lnTo>
                  <a:lnTo>
                    <a:pt x="141846" y="273836"/>
                  </a:lnTo>
                  <a:lnTo>
                    <a:pt x="127850" y="273326"/>
                  </a:lnTo>
                  <a:lnTo>
                    <a:pt x="87941" y="265673"/>
                  </a:lnTo>
                  <a:lnTo>
                    <a:pt x="52970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2" y="74841"/>
                  </a:lnTo>
                  <a:lnTo>
                    <a:pt x="40380" y="34104"/>
                  </a:lnTo>
                  <a:lnTo>
                    <a:pt x="73156" y="12013"/>
                  </a:lnTo>
                  <a:lnTo>
                    <a:pt x="116675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39"/>
                  </a:lnTo>
                  <a:lnTo>
                    <a:pt x="258589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2140" y="3665829"/>
              <a:ext cx="203394" cy="122074"/>
            </a:xfrm>
            <a:prstGeom prst="rect">
              <a:avLst/>
            </a:prstGeom>
          </p:spPr>
        </p:pic>
      </p:grpSp>
      <p:sp>
        <p:nvSpPr>
          <p:cNvPr id="147" name="object 147"/>
          <p:cNvSpPr/>
          <p:nvPr/>
        </p:nvSpPr>
        <p:spPr>
          <a:xfrm>
            <a:off x="4711223" y="3656867"/>
            <a:ext cx="267970" cy="401955"/>
          </a:xfrm>
          <a:custGeom>
            <a:avLst/>
            <a:gdLst/>
            <a:ahLst/>
            <a:cxnLst/>
            <a:rect l="l" t="t" r="r" b="b"/>
            <a:pathLst>
              <a:path w="267970" h="401954">
                <a:moveTo>
                  <a:pt x="133838" y="0"/>
                </a:moveTo>
                <a:lnTo>
                  <a:pt x="179782" y="6584"/>
                </a:lnTo>
                <a:lnTo>
                  <a:pt x="215696" y="25219"/>
                </a:lnTo>
                <a:lnTo>
                  <a:pt x="249040" y="62606"/>
                </a:lnTo>
                <a:lnTo>
                  <a:pt x="262930" y="98183"/>
                </a:lnTo>
                <a:lnTo>
                  <a:pt x="267521" y="136302"/>
                </a:lnTo>
                <a:lnTo>
                  <a:pt x="267031" y="148892"/>
                </a:lnTo>
                <a:lnTo>
                  <a:pt x="255220" y="198138"/>
                </a:lnTo>
                <a:lnTo>
                  <a:pt x="227131" y="239558"/>
                </a:lnTo>
                <a:lnTo>
                  <a:pt x="195597" y="261823"/>
                </a:lnTo>
                <a:lnTo>
                  <a:pt x="154764" y="273085"/>
                </a:lnTo>
                <a:lnTo>
                  <a:pt x="138920" y="273836"/>
                </a:lnTo>
                <a:lnTo>
                  <a:pt x="129073" y="273191"/>
                </a:lnTo>
                <a:lnTo>
                  <a:pt x="88740" y="257944"/>
                </a:lnTo>
                <a:lnTo>
                  <a:pt x="61913" y="237181"/>
                </a:lnTo>
                <a:lnTo>
                  <a:pt x="61913" y="360854"/>
                </a:lnTo>
                <a:lnTo>
                  <a:pt x="61913" y="364242"/>
                </a:lnTo>
                <a:lnTo>
                  <a:pt x="62324" y="367938"/>
                </a:lnTo>
                <a:lnTo>
                  <a:pt x="78700" y="395507"/>
                </a:lnTo>
                <a:lnTo>
                  <a:pt x="82089" y="395507"/>
                </a:lnTo>
                <a:lnTo>
                  <a:pt x="82089" y="401822"/>
                </a:lnTo>
                <a:lnTo>
                  <a:pt x="0" y="401822"/>
                </a:lnTo>
                <a:lnTo>
                  <a:pt x="0" y="395507"/>
                </a:lnTo>
                <a:lnTo>
                  <a:pt x="2977" y="395507"/>
                </a:lnTo>
                <a:lnTo>
                  <a:pt x="5698" y="394224"/>
                </a:lnTo>
                <a:lnTo>
                  <a:pt x="8162" y="391657"/>
                </a:lnTo>
                <a:lnTo>
                  <a:pt x="10729" y="389192"/>
                </a:lnTo>
                <a:lnTo>
                  <a:pt x="12937" y="386266"/>
                </a:lnTo>
                <a:lnTo>
                  <a:pt x="14785" y="382878"/>
                </a:lnTo>
                <a:lnTo>
                  <a:pt x="16736" y="379592"/>
                </a:lnTo>
                <a:lnTo>
                  <a:pt x="18122" y="375947"/>
                </a:lnTo>
                <a:lnTo>
                  <a:pt x="18943" y="371943"/>
                </a:lnTo>
                <a:lnTo>
                  <a:pt x="19765" y="367938"/>
                </a:lnTo>
                <a:lnTo>
                  <a:pt x="20175" y="364242"/>
                </a:lnTo>
                <a:lnTo>
                  <a:pt x="20175" y="360854"/>
                </a:lnTo>
                <a:lnTo>
                  <a:pt x="20175" y="41583"/>
                </a:lnTo>
                <a:lnTo>
                  <a:pt x="20175" y="37784"/>
                </a:lnTo>
                <a:lnTo>
                  <a:pt x="20073" y="34139"/>
                </a:lnTo>
                <a:lnTo>
                  <a:pt x="19867" y="30648"/>
                </a:lnTo>
                <a:lnTo>
                  <a:pt x="19662" y="27054"/>
                </a:lnTo>
                <a:lnTo>
                  <a:pt x="18943" y="23923"/>
                </a:lnTo>
                <a:lnTo>
                  <a:pt x="17711" y="21253"/>
                </a:lnTo>
                <a:lnTo>
                  <a:pt x="16479" y="18481"/>
                </a:lnTo>
                <a:lnTo>
                  <a:pt x="14477" y="16171"/>
                </a:lnTo>
                <a:lnTo>
                  <a:pt x="11705" y="14323"/>
                </a:lnTo>
                <a:lnTo>
                  <a:pt x="9035" y="12372"/>
                </a:lnTo>
                <a:lnTo>
                  <a:pt x="5133" y="11191"/>
                </a:lnTo>
                <a:lnTo>
                  <a:pt x="0" y="10780"/>
                </a:lnTo>
                <a:lnTo>
                  <a:pt x="0" y="4466"/>
                </a:lnTo>
                <a:lnTo>
                  <a:pt x="61913" y="4466"/>
                </a:lnTo>
                <a:lnTo>
                  <a:pt x="61913" y="32188"/>
                </a:lnTo>
                <a:lnTo>
                  <a:pt x="68555" y="25056"/>
                </a:lnTo>
                <a:lnTo>
                  <a:pt x="101754" y="4851"/>
                </a:lnTo>
                <a:lnTo>
                  <a:pt x="122469" y="539"/>
                </a:lnTo>
                <a:lnTo>
                  <a:pt x="133838" y="0"/>
                </a:lnTo>
                <a:close/>
              </a:path>
              <a:path w="267970" h="401954">
                <a:moveTo>
                  <a:pt x="139536" y="252274"/>
                </a:moveTo>
                <a:lnTo>
                  <a:pt x="177885" y="242263"/>
                </a:lnTo>
                <a:lnTo>
                  <a:pt x="210026" y="209853"/>
                </a:lnTo>
                <a:lnTo>
                  <a:pt x="224667" y="164871"/>
                </a:lnTo>
                <a:lnTo>
                  <a:pt x="225938" y="145080"/>
                </a:lnTo>
                <a:lnTo>
                  <a:pt x="225543" y="133799"/>
                </a:lnTo>
                <a:lnTo>
                  <a:pt x="216110" y="89635"/>
                </a:lnTo>
                <a:lnTo>
                  <a:pt x="194952" y="52682"/>
                </a:lnTo>
                <a:lnTo>
                  <a:pt x="162956" y="27645"/>
                </a:lnTo>
                <a:lnTo>
                  <a:pt x="132605" y="21407"/>
                </a:lnTo>
                <a:lnTo>
                  <a:pt x="126002" y="21725"/>
                </a:lnTo>
                <a:lnTo>
                  <a:pt x="88750" y="36626"/>
                </a:lnTo>
                <a:lnTo>
                  <a:pt x="65292" y="70095"/>
                </a:lnTo>
                <a:lnTo>
                  <a:pt x="61913" y="92100"/>
                </a:lnTo>
                <a:lnTo>
                  <a:pt x="61913" y="174805"/>
                </a:lnTo>
                <a:lnTo>
                  <a:pt x="72559" y="212924"/>
                </a:lnTo>
                <a:lnTo>
                  <a:pt x="104902" y="243592"/>
                </a:lnTo>
                <a:lnTo>
                  <a:pt x="139536" y="25227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049360" y="3656867"/>
            <a:ext cx="504190" cy="274320"/>
          </a:xfrm>
          <a:custGeom>
            <a:avLst/>
            <a:gdLst/>
            <a:ahLst/>
            <a:cxnLst/>
            <a:rect l="l" t="t" r="r" b="b"/>
            <a:pathLst>
              <a:path w="504189" h="274320">
                <a:moveTo>
                  <a:pt x="155862" y="50516"/>
                </a:moveTo>
                <a:lnTo>
                  <a:pt x="150830" y="42097"/>
                </a:lnTo>
                <a:lnTo>
                  <a:pt x="145543" y="36860"/>
                </a:lnTo>
                <a:lnTo>
                  <a:pt x="139998" y="34807"/>
                </a:lnTo>
                <a:lnTo>
                  <a:pt x="134556" y="32650"/>
                </a:lnTo>
                <a:lnTo>
                  <a:pt x="128242" y="31572"/>
                </a:lnTo>
                <a:lnTo>
                  <a:pt x="121055" y="31572"/>
                </a:lnTo>
                <a:lnTo>
                  <a:pt x="116434" y="31572"/>
                </a:lnTo>
                <a:lnTo>
                  <a:pt x="111506" y="32650"/>
                </a:lnTo>
                <a:lnTo>
                  <a:pt x="106269" y="34807"/>
                </a:lnTo>
                <a:lnTo>
                  <a:pt x="101033" y="36860"/>
                </a:lnTo>
                <a:lnTo>
                  <a:pt x="95899" y="39581"/>
                </a:lnTo>
                <a:lnTo>
                  <a:pt x="90868" y="42969"/>
                </a:lnTo>
                <a:lnTo>
                  <a:pt x="85837" y="46255"/>
                </a:lnTo>
                <a:lnTo>
                  <a:pt x="63761" y="64993"/>
                </a:lnTo>
                <a:lnTo>
                  <a:pt x="63761" y="229018"/>
                </a:lnTo>
                <a:lnTo>
                  <a:pt x="63761" y="232406"/>
                </a:lnTo>
                <a:lnTo>
                  <a:pt x="80549" y="263055"/>
                </a:lnTo>
                <a:lnTo>
                  <a:pt x="83937" y="263055"/>
                </a:lnTo>
                <a:lnTo>
                  <a:pt x="83937" y="269370"/>
                </a:lnTo>
                <a:lnTo>
                  <a:pt x="1848" y="269370"/>
                </a:lnTo>
                <a:lnTo>
                  <a:pt x="1848" y="263055"/>
                </a:lnTo>
                <a:lnTo>
                  <a:pt x="4825" y="263055"/>
                </a:lnTo>
                <a:lnTo>
                  <a:pt x="7546" y="261926"/>
                </a:lnTo>
                <a:lnTo>
                  <a:pt x="10010" y="259667"/>
                </a:lnTo>
                <a:lnTo>
                  <a:pt x="12578" y="257305"/>
                </a:lnTo>
                <a:lnTo>
                  <a:pt x="14785" y="254328"/>
                </a:lnTo>
                <a:lnTo>
                  <a:pt x="16633" y="250734"/>
                </a:lnTo>
                <a:lnTo>
                  <a:pt x="18584" y="247140"/>
                </a:lnTo>
                <a:lnTo>
                  <a:pt x="19970" y="243495"/>
                </a:lnTo>
                <a:lnTo>
                  <a:pt x="20792" y="239799"/>
                </a:lnTo>
                <a:lnTo>
                  <a:pt x="21613" y="236000"/>
                </a:lnTo>
                <a:lnTo>
                  <a:pt x="22024" y="232406"/>
                </a:lnTo>
                <a:lnTo>
                  <a:pt x="22024" y="229018"/>
                </a:lnTo>
                <a:lnTo>
                  <a:pt x="22024" y="52980"/>
                </a:lnTo>
                <a:lnTo>
                  <a:pt x="22024" y="47128"/>
                </a:lnTo>
                <a:lnTo>
                  <a:pt x="20124" y="41275"/>
                </a:lnTo>
                <a:lnTo>
                  <a:pt x="16325" y="35423"/>
                </a:lnTo>
                <a:lnTo>
                  <a:pt x="12629" y="29467"/>
                </a:lnTo>
                <a:lnTo>
                  <a:pt x="7187" y="25668"/>
                </a:lnTo>
                <a:lnTo>
                  <a:pt x="0" y="24026"/>
                </a:lnTo>
                <a:lnTo>
                  <a:pt x="0" y="18943"/>
                </a:lnTo>
                <a:lnTo>
                  <a:pt x="63761" y="0"/>
                </a:lnTo>
                <a:lnTo>
                  <a:pt x="63761" y="37887"/>
                </a:lnTo>
                <a:lnTo>
                  <a:pt x="67560" y="33266"/>
                </a:lnTo>
                <a:lnTo>
                  <a:pt x="71565" y="28749"/>
                </a:lnTo>
                <a:lnTo>
                  <a:pt x="75774" y="24334"/>
                </a:lnTo>
                <a:lnTo>
                  <a:pt x="79984" y="19919"/>
                </a:lnTo>
                <a:lnTo>
                  <a:pt x="107193" y="3542"/>
                </a:lnTo>
                <a:lnTo>
                  <a:pt x="113559" y="1180"/>
                </a:lnTo>
                <a:lnTo>
                  <a:pt x="120952" y="0"/>
                </a:lnTo>
                <a:lnTo>
                  <a:pt x="129371" y="0"/>
                </a:lnTo>
                <a:lnTo>
                  <a:pt x="135224" y="0"/>
                </a:lnTo>
                <a:lnTo>
                  <a:pt x="142770" y="1283"/>
                </a:lnTo>
                <a:lnTo>
                  <a:pt x="152011" y="3850"/>
                </a:lnTo>
                <a:lnTo>
                  <a:pt x="161252" y="6314"/>
                </a:lnTo>
                <a:lnTo>
                  <a:pt x="168850" y="9035"/>
                </a:lnTo>
                <a:lnTo>
                  <a:pt x="174805" y="12013"/>
                </a:lnTo>
                <a:lnTo>
                  <a:pt x="155862" y="50516"/>
                </a:lnTo>
                <a:close/>
              </a:path>
              <a:path w="504189" h="274320">
                <a:moveTo>
                  <a:pt x="362631" y="273836"/>
                </a:moveTo>
                <a:lnTo>
                  <a:pt x="318968" y="268032"/>
                </a:lnTo>
                <a:lnTo>
                  <a:pt x="282505" y="251157"/>
                </a:lnTo>
                <a:lnTo>
                  <a:pt x="246812" y="215388"/>
                </a:lnTo>
                <a:lnTo>
                  <a:pt x="230708" y="179916"/>
                </a:lnTo>
                <a:lnTo>
                  <a:pt x="225250" y="138766"/>
                </a:lnTo>
                <a:lnTo>
                  <a:pt x="225914" y="123634"/>
                </a:lnTo>
                <a:lnTo>
                  <a:pt x="235877" y="82397"/>
                </a:lnTo>
                <a:lnTo>
                  <a:pt x="256640" y="48119"/>
                </a:lnTo>
                <a:lnTo>
                  <a:pt x="286240" y="22254"/>
                </a:lnTo>
                <a:lnTo>
                  <a:pt x="323482" y="5717"/>
                </a:lnTo>
                <a:lnTo>
                  <a:pt x="366481" y="0"/>
                </a:lnTo>
                <a:lnTo>
                  <a:pt x="381324" y="616"/>
                </a:lnTo>
                <a:lnTo>
                  <a:pt x="421926" y="9856"/>
                </a:lnTo>
                <a:lnTo>
                  <a:pt x="455915" y="28916"/>
                </a:lnTo>
                <a:lnTo>
                  <a:pt x="488325" y="67419"/>
                </a:lnTo>
                <a:lnTo>
                  <a:pt x="501474" y="104652"/>
                </a:lnTo>
                <a:lnTo>
                  <a:pt x="504016" y="132451"/>
                </a:lnTo>
                <a:lnTo>
                  <a:pt x="503438" y="145908"/>
                </a:lnTo>
                <a:lnTo>
                  <a:pt x="494774" y="185124"/>
                </a:lnTo>
                <a:lnTo>
                  <a:pt x="476119" y="220095"/>
                </a:lnTo>
                <a:lnTo>
                  <a:pt x="447723" y="247923"/>
                </a:lnTo>
                <a:lnTo>
                  <a:pt x="409990" y="267079"/>
                </a:lnTo>
                <a:lnTo>
                  <a:pt x="362631" y="273836"/>
                </a:lnTo>
                <a:close/>
              </a:path>
              <a:path w="504189" h="274320">
                <a:moveTo>
                  <a:pt x="358934" y="20791"/>
                </a:moveTo>
                <a:lnTo>
                  <a:pt x="318737" y="31880"/>
                </a:lnTo>
                <a:lnTo>
                  <a:pt x="289782" y="57139"/>
                </a:lnTo>
                <a:lnTo>
                  <a:pt x="272224" y="92100"/>
                </a:lnTo>
                <a:lnTo>
                  <a:pt x="266218" y="131835"/>
                </a:lnTo>
                <a:lnTo>
                  <a:pt x="266670" y="143434"/>
                </a:lnTo>
                <a:lnTo>
                  <a:pt x="277471" y="187531"/>
                </a:lnTo>
                <a:lnTo>
                  <a:pt x="301362" y="223820"/>
                </a:lnTo>
                <a:lnTo>
                  <a:pt x="336487" y="247326"/>
                </a:lnTo>
                <a:lnTo>
                  <a:pt x="368945" y="253044"/>
                </a:lnTo>
                <a:lnTo>
                  <a:pt x="380304" y="252409"/>
                </a:lnTo>
                <a:lnTo>
                  <a:pt x="418855" y="237431"/>
                </a:lnTo>
                <a:lnTo>
                  <a:pt x="445885" y="208428"/>
                </a:lnTo>
                <a:lnTo>
                  <a:pt x="460901" y="170348"/>
                </a:lnTo>
                <a:lnTo>
                  <a:pt x="464280" y="139998"/>
                </a:lnTo>
                <a:lnTo>
                  <a:pt x="463885" y="129583"/>
                </a:lnTo>
                <a:lnTo>
                  <a:pt x="454375" y="87787"/>
                </a:lnTo>
                <a:lnTo>
                  <a:pt x="431369" y="51325"/>
                </a:lnTo>
                <a:lnTo>
                  <a:pt x="394945" y="26856"/>
                </a:lnTo>
                <a:lnTo>
                  <a:pt x="358934" y="2079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9" name="object 149"/>
          <p:cNvGrpSpPr/>
          <p:nvPr/>
        </p:nvGrpSpPr>
        <p:grpSpPr>
          <a:xfrm>
            <a:off x="5613973" y="3645037"/>
            <a:ext cx="858519" cy="426084"/>
            <a:chOff x="5613973" y="3645037"/>
            <a:chExt cx="858519" cy="426084"/>
          </a:xfrm>
        </p:grpSpPr>
        <p:sp>
          <p:nvSpPr>
            <p:cNvPr id="150" name="object 150"/>
            <p:cNvSpPr/>
            <p:nvPr/>
          </p:nvSpPr>
          <p:spPr>
            <a:xfrm>
              <a:off x="5625803" y="3656867"/>
              <a:ext cx="593725" cy="401955"/>
            </a:xfrm>
            <a:custGeom>
              <a:avLst/>
              <a:gdLst/>
              <a:ahLst/>
              <a:cxnLst/>
              <a:rect l="l" t="t" r="r" b="b"/>
              <a:pathLst>
                <a:path w="593725" h="401954">
                  <a:moveTo>
                    <a:pt x="133837" y="0"/>
                  </a:moveTo>
                  <a:lnTo>
                    <a:pt x="179782" y="6584"/>
                  </a:lnTo>
                  <a:lnTo>
                    <a:pt x="215696" y="25219"/>
                  </a:lnTo>
                  <a:lnTo>
                    <a:pt x="249040" y="62606"/>
                  </a:lnTo>
                  <a:lnTo>
                    <a:pt x="262930" y="98183"/>
                  </a:lnTo>
                  <a:lnTo>
                    <a:pt x="267521" y="136302"/>
                  </a:lnTo>
                  <a:lnTo>
                    <a:pt x="267031" y="148892"/>
                  </a:lnTo>
                  <a:lnTo>
                    <a:pt x="255220" y="198138"/>
                  </a:lnTo>
                  <a:lnTo>
                    <a:pt x="227132" y="239558"/>
                  </a:lnTo>
                  <a:lnTo>
                    <a:pt x="195597" y="261823"/>
                  </a:lnTo>
                  <a:lnTo>
                    <a:pt x="154764" y="273085"/>
                  </a:lnTo>
                  <a:lnTo>
                    <a:pt x="138920" y="273836"/>
                  </a:lnTo>
                  <a:lnTo>
                    <a:pt x="129073" y="273191"/>
                  </a:lnTo>
                  <a:lnTo>
                    <a:pt x="88740" y="257944"/>
                  </a:lnTo>
                  <a:lnTo>
                    <a:pt x="61913" y="237181"/>
                  </a:lnTo>
                  <a:lnTo>
                    <a:pt x="61913" y="360854"/>
                  </a:lnTo>
                  <a:lnTo>
                    <a:pt x="61913" y="364242"/>
                  </a:lnTo>
                  <a:lnTo>
                    <a:pt x="62324" y="367938"/>
                  </a:lnTo>
                  <a:lnTo>
                    <a:pt x="63145" y="371943"/>
                  </a:lnTo>
                  <a:lnTo>
                    <a:pt x="63967" y="375947"/>
                  </a:lnTo>
                  <a:lnTo>
                    <a:pt x="78700" y="395507"/>
                  </a:lnTo>
                  <a:lnTo>
                    <a:pt x="82089" y="395507"/>
                  </a:lnTo>
                  <a:lnTo>
                    <a:pt x="82089" y="401822"/>
                  </a:lnTo>
                  <a:lnTo>
                    <a:pt x="0" y="401822"/>
                  </a:lnTo>
                  <a:lnTo>
                    <a:pt x="0" y="395507"/>
                  </a:lnTo>
                  <a:lnTo>
                    <a:pt x="2977" y="395507"/>
                  </a:lnTo>
                  <a:lnTo>
                    <a:pt x="5698" y="394224"/>
                  </a:lnTo>
                  <a:lnTo>
                    <a:pt x="8162" y="391657"/>
                  </a:lnTo>
                  <a:lnTo>
                    <a:pt x="10729" y="389192"/>
                  </a:lnTo>
                  <a:lnTo>
                    <a:pt x="12937" y="386266"/>
                  </a:lnTo>
                  <a:lnTo>
                    <a:pt x="14785" y="382878"/>
                  </a:lnTo>
                  <a:lnTo>
                    <a:pt x="16736" y="379592"/>
                  </a:lnTo>
                  <a:lnTo>
                    <a:pt x="18122" y="375947"/>
                  </a:lnTo>
                  <a:lnTo>
                    <a:pt x="18943" y="371943"/>
                  </a:lnTo>
                  <a:lnTo>
                    <a:pt x="19765" y="367938"/>
                  </a:lnTo>
                  <a:lnTo>
                    <a:pt x="20175" y="364242"/>
                  </a:lnTo>
                  <a:lnTo>
                    <a:pt x="20175" y="360854"/>
                  </a:lnTo>
                  <a:lnTo>
                    <a:pt x="20175" y="41583"/>
                  </a:lnTo>
                  <a:lnTo>
                    <a:pt x="20175" y="37784"/>
                  </a:lnTo>
                  <a:lnTo>
                    <a:pt x="20073" y="34139"/>
                  </a:lnTo>
                  <a:lnTo>
                    <a:pt x="19868" y="30648"/>
                  </a:lnTo>
                  <a:lnTo>
                    <a:pt x="19662" y="27054"/>
                  </a:lnTo>
                  <a:lnTo>
                    <a:pt x="18943" y="23923"/>
                  </a:lnTo>
                  <a:lnTo>
                    <a:pt x="17711" y="21253"/>
                  </a:lnTo>
                  <a:lnTo>
                    <a:pt x="16479" y="18481"/>
                  </a:lnTo>
                  <a:lnTo>
                    <a:pt x="14477" y="16171"/>
                  </a:lnTo>
                  <a:lnTo>
                    <a:pt x="11705" y="14323"/>
                  </a:lnTo>
                  <a:lnTo>
                    <a:pt x="9035" y="12372"/>
                  </a:lnTo>
                  <a:lnTo>
                    <a:pt x="5133" y="11191"/>
                  </a:lnTo>
                  <a:lnTo>
                    <a:pt x="0" y="10780"/>
                  </a:lnTo>
                  <a:lnTo>
                    <a:pt x="0" y="4466"/>
                  </a:lnTo>
                  <a:lnTo>
                    <a:pt x="61913" y="4466"/>
                  </a:lnTo>
                  <a:lnTo>
                    <a:pt x="61913" y="32188"/>
                  </a:lnTo>
                  <a:lnTo>
                    <a:pt x="68555" y="25056"/>
                  </a:lnTo>
                  <a:lnTo>
                    <a:pt x="101755" y="4851"/>
                  </a:lnTo>
                  <a:lnTo>
                    <a:pt x="122469" y="539"/>
                  </a:lnTo>
                  <a:lnTo>
                    <a:pt x="133837" y="0"/>
                  </a:lnTo>
                  <a:close/>
                </a:path>
                <a:path w="593725" h="401954">
                  <a:moveTo>
                    <a:pt x="139536" y="252274"/>
                  </a:moveTo>
                  <a:lnTo>
                    <a:pt x="177886" y="242263"/>
                  </a:lnTo>
                  <a:lnTo>
                    <a:pt x="210027" y="209853"/>
                  </a:lnTo>
                  <a:lnTo>
                    <a:pt x="224667" y="164871"/>
                  </a:lnTo>
                  <a:lnTo>
                    <a:pt x="225938" y="145080"/>
                  </a:lnTo>
                  <a:lnTo>
                    <a:pt x="225543" y="133799"/>
                  </a:lnTo>
                  <a:lnTo>
                    <a:pt x="216110" y="89635"/>
                  </a:lnTo>
                  <a:lnTo>
                    <a:pt x="194952" y="52682"/>
                  </a:lnTo>
                  <a:lnTo>
                    <a:pt x="162956" y="27645"/>
                  </a:lnTo>
                  <a:lnTo>
                    <a:pt x="132605" y="21407"/>
                  </a:lnTo>
                  <a:lnTo>
                    <a:pt x="126002" y="21725"/>
                  </a:lnTo>
                  <a:lnTo>
                    <a:pt x="88750" y="36626"/>
                  </a:lnTo>
                  <a:lnTo>
                    <a:pt x="65292" y="70095"/>
                  </a:lnTo>
                  <a:lnTo>
                    <a:pt x="61913" y="92100"/>
                  </a:lnTo>
                  <a:lnTo>
                    <a:pt x="61913" y="174805"/>
                  </a:lnTo>
                  <a:lnTo>
                    <a:pt x="72559" y="212924"/>
                  </a:lnTo>
                  <a:lnTo>
                    <a:pt x="104902" y="243592"/>
                  </a:lnTo>
                  <a:lnTo>
                    <a:pt x="139536" y="252274"/>
                  </a:lnTo>
                  <a:close/>
                </a:path>
                <a:path w="593725" h="401954">
                  <a:moveTo>
                    <a:pt x="374792" y="142000"/>
                  </a:moveTo>
                  <a:lnTo>
                    <a:pt x="385419" y="183892"/>
                  </a:lnTo>
                  <a:lnTo>
                    <a:pt x="407135" y="219007"/>
                  </a:lnTo>
                  <a:lnTo>
                    <a:pt x="440402" y="243187"/>
                  </a:lnTo>
                  <a:lnTo>
                    <a:pt x="485682" y="252274"/>
                  </a:lnTo>
                  <a:lnTo>
                    <a:pt x="492776" y="252024"/>
                  </a:lnTo>
                  <a:lnTo>
                    <a:pt x="529960" y="243264"/>
                  </a:lnTo>
                  <a:lnTo>
                    <a:pt x="567463" y="217929"/>
                  </a:lnTo>
                  <a:lnTo>
                    <a:pt x="581633" y="192979"/>
                  </a:lnTo>
                  <a:lnTo>
                    <a:pt x="587331" y="192979"/>
                  </a:lnTo>
                  <a:lnTo>
                    <a:pt x="587331" y="240415"/>
                  </a:lnTo>
                  <a:lnTo>
                    <a:pt x="584764" y="240415"/>
                  </a:lnTo>
                  <a:lnTo>
                    <a:pt x="581889" y="241236"/>
                  </a:lnTo>
                  <a:lnTo>
                    <a:pt x="578706" y="242879"/>
                  </a:lnTo>
                  <a:lnTo>
                    <a:pt x="575626" y="244522"/>
                  </a:lnTo>
                  <a:lnTo>
                    <a:pt x="571981" y="246627"/>
                  </a:lnTo>
                  <a:lnTo>
                    <a:pt x="567771" y="249194"/>
                  </a:lnTo>
                  <a:lnTo>
                    <a:pt x="560908" y="253035"/>
                  </a:lnTo>
                  <a:lnTo>
                    <a:pt x="522154" y="269071"/>
                  </a:lnTo>
                  <a:lnTo>
                    <a:pt x="476903" y="273836"/>
                  </a:lnTo>
                  <a:lnTo>
                    <a:pt x="462907" y="273326"/>
                  </a:lnTo>
                  <a:lnTo>
                    <a:pt x="422998" y="265673"/>
                  </a:lnTo>
                  <a:lnTo>
                    <a:pt x="388027" y="248347"/>
                  </a:lnTo>
                  <a:lnTo>
                    <a:pt x="360276" y="220971"/>
                  </a:lnTo>
                  <a:lnTo>
                    <a:pt x="341554" y="182949"/>
                  </a:lnTo>
                  <a:lnTo>
                    <a:pt x="335056" y="133683"/>
                  </a:lnTo>
                  <a:lnTo>
                    <a:pt x="335547" y="122017"/>
                  </a:lnTo>
                  <a:lnTo>
                    <a:pt x="347349" y="74841"/>
                  </a:lnTo>
                  <a:lnTo>
                    <a:pt x="375437" y="34104"/>
                  </a:lnTo>
                  <a:lnTo>
                    <a:pt x="408213" y="12013"/>
                  </a:lnTo>
                  <a:lnTo>
                    <a:pt x="451731" y="750"/>
                  </a:lnTo>
                  <a:lnTo>
                    <a:pt x="468740" y="0"/>
                  </a:lnTo>
                  <a:lnTo>
                    <a:pt x="484026" y="673"/>
                  </a:lnTo>
                  <a:lnTo>
                    <a:pt x="523877" y="10780"/>
                  </a:lnTo>
                  <a:lnTo>
                    <a:pt x="562996" y="40351"/>
                  </a:lnTo>
                  <a:lnTo>
                    <a:pt x="586099" y="85169"/>
                  </a:lnTo>
                  <a:lnTo>
                    <a:pt x="593174" y="126839"/>
                  </a:lnTo>
                  <a:lnTo>
                    <a:pt x="593646" y="142000"/>
                  </a:lnTo>
                  <a:lnTo>
                    <a:pt x="374792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1" name="object 1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8765" y="3665829"/>
              <a:ext cx="203394" cy="122074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6285619" y="3656867"/>
              <a:ext cx="175260" cy="269875"/>
            </a:xfrm>
            <a:custGeom>
              <a:avLst/>
              <a:gdLst/>
              <a:ahLst/>
              <a:cxnLst/>
              <a:rect l="l" t="t" r="r" b="b"/>
              <a:pathLst>
                <a:path w="175260" h="269875">
                  <a:moveTo>
                    <a:pt x="155862" y="50516"/>
                  </a:moveTo>
                  <a:lnTo>
                    <a:pt x="150830" y="42097"/>
                  </a:lnTo>
                  <a:lnTo>
                    <a:pt x="145543" y="36860"/>
                  </a:lnTo>
                  <a:lnTo>
                    <a:pt x="139999" y="34807"/>
                  </a:lnTo>
                  <a:lnTo>
                    <a:pt x="134556" y="32650"/>
                  </a:lnTo>
                  <a:lnTo>
                    <a:pt x="128242" y="31572"/>
                  </a:lnTo>
                  <a:lnTo>
                    <a:pt x="121054" y="31572"/>
                  </a:lnTo>
                  <a:lnTo>
                    <a:pt x="116434" y="31572"/>
                  </a:lnTo>
                  <a:lnTo>
                    <a:pt x="111506" y="32650"/>
                  </a:lnTo>
                  <a:lnTo>
                    <a:pt x="106269" y="34807"/>
                  </a:lnTo>
                  <a:lnTo>
                    <a:pt x="101033" y="36860"/>
                  </a:lnTo>
                  <a:lnTo>
                    <a:pt x="95899" y="39581"/>
                  </a:lnTo>
                  <a:lnTo>
                    <a:pt x="90868" y="42969"/>
                  </a:lnTo>
                  <a:lnTo>
                    <a:pt x="85837" y="46255"/>
                  </a:lnTo>
                  <a:lnTo>
                    <a:pt x="63761" y="64993"/>
                  </a:lnTo>
                  <a:lnTo>
                    <a:pt x="63761" y="229018"/>
                  </a:lnTo>
                  <a:lnTo>
                    <a:pt x="63761" y="232406"/>
                  </a:lnTo>
                  <a:lnTo>
                    <a:pt x="80549" y="263055"/>
                  </a:lnTo>
                  <a:lnTo>
                    <a:pt x="83937" y="263055"/>
                  </a:lnTo>
                  <a:lnTo>
                    <a:pt x="83937" y="269370"/>
                  </a:lnTo>
                  <a:lnTo>
                    <a:pt x="1848" y="269370"/>
                  </a:lnTo>
                  <a:lnTo>
                    <a:pt x="1848" y="263055"/>
                  </a:lnTo>
                  <a:lnTo>
                    <a:pt x="4825" y="263055"/>
                  </a:lnTo>
                  <a:lnTo>
                    <a:pt x="7546" y="261926"/>
                  </a:lnTo>
                  <a:lnTo>
                    <a:pt x="10011" y="259667"/>
                  </a:lnTo>
                  <a:lnTo>
                    <a:pt x="12577" y="257305"/>
                  </a:lnTo>
                  <a:lnTo>
                    <a:pt x="14785" y="254328"/>
                  </a:lnTo>
                  <a:lnTo>
                    <a:pt x="16633" y="250734"/>
                  </a:lnTo>
                  <a:lnTo>
                    <a:pt x="18584" y="247140"/>
                  </a:lnTo>
                  <a:lnTo>
                    <a:pt x="19970" y="243495"/>
                  </a:lnTo>
                  <a:lnTo>
                    <a:pt x="20791" y="239799"/>
                  </a:lnTo>
                  <a:lnTo>
                    <a:pt x="21613" y="236000"/>
                  </a:lnTo>
                  <a:lnTo>
                    <a:pt x="22024" y="232406"/>
                  </a:lnTo>
                  <a:lnTo>
                    <a:pt x="22024" y="229018"/>
                  </a:lnTo>
                  <a:lnTo>
                    <a:pt x="22024" y="52980"/>
                  </a:lnTo>
                  <a:lnTo>
                    <a:pt x="22024" y="47128"/>
                  </a:lnTo>
                  <a:lnTo>
                    <a:pt x="20124" y="41275"/>
                  </a:lnTo>
                  <a:lnTo>
                    <a:pt x="16325" y="35423"/>
                  </a:lnTo>
                  <a:lnTo>
                    <a:pt x="12629" y="29467"/>
                  </a:lnTo>
                  <a:lnTo>
                    <a:pt x="7187" y="25668"/>
                  </a:lnTo>
                  <a:lnTo>
                    <a:pt x="0" y="24026"/>
                  </a:lnTo>
                  <a:lnTo>
                    <a:pt x="0" y="18943"/>
                  </a:lnTo>
                  <a:lnTo>
                    <a:pt x="63761" y="0"/>
                  </a:lnTo>
                  <a:lnTo>
                    <a:pt x="63761" y="37887"/>
                  </a:lnTo>
                  <a:lnTo>
                    <a:pt x="67561" y="33266"/>
                  </a:lnTo>
                  <a:lnTo>
                    <a:pt x="71565" y="28749"/>
                  </a:lnTo>
                  <a:lnTo>
                    <a:pt x="75775" y="24334"/>
                  </a:lnTo>
                  <a:lnTo>
                    <a:pt x="79984" y="19919"/>
                  </a:lnTo>
                  <a:lnTo>
                    <a:pt x="107194" y="3542"/>
                  </a:lnTo>
                  <a:lnTo>
                    <a:pt x="113559" y="1180"/>
                  </a:lnTo>
                  <a:lnTo>
                    <a:pt x="120952" y="0"/>
                  </a:lnTo>
                  <a:lnTo>
                    <a:pt x="129371" y="0"/>
                  </a:lnTo>
                  <a:lnTo>
                    <a:pt x="135224" y="0"/>
                  </a:lnTo>
                  <a:lnTo>
                    <a:pt x="142770" y="1283"/>
                  </a:lnTo>
                  <a:lnTo>
                    <a:pt x="152011" y="3850"/>
                  </a:lnTo>
                  <a:lnTo>
                    <a:pt x="161252" y="6314"/>
                  </a:lnTo>
                  <a:lnTo>
                    <a:pt x="168850" y="9035"/>
                  </a:lnTo>
                  <a:lnTo>
                    <a:pt x="174805" y="12013"/>
                  </a:lnTo>
                  <a:lnTo>
                    <a:pt x="155862" y="50516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3" name="object 153"/>
          <p:cNvGrpSpPr/>
          <p:nvPr/>
        </p:nvGrpSpPr>
        <p:grpSpPr>
          <a:xfrm>
            <a:off x="6691279" y="3551089"/>
            <a:ext cx="107314" cy="387350"/>
            <a:chOff x="6691279" y="3551089"/>
            <a:chExt cx="107314" cy="387350"/>
          </a:xfrm>
        </p:grpSpPr>
        <p:sp>
          <p:nvSpPr>
            <p:cNvPr id="154" name="object 154"/>
            <p:cNvSpPr/>
            <p:nvPr/>
          </p:nvSpPr>
          <p:spPr>
            <a:xfrm>
              <a:off x="6703109" y="3653787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20" h="273050">
                  <a:moveTo>
                    <a:pt x="1386" y="272450"/>
                  </a:moveTo>
                  <a:lnTo>
                    <a:pt x="1386" y="266135"/>
                  </a:lnTo>
                  <a:lnTo>
                    <a:pt x="4671" y="266135"/>
                  </a:lnTo>
                  <a:lnTo>
                    <a:pt x="7598" y="264903"/>
                  </a:lnTo>
                  <a:lnTo>
                    <a:pt x="10165" y="262439"/>
                  </a:lnTo>
                  <a:lnTo>
                    <a:pt x="12731" y="259872"/>
                  </a:lnTo>
                  <a:lnTo>
                    <a:pt x="14836" y="256895"/>
                  </a:lnTo>
                  <a:lnTo>
                    <a:pt x="16479" y="253506"/>
                  </a:lnTo>
                  <a:lnTo>
                    <a:pt x="18122" y="250118"/>
                  </a:lnTo>
                  <a:lnTo>
                    <a:pt x="19354" y="246473"/>
                  </a:lnTo>
                  <a:lnTo>
                    <a:pt x="20176" y="242571"/>
                  </a:lnTo>
                  <a:lnTo>
                    <a:pt x="21099" y="238567"/>
                  </a:lnTo>
                  <a:lnTo>
                    <a:pt x="21562" y="234871"/>
                  </a:lnTo>
                  <a:lnTo>
                    <a:pt x="21562" y="231482"/>
                  </a:lnTo>
                  <a:lnTo>
                    <a:pt x="21562" y="56677"/>
                  </a:lnTo>
                  <a:lnTo>
                    <a:pt x="21562" y="49592"/>
                  </a:lnTo>
                  <a:lnTo>
                    <a:pt x="20484" y="42815"/>
                  </a:lnTo>
                  <a:lnTo>
                    <a:pt x="18327" y="36347"/>
                  </a:lnTo>
                  <a:lnTo>
                    <a:pt x="16273" y="29775"/>
                  </a:lnTo>
                  <a:lnTo>
                    <a:pt x="10165" y="26233"/>
                  </a:lnTo>
                  <a:lnTo>
                    <a:pt x="0" y="25720"/>
                  </a:lnTo>
                  <a:lnTo>
                    <a:pt x="0" y="20175"/>
                  </a:lnTo>
                  <a:lnTo>
                    <a:pt x="63146" y="0"/>
                  </a:lnTo>
                  <a:lnTo>
                    <a:pt x="63146" y="231482"/>
                  </a:lnTo>
                  <a:lnTo>
                    <a:pt x="63146" y="234871"/>
                  </a:lnTo>
                  <a:lnTo>
                    <a:pt x="79933" y="266135"/>
                  </a:lnTo>
                  <a:lnTo>
                    <a:pt x="83321" y="266135"/>
                  </a:lnTo>
                  <a:lnTo>
                    <a:pt x="83321" y="272450"/>
                  </a:lnTo>
                  <a:lnTo>
                    <a:pt x="1386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" name="object 1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95745" y="3551089"/>
              <a:ext cx="83571" cy="82955"/>
            </a:xfrm>
            <a:prstGeom prst="rect">
              <a:avLst/>
            </a:prstGeom>
          </p:spPr>
        </p:pic>
      </p:grpSp>
      <p:sp>
        <p:nvSpPr>
          <p:cNvPr id="156" name="object 156"/>
          <p:cNvSpPr/>
          <p:nvPr/>
        </p:nvSpPr>
        <p:spPr>
          <a:xfrm>
            <a:off x="6869034" y="3507319"/>
            <a:ext cx="818515" cy="423545"/>
          </a:xfrm>
          <a:custGeom>
            <a:avLst/>
            <a:gdLst/>
            <a:ahLst/>
            <a:cxnLst/>
            <a:rect l="l" t="t" r="r" b="b"/>
            <a:pathLst>
              <a:path w="818515" h="423545">
                <a:moveTo>
                  <a:pt x="254276" y="377950"/>
                </a:moveTo>
                <a:lnTo>
                  <a:pt x="254276" y="381338"/>
                </a:lnTo>
                <a:lnTo>
                  <a:pt x="254687" y="385034"/>
                </a:lnTo>
                <a:lnTo>
                  <a:pt x="271064" y="412603"/>
                </a:lnTo>
                <a:lnTo>
                  <a:pt x="274452" y="412603"/>
                </a:lnTo>
                <a:lnTo>
                  <a:pt x="274452" y="418917"/>
                </a:lnTo>
                <a:lnTo>
                  <a:pt x="193132" y="418917"/>
                </a:lnTo>
                <a:lnTo>
                  <a:pt x="193132" y="412603"/>
                </a:lnTo>
                <a:lnTo>
                  <a:pt x="196007" y="412603"/>
                </a:lnTo>
                <a:lnTo>
                  <a:pt x="198677" y="411371"/>
                </a:lnTo>
                <a:lnTo>
                  <a:pt x="201141" y="408906"/>
                </a:lnTo>
                <a:lnTo>
                  <a:pt x="203708" y="406339"/>
                </a:lnTo>
                <a:lnTo>
                  <a:pt x="205916" y="403362"/>
                </a:lnTo>
                <a:lnTo>
                  <a:pt x="207764" y="399973"/>
                </a:lnTo>
                <a:lnTo>
                  <a:pt x="209715" y="396585"/>
                </a:lnTo>
                <a:lnTo>
                  <a:pt x="211101" y="392940"/>
                </a:lnTo>
                <a:lnTo>
                  <a:pt x="211923" y="389039"/>
                </a:lnTo>
                <a:lnTo>
                  <a:pt x="212846" y="385034"/>
                </a:lnTo>
                <a:lnTo>
                  <a:pt x="213309" y="381338"/>
                </a:lnTo>
                <a:lnTo>
                  <a:pt x="213309" y="377950"/>
                </a:lnTo>
                <a:lnTo>
                  <a:pt x="213309" y="260591"/>
                </a:lnTo>
                <a:lnTo>
                  <a:pt x="206994" y="220856"/>
                </a:lnTo>
                <a:lnTo>
                  <a:pt x="184335" y="187194"/>
                </a:lnTo>
                <a:lnTo>
                  <a:pt x="145061" y="170676"/>
                </a:lnTo>
                <a:lnTo>
                  <a:pt x="138150" y="170339"/>
                </a:lnTo>
                <a:lnTo>
                  <a:pt x="131238" y="170695"/>
                </a:lnTo>
                <a:lnTo>
                  <a:pt x="92138" y="186578"/>
                </a:lnTo>
                <a:lnTo>
                  <a:pt x="66870" y="218536"/>
                </a:lnTo>
                <a:lnTo>
                  <a:pt x="63145" y="237797"/>
                </a:lnTo>
                <a:lnTo>
                  <a:pt x="63145" y="377950"/>
                </a:lnTo>
                <a:lnTo>
                  <a:pt x="63145" y="381338"/>
                </a:lnTo>
                <a:lnTo>
                  <a:pt x="79932" y="412603"/>
                </a:lnTo>
                <a:lnTo>
                  <a:pt x="83321" y="412603"/>
                </a:lnTo>
                <a:lnTo>
                  <a:pt x="83321" y="418917"/>
                </a:lnTo>
                <a:lnTo>
                  <a:pt x="1231" y="418917"/>
                </a:lnTo>
                <a:lnTo>
                  <a:pt x="1231" y="412603"/>
                </a:lnTo>
                <a:lnTo>
                  <a:pt x="4209" y="412603"/>
                </a:lnTo>
                <a:lnTo>
                  <a:pt x="6930" y="411371"/>
                </a:lnTo>
                <a:lnTo>
                  <a:pt x="9394" y="408906"/>
                </a:lnTo>
                <a:lnTo>
                  <a:pt x="11961" y="406339"/>
                </a:lnTo>
                <a:lnTo>
                  <a:pt x="14168" y="403362"/>
                </a:lnTo>
                <a:lnTo>
                  <a:pt x="16017" y="399973"/>
                </a:lnTo>
                <a:lnTo>
                  <a:pt x="17968" y="396585"/>
                </a:lnTo>
                <a:lnTo>
                  <a:pt x="19354" y="392940"/>
                </a:lnTo>
                <a:lnTo>
                  <a:pt x="20175" y="389039"/>
                </a:lnTo>
                <a:lnTo>
                  <a:pt x="20997" y="385034"/>
                </a:lnTo>
                <a:lnTo>
                  <a:pt x="21407" y="381338"/>
                </a:lnTo>
                <a:lnTo>
                  <a:pt x="21407" y="377950"/>
                </a:lnTo>
                <a:lnTo>
                  <a:pt x="21407" y="203760"/>
                </a:lnTo>
                <a:lnTo>
                  <a:pt x="21407" y="196675"/>
                </a:lnTo>
                <a:lnTo>
                  <a:pt x="20380" y="189899"/>
                </a:lnTo>
                <a:lnTo>
                  <a:pt x="18327" y="183430"/>
                </a:lnTo>
                <a:lnTo>
                  <a:pt x="16274" y="176859"/>
                </a:lnTo>
                <a:lnTo>
                  <a:pt x="10165" y="173368"/>
                </a:lnTo>
                <a:lnTo>
                  <a:pt x="0" y="172957"/>
                </a:lnTo>
                <a:lnTo>
                  <a:pt x="0" y="167259"/>
                </a:lnTo>
                <a:lnTo>
                  <a:pt x="63145" y="147083"/>
                </a:lnTo>
                <a:lnTo>
                  <a:pt x="63145" y="181736"/>
                </a:lnTo>
                <a:lnTo>
                  <a:pt x="66020" y="178348"/>
                </a:lnTo>
                <a:lnTo>
                  <a:pt x="91175" y="159404"/>
                </a:lnTo>
                <a:lnTo>
                  <a:pt x="97746" y="155810"/>
                </a:lnTo>
                <a:lnTo>
                  <a:pt x="135974" y="147304"/>
                </a:lnTo>
                <a:lnTo>
                  <a:pt x="144464" y="147083"/>
                </a:lnTo>
                <a:lnTo>
                  <a:pt x="158768" y="147718"/>
                </a:lnTo>
                <a:lnTo>
                  <a:pt x="204905" y="162638"/>
                </a:lnTo>
                <a:lnTo>
                  <a:pt x="235188" y="191641"/>
                </a:lnTo>
                <a:lnTo>
                  <a:pt x="250898" y="228200"/>
                </a:lnTo>
                <a:lnTo>
                  <a:pt x="254276" y="256125"/>
                </a:lnTo>
                <a:lnTo>
                  <a:pt x="254276" y="377950"/>
                </a:lnTo>
                <a:close/>
              </a:path>
              <a:path w="818515" h="423545">
                <a:moveTo>
                  <a:pt x="410619" y="175421"/>
                </a:moveTo>
                <a:lnTo>
                  <a:pt x="410619" y="377950"/>
                </a:lnTo>
                <a:lnTo>
                  <a:pt x="410619" y="381338"/>
                </a:lnTo>
                <a:lnTo>
                  <a:pt x="411029" y="385034"/>
                </a:lnTo>
                <a:lnTo>
                  <a:pt x="411850" y="389039"/>
                </a:lnTo>
                <a:lnTo>
                  <a:pt x="412774" y="392940"/>
                </a:lnTo>
                <a:lnTo>
                  <a:pt x="414161" y="396585"/>
                </a:lnTo>
                <a:lnTo>
                  <a:pt x="416009" y="399973"/>
                </a:lnTo>
                <a:lnTo>
                  <a:pt x="417857" y="403362"/>
                </a:lnTo>
                <a:lnTo>
                  <a:pt x="419962" y="406339"/>
                </a:lnTo>
                <a:lnTo>
                  <a:pt x="422324" y="408906"/>
                </a:lnTo>
                <a:lnTo>
                  <a:pt x="424685" y="411371"/>
                </a:lnTo>
                <a:lnTo>
                  <a:pt x="427509" y="412603"/>
                </a:lnTo>
                <a:lnTo>
                  <a:pt x="430794" y="412603"/>
                </a:lnTo>
                <a:lnTo>
                  <a:pt x="430794" y="418917"/>
                </a:lnTo>
                <a:lnTo>
                  <a:pt x="348859" y="418917"/>
                </a:lnTo>
                <a:lnTo>
                  <a:pt x="348859" y="412603"/>
                </a:lnTo>
                <a:lnTo>
                  <a:pt x="351837" y="412603"/>
                </a:lnTo>
                <a:lnTo>
                  <a:pt x="354558" y="411371"/>
                </a:lnTo>
                <a:lnTo>
                  <a:pt x="357022" y="408906"/>
                </a:lnTo>
                <a:lnTo>
                  <a:pt x="359589" y="406339"/>
                </a:lnTo>
                <a:lnTo>
                  <a:pt x="361796" y="403362"/>
                </a:lnTo>
                <a:lnTo>
                  <a:pt x="363644" y="399973"/>
                </a:lnTo>
                <a:lnTo>
                  <a:pt x="365595" y="396585"/>
                </a:lnTo>
                <a:lnTo>
                  <a:pt x="366981" y="392940"/>
                </a:lnTo>
                <a:lnTo>
                  <a:pt x="367803" y="389039"/>
                </a:lnTo>
                <a:lnTo>
                  <a:pt x="368624" y="385034"/>
                </a:lnTo>
                <a:lnTo>
                  <a:pt x="369035" y="381338"/>
                </a:lnTo>
                <a:lnTo>
                  <a:pt x="369035" y="377950"/>
                </a:lnTo>
                <a:lnTo>
                  <a:pt x="369035" y="175421"/>
                </a:lnTo>
                <a:lnTo>
                  <a:pt x="337462" y="175421"/>
                </a:lnTo>
                <a:lnTo>
                  <a:pt x="337462" y="154013"/>
                </a:lnTo>
                <a:lnTo>
                  <a:pt x="369035" y="154013"/>
                </a:lnTo>
                <a:lnTo>
                  <a:pt x="369035" y="102881"/>
                </a:lnTo>
                <a:lnTo>
                  <a:pt x="371201" y="56070"/>
                </a:lnTo>
                <a:lnTo>
                  <a:pt x="385784" y="19136"/>
                </a:lnTo>
                <a:lnTo>
                  <a:pt x="422015" y="558"/>
                </a:lnTo>
                <a:lnTo>
                  <a:pt x="432796" y="0"/>
                </a:lnTo>
                <a:lnTo>
                  <a:pt x="441216" y="0"/>
                </a:lnTo>
                <a:lnTo>
                  <a:pt x="448455" y="975"/>
                </a:lnTo>
                <a:lnTo>
                  <a:pt x="454512" y="2926"/>
                </a:lnTo>
                <a:lnTo>
                  <a:pt x="460570" y="4774"/>
                </a:lnTo>
                <a:lnTo>
                  <a:pt x="465807" y="6879"/>
                </a:lnTo>
                <a:lnTo>
                  <a:pt x="470222" y="9240"/>
                </a:lnTo>
                <a:lnTo>
                  <a:pt x="474637" y="11499"/>
                </a:lnTo>
                <a:lnTo>
                  <a:pt x="478333" y="13604"/>
                </a:lnTo>
                <a:lnTo>
                  <a:pt x="481311" y="15555"/>
                </a:lnTo>
                <a:lnTo>
                  <a:pt x="484288" y="17403"/>
                </a:lnTo>
                <a:lnTo>
                  <a:pt x="486804" y="18327"/>
                </a:lnTo>
                <a:lnTo>
                  <a:pt x="488857" y="18327"/>
                </a:lnTo>
                <a:lnTo>
                  <a:pt x="488857" y="64377"/>
                </a:lnTo>
                <a:lnTo>
                  <a:pt x="483159" y="64377"/>
                </a:lnTo>
                <a:lnTo>
                  <a:pt x="480984" y="55598"/>
                </a:lnTo>
                <a:lnTo>
                  <a:pt x="477538" y="47590"/>
                </a:lnTo>
                <a:lnTo>
                  <a:pt x="446966" y="22332"/>
                </a:lnTo>
                <a:lnTo>
                  <a:pt x="440343" y="21562"/>
                </a:lnTo>
                <a:lnTo>
                  <a:pt x="431969" y="22765"/>
                </a:lnTo>
                <a:lnTo>
                  <a:pt x="412043" y="63684"/>
                </a:lnTo>
                <a:lnTo>
                  <a:pt x="410619" y="94102"/>
                </a:lnTo>
                <a:lnTo>
                  <a:pt x="410619" y="154013"/>
                </a:lnTo>
                <a:lnTo>
                  <a:pt x="481927" y="154013"/>
                </a:lnTo>
                <a:lnTo>
                  <a:pt x="481927" y="175421"/>
                </a:lnTo>
                <a:lnTo>
                  <a:pt x="410619" y="175421"/>
                </a:lnTo>
                <a:close/>
              </a:path>
              <a:path w="818515" h="423545">
                <a:moveTo>
                  <a:pt x="676770" y="423384"/>
                </a:moveTo>
                <a:lnTo>
                  <a:pt x="633107" y="417579"/>
                </a:lnTo>
                <a:lnTo>
                  <a:pt x="596644" y="400705"/>
                </a:lnTo>
                <a:lnTo>
                  <a:pt x="560952" y="364935"/>
                </a:lnTo>
                <a:lnTo>
                  <a:pt x="544848" y="329464"/>
                </a:lnTo>
                <a:lnTo>
                  <a:pt x="539390" y="288313"/>
                </a:lnTo>
                <a:lnTo>
                  <a:pt x="540054" y="273182"/>
                </a:lnTo>
                <a:lnTo>
                  <a:pt x="550016" y="231944"/>
                </a:lnTo>
                <a:lnTo>
                  <a:pt x="570780" y="197667"/>
                </a:lnTo>
                <a:lnTo>
                  <a:pt x="600379" y="171802"/>
                </a:lnTo>
                <a:lnTo>
                  <a:pt x="637622" y="155265"/>
                </a:lnTo>
                <a:lnTo>
                  <a:pt x="680620" y="149547"/>
                </a:lnTo>
                <a:lnTo>
                  <a:pt x="695463" y="150163"/>
                </a:lnTo>
                <a:lnTo>
                  <a:pt x="736066" y="159404"/>
                </a:lnTo>
                <a:lnTo>
                  <a:pt x="770054" y="178463"/>
                </a:lnTo>
                <a:lnTo>
                  <a:pt x="802465" y="216967"/>
                </a:lnTo>
                <a:lnTo>
                  <a:pt x="815614" y="254199"/>
                </a:lnTo>
                <a:lnTo>
                  <a:pt x="818155" y="281999"/>
                </a:lnTo>
                <a:lnTo>
                  <a:pt x="817577" y="295456"/>
                </a:lnTo>
                <a:lnTo>
                  <a:pt x="808914" y="334672"/>
                </a:lnTo>
                <a:lnTo>
                  <a:pt x="790259" y="369642"/>
                </a:lnTo>
                <a:lnTo>
                  <a:pt x="761863" y="397471"/>
                </a:lnTo>
                <a:lnTo>
                  <a:pt x="724129" y="416626"/>
                </a:lnTo>
                <a:lnTo>
                  <a:pt x="676770" y="423384"/>
                </a:lnTo>
                <a:close/>
              </a:path>
              <a:path w="818515" h="423545">
                <a:moveTo>
                  <a:pt x="673073" y="170339"/>
                </a:moveTo>
                <a:lnTo>
                  <a:pt x="632876" y="181428"/>
                </a:lnTo>
                <a:lnTo>
                  <a:pt x="603921" y="206686"/>
                </a:lnTo>
                <a:lnTo>
                  <a:pt x="586364" y="241647"/>
                </a:lnTo>
                <a:lnTo>
                  <a:pt x="580358" y="281383"/>
                </a:lnTo>
                <a:lnTo>
                  <a:pt x="580810" y="292982"/>
                </a:lnTo>
                <a:lnTo>
                  <a:pt x="591610" y="337078"/>
                </a:lnTo>
                <a:lnTo>
                  <a:pt x="615501" y="373368"/>
                </a:lnTo>
                <a:lnTo>
                  <a:pt x="650626" y="396874"/>
                </a:lnTo>
                <a:lnTo>
                  <a:pt x="683085" y="402592"/>
                </a:lnTo>
                <a:lnTo>
                  <a:pt x="694443" y="401956"/>
                </a:lnTo>
                <a:lnTo>
                  <a:pt x="732995" y="386979"/>
                </a:lnTo>
                <a:lnTo>
                  <a:pt x="760024" y="357976"/>
                </a:lnTo>
                <a:lnTo>
                  <a:pt x="775041" y="319896"/>
                </a:lnTo>
                <a:lnTo>
                  <a:pt x="778419" y="289546"/>
                </a:lnTo>
                <a:lnTo>
                  <a:pt x="778025" y="279130"/>
                </a:lnTo>
                <a:lnTo>
                  <a:pt x="768514" y="237335"/>
                </a:lnTo>
                <a:lnTo>
                  <a:pt x="745508" y="200872"/>
                </a:lnTo>
                <a:lnTo>
                  <a:pt x="709084" y="176403"/>
                </a:lnTo>
                <a:lnTo>
                  <a:pt x="673073" y="17033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757152" y="3653787"/>
            <a:ext cx="654050" cy="273050"/>
          </a:xfrm>
          <a:custGeom>
            <a:avLst/>
            <a:gdLst/>
            <a:ahLst/>
            <a:cxnLst/>
            <a:rect l="l" t="t" r="r" b="b"/>
            <a:pathLst>
              <a:path w="654050" h="273050">
                <a:moveTo>
                  <a:pt x="155862" y="53596"/>
                </a:moveTo>
                <a:lnTo>
                  <a:pt x="150830" y="45177"/>
                </a:lnTo>
                <a:lnTo>
                  <a:pt x="145543" y="39940"/>
                </a:lnTo>
                <a:lnTo>
                  <a:pt x="139999" y="37887"/>
                </a:lnTo>
                <a:lnTo>
                  <a:pt x="134556" y="35731"/>
                </a:lnTo>
                <a:lnTo>
                  <a:pt x="128242" y="34653"/>
                </a:lnTo>
                <a:lnTo>
                  <a:pt x="121054" y="34653"/>
                </a:lnTo>
                <a:lnTo>
                  <a:pt x="116434" y="34653"/>
                </a:lnTo>
                <a:lnTo>
                  <a:pt x="111506" y="35731"/>
                </a:lnTo>
                <a:lnTo>
                  <a:pt x="106269" y="37887"/>
                </a:lnTo>
                <a:lnTo>
                  <a:pt x="101033" y="39940"/>
                </a:lnTo>
                <a:lnTo>
                  <a:pt x="95899" y="42661"/>
                </a:lnTo>
                <a:lnTo>
                  <a:pt x="90868" y="46050"/>
                </a:lnTo>
                <a:lnTo>
                  <a:pt x="85837" y="49335"/>
                </a:lnTo>
                <a:lnTo>
                  <a:pt x="63761" y="68074"/>
                </a:lnTo>
                <a:lnTo>
                  <a:pt x="63761" y="232098"/>
                </a:lnTo>
                <a:lnTo>
                  <a:pt x="63761" y="235487"/>
                </a:lnTo>
                <a:lnTo>
                  <a:pt x="80549" y="266135"/>
                </a:lnTo>
                <a:lnTo>
                  <a:pt x="83937" y="266135"/>
                </a:lnTo>
                <a:lnTo>
                  <a:pt x="83937" y="272450"/>
                </a:lnTo>
                <a:lnTo>
                  <a:pt x="1848" y="272450"/>
                </a:lnTo>
                <a:lnTo>
                  <a:pt x="1848" y="266135"/>
                </a:lnTo>
                <a:lnTo>
                  <a:pt x="4825" y="266135"/>
                </a:lnTo>
                <a:lnTo>
                  <a:pt x="7546" y="265006"/>
                </a:lnTo>
                <a:lnTo>
                  <a:pt x="10011" y="262747"/>
                </a:lnTo>
                <a:lnTo>
                  <a:pt x="12577" y="260386"/>
                </a:lnTo>
                <a:lnTo>
                  <a:pt x="14785" y="257408"/>
                </a:lnTo>
                <a:lnTo>
                  <a:pt x="16633" y="253814"/>
                </a:lnTo>
                <a:lnTo>
                  <a:pt x="18584" y="250221"/>
                </a:lnTo>
                <a:lnTo>
                  <a:pt x="19970" y="246576"/>
                </a:lnTo>
                <a:lnTo>
                  <a:pt x="20791" y="242879"/>
                </a:lnTo>
                <a:lnTo>
                  <a:pt x="21613" y="239080"/>
                </a:lnTo>
                <a:lnTo>
                  <a:pt x="22024" y="235487"/>
                </a:lnTo>
                <a:lnTo>
                  <a:pt x="22024" y="232098"/>
                </a:lnTo>
                <a:lnTo>
                  <a:pt x="22024" y="56061"/>
                </a:lnTo>
                <a:lnTo>
                  <a:pt x="22024" y="50208"/>
                </a:lnTo>
                <a:lnTo>
                  <a:pt x="20124" y="44356"/>
                </a:lnTo>
                <a:lnTo>
                  <a:pt x="16325" y="38503"/>
                </a:lnTo>
                <a:lnTo>
                  <a:pt x="12629" y="32548"/>
                </a:lnTo>
                <a:lnTo>
                  <a:pt x="7187" y="28749"/>
                </a:lnTo>
                <a:lnTo>
                  <a:pt x="0" y="27106"/>
                </a:lnTo>
                <a:lnTo>
                  <a:pt x="0" y="22023"/>
                </a:lnTo>
                <a:lnTo>
                  <a:pt x="63761" y="3080"/>
                </a:lnTo>
                <a:lnTo>
                  <a:pt x="63761" y="40967"/>
                </a:lnTo>
                <a:lnTo>
                  <a:pt x="67561" y="36347"/>
                </a:lnTo>
                <a:lnTo>
                  <a:pt x="71565" y="31829"/>
                </a:lnTo>
                <a:lnTo>
                  <a:pt x="75775" y="27414"/>
                </a:lnTo>
                <a:lnTo>
                  <a:pt x="79984" y="22999"/>
                </a:lnTo>
                <a:lnTo>
                  <a:pt x="107194" y="6622"/>
                </a:lnTo>
                <a:lnTo>
                  <a:pt x="113559" y="4261"/>
                </a:lnTo>
                <a:lnTo>
                  <a:pt x="120952" y="3080"/>
                </a:lnTo>
                <a:lnTo>
                  <a:pt x="129371" y="3080"/>
                </a:lnTo>
                <a:lnTo>
                  <a:pt x="135224" y="3080"/>
                </a:lnTo>
                <a:lnTo>
                  <a:pt x="142770" y="4363"/>
                </a:lnTo>
                <a:lnTo>
                  <a:pt x="152011" y="6930"/>
                </a:lnTo>
                <a:lnTo>
                  <a:pt x="161252" y="9394"/>
                </a:lnTo>
                <a:lnTo>
                  <a:pt x="168850" y="12115"/>
                </a:lnTo>
                <a:lnTo>
                  <a:pt x="174805" y="15093"/>
                </a:lnTo>
                <a:lnTo>
                  <a:pt x="155862" y="53596"/>
                </a:lnTo>
                <a:close/>
              </a:path>
              <a:path w="654050" h="273050">
                <a:moveTo>
                  <a:pt x="634003" y="231482"/>
                </a:moveTo>
                <a:lnTo>
                  <a:pt x="634003" y="234871"/>
                </a:lnTo>
                <a:lnTo>
                  <a:pt x="634414" y="238567"/>
                </a:lnTo>
                <a:lnTo>
                  <a:pt x="650174" y="266135"/>
                </a:lnTo>
                <a:lnTo>
                  <a:pt x="653562" y="266135"/>
                </a:lnTo>
                <a:lnTo>
                  <a:pt x="653562" y="272450"/>
                </a:lnTo>
                <a:lnTo>
                  <a:pt x="571473" y="272450"/>
                </a:lnTo>
                <a:lnTo>
                  <a:pt x="571473" y="266135"/>
                </a:lnTo>
                <a:lnTo>
                  <a:pt x="574861" y="266135"/>
                </a:lnTo>
                <a:lnTo>
                  <a:pt x="577787" y="264903"/>
                </a:lnTo>
                <a:lnTo>
                  <a:pt x="580252" y="262439"/>
                </a:lnTo>
                <a:lnTo>
                  <a:pt x="582819" y="259872"/>
                </a:lnTo>
                <a:lnTo>
                  <a:pt x="585027" y="256895"/>
                </a:lnTo>
                <a:lnTo>
                  <a:pt x="586875" y="253506"/>
                </a:lnTo>
                <a:lnTo>
                  <a:pt x="588826" y="250118"/>
                </a:lnTo>
                <a:lnTo>
                  <a:pt x="590212" y="246473"/>
                </a:lnTo>
                <a:lnTo>
                  <a:pt x="591033" y="242571"/>
                </a:lnTo>
                <a:lnTo>
                  <a:pt x="591855" y="238567"/>
                </a:lnTo>
                <a:lnTo>
                  <a:pt x="592265" y="234871"/>
                </a:lnTo>
                <a:lnTo>
                  <a:pt x="592265" y="231482"/>
                </a:lnTo>
                <a:lnTo>
                  <a:pt x="592265" y="95180"/>
                </a:lnTo>
                <a:lnTo>
                  <a:pt x="583063" y="55098"/>
                </a:lnTo>
                <a:lnTo>
                  <a:pt x="549565" y="26018"/>
                </a:lnTo>
                <a:lnTo>
                  <a:pt x="528657" y="22640"/>
                </a:lnTo>
                <a:lnTo>
                  <a:pt x="520408" y="23130"/>
                </a:lnTo>
                <a:lnTo>
                  <a:pt x="483272" y="44269"/>
                </a:lnTo>
                <a:lnTo>
                  <a:pt x="464896" y="80549"/>
                </a:lnTo>
                <a:lnTo>
                  <a:pt x="463664" y="86966"/>
                </a:lnTo>
                <a:lnTo>
                  <a:pt x="463664" y="92100"/>
                </a:lnTo>
                <a:lnTo>
                  <a:pt x="463664" y="231482"/>
                </a:lnTo>
                <a:lnTo>
                  <a:pt x="463664" y="234871"/>
                </a:lnTo>
                <a:lnTo>
                  <a:pt x="464074" y="238567"/>
                </a:lnTo>
                <a:lnTo>
                  <a:pt x="480451" y="266135"/>
                </a:lnTo>
                <a:lnTo>
                  <a:pt x="483840" y="266135"/>
                </a:lnTo>
                <a:lnTo>
                  <a:pt x="483840" y="272450"/>
                </a:lnTo>
                <a:lnTo>
                  <a:pt x="402520" y="272450"/>
                </a:lnTo>
                <a:lnTo>
                  <a:pt x="402520" y="266135"/>
                </a:lnTo>
                <a:lnTo>
                  <a:pt x="405395" y="266135"/>
                </a:lnTo>
                <a:lnTo>
                  <a:pt x="408065" y="264903"/>
                </a:lnTo>
                <a:lnTo>
                  <a:pt x="410529" y="262439"/>
                </a:lnTo>
                <a:lnTo>
                  <a:pt x="413096" y="259872"/>
                </a:lnTo>
                <a:lnTo>
                  <a:pt x="415303" y="256895"/>
                </a:lnTo>
                <a:lnTo>
                  <a:pt x="417151" y="253506"/>
                </a:lnTo>
                <a:lnTo>
                  <a:pt x="419102" y="250118"/>
                </a:lnTo>
                <a:lnTo>
                  <a:pt x="420488" y="246473"/>
                </a:lnTo>
                <a:lnTo>
                  <a:pt x="421310" y="242571"/>
                </a:lnTo>
                <a:lnTo>
                  <a:pt x="422234" y="238567"/>
                </a:lnTo>
                <a:lnTo>
                  <a:pt x="422696" y="234871"/>
                </a:lnTo>
                <a:lnTo>
                  <a:pt x="422696" y="231482"/>
                </a:lnTo>
                <a:lnTo>
                  <a:pt x="422696" y="91330"/>
                </a:lnTo>
                <a:lnTo>
                  <a:pt x="410953" y="51402"/>
                </a:lnTo>
                <a:lnTo>
                  <a:pt x="381883" y="27722"/>
                </a:lnTo>
                <a:lnTo>
                  <a:pt x="374181" y="24334"/>
                </a:lnTo>
                <a:lnTo>
                  <a:pt x="366327" y="22640"/>
                </a:lnTo>
                <a:lnTo>
                  <a:pt x="358318" y="22640"/>
                </a:lnTo>
                <a:lnTo>
                  <a:pt x="318390" y="36077"/>
                </a:lnTo>
                <a:lnTo>
                  <a:pt x="294659" y="72591"/>
                </a:lnTo>
                <a:lnTo>
                  <a:pt x="293324" y="79625"/>
                </a:lnTo>
                <a:lnTo>
                  <a:pt x="293324" y="86401"/>
                </a:lnTo>
                <a:lnTo>
                  <a:pt x="293324" y="231482"/>
                </a:lnTo>
                <a:lnTo>
                  <a:pt x="293324" y="234871"/>
                </a:lnTo>
                <a:lnTo>
                  <a:pt x="293735" y="238567"/>
                </a:lnTo>
                <a:lnTo>
                  <a:pt x="310112" y="266135"/>
                </a:lnTo>
                <a:lnTo>
                  <a:pt x="313500" y="266135"/>
                </a:lnTo>
                <a:lnTo>
                  <a:pt x="313500" y="272450"/>
                </a:lnTo>
                <a:lnTo>
                  <a:pt x="232181" y="272450"/>
                </a:lnTo>
                <a:lnTo>
                  <a:pt x="232181" y="266135"/>
                </a:lnTo>
                <a:lnTo>
                  <a:pt x="235056" y="266135"/>
                </a:lnTo>
                <a:lnTo>
                  <a:pt x="237725" y="264903"/>
                </a:lnTo>
                <a:lnTo>
                  <a:pt x="240190" y="262439"/>
                </a:lnTo>
                <a:lnTo>
                  <a:pt x="242756" y="259872"/>
                </a:lnTo>
                <a:lnTo>
                  <a:pt x="244964" y="256895"/>
                </a:lnTo>
                <a:lnTo>
                  <a:pt x="246812" y="253506"/>
                </a:lnTo>
                <a:lnTo>
                  <a:pt x="248763" y="250118"/>
                </a:lnTo>
                <a:lnTo>
                  <a:pt x="250149" y="246473"/>
                </a:lnTo>
                <a:lnTo>
                  <a:pt x="250970" y="242571"/>
                </a:lnTo>
                <a:lnTo>
                  <a:pt x="251895" y="238567"/>
                </a:lnTo>
                <a:lnTo>
                  <a:pt x="252357" y="234871"/>
                </a:lnTo>
                <a:lnTo>
                  <a:pt x="252357" y="231482"/>
                </a:lnTo>
                <a:lnTo>
                  <a:pt x="252357" y="62991"/>
                </a:lnTo>
                <a:lnTo>
                  <a:pt x="252357" y="59603"/>
                </a:lnTo>
                <a:lnTo>
                  <a:pt x="252100" y="55804"/>
                </a:lnTo>
                <a:lnTo>
                  <a:pt x="251586" y="51594"/>
                </a:lnTo>
                <a:lnTo>
                  <a:pt x="251175" y="47384"/>
                </a:lnTo>
                <a:lnTo>
                  <a:pt x="250354" y="43431"/>
                </a:lnTo>
                <a:lnTo>
                  <a:pt x="249122" y="39735"/>
                </a:lnTo>
                <a:lnTo>
                  <a:pt x="247890" y="35936"/>
                </a:lnTo>
                <a:lnTo>
                  <a:pt x="245785" y="32804"/>
                </a:lnTo>
                <a:lnTo>
                  <a:pt x="242808" y="30340"/>
                </a:lnTo>
                <a:lnTo>
                  <a:pt x="239933" y="27773"/>
                </a:lnTo>
                <a:lnTo>
                  <a:pt x="235929" y="26490"/>
                </a:lnTo>
                <a:lnTo>
                  <a:pt x="230795" y="26490"/>
                </a:lnTo>
                <a:lnTo>
                  <a:pt x="230795" y="20791"/>
                </a:lnTo>
                <a:lnTo>
                  <a:pt x="293324" y="0"/>
                </a:lnTo>
                <a:lnTo>
                  <a:pt x="293324" y="32034"/>
                </a:lnTo>
                <a:lnTo>
                  <a:pt x="298474" y="26759"/>
                </a:lnTo>
                <a:lnTo>
                  <a:pt x="338758" y="3773"/>
                </a:lnTo>
                <a:lnTo>
                  <a:pt x="363401" y="1232"/>
                </a:lnTo>
                <a:lnTo>
                  <a:pt x="371948" y="1549"/>
                </a:lnTo>
                <a:lnTo>
                  <a:pt x="413706" y="15439"/>
                </a:lnTo>
                <a:lnTo>
                  <a:pt x="442204" y="43945"/>
                </a:lnTo>
                <a:lnTo>
                  <a:pt x="449802" y="56677"/>
                </a:lnTo>
                <a:lnTo>
                  <a:pt x="453088" y="50413"/>
                </a:lnTo>
                <a:lnTo>
                  <a:pt x="478449" y="19559"/>
                </a:lnTo>
                <a:lnTo>
                  <a:pt x="516567" y="2502"/>
                </a:lnTo>
                <a:lnTo>
                  <a:pt x="533586" y="1232"/>
                </a:lnTo>
                <a:lnTo>
                  <a:pt x="550345" y="2021"/>
                </a:lnTo>
                <a:lnTo>
                  <a:pt x="589185" y="13861"/>
                </a:lnTo>
                <a:lnTo>
                  <a:pt x="619063" y="44201"/>
                </a:lnTo>
                <a:lnTo>
                  <a:pt x="631385" y="81011"/>
                </a:lnTo>
                <a:lnTo>
                  <a:pt x="634003" y="113508"/>
                </a:lnTo>
                <a:lnTo>
                  <a:pt x="634003" y="231482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8" name="object 158"/>
          <p:cNvGrpSpPr/>
          <p:nvPr/>
        </p:nvGrpSpPr>
        <p:grpSpPr>
          <a:xfrm>
            <a:off x="8473133" y="3537227"/>
            <a:ext cx="466090" cy="405765"/>
            <a:chOff x="8473133" y="3537227"/>
            <a:chExt cx="466090" cy="405765"/>
          </a:xfrm>
        </p:grpSpPr>
        <p:sp>
          <p:nvSpPr>
            <p:cNvPr id="159" name="object 159"/>
            <p:cNvSpPr/>
            <p:nvPr/>
          </p:nvSpPr>
          <p:spPr>
            <a:xfrm>
              <a:off x="8484963" y="3656867"/>
              <a:ext cx="233679" cy="274320"/>
            </a:xfrm>
            <a:custGeom>
              <a:avLst/>
              <a:gdLst/>
              <a:ahLst/>
              <a:cxnLst/>
              <a:rect l="l" t="t" r="r" b="b"/>
              <a:pathLst>
                <a:path w="233679" h="274320">
                  <a:moveTo>
                    <a:pt x="172341" y="269370"/>
                  </a:moveTo>
                  <a:lnTo>
                    <a:pt x="172341" y="237181"/>
                  </a:lnTo>
                  <a:lnTo>
                    <a:pt x="169107" y="240415"/>
                  </a:lnTo>
                  <a:lnTo>
                    <a:pt x="160954" y="247846"/>
                  </a:lnTo>
                  <a:lnTo>
                    <a:pt x="122133" y="268898"/>
                  </a:lnTo>
                  <a:lnTo>
                    <a:pt x="83321" y="273836"/>
                  </a:lnTo>
                  <a:lnTo>
                    <a:pt x="72694" y="273518"/>
                  </a:lnTo>
                  <a:lnTo>
                    <a:pt x="31111" y="262670"/>
                  </a:lnTo>
                  <a:lnTo>
                    <a:pt x="4774" y="233484"/>
                  </a:lnTo>
                  <a:lnTo>
                    <a:pt x="0" y="208226"/>
                  </a:lnTo>
                  <a:lnTo>
                    <a:pt x="731" y="197772"/>
                  </a:lnTo>
                  <a:lnTo>
                    <a:pt x="18202" y="162349"/>
                  </a:lnTo>
                  <a:lnTo>
                    <a:pt x="57120" y="135204"/>
                  </a:lnTo>
                  <a:lnTo>
                    <a:pt x="99339" y="118282"/>
                  </a:lnTo>
                  <a:lnTo>
                    <a:pt x="152358" y="102832"/>
                  </a:lnTo>
                  <a:lnTo>
                    <a:pt x="172341" y="97798"/>
                  </a:lnTo>
                  <a:lnTo>
                    <a:pt x="171186" y="86074"/>
                  </a:lnTo>
                  <a:lnTo>
                    <a:pt x="152589" y="44625"/>
                  </a:lnTo>
                  <a:lnTo>
                    <a:pt x="116126" y="23102"/>
                  </a:lnTo>
                  <a:lnTo>
                    <a:pt x="99749" y="20175"/>
                  </a:lnTo>
                  <a:lnTo>
                    <a:pt x="93486" y="20175"/>
                  </a:lnTo>
                  <a:lnTo>
                    <a:pt x="49335" y="32958"/>
                  </a:lnTo>
                  <a:lnTo>
                    <a:pt x="43278" y="38195"/>
                  </a:lnTo>
                  <a:lnTo>
                    <a:pt x="37219" y="43431"/>
                  </a:lnTo>
                  <a:lnTo>
                    <a:pt x="32086" y="49130"/>
                  </a:lnTo>
                  <a:lnTo>
                    <a:pt x="27876" y="55290"/>
                  </a:lnTo>
                  <a:lnTo>
                    <a:pt x="23667" y="61348"/>
                  </a:lnTo>
                  <a:lnTo>
                    <a:pt x="20278" y="67098"/>
                  </a:lnTo>
                  <a:lnTo>
                    <a:pt x="17711" y="72540"/>
                  </a:lnTo>
                  <a:lnTo>
                    <a:pt x="12013" y="72540"/>
                  </a:lnTo>
                  <a:lnTo>
                    <a:pt x="12013" y="26490"/>
                  </a:lnTo>
                  <a:lnTo>
                    <a:pt x="15401" y="26079"/>
                  </a:lnTo>
                  <a:lnTo>
                    <a:pt x="18533" y="25052"/>
                  </a:lnTo>
                  <a:lnTo>
                    <a:pt x="21408" y="23409"/>
                  </a:lnTo>
                  <a:lnTo>
                    <a:pt x="24385" y="21664"/>
                  </a:lnTo>
                  <a:lnTo>
                    <a:pt x="27979" y="19970"/>
                  </a:lnTo>
                  <a:lnTo>
                    <a:pt x="58063" y="7238"/>
                  </a:lnTo>
                  <a:lnTo>
                    <a:pt x="67121" y="4071"/>
                  </a:lnTo>
                  <a:lnTo>
                    <a:pt x="77815" y="1809"/>
                  </a:lnTo>
                  <a:lnTo>
                    <a:pt x="90146" y="452"/>
                  </a:lnTo>
                  <a:lnTo>
                    <a:pt x="104113" y="0"/>
                  </a:lnTo>
                  <a:lnTo>
                    <a:pt x="120679" y="558"/>
                  </a:lnTo>
                  <a:lnTo>
                    <a:pt x="160328" y="8932"/>
                  </a:lnTo>
                  <a:lnTo>
                    <a:pt x="193441" y="32188"/>
                  </a:lnTo>
                  <a:lnTo>
                    <a:pt x="210527" y="74677"/>
                  </a:lnTo>
                  <a:lnTo>
                    <a:pt x="212693" y="103497"/>
                  </a:lnTo>
                  <a:lnTo>
                    <a:pt x="212693" y="228402"/>
                  </a:lnTo>
                  <a:lnTo>
                    <a:pt x="212693" y="236821"/>
                  </a:lnTo>
                  <a:lnTo>
                    <a:pt x="214592" y="244727"/>
                  </a:lnTo>
                  <a:lnTo>
                    <a:pt x="218391" y="252120"/>
                  </a:lnTo>
                  <a:lnTo>
                    <a:pt x="222191" y="259410"/>
                  </a:lnTo>
                  <a:lnTo>
                    <a:pt x="227222" y="263055"/>
                  </a:lnTo>
                  <a:lnTo>
                    <a:pt x="233485" y="263055"/>
                  </a:lnTo>
                  <a:lnTo>
                    <a:pt x="233485" y="269370"/>
                  </a:lnTo>
                  <a:lnTo>
                    <a:pt x="172341" y="26937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0" name="object 16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13639" y="3764244"/>
              <a:ext cx="155496" cy="154263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8779587" y="3549057"/>
              <a:ext cx="147955" cy="377190"/>
            </a:xfrm>
            <a:custGeom>
              <a:avLst/>
              <a:gdLst/>
              <a:ahLst/>
              <a:cxnLst/>
              <a:rect l="l" t="t" r="r" b="b"/>
              <a:pathLst>
                <a:path w="147954" h="377189">
                  <a:moveTo>
                    <a:pt x="77006" y="133684"/>
                  </a:moveTo>
                  <a:lnTo>
                    <a:pt x="77006" y="285695"/>
                  </a:lnTo>
                  <a:lnTo>
                    <a:pt x="77045" y="293733"/>
                  </a:lnTo>
                  <a:lnTo>
                    <a:pt x="80703" y="337444"/>
                  </a:lnTo>
                  <a:lnTo>
                    <a:pt x="96310" y="355771"/>
                  </a:lnTo>
                  <a:lnTo>
                    <a:pt x="102265" y="355771"/>
                  </a:lnTo>
                  <a:lnTo>
                    <a:pt x="136648" y="329243"/>
                  </a:lnTo>
                  <a:lnTo>
                    <a:pt x="142000" y="312802"/>
                  </a:lnTo>
                  <a:lnTo>
                    <a:pt x="147545" y="312802"/>
                  </a:lnTo>
                  <a:lnTo>
                    <a:pt x="147545" y="358852"/>
                  </a:lnTo>
                  <a:lnTo>
                    <a:pt x="143848" y="358852"/>
                  </a:lnTo>
                  <a:lnTo>
                    <a:pt x="140717" y="360135"/>
                  </a:lnTo>
                  <a:lnTo>
                    <a:pt x="105085" y="376862"/>
                  </a:lnTo>
                  <a:lnTo>
                    <a:pt x="96566" y="377179"/>
                  </a:lnTo>
                  <a:lnTo>
                    <a:pt x="85804" y="376631"/>
                  </a:lnTo>
                  <a:lnTo>
                    <a:pt x="50247" y="358082"/>
                  </a:lnTo>
                  <a:lnTo>
                    <a:pt x="37011" y="321542"/>
                  </a:lnTo>
                  <a:lnTo>
                    <a:pt x="35269" y="276916"/>
                  </a:lnTo>
                  <a:lnTo>
                    <a:pt x="35269" y="133684"/>
                  </a:lnTo>
                  <a:lnTo>
                    <a:pt x="0" y="133684"/>
                  </a:lnTo>
                  <a:lnTo>
                    <a:pt x="0" y="112276"/>
                  </a:lnTo>
                  <a:lnTo>
                    <a:pt x="35269" y="112276"/>
                  </a:lnTo>
                  <a:lnTo>
                    <a:pt x="35269" y="56060"/>
                  </a:lnTo>
                  <a:lnTo>
                    <a:pt x="35269" y="48976"/>
                  </a:lnTo>
                  <a:lnTo>
                    <a:pt x="34344" y="42405"/>
                  </a:lnTo>
                  <a:lnTo>
                    <a:pt x="32496" y="36347"/>
                  </a:lnTo>
                  <a:lnTo>
                    <a:pt x="30648" y="30186"/>
                  </a:lnTo>
                  <a:lnTo>
                    <a:pt x="24436" y="26900"/>
                  </a:lnTo>
                  <a:lnTo>
                    <a:pt x="13861" y="26490"/>
                  </a:lnTo>
                  <a:lnTo>
                    <a:pt x="13861" y="20175"/>
                  </a:lnTo>
                  <a:lnTo>
                    <a:pt x="77006" y="0"/>
                  </a:lnTo>
                  <a:lnTo>
                    <a:pt x="77006" y="112276"/>
                  </a:lnTo>
                  <a:lnTo>
                    <a:pt x="147545" y="112276"/>
                  </a:lnTo>
                  <a:lnTo>
                    <a:pt x="147545" y="133684"/>
                  </a:lnTo>
                  <a:lnTo>
                    <a:pt x="77006" y="133684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2" name="object 162"/>
          <p:cNvGrpSpPr/>
          <p:nvPr/>
        </p:nvGrpSpPr>
        <p:grpSpPr>
          <a:xfrm>
            <a:off x="8985929" y="3551089"/>
            <a:ext cx="107314" cy="387350"/>
            <a:chOff x="8985929" y="3551089"/>
            <a:chExt cx="107314" cy="387350"/>
          </a:xfrm>
        </p:grpSpPr>
        <p:sp>
          <p:nvSpPr>
            <p:cNvPr id="163" name="object 163"/>
            <p:cNvSpPr/>
            <p:nvPr/>
          </p:nvSpPr>
          <p:spPr>
            <a:xfrm>
              <a:off x="8997759" y="3653787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20" h="273050">
                  <a:moveTo>
                    <a:pt x="1386" y="272450"/>
                  </a:moveTo>
                  <a:lnTo>
                    <a:pt x="1386" y="266135"/>
                  </a:lnTo>
                  <a:lnTo>
                    <a:pt x="4671" y="266135"/>
                  </a:lnTo>
                  <a:lnTo>
                    <a:pt x="7598" y="264903"/>
                  </a:lnTo>
                  <a:lnTo>
                    <a:pt x="10165" y="262439"/>
                  </a:lnTo>
                  <a:lnTo>
                    <a:pt x="12731" y="259872"/>
                  </a:lnTo>
                  <a:lnTo>
                    <a:pt x="14836" y="256895"/>
                  </a:lnTo>
                  <a:lnTo>
                    <a:pt x="16479" y="253506"/>
                  </a:lnTo>
                  <a:lnTo>
                    <a:pt x="18122" y="250118"/>
                  </a:lnTo>
                  <a:lnTo>
                    <a:pt x="19354" y="246473"/>
                  </a:lnTo>
                  <a:lnTo>
                    <a:pt x="20176" y="242571"/>
                  </a:lnTo>
                  <a:lnTo>
                    <a:pt x="21099" y="238567"/>
                  </a:lnTo>
                  <a:lnTo>
                    <a:pt x="21562" y="234871"/>
                  </a:lnTo>
                  <a:lnTo>
                    <a:pt x="21562" y="231482"/>
                  </a:lnTo>
                  <a:lnTo>
                    <a:pt x="21562" y="56677"/>
                  </a:lnTo>
                  <a:lnTo>
                    <a:pt x="21562" y="49592"/>
                  </a:lnTo>
                  <a:lnTo>
                    <a:pt x="20484" y="42815"/>
                  </a:lnTo>
                  <a:lnTo>
                    <a:pt x="18328" y="36347"/>
                  </a:lnTo>
                  <a:lnTo>
                    <a:pt x="16274" y="29775"/>
                  </a:lnTo>
                  <a:lnTo>
                    <a:pt x="10165" y="26233"/>
                  </a:lnTo>
                  <a:lnTo>
                    <a:pt x="0" y="25720"/>
                  </a:lnTo>
                  <a:lnTo>
                    <a:pt x="0" y="20175"/>
                  </a:lnTo>
                  <a:lnTo>
                    <a:pt x="63146" y="0"/>
                  </a:lnTo>
                  <a:lnTo>
                    <a:pt x="63146" y="231482"/>
                  </a:lnTo>
                  <a:lnTo>
                    <a:pt x="63146" y="234871"/>
                  </a:lnTo>
                  <a:lnTo>
                    <a:pt x="79933" y="266135"/>
                  </a:lnTo>
                  <a:lnTo>
                    <a:pt x="83321" y="266135"/>
                  </a:lnTo>
                  <a:lnTo>
                    <a:pt x="83321" y="272450"/>
                  </a:lnTo>
                  <a:lnTo>
                    <a:pt x="1386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90396" y="3551089"/>
              <a:ext cx="83571" cy="82955"/>
            </a:xfrm>
            <a:prstGeom prst="rect">
              <a:avLst/>
            </a:prstGeom>
          </p:spPr>
        </p:pic>
      </p:grpSp>
      <p:sp>
        <p:nvSpPr>
          <p:cNvPr id="165" name="object 165"/>
          <p:cNvSpPr/>
          <p:nvPr/>
        </p:nvSpPr>
        <p:spPr>
          <a:xfrm>
            <a:off x="9159372" y="3656867"/>
            <a:ext cx="278765" cy="274320"/>
          </a:xfrm>
          <a:custGeom>
            <a:avLst/>
            <a:gdLst/>
            <a:ahLst/>
            <a:cxnLst/>
            <a:rect l="l" t="t" r="r" b="b"/>
            <a:pathLst>
              <a:path w="278765" h="274320">
                <a:moveTo>
                  <a:pt x="137379" y="273836"/>
                </a:moveTo>
                <a:lnTo>
                  <a:pt x="93717" y="268032"/>
                </a:lnTo>
                <a:lnTo>
                  <a:pt x="57254" y="251157"/>
                </a:lnTo>
                <a:lnTo>
                  <a:pt x="21561" y="215388"/>
                </a:lnTo>
                <a:lnTo>
                  <a:pt x="5457" y="179916"/>
                </a:lnTo>
                <a:lnTo>
                  <a:pt x="0" y="138766"/>
                </a:lnTo>
                <a:lnTo>
                  <a:pt x="664" y="123634"/>
                </a:lnTo>
                <a:lnTo>
                  <a:pt x="10626" y="82397"/>
                </a:lnTo>
                <a:lnTo>
                  <a:pt x="31389" y="48119"/>
                </a:lnTo>
                <a:lnTo>
                  <a:pt x="60989" y="22254"/>
                </a:lnTo>
                <a:lnTo>
                  <a:pt x="98231" y="5717"/>
                </a:lnTo>
                <a:lnTo>
                  <a:pt x="141230" y="0"/>
                </a:lnTo>
                <a:lnTo>
                  <a:pt x="156073" y="616"/>
                </a:lnTo>
                <a:lnTo>
                  <a:pt x="196675" y="9856"/>
                </a:lnTo>
                <a:lnTo>
                  <a:pt x="230664" y="28916"/>
                </a:lnTo>
                <a:lnTo>
                  <a:pt x="263074" y="67419"/>
                </a:lnTo>
                <a:lnTo>
                  <a:pt x="276223" y="104652"/>
                </a:lnTo>
                <a:lnTo>
                  <a:pt x="278764" y="132451"/>
                </a:lnTo>
                <a:lnTo>
                  <a:pt x="278187" y="145908"/>
                </a:lnTo>
                <a:lnTo>
                  <a:pt x="269524" y="185124"/>
                </a:lnTo>
                <a:lnTo>
                  <a:pt x="250869" y="220095"/>
                </a:lnTo>
                <a:lnTo>
                  <a:pt x="222472" y="247923"/>
                </a:lnTo>
                <a:lnTo>
                  <a:pt x="184739" y="267079"/>
                </a:lnTo>
                <a:lnTo>
                  <a:pt x="137379" y="273836"/>
                </a:lnTo>
                <a:close/>
              </a:path>
              <a:path w="278765" h="274320">
                <a:moveTo>
                  <a:pt x="133683" y="20791"/>
                </a:moveTo>
                <a:lnTo>
                  <a:pt x="93486" y="31880"/>
                </a:lnTo>
                <a:lnTo>
                  <a:pt x="64531" y="57139"/>
                </a:lnTo>
                <a:lnTo>
                  <a:pt x="46973" y="92100"/>
                </a:lnTo>
                <a:lnTo>
                  <a:pt x="40967" y="131835"/>
                </a:lnTo>
                <a:lnTo>
                  <a:pt x="41420" y="143434"/>
                </a:lnTo>
                <a:lnTo>
                  <a:pt x="52220" y="187531"/>
                </a:lnTo>
                <a:lnTo>
                  <a:pt x="76111" y="223820"/>
                </a:lnTo>
                <a:lnTo>
                  <a:pt x="111236" y="247326"/>
                </a:lnTo>
                <a:lnTo>
                  <a:pt x="143694" y="253044"/>
                </a:lnTo>
                <a:lnTo>
                  <a:pt x="155053" y="252409"/>
                </a:lnTo>
                <a:lnTo>
                  <a:pt x="193604" y="237431"/>
                </a:lnTo>
                <a:lnTo>
                  <a:pt x="220634" y="208428"/>
                </a:lnTo>
                <a:lnTo>
                  <a:pt x="235650" y="170348"/>
                </a:lnTo>
                <a:lnTo>
                  <a:pt x="239029" y="139998"/>
                </a:lnTo>
                <a:lnTo>
                  <a:pt x="238634" y="129583"/>
                </a:lnTo>
                <a:lnTo>
                  <a:pt x="229124" y="87787"/>
                </a:lnTo>
                <a:lnTo>
                  <a:pt x="206118" y="51325"/>
                </a:lnTo>
                <a:lnTo>
                  <a:pt x="169694" y="26856"/>
                </a:lnTo>
                <a:lnTo>
                  <a:pt x="133683" y="2079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9509332" y="3654403"/>
            <a:ext cx="274955" cy="272415"/>
          </a:xfrm>
          <a:custGeom>
            <a:avLst/>
            <a:gdLst/>
            <a:ahLst/>
            <a:cxnLst/>
            <a:rect l="l" t="t" r="r" b="b"/>
            <a:pathLst>
              <a:path w="274954" h="272414">
                <a:moveTo>
                  <a:pt x="254276" y="230866"/>
                </a:moveTo>
                <a:lnTo>
                  <a:pt x="254276" y="234255"/>
                </a:lnTo>
                <a:lnTo>
                  <a:pt x="254687" y="237951"/>
                </a:lnTo>
                <a:lnTo>
                  <a:pt x="271064" y="265519"/>
                </a:lnTo>
                <a:lnTo>
                  <a:pt x="274452" y="265519"/>
                </a:lnTo>
                <a:lnTo>
                  <a:pt x="274452" y="271834"/>
                </a:lnTo>
                <a:lnTo>
                  <a:pt x="193132" y="271834"/>
                </a:lnTo>
                <a:lnTo>
                  <a:pt x="193132" y="265519"/>
                </a:lnTo>
                <a:lnTo>
                  <a:pt x="196007" y="265519"/>
                </a:lnTo>
                <a:lnTo>
                  <a:pt x="198677" y="264287"/>
                </a:lnTo>
                <a:lnTo>
                  <a:pt x="201141" y="261823"/>
                </a:lnTo>
                <a:lnTo>
                  <a:pt x="203708" y="259256"/>
                </a:lnTo>
                <a:lnTo>
                  <a:pt x="205916" y="256278"/>
                </a:lnTo>
                <a:lnTo>
                  <a:pt x="207764" y="252890"/>
                </a:lnTo>
                <a:lnTo>
                  <a:pt x="209715" y="249502"/>
                </a:lnTo>
                <a:lnTo>
                  <a:pt x="211101" y="245857"/>
                </a:lnTo>
                <a:lnTo>
                  <a:pt x="211923" y="241955"/>
                </a:lnTo>
                <a:lnTo>
                  <a:pt x="212846" y="237951"/>
                </a:lnTo>
                <a:lnTo>
                  <a:pt x="213309" y="234255"/>
                </a:lnTo>
                <a:lnTo>
                  <a:pt x="213309" y="230866"/>
                </a:lnTo>
                <a:lnTo>
                  <a:pt x="213309" y="113508"/>
                </a:lnTo>
                <a:lnTo>
                  <a:pt x="206994" y="73772"/>
                </a:lnTo>
                <a:lnTo>
                  <a:pt x="184335" y="40110"/>
                </a:lnTo>
                <a:lnTo>
                  <a:pt x="145061" y="23592"/>
                </a:lnTo>
                <a:lnTo>
                  <a:pt x="138150" y="23256"/>
                </a:lnTo>
                <a:lnTo>
                  <a:pt x="131238" y="23612"/>
                </a:lnTo>
                <a:lnTo>
                  <a:pt x="92138" y="39494"/>
                </a:lnTo>
                <a:lnTo>
                  <a:pt x="66870" y="71452"/>
                </a:lnTo>
                <a:lnTo>
                  <a:pt x="63145" y="90714"/>
                </a:lnTo>
                <a:lnTo>
                  <a:pt x="63145" y="230866"/>
                </a:lnTo>
                <a:lnTo>
                  <a:pt x="63145" y="234255"/>
                </a:lnTo>
                <a:lnTo>
                  <a:pt x="79932" y="265519"/>
                </a:lnTo>
                <a:lnTo>
                  <a:pt x="83321" y="265519"/>
                </a:lnTo>
                <a:lnTo>
                  <a:pt x="83321" y="271834"/>
                </a:lnTo>
                <a:lnTo>
                  <a:pt x="1231" y="271834"/>
                </a:lnTo>
                <a:lnTo>
                  <a:pt x="1231" y="265519"/>
                </a:lnTo>
                <a:lnTo>
                  <a:pt x="4209" y="265519"/>
                </a:lnTo>
                <a:lnTo>
                  <a:pt x="6930" y="264287"/>
                </a:lnTo>
                <a:lnTo>
                  <a:pt x="9394" y="261823"/>
                </a:lnTo>
                <a:lnTo>
                  <a:pt x="11961" y="259256"/>
                </a:lnTo>
                <a:lnTo>
                  <a:pt x="14168" y="256278"/>
                </a:lnTo>
                <a:lnTo>
                  <a:pt x="16017" y="252890"/>
                </a:lnTo>
                <a:lnTo>
                  <a:pt x="17968" y="249502"/>
                </a:lnTo>
                <a:lnTo>
                  <a:pt x="19354" y="245857"/>
                </a:lnTo>
                <a:lnTo>
                  <a:pt x="20175" y="241955"/>
                </a:lnTo>
                <a:lnTo>
                  <a:pt x="20996" y="237951"/>
                </a:lnTo>
                <a:lnTo>
                  <a:pt x="21407" y="234255"/>
                </a:lnTo>
                <a:lnTo>
                  <a:pt x="21407" y="230866"/>
                </a:lnTo>
                <a:lnTo>
                  <a:pt x="21407" y="56677"/>
                </a:lnTo>
                <a:lnTo>
                  <a:pt x="21407" y="49592"/>
                </a:lnTo>
                <a:lnTo>
                  <a:pt x="20380" y="42815"/>
                </a:lnTo>
                <a:lnTo>
                  <a:pt x="18327" y="36347"/>
                </a:lnTo>
                <a:lnTo>
                  <a:pt x="16273" y="29776"/>
                </a:lnTo>
                <a:lnTo>
                  <a:pt x="10165" y="26285"/>
                </a:lnTo>
                <a:lnTo>
                  <a:pt x="0" y="25874"/>
                </a:lnTo>
                <a:lnTo>
                  <a:pt x="0" y="20175"/>
                </a:lnTo>
                <a:lnTo>
                  <a:pt x="63145" y="0"/>
                </a:lnTo>
                <a:lnTo>
                  <a:pt x="63145" y="34653"/>
                </a:lnTo>
                <a:lnTo>
                  <a:pt x="66020" y="31264"/>
                </a:lnTo>
                <a:lnTo>
                  <a:pt x="91175" y="12321"/>
                </a:lnTo>
                <a:lnTo>
                  <a:pt x="97746" y="8727"/>
                </a:lnTo>
                <a:lnTo>
                  <a:pt x="135974" y="221"/>
                </a:lnTo>
                <a:lnTo>
                  <a:pt x="144464" y="0"/>
                </a:lnTo>
                <a:lnTo>
                  <a:pt x="158768" y="635"/>
                </a:lnTo>
                <a:lnTo>
                  <a:pt x="204905" y="15555"/>
                </a:lnTo>
                <a:lnTo>
                  <a:pt x="235188" y="44558"/>
                </a:lnTo>
                <a:lnTo>
                  <a:pt x="250898" y="81117"/>
                </a:lnTo>
                <a:lnTo>
                  <a:pt x="254276" y="109041"/>
                </a:lnTo>
                <a:lnTo>
                  <a:pt x="254276" y="2308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0036108" y="3507319"/>
            <a:ext cx="487680" cy="423545"/>
          </a:xfrm>
          <a:custGeom>
            <a:avLst/>
            <a:gdLst/>
            <a:ahLst/>
            <a:cxnLst/>
            <a:rect l="l" t="t" r="r" b="b"/>
            <a:pathLst>
              <a:path w="487679" h="423545">
                <a:moveTo>
                  <a:pt x="137380" y="423384"/>
                </a:moveTo>
                <a:lnTo>
                  <a:pt x="93717" y="417579"/>
                </a:lnTo>
                <a:lnTo>
                  <a:pt x="57254" y="400705"/>
                </a:lnTo>
                <a:lnTo>
                  <a:pt x="21561" y="364935"/>
                </a:lnTo>
                <a:lnTo>
                  <a:pt x="5457" y="329464"/>
                </a:lnTo>
                <a:lnTo>
                  <a:pt x="0" y="288313"/>
                </a:lnTo>
                <a:lnTo>
                  <a:pt x="664" y="273182"/>
                </a:lnTo>
                <a:lnTo>
                  <a:pt x="10626" y="231944"/>
                </a:lnTo>
                <a:lnTo>
                  <a:pt x="31389" y="197667"/>
                </a:lnTo>
                <a:lnTo>
                  <a:pt x="60989" y="171802"/>
                </a:lnTo>
                <a:lnTo>
                  <a:pt x="98231" y="155265"/>
                </a:lnTo>
                <a:lnTo>
                  <a:pt x="141230" y="149547"/>
                </a:lnTo>
                <a:lnTo>
                  <a:pt x="156073" y="150163"/>
                </a:lnTo>
                <a:lnTo>
                  <a:pt x="196675" y="159404"/>
                </a:lnTo>
                <a:lnTo>
                  <a:pt x="230664" y="178463"/>
                </a:lnTo>
                <a:lnTo>
                  <a:pt x="263075" y="216967"/>
                </a:lnTo>
                <a:lnTo>
                  <a:pt x="276223" y="254199"/>
                </a:lnTo>
                <a:lnTo>
                  <a:pt x="278764" y="281999"/>
                </a:lnTo>
                <a:lnTo>
                  <a:pt x="278187" y="295456"/>
                </a:lnTo>
                <a:lnTo>
                  <a:pt x="269523" y="334672"/>
                </a:lnTo>
                <a:lnTo>
                  <a:pt x="250868" y="369642"/>
                </a:lnTo>
                <a:lnTo>
                  <a:pt x="222472" y="397471"/>
                </a:lnTo>
                <a:lnTo>
                  <a:pt x="184739" y="416626"/>
                </a:lnTo>
                <a:lnTo>
                  <a:pt x="137380" y="423384"/>
                </a:lnTo>
                <a:close/>
              </a:path>
              <a:path w="487679" h="423545">
                <a:moveTo>
                  <a:pt x="133683" y="170339"/>
                </a:moveTo>
                <a:lnTo>
                  <a:pt x="93486" y="181428"/>
                </a:lnTo>
                <a:lnTo>
                  <a:pt x="64531" y="206686"/>
                </a:lnTo>
                <a:lnTo>
                  <a:pt x="46973" y="241647"/>
                </a:lnTo>
                <a:lnTo>
                  <a:pt x="40967" y="281383"/>
                </a:lnTo>
                <a:lnTo>
                  <a:pt x="41420" y="292982"/>
                </a:lnTo>
                <a:lnTo>
                  <a:pt x="52220" y="337078"/>
                </a:lnTo>
                <a:lnTo>
                  <a:pt x="76111" y="373368"/>
                </a:lnTo>
                <a:lnTo>
                  <a:pt x="111236" y="396874"/>
                </a:lnTo>
                <a:lnTo>
                  <a:pt x="143694" y="402592"/>
                </a:lnTo>
                <a:lnTo>
                  <a:pt x="155053" y="401956"/>
                </a:lnTo>
                <a:lnTo>
                  <a:pt x="193605" y="386979"/>
                </a:lnTo>
                <a:lnTo>
                  <a:pt x="220634" y="357976"/>
                </a:lnTo>
                <a:lnTo>
                  <a:pt x="235650" y="319896"/>
                </a:lnTo>
                <a:lnTo>
                  <a:pt x="239028" y="289546"/>
                </a:lnTo>
                <a:lnTo>
                  <a:pt x="238634" y="279130"/>
                </a:lnTo>
                <a:lnTo>
                  <a:pt x="229124" y="237335"/>
                </a:lnTo>
                <a:lnTo>
                  <a:pt x="206118" y="200872"/>
                </a:lnTo>
                <a:lnTo>
                  <a:pt x="169694" y="176403"/>
                </a:lnTo>
                <a:lnTo>
                  <a:pt x="133683" y="170339"/>
                </a:lnTo>
                <a:close/>
              </a:path>
              <a:path w="487679" h="423545">
                <a:moveTo>
                  <a:pt x="409255" y="175421"/>
                </a:moveTo>
                <a:lnTo>
                  <a:pt x="409255" y="377950"/>
                </a:lnTo>
                <a:lnTo>
                  <a:pt x="409255" y="381338"/>
                </a:lnTo>
                <a:lnTo>
                  <a:pt x="409666" y="385034"/>
                </a:lnTo>
                <a:lnTo>
                  <a:pt x="410488" y="389039"/>
                </a:lnTo>
                <a:lnTo>
                  <a:pt x="411412" y="392940"/>
                </a:lnTo>
                <a:lnTo>
                  <a:pt x="412798" y="396585"/>
                </a:lnTo>
                <a:lnTo>
                  <a:pt x="414646" y="399973"/>
                </a:lnTo>
                <a:lnTo>
                  <a:pt x="416493" y="403362"/>
                </a:lnTo>
                <a:lnTo>
                  <a:pt x="418599" y="406339"/>
                </a:lnTo>
                <a:lnTo>
                  <a:pt x="420960" y="408906"/>
                </a:lnTo>
                <a:lnTo>
                  <a:pt x="423322" y="411371"/>
                </a:lnTo>
                <a:lnTo>
                  <a:pt x="426145" y="412603"/>
                </a:lnTo>
                <a:lnTo>
                  <a:pt x="429431" y="412603"/>
                </a:lnTo>
                <a:lnTo>
                  <a:pt x="429431" y="418917"/>
                </a:lnTo>
                <a:lnTo>
                  <a:pt x="347495" y="418917"/>
                </a:lnTo>
                <a:lnTo>
                  <a:pt x="347495" y="412603"/>
                </a:lnTo>
                <a:lnTo>
                  <a:pt x="350473" y="412603"/>
                </a:lnTo>
                <a:lnTo>
                  <a:pt x="353195" y="411371"/>
                </a:lnTo>
                <a:lnTo>
                  <a:pt x="355659" y="408906"/>
                </a:lnTo>
                <a:lnTo>
                  <a:pt x="358225" y="406339"/>
                </a:lnTo>
                <a:lnTo>
                  <a:pt x="360433" y="403362"/>
                </a:lnTo>
                <a:lnTo>
                  <a:pt x="362281" y="399973"/>
                </a:lnTo>
                <a:lnTo>
                  <a:pt x="364231" y="396585"/>
                </a:lnTo>
                <a:lnTo>
                  <a:pt x="365617" y="392940"/>
                </a:lnTo>
                <a:lnTo>
                  <a:pt x="366439" y="389039"/>
                </a:lnTo>
                <a:lnTo>
                  <a:pt x="367261" y="385034"/>
                </a:lnTo>
                <a:lnTo>
                  <a:pt x="367672" y="381338"/>
                </a:lnTo>
                <a:lnTo>
                  <a:pt x="367672" y="377950"/>
                </a:lnTo>
                <a:lnTo>
                  <a:pt x="367672" y="175421"/>
                </a:lnTo>
                <a:lnTo>
                  <a:pt x="336098" y="175421"/>
                </a:lnTo>
                <a:lnTo>
                  <a:pt x="336098" y="154013"/>
                </a:lnTo>
                <a:lnTo>
                  <a:pt x="367672" y="154013"/>
                </a:lnTo>
                <a:lnTo>
                  <a:pt x="367672" y="102881"/>
                </a:lnTo>
                <a:lnTo>
                  <a:pt x="369837" y="56070"/>
                </a:lnTo>
                <a:lnTo>
                  <a:pt x="384421" y="19136"/>
                </a:lnTo>
                <a:lnTo>
                  <a:pt x="420652" y="558"/>
                </a:lnTo>
                <a:lnTo>
                  <a:pt x="431433" y="0"/>
                </a:lnTo>
                <a:lnTo>
                  <a:pt x="439852" y="0"/>
                </a:lnTo>
                <a:lnTo>
                  <a:pt x="447091" y="975"/>
                </a:lnTo>
                <a:lnTo>
                  <a:pt x="453149" y="2926"/>
                </a:lnTo>
                <a:lnTo>
                  <a:pt x="459207" y="4774"/>
                </a:lnTo>
                <a:lnTo>
                  <a:pt x="464444" y="6879"/>
                </a:lnTo>
                <a:lnTo>
                  <a:pt x="468859" y="9240"/>
                </a:lnTo>
                <a:lnTo>
                  <a:pt x="473273" y="11499"/>
                </a:lnTo>
                <a:lnTo>
                  <a:pt x="476970" y="13604"/>
                </a:lnTo>
                <a:lnTo>
                  <a:pt x="479948" y="15555"/>
                </a:lnTo>
                <a:lnTo>
                  <a:pt x="482925" y="17403"/>
                </a:lnTo>
                <a:lnTo>
                  <a:pt x="485440" y="18327"/>
                </a:lnTo>
                <a:lnTo>
                  <a:pt x="487495" y="18327"/>
                </a:lnTo>
                <a:lnTo>
                  <a:pt x="487495" y="64377"/>
                </a:lnTo>
                <a:lnTo>
                  <a:pt x="481796" y="64377"/>
                </a:lnTo>
                <a:lnTo>
                  <a:pt x="479620" y="55598"/>
                </a:lnTo>
                <a:lnTo>
                  <a:pt x="476174" y="47590"/>
                </a:lnTo>
                <a:lnTo>
                  <a:pt x="445603" y="22332"/>
                </a:lnTo>
                <a:lnTo>
                  <a:pt x="438980" y="21562"/>
                </a:lnTo>
                <a:lnTo>
                  <a:pt x="430605" y="22765"/>
                </a:lnTo>
                <a:lnTo>
                  <a:pt x="410680" y="63684"/>
                </a:lnTo>
                <a:lnTo>
                  <a:pt x="409255" y="94102"/>
                </a:lnTo>
                <a:lnTo>
                  <a:pt x="409255" y="154013"/>
                </a:lnTo>
                <a:lnTo>
                  <a:pt x="480564" y="154013"/>
                </a:lnTo>
                <a:lnTo>
                  <a:pt x="480564" y="175421"/>
                </a:lnTo>
                <a:lnTo>
                  <a:pt x="409255" y="17542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0758211" y="3506703"/>
            <a:ext cx="274955" cy="419734"/>
          </a:xfrm>
          <a:custGeom>
            <a:avLst/>
            <a:gdLst/>
            <a:ahLst/>
            <a:cxnLst/>
            <a:rect l="l" t="t" r="r" b="b"/>
            <a:pathLst>
              <a:path w="274954" h="419735">
                <a:moveTo>
                  <a:pt x="254276" y="378565"/>
                </a:moveTo>
                <a:lnTo>
                  <a:pt x="254276" y="381954"/>
                </a:lnTo>
                <a:lnTo>
                  <a:pt x="254686" y="385650"/>
                </a:lnTo>
                <a:lnTo>
                  <a:pt x="271063" y="413219"/>
                </a:lnTo>
                <a:lnTo>
                  <a:pt x="274453" y="413219"/>
                </a:lnTo>
                <a:lnTo>
                  <a:pt x="274453" y="419533"/>
                </a:lnTo>
                <a:lnTo>
                  <a:pt x="193133" y="419533"/>
                </a:lnTo>
                <a:lnTo>
                  <a:pt x="193133" y="413219"/>
                </a:lnTo>
                <a:lnTo>
                  <a:pt x="196008" y="413219"/>
                </a:lnTo>
                <a:lnTo>
                  <a:pt x="198678" y="411987"/>
                </a:lnTo>
                <a:lnTo>
                  <a:pt x="201142" y="409522"/>
                </a:lnTo>
                <a:lnTo>
                  <a:pt x="203708" y="406955"/>
                </a:lnTo>
                <a:lnTo>
                  <a:pt x="205916" y="403978"/>
                </a:lnTo>
                <a:lnTo>
                  <a:pt x="207764" y="400589"/>
                </a:lnTo>
                <a:lnTo>
                  <a:pt x="209715" y="397201"/>
                </a:lnTo>
                <a:lnTo>
                  <a:pt x="211101" y="393556"/>
                </a:lnTo>
                <a:lnTo>
                  <a:pt x="211923" y="389654"/>
                </a:lnTo>
                <a:lnTo>
                  <a:pt x="212847" y="385650"/>
                </a:lnTo>
                <a:lnTo>
                  <a:pt x="213309" y="381954"/>
                </a:lnTo>
                <a:lnTo>
                  <a:pt x="213309" y="378565"/>
                </a:lnTo>
                <a:lnTo>
                  <a:pt x="213309" y="261207"/>
                </a:lnTo>
                <a:lnTo>
                  <a:pt x="206994" y="221471"/>
                </a:lnTo>
                <a:lnTo>
                  <a:pt x="184335" y="187810"/>
                </a:lnTo>
                <a:lnTo>
                  <a:pt x="145061" y="171292"/>
                </a:lnTo>
                <a:lnTo>
                  <a:pt x="138149" y="170955"/>
                </a:lnTo>
                <a:lnTo>
                  <a:pt x="131238" y="171292"/>
                </a:lnTo>
                <a:lnTo>
                  <a:pt x="92138" y="186770"/>
                </a:lnTo>
                <a:lnTo>
                  <a:pt x="66870" y="221183"/>
                </a:lnTo>
                <a:lnTo>
                  <a:pt x="63145" y="244111"/>
                </a:lnTo>
                <a:lnTo>
                  <a:pt x="63145" y="378565"/>
                </a:lnTo>
                <a:lnTo>
                  <a:pt x="63145" y="381954"/>
                </a:lnTo>
                <a:lnTo>
                  <a:pt x="79932" y="413219"/>
                </a:lnTo>
                <a:lnTo>
                  <a:pt x="83321" y="413219"/>
                </a:lnTo>
                <a:lnTo>
                  <a:pt x="83321" y="419533"/>
                </a:lnTo>
                <a:lnTo>
                  <a:pt x="1231" y="419533"/>
                </a:lnTo>
                <a:lnTo>
                  <a:pt x="1231" y="413219"/>
                </a:lnTo>
                <a:lnTo>
                  <a:pt x="4209" y="413219"/>
                </a:lnTo>
                <a:lnTo>
                  <a:pt x="6930" y="411987"/>
                </a:lnTo>
                <a:lnTo>
                  <a:pt x="9394" y="409522"/>
                </a:lnTo>
                <a:lnTo>
                  <a:pt x="11960" y="406955"/>
                </a:lnTo>
                <a:lnTo>
                  <a:pt x="14168" y="403978"/>
                </a:lnTo>
                <a:lnTo>
                  <a:pt x="16017" y="400589"/>
                </a:lnTo>
                <a:lnTo>
                  <a:pt x="17967" y="397201"/>
                </a:lnTo>
                <a:lnTo>
                  <a:pt x="19353" y="393556"/>
                </a:lnTo>
                <a:lnTo>
                  <a:pt x="20175" y="389654"/>
                </a:lnTo>
                <a:lnTo>
                  <a:pt x="20997" y="385650"/>
                </a:lnTo>
                <a:lnTo>
                  <a:pt x="21408" y="381954"/>
                </a:lnTo>
                <a:lnTo>
                  <a:pt x="21408" y="378565"/>
                </a:lnTo>
                <a:lnTo>
                  <a:pt x="21408" y="56215"/>
                </a:lnTo>
                <a:lnTo>
                  <a:pt x="21408" y="49027"/>
                </a:lnTo>
                <a:lnTo>
                  <a:pt x="20381" y="42302"/>
                </a:lnTo>
                <a:lnTo>
                  <a:pt x="18328" y="36039"/>
                </a:lnTo>
                <a:lnTo>
                  <a:pt x="16273" y="29673"/>
                </a:lnTo>
                <a:lnTo>
                  <a:pt x="10164" y="26284"/>
                </a:lnTo>
                <a:lnTo>
                  <a:pt x="0" y="25874"/>
                </a:lnTo>
                <a:lnTo>
                  <a:pt x="0" y="19559"/>
                </a:lnTo>
                <a:lnTo>
                  <a:pt x="63145" y="0"/>
                </a:lnTo>
                <a:lnTo>
                  <a:pt x="63145" y="182352"/>
                </a:lnTo>
                <a:lnTo>
                  <a:pt x="66020" y="178964"/>
                </a:lnTo>
                <a:lnTo>
                  <a:pt x="91175" y="160020"/>
                </a:lnTo>
                <a:lnTo>
                  <a:pt x="97747" y="156426"/>
                </a:lnTo>
                <a:lnTo>
                  <a:pt x="135974" y="147920"/>
                </a:lnTo>
                <a:lnTo>
                  <a:pt x="144464" y="147699"/>
                </a:lnTo>
                <a:lnTo>
                  <a:pt x="158768" y="148334"/>
                </a:lnTo>
                <a:lnTo>
                  <a:pt x="204905" y="163254"/>
                </a:lnTo>
                <a:lnTo>
                  <a:pt x="235188" y="192257"/>
                </a:lnTo>
                <a:lnTo>
                  <a:pt x="250897" y="228816"/>
                </a:lnTo>
                <a:lnTo>
                  <a:pt x="254276" y="256741"/>
                </a:lnTo>
                <a:lnTo>
                  <a:pt x="254276" y="378565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9" name="object 169"/>
          <p:cNvGrpSpPr/>
          <p:nvPr/>
        </p:nvGrpSpPr>
        <p:grpSpPr>
          <a:xfrm>
            <a:off x="11093392" y="3645037"/>
            <a:ext cx="282575" cy="297815"/>
            <a:chOff x="11093392" y="3645037"/>
            <a:chExt cx="282575" cy="297815"/>
          </a:xfrm>
        </p:grpSpPr>
        <p:sp>
          <p:nvSpPr>
            <p:cNvPr id="170" name="object 170"/>
            <p:cNvSpPr/>
            <p:nvPr/>
          </p:nvSpPr>
          <p:spPr>
            <a:xfrm>
              <a:off x="11105222" y="36568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79" h="274320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5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8" y="240415"/>
                  </a:lnTo>
                  <a:lnTo>
                    <a:pt x="246832" y="241236"/>
                  </a:lnTo>
                  <a:lnTo>
                    <a:pt x="243650" y="242879"/>
                  </a:lnTo>
                  <a:lnTo>
                    <a:pt x="240570" y="244522"/>
                  </a:lnTo>
                  <a:lnTo>
                    <a:pt x="236925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7" y="269071"/>
                  </a:lnTo>
                  <a:lnTo>
                    <a:pt x="141847" y="273836"/>
                  </a:lnTo>
                  <a:lnTo>
                    <a:pt x="127850" y="273326"/>
                  </a:lnTo>
                  <a:lnTo>
                    <a:pt x="87942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2" y="74841"/>
                  </a:lnTo>
                  <a:lnTo>
                    <a:pt x="40380" y="34104"/>
                  </a:lnTo>
                  <a:lnTo>
                    <a:pt x="73155" y="12013"/>
                  </a:lnTo>
                  <a:lnTo>
                    <a:pt x="116675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39"/>
                  </a:lnTo>
                  <a:lnTo>
                    <a:pt x="258588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1" name="object 17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33128" y="3665829"/>
              <a:ext cx="203393" cy="122074"/>
            </a:xfrm>
            <a:prstGeom prst="rect">
              <a:avLst/>
            </a:prstGeom>
          </p:spPr>
        </p:pic>
      </p:grpSp>
      <p:sp>
        <p:nvSpPr>
          <p:cNvPr id="172" name="object 172"/>
          <p:cNvSpPr/>
          <p:nvPr/>
        </p:nvSpPr>
        <p:spPr>
          <a:xfrm>
            <a:off x="11433216" y="35060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20" h="420370">
                <a:moveTo>
                  <a:pt x="1231" y="420149"/>
                </a:moveTo>
                <a:lnTo>
                  <a:pt x="1231" y="413835"/>
                </a:lnTo>
                <a:lnTo>
                  <a:pt x="4517" y="413835"/>
                </a:lnTo>
                <a:lnTo>
                  <a:pt x="7443" y="412603"/>
                </a:lnTo>
                <a:lnTo>
                  <a:pt x="10011" y="410138"/>
                </a:lnTo>
                <a:lnTo>
                  <a:pt x="12577" y="407571"/>
                </a:lnTo>
                <a:lnTo>
                  <a:pt x="14785" y="404594"/>
                </a:lnTo>
                <a:lnTo>
                  <a:pt x="16632" y="401205"/>
                </a:lnTo>
                <a:lnTo>
                  <a:pt x="18481" y="397817"/>
                </a:lnTo>
                <a:lnTo>
                  <a:pt x="19816" y="394172"/>
                </a:lnTo>
                <a:lnTo>
                  <a:pt x="20637" y="390271"/>
                </a:lnTo>
                <a:lnTo>
                  <a:pt x="21561" y="386266"/>
                </a:lnTo>
                <a:lnTo>
                  <a:pt x="22024" y="382570"/>
                </a:lnTo>
                <a:lnTo>
                  <a:pt x="22024" y="379182"/>
                </a:lnTo>
                <a:lnTo>
                  <a:pt x="22024" y="56215"/>
                </a:lnTo>
                <a:lnTo>
                  <a:pt x="22024" y="49027"/>
                </a:lnTo>
                <a:lnTo>
                  <a:pt x="20946" y="42302"/>
                </a:lnTo>
                <a:lnTo>
                  <a:pt x="18789" y="36039"/>
                </a:lnTo>
                <a:lnTo>
                  <a:pt x="16736" y="29673"/>
                </a:lnTo>
                <a:lnTo>
                  <a:pt x="10472" y="26285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68998" y="401205"/>
                </a:lnTo>
                <a:lnTo>
                  <a:pt x="70845" y="404594"/>
                </a:lnTo>
                <a:lnTo>
                  <a:pt x="72951" y="407571"/>
                </a:lnTo>
                <a:lnTo>
                  <a:pt x="75312" y="410138"/>
                </a:lnTo>
                <a:lnTo>
                  <a:pt x="77674" y="412603"/>
                </a:lnTo>
                <a:lnTo>
                  <a:pt x="80497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1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3" name="object 173"/>
          <p:cNvGrpSpPr/>
          <p:nvPr/>
        </p:nvGrpSpPr>
        <p:grpSpPr>
          <a:xfrm>
            <a:off x="11582088" y="3645037"/>
            <a:ext cx="1118870" cy="426084"/>
            <a:chOff x="11582088" y="3645037"/>
            <a:chExt cx="1118870" cy="426084"/>
          </a:xfrm>
        </p:grpSpPr>
        <p:sp>
          <p:nvSpPr>
            <p:cNvPr id="174" name="object 174"/>
            <p:cNvSpPr/>
            <p:nvPr/>
          </p:nvSpPr>
          <p:spPr>
            <a:xfrm>
              <a:off x="11593918" y="3656867"/>
              <a:ext cx="593725" cy="401955"/>
            </a:xfrm>
            <a:custGeom>
              <a:avLst/>
              <a:gdLst/>
              <a:ahLst/>
              <a:cxnLst/>
              <a:rect l="l" t="t" r="r" b="b"/>
              <a:pathLst>
                <a:path w="593725" h="401954">
                  <a:moveTo>
                    <a:pt x="133838" y="0"/>
                  </a:moveTo>
                  <a:lnTo>
                    <a:pt x="179782" y="6584"/>
                  </a:lnTo>
                  <a:lnTo>
                    <a:pt x="215697" y="25219"/>
                  </a:lnTo>
                  <a:lnTo>
                    <a:pt x="249041" y="62606"/>
                  </a:lnTo>
                  <a:lnTo>
                    <a:pt x="262931" y="98183"/>
                  </a:lnTo>
                  <a:lnTo>
                    <a:pt x="267523" y="136302"/>
                  </a:lnTo>
                  <a:lnTo>
                    <a:pt x="267032" y="148892"/>
                  </a:lnTo>
                  <a:lnTo>
                    <a:pt x="255221" y="198138"/>
                  </a:lnTo>
                  <a:lnTo>
                    <a:pt x="227132" y="239558"/>
                  </a:lnTo>
                  <a:lnTo>
                    <a:pt x="195598" y="261823"/>
                  </a:lnTo>
                  <a:lnTo>
                    <a:pt x="154764" y="273085"/>
                  </a:lnTo>
                  <a:lnTo>
                    <a:pt x="138920" y="273836"/>
                  </a:lnTo>
                  <a:lnTo>
                    <a:pt x="129073" y="273191"/>
                  </a:lnTo>
                  <a:lnTo>
                    <a:pt x="88741" y="257944"/>
                  </a:lnTo>
                  <a:lnTo>
                    <a:pt x="61913" y="237181"/>
                  </a:lnTo>
                  <a:lnTo>
                    <a:pt x="61913" y="360854"/>
                  </a:lnTo>
                  <a:lnTo>
                    <a:pt x="61913" y="364242"/>
                  </a:lnTo>
                  <a:lnTo>
                    <a:pt x="62324" y="367938"/>
                  </a:lnTo>
                  <a:lnTo>
                    <a:pt x="78701" y="395507"/>
                  </a:lnTo>
                  <a:lnTo>
                    <a:pt x="82090" y="395507"/>
                  </a:lnTo>
                  <a:lnTo>
                    <a:pt x="82090" y="401822"/>
                  </a:lnTo>
                  <a:lnTo>
                    <a:pt x="0" y="401822"/>
                  </a:lnTo>
                  <a:lnTo>
                    <a:pt x="0" y="395507"/>
                  </a:lnTo>
                  <a:lnTo>
                    <a:pt x="2977" y="395507"/>
                  </a:lnTo>
                  <a:lnTo>
                    <a:pt x="5699" y="394224"/>
                  </a:lnTo>
                  <a:lnTo>
                    <a:pt x="8163" y="391657"/>
                  </a:lnTo>
                  <a:lnTo>
                    <a:pt x="10729" y="389192"/>
                  </a:lnTo>
                  <a:lnTo>
                    <a:pt x="12937" y="386266"/>
                  </a:lnTo>
                  <a:lnTo>
                    <a:pt x="14786" y="382878"/>
                  </a:lnTo>
                  <a:lnTo>
                    <a:pt x="16736" y="379592"/>
                  </a:lnTo>
                  <a:lnTo>
                    <a:pt x="18122" y="375947"/>
                  </a:lnTo>
                  <a:lnTo>
                    <a:pt x="18944" y="371943"/>
                  </a:lnTo>
                  <a:lnTo>
                    <a:pt x="19766" y="367938"/>
                  </a:lnTo>
                  <a:lnTo>
                    <a:pt x="20176" y="364242"/>
                  </a:lnTo>
                  <a:lnTo>
                    <a:pt x="20176" y="360854"/>
                  </a:lnTo>
                  <a:lnTo>
                    <a:pt x="20176" y="41583"/>
                  </a:lnTo>
                  <a:lnTo>
                    <a:pt x="20176" y="37784"/>
                  </a:lnTo>
                  <a:lnTo>
                    <a:pt x="20074" y="34139"/>
                  </a:lnTo>
                  <a:lnTo>
                    <a:pt x="19868" y="30648"/>
                  </a:lnTo>
                  <a:lnTo>
                    <a:pt x="19662" y="27054"/>
                  </a:lnTo>
                  <a:lnTo>
                    <a:pt x="18944" y="23923"/>
                  </a:lnTo>
                  <a:lnTo>
                    <a:pt x="17711" y="21253"/>
                  </a:lnTo>
                  <a:lnTo>
                    <a:pt x="16480" y="18481"/>
                  </a:lnTo>
                  <a:lnTo>
                    <a:pt x="14478" y="16171"/>
                  </a:lnTo>
                  <a:lnTo>
                    <a:pt x="11705" y="14323"/>
                  </a:lnTo>
                  <a:lnTo>
                    <a:pt x="9035" y="12372"/>
                  </a:lnTo>
                  <a:lnTo>
                    <a:pt x="5133" y="11191"/>
                  </a:lnTo>
                  <a:lnTo>
                    <a:pt x="0" y="10780"/>
                  </a:lnTo>
                  <a:lnTo>
                    <a:pt x="0" y="4466"/>
                  </a:lnTo>
                  <a:lnTo>
                    <a:pt x="61913" y="4466"/>
                  </a:lnTo>
                  <a:lnTo>
                    <a:pt x="61913" y="32188"/>
                  </a:lnTo>
                  <a:lnTo>
                    <a:pt x="68555" y="25056"/>
                  </a:lnTo>
                  <a:lnTo>
                    <a:pt x="101755" y="4851"/>
                  </a:lnTo>
                  <a:lnTo>
                    <a:pt x="122469" y="539"/>
                  </a:lnTo>
                  <a:lnTo>
                    <a:pt x="133838" y="0"/>
                  </a:lnTo>
                  <a:close/>
                </a:path>
                <a:path w="593725" h="401954">
                  <a:moveTo>
                    <a:pt x="139536" y="252274"/>
                  </a:moveTo>
                  <a:lnTo>
                    <a:pt x="177886" y="242263"/>
                  </a:lnTo>
                  <a:lnTo>
                    <a:pt x="210027" y="209853"/>
                  </a:lnTo>
                  <a:lnTo>
                    <a:pt x="224667" y="164871"/>
                  </a:lnTo>
                  <a:lnTo>
                    <a:pt x="225938" y="145080"/>
                  </a:lnTo>
                  <a:lnTo>
                    <a:pt x="225543" y="133799"/>
                  </a:lnTo>
                  <a:lnTo>
                    <a:pt x="216110" y="89635"/>
                  </a:lnTo>
                  <a:lnTo>
                    <a:pt x="194953" y="52682"/>
                  </a:lnTo>
                  <a:lnTo>
                    <a:pt x="162956" y="27645"/>
                  </a:lnTo>
                  <a:lnTo>
                    <a:pt x="132607" y="21407"/>
                  </a:lnTo>
                  <a:lnTo>
                    <a:pt x="126003" y="21725"/>
                  </a:lnTo>
                  <a:lnTo>
                    <a:pt x="88751" y="36626"/>
                  </a:lnTo>
                  <a:lnTo>
                    <a:pt x="65292" y="70095"/>
                  </a:lnTo>
                  <a:lnTo>
                    <a:pt x="61913" y="92100"/>
                  </a:lnTo>
                  <a:lnTo>
                    <a:pt x="61913" y="174805"/>
                  </a:lnTo>
                  <a:lnTo>
                    <a:pt x="72560" y="212924"/>
                  </a:lnTo>
                  <a:lnTo>
                    <a:pt x="104903" y="243592"/>
                  </a:lnTo>
                  <a:lnTo>
                    <a:pt x="139536" y="252274"/>
                  </a:lnTo>
                  <a:close/>
                </a:path>
                <a:path w="593725" h="401954">
                  <a:moveTo>
                    <a:pt x="374793" y="142000"/>
                  </a:moveTo>
                  <a:lnTo>
                    <a:pt x="385419" y="183892"/>
                  </a:lnTo>
                  <a:lnTo>
                    <a:pt x="407135" y="219007"/>
                  </a:lnTo>
                  <a:lnTo>
                    <a:pt x="440403" y="243187"/>
                  </a:lnTo>
                  <a:lnTo>
                    <a:pt x="485683" y="252274"/>
                  </a:lnTo>
                  <a:lnTo>
                    <a:pt x="492777" y="252024"/>
                  </a:lnTo>
                  <a:lnTo>
                    <a:pt x="529962" y="243264"/>
                  </a:lnTo>
                  <a:lnTo>
                    <a:pt x="567464" y="217929"/>
                  </a:lnTo>
                  <a:lnTo>
                    <a:pt x="581633" y="192979"/>
                  </a:lnTo>
                  <a:lnTo>
                    <a:pt x="587331" y="192979"/>
                  </a:lnTo>
                  <a:lnTo>
                    <a:pt x="587331" y="240415"/>
                  </a:lnTo>
                  <a:lnTo>
                    <a:pt x="584765" y="240415"/>
                  </a:lnTo>
                  <a:lnTo>
                    <a:pt x="581890" y="241236"/>
                  </a:lnTo>
                  <a:lnTo>
                    <a:pt x="578707" y="242879"/>
                  </a:lnTo>
                  <a:lnTo>
                    <a:pt x="575627" y="244522"/>
                  </a:lnTo>
                  <a:lnTo>
                    <a:pt x="571982" y="246627"/>
                  </a:lnTo>
                  <a:lnTo>
                    <a:pt x="567772" y="249194"/>
                  </a:lnTo>
                  <a:lnTo>
                    <a:pt x="560909" y="253035"/>
                  </a:lnTo>
                  <a:lnTo>
                    <a:pt x="522154" y="269071"/>
                  </a:lnTo>
                  <a:lnTo>
                    <a:pt x="476904" y="273836"/>
                  </a:lnTo>
                  <a:lnTo>
                    <a:pt x="462908" y="273326"/>
                  </a:lnTo>
                  <a:lnTo>
                    <a:pt x="422999" y="265673"/>
                  </a:lnTo>
                  <a:lnTo>
                    <a:pt x="388028" y="248347"/>
                  </a:lnTo>
                  <a:lnTo>
                    <a:pt x="360276" y="220971"/>
                  </a:lnTo>
                  <a:lnTo>
                    <a:pt x="341554" y="182949"/>
                  </a:lnTo>
                  <a:lnTo>
                    <a:pt x="335057" y="133683"/>
                  </a:lnTo>
                  <a:lnTo>
                    <a:pt x="335548" y="122017"/>
                  </a:lnTo>
                  <a:lnTo>
                    <a:pt x="347349" y="74841"/>
                  </a:lnTo>
                  <a:lnTo>
                    <a:pt x="375438" y="34104"/>
                  </a:lnTo>
                  <a:lnTo>
                    <a:pt x="408213" y="12013"/>
                  </a:lnTo>
                  <a:lnTo>
                    <a:pt x="451732" y="750"/>
                  </a:lnTo>
                  <a:lnTo>
                    <a:pt x="468741" y="0"/>
                  </a:lnTo>
                  <a:lnTo>
                    <a:pt x="484027" y="673"/>
                  </a:lnTo>
                  <a:lnTo>
                    <a:pt x="523878" y="10780"/>
                  </a:lnTo>
                  <a:lnTo>
                    <a:pt x="562998" y="40351"/>
                  </a:lnTo>
                  <a:lnTo>
                    <a:pt x="586100" y="85169"/>
                  </a:lnTo>
                  <a:lnTo>
                    <a:pt x="593174" y="126839"/>
                  </a:lnTo>
                  <a:lnTo>
                    <a:pt x="593646" y="142000"/>
                  </a:lnTo>
                  <a:lnTo>
                    <a:pt x="374793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5" name="object 17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56881" y="3665829"/>
              <a:ext cx="203393" cy="122074"/>
            </a:xfrm>
            <a:prstGeom prst="rect">
              <a:avLst/>
            </a:prstGeom>
          </p:spPr>
        </p:pic>
        <p:sp>
          <p:nvSpPr>
            <p:cNvPr id="176" name="object 176"/>
            <p:cNvSpPr/>
            <p:nvPr/>
          </p:nvSpPr>
          <p:spPr>
            <a:xfrm>
              <a:off x="12253734" y="3656867"/>
              <a:ext cx="435609" cy="274955"/>
            </a:xfrm>
            <a:custGeom>
              <a:avLst/>
              <a:gdLst/>
              <a:ahLst/>
              <a:cxnLst/>
              <a:rect l="l" t="t" r="r" b="b"/>
              <a:pathLst>
                <a:path w="435609" h="274954">
                  <a:moveTo>
                    <a:pt x="155862" y="50516"/>
                  </a:moveTo>
                  <a:lnTo>
                    <a:pt x="150831" y="42097"/>
                  </a:lnTo>
                  <a:lnTo>
                    <a:pt x="145543" y="36860"/>
                  </a:lnTo>
                  <a:lnTo>
                    <a:pt x="139998" y="34807"/>
                  </a:lnTo>
                  <a:lnTo>
                    <a:pt x="134556" y="32650"/>
                  </a:lnTo>
                  <a:lnTo>
                    <a:pt x="128242" y="31572"/>
                  </a:lnTo>
                  <a:lnTo>
                    <a:pt x="121055" y="31572"/>
                  </a:lnTo>
                  <a:lnTo>
                    <a:pt x="116434" y="31572"/>
                  </a:lnTo>
                  <a:lnTo>
                    <a:pt x="111505" y="32650"/>
                  </a:lnTo>
                  <a:lnTo>
                    <a:pt x="106270" y="34807"/>
                  </a:lnTo>
                  <a:lnTo>
                    <a:pt x="101033" y="36860"/>
                  </a:lnTo>
                  <a:lnTo>
                    <a:pt x="95899" y="39581"/>
                  </a:lnTo>
                  <a:lnTo>
                    <a:pt x="90868" y="42969"/>
                  </a:lnTo>
                  <a:lnTo>
                    <a:pt x="85837" y="46255"/>
                  </a:lnTo>
                  <a:lnTo>
                    <a:pt x="63762" y="64993"/>
                  </a:lnTo>
                  <a:lnTo>
                    <a:pt x="63762" y="229018"/>
                  </a:lnTo>
                  <a:lnTo>
                    <a:pt x="63762" y="232406"/>
                  </a:lnTo>
                  <a:lnTo>
                    <a:pt x="80549" y="263055"/>
                  </a:lnTo>
                  <a:lnTo>
                    <a:pt x="83937" y="263055"/>
                  </a:lnTo>
                  <a:lnTo>
                    <a:pt x="83937" y="269370"/>
                  </a:lnTo>
                  <a:lnTo>
                    <a:pt x="1848" y="269370"/>
                  </a:lnTo>
                  <a:lnTo>
                    <a:pt x="1848" y="263055"/>
                  </a:lnTo>
                  <a:lnTo>
                    <a:pt x="4826" y="263055"/>
                  </a:lnTo>
                  <a:lnTo>
                    <a:pt x="7547" y="261926"/>
                  </a:lnTo>
                  <a:lnTo>
                    <a:pt x="10010" y="259667"/>
                  </a:lnTo>
                  <a:lnTo>
                    <a:pt x="12578" y="257305"/>
                  </a:lnTo>
                  <a:lnTo>
                    <a:pt x="14786" y="254328"/>
                  </a:lnTo>
                  <a:lnTo>
                    <a:pt x="16633" y="250734"/>
                  </a:lnTo>
                  <a:lnTo>
                    <a:pt x="18584" y="247140"/>
                  </a:lnTo>
                  <a:lnTo>
                    <a:pt x="19970" y="243495"/>
                  </a:lnTo>
                  <a:lnTo>
                    <a:pt x="20791" y="239799"/>
                  </a:lnTo>
                  <a:lnTo>
                    <a:pt x="21613" y="236000"/>
                  </a:lnTo>
                  <a:lnTo>
                    <a:pt x="22024" y="232406"/>
                  </a:lnTo>
                  <a:lnTo>
                    <a:pt x="22024" y="229018"/>
                  </a:lnTo>
                  <a:lnTo>
                    <a:pt x="22024" y="52980"/>
                  </a:lnTo>
                  <a:lnTo>
                    <a:pt x="22024" y="47128"/>
                  </a:lnTo>
                  <a:lnTo>
                    <a:pt x="20124" y="41275"/>
                  </a:lnTo>
                  <a:lnTo>
                    <a:pt x="16325" y="35423"/>
                  </a:lnTo>
                  <a:lnTo>
                    <a:pt x="12629" y="29467"/>
                  </a:lnTo>
                  <a:lnTo>
                    <a:pt x="7186" y="25668"/>
                  </a:lnTo>
                  <a:lnTo>
                    <a:pt x="0" y="24026"/>
                  </a:lnTo>
                  <a:lnTo>
                    <a:pt x="0" y="18943"/>
                  </a:lnTo>
                  <a:lnTo>
                    <a:pt x="63762" y="0"/>
                  </a:lnTo>
                  <a:lnTo>
                    <a:pt x="63762" y="37887"/>
                  </a:lnTo>
                  <a:lnTo>
                    <a:pt x="67560" y="33266"/>
                  </a:lnTo>
                  <a:lnTo>
                    <a:pt x="89944" y="12320"/>
                  </a:lnTo>
                  <a:lnTo>
                    <a:pt x="95180" y="8727"/>
                  </a:lnTo>
                  <a:lnTo>
                    <a:pt x="100929" y="5801"/>
                  </a:lnTo>
                  <a:lnTo>
                    <a:pt x="107193" y="3542"/>
                  </a:lnTo>
                  <a:lnTo>
                    <a:pt x="113559" y="1180"/>
                  </a:lnTo>
                  <a:lnTo>
                    <a:pt x="120953" y="0"/>
                  </a:lnTo>
                  <a:lnTo>
                    <a:pt x="129372" y="0"/>
                  </a:lnTo>
                  <a:lnTo>
                    <a:pt x="135224" y="0"/>
                  </a:lnTo>
                  <a:lnTo>
                    <a:pt x="142771" y="1283"/>
                  </a:lnTo>
                  <a:lnTo>
                    <a:pt x="152011" y="3850"/>
                  </a:lnTo>
                  <a:lnTo>
                    <a:pt x="161252" y="6314"/>
                  </a:lnTo>
                  <a:lnTo>
                    <a:pt x="168851" y="9035"/>
                  </a:lnTo>
                  <a:lnTo>
                    <a:pt x="174805" y="12013"/>
                  </a:lnTo>
                  <a:lnTo>
                    <a:pt x="155862" y="50516"/>
                  </a:lnTo>
                  <a:close/>
                </a:path>
                <a:path w="435609" h="274954">
                  <a:moveTo>
                    <a:pt x="435324" y="197445"/>
                  </a:moveTo>
                  <a:lnTo>
                    <a:pt x="422551" y="234505"/>
                  </a:lnTo>
                  <a:lnTo>
                    <a:pt x="389313" y="261361"/>
                  </a:lnTo>
                  <a:lnTo>
                    <a:pt x="351849" y="272950"/>
                  </a:lnTo>
                  <a:lnTo>
                    <a:pt x="330596" y="274452"/>
                  </a:lnTo>
                  <a:lnTo>
                    <a:pt x="317600" y="274000"/>
                  </a:lnTo>
                  <a:lnTo>
                    <a:pt x="278076" y="263565"/>
                  </a:lnTo>
                  <a:lnTo>
                    <a:pt x="257285" y="252274"/>
                  </a:lnTo>
                  <a:lnTo>
                    <a:pt x="251842" y="248988"/>
                  </a:lnTo>
                  <a:lnTo>
                    <a:pt x="246811" y="246216"/>
                  </a:lnTo>
                  <a:lnTo>
                    <a:pt x="242192" y="243957"/>
                  </a:lnTo>
                  <a:lnTo>
                    <a:pt x="237571" y="241596"/>
                  </a:lnTo>
                  <a:lnTo>
                    <a:pt x="232540" y="240415"/>
                  </a:lnTo>
                  <a:lnTo>
                    <a:pt x="227097" y="240415"/>
                  </a:lnTo>
                  <a:lnTo>
                    <a:pt x="227097" y="192363"/>
                  </a:lnTo>
                  <a:lnTo>
                    <a:pt x="233412" y="192363"/>
                  </a:lnTo>
                  <a:lnTo>
                    <a:pt x="234644" y="198318"/>
                  </a:lnTo>
                  <a:lnTo>
                    <a:pt x="238290" y="204787"/>
                  </a:lnTo>
                  <a:lnTo>
                    <a:pt x="266525" y="230866"/>
                  </a:lnTo>
                  <a:lnTo>
                    <a:pt x="302651" y="248279"/>
                  </a:lnTo>
                  <a:lnTo>
                    <a:pt x="326128" y="251658"/>
                  </a:lnTo>
                  <a:lnTo>
                    <a:pt x="333727" y="251658"/>
                  </a:lnTo>
                  <a:lnTo>
                    <a:pt x="341479" y="250837"/>
                  </a:lnTo>
                  <a:lnTo>
                    <a:pt x="349385" y="249194"/>
                  </a:lnTo>
                  <a:lnTo>
                    <a:pt x="357394" y="247551"/>
                  </a:lnTo>
                  <a:lnTo>
                    <a:pt x="364633" y="244830"/>
                  </a:lnTo>
                  <a:lnTo>
                    <a:pt x="371101" y="241031"/>
                  </a:lnTo>
                  <a:lnTo>
                    <a:pt x="377672" y="237232"/>
                  </a:lnTo>
                  <a:lnTo>
                    <a:pt x="383166" y="232509"/>
                  </a:lnTo>
                  <a:lnTo>
                    <a:pt x="387580" y="226862"/>
                  </a:lnTo>
                  <a:lnTo>
                    <a:pt x="391995" y="221112"/>
                  </a:lnTo>
                  <a:lnTo>
                    <a:pt x="394203" y="214233"/>
                  </a:lnTo>
                  <a:lnTo>
                    <a:pt x="394203" y="206224"/>
                  </a:lnTo>
                  <a:lnTo>
                    <a:pt x="394203" y="198318"/>
                  </a:lnTo>
                  <a:lnTo>
                    <a:pt x="391893" y="191439"/>
                  </a:lnTo>
                  <a:lnTo>
                    <a:pt x="387272" y="185586"/>
                  </a:lnTo>
                  <a:lnTo>
                    <a:pt x="382652" y="179631"/>
                  </a:lnTo>
                  <a:lnTo>
                    <a:pt x="345073" y="158326"/>
                  </a:lnTo>
                  <a:lnTo>
                    <a:pt x="309091" y="146313"/>
                  </a:lnTo>
                  <a:lnTo>
                    <a:pt x="300793" y="143540"/>
                  </a:lnTo>
                  <a:lnTo>
                    <a:pt x="261039" y="126849"/>
                  </a:lnTo>
                  <a:lnTo>
                    <a:pt x="229071" y="95498"/>
                  </a:lnTo>
                  <a:lnTo>
                    <a:pt x="224480" y="72540"/>
                  </a:lnTo>
                  <a:lnTo>
                    <a:pt x="224817" y="65378"/>
                  </a:lnTo>
                  <a:lnTo>
                    <a:pt x="241854" y="26942"/>
                  </a:lnTo>
                  <a:lnTo>
                    <a:pt x="279463" y="6006"/>
                  </a:lnTo>
                  <a:lnTo>
                    <a:pt x="326745" y="0"/>
                  </a:lnTo>
                  <a:lnTo>
                    <a:pt x="338373" y="259"/>
                  </a:lnTo>
                  <a:lnTo>
                    <a:pt x="381420" y="9651"/>
                  </a:lnTo>
                  <a:lnTo>
                    <a:pt x="391071" y="14682"/>
                  </a:lnTo>
                  <a:lnTo>
                    <a:pt x="394871" y="16273"/>
                  </a:lnTo>
                  <a:lnTo>
                    <a:pt x="398669" y="17403"/>
                  </a:lnTo>
                  <a:lnTo>
                    <a:pt x="402468" y="18430"/>
                  </a:lnTo>
                  <a:lnTo>
                    <a:pt x="406678" y="18943"/>
                  </a:lnTo>
                  <a:lnTo>
                    <a:pt x="411299" y="18943"/>
                  </a:lnTo>
                  <a:lnTo>
                    <a:pt x="411299" y="63145"/>
                  </a:lnTo>
                  <a:lnTo>
                    <a:pt x="406215" y="63145"/>
                  </a:lnTo>
                  <a:lnTo>
                    <a:pt x="399766" y="53317"/>
                  </a:lnTo>
                  <a:lnTo>
                    <a:pt x="391815" y="44779"/>
                  </a:lnTo>
                  <a:lnTo>
                    <a:pt x="347845" y="23486"/>
                  </a:lnTo>
                  <a:lnTo>
                    <a:pt x="323665" y="20791"/>
                  </a:lnTo>
                  <a:lnTo>
                    <a:pt x="316012" y="21051"/>
                  </a:lnTo>
                  <a:lnTo>
                    <a:pt x="277769" y="34961"/>
                  </a:lnTo>
                  <a:lnTo>
                    <a:pt x="263599" y="58730"/>
                  </a:lnTo>
                  <a:lnTo>
                    <a:pt x="263599" y="63761"/>
                  </a:lnTo>
                  <a:lnTo>
                    <a:pt x="263599" y="70846"/>
                  </a:lnTo>
                  <a:lnTo>
                    <a:pt x="291321" y="98077"/>
                  </a:lnTo>
                  <a:lnTo>
                    <a:pt x="329699" y="113238"/>
                  </a:lnTo>
                  <a:lnTo>
                    <a:pt x="336909" y="115510"/>
                  </a:lnTo>
                  <a:lnTo>
                    <a:pt x="345698" y="118349"/>
                  </a:lnTo>
                  <a:lnTo>
                    <a:pt x="388928" y="135031"/>
                  </a:lnTo>
                  <a:lnTo>
                    <a:pt x="421685" y="159933"/>
                  </a:lnTo>
                  <a:lnTo>
                    <a:pt x="434766" y="188618"/>
                  </a:lnTo>
                  <a:lnTo>
                    <a:pt x="435324" y="197445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7" name="object 177"/>
          <p:cNvSpPr/>
          <p:nvPr/>
        </p:nvSpPr>
        <p:spPr>
          <a:xfrm>
            <a:off x="12923590" y="3549057"/>
            <a:ext cx="484505" cy="382270"/>
          </a:xfrm>
          <a:custGeom>
            <a:avLst/>
            <a:gdLst/>
            <a:ahLst/>
            <a:cxnLst/>
            <a:rect l="l" t="t" r="r" b="b"/>
            <a:pathLst>
              <a:path w="484505" h="382270">
                <a:moveTo>
                  <a:pt x="77006" y="133684"/>
                </a:moveTo>
                <a:lnTo>
                  <a:pt x="77006" y="285695"/>
                </a:lnTo>
                <a:lnTo>
                  <a:pt x="77045" y="293733"/>
                </a:lnTo>
                <a:lnTo>
                  <a:pt x="80703" y="337444"/>
                </a:lnTo>
                <a:lnTo>
                  <a:pt x="96309" y="355771"/>
                </a:lnTo>
                <a:lnTo>
                  <a:pt x="102264" y="355771"/>
                </a:lnTo>
                <a:lnTo>
                  <a:pt x="136648" y="329243"/>
                </a:lnTo>
                <a:lnTo>
                  <a:pt x="142000" y="312802"/>
                </a:lnTo>
                <a:lnTo>
                  <a:pt x="147544" y="312802"/>
                </a:lnTo>
                <a:lnTo>
                  <a:pt x="147544" y="358852"/>
                </a:lnTo>
                <a:lnTo>
                  <a:pt x="143848" y="358852"/>
                </a:lnTo>
                <a:lnTo>
                  <a:pt x="140716" y="360135"/>
                </a:lnTo>
                <a:lnTo>
                  <a:pt x="105084" y="376862"/>
                </a:lnTo>
                <a:lnTo>
                  <a:pt x="96566" y="377179"/>
                </a:lnTo>
                <a:lnTo>
                  <a:pt x="85804" y="376631"/>
                </a:lnTo>
                <a:lnTo>
                  <a:pt x="50246" y="358082"/>
                </a:lnTo>
                <a:lnTo>
                  <a:pt x="37011" y="321542"/>
                </a:lnTo>
                <a:lnTo>
                  <a:pt x="35268" y="276916"/>
                </a:lnTo>
                <a:lnTo>
                  <a:pt x="35268" y="133684"/>
                </a:lnTo>
                <a:lnTo>
                  <a:pt x="0" y="133684"/>
                </a:lnTo>
                <a:lnTo>
                  <a:pt x="0" y="112276"/>
                </a:lnTo>
                <a:lnTo>
                  <a:pt x="35268" y="112276"/>
                </a:lnTo>
                <a:lnTo>
                  <a:pt x="35268" y="56060"/>
                </a:lnTo>
                <a:lnTo>
                  <a:pt x="35268" y="48976"/>
                </a:lnTo>
                <a:lnTo>
                  <a:pt x="34344" y="42405"/>
                </a:lnTo>
                <a:lnTo>
                  <a:pt x="32496" y="36347"/>
                </a:lnTo>
                <a:lnTo>
                  <a:pt x="30648" y="30186"/>
                </a:lnTo>
                <a:lnTo>
                  <a:pt x="24435" y="26900"/>
                </a:lnTo>
                <a:lnTo>
                  <a:pt x="13860" y="26490"/>
                </a:lnTo>
                <a:lnTo>
                  <a:pt x="13860" y="20175"/>
                </a:lnTo>
                <a:lnTo>
                  <a:pt x="77006" y="0"/>
                </a:lnTo>
                <a:lnTo>
                  <a:pt x="77006" y="112276"/>
                </a:lnTo>
                <a:lnTo>
                  <a:pt x="147544" y="112276"/>
                </a:lnTo>
                <a:lnTo>
                  <a:pt x="147544" y="133684"/>
                </a:lnTo>
                <a:lnTo>
                  <a:pt x="77006" y="133684"/>
                </a:lnTo>
                <a:close/>
              </a:path>
              <a:path w="484505" h="382270">
                <a:moveTo>
                  <a:pt x="343076" y="381646"/>
                </a:moveTo>
                <a:lnTo>
                  <a:pt x="299413" y="375841"/>
                </a:lnTo>
                <a:lnTo>
                  <a:pt x="262951" y="358967"/>
                </a:lnTo>
                <a:lnTo>
                  <a:pt x="227258" y="323198"/>
                </a:lnTo>
                <a:lnTo>
                  <a:pt x="211154" y="287726"/>
                </a:lnTo>
                <a:lnTo>
                  <a:pt x="205696" y="246576"/>
                </a:lnTo>
                <a:lnTo>
                  <a:pt x="206360" y="231444"/>
                </a:lnTo>
                <a:lnTo>
                  <a:pt x="216323" y="190206"/>
                </a:lnTo>
                <a:lnTo>
                  <a:pt x="237086" y="155929"/>
                </a:lnTo>
                <a:lnTo>
                  <a:pt x="266686" y="130064"/>
                </a:lnTo>
                <a:lnTo>
                  <a:pt x="303928" y="113527"/>
                </a:lnTo>
                <a:lnTo>
                  <a:pt x="346927" y="107809"/>
                </a:lnTo>
                <a:lnTo>
                  <a:pt x="361770" y="108425"/>
                </a:lnTo>
                <a:lnTo>
                  <a:pt x="402371" y="117666"/>
                </a:lnTo>
                <a:lnTo>
                  <a:pt x="436361" y="136725"/>
                </a:lnTo>
                <a:lnTo>
                  <a:pt x="468771" y="175229"/>
                </a:lnTo>
                <a:lnTo>
                  <a:pt x="481920" y="212462"/>
                </a:lnTo>
                <a:lnTo>
                  <a:pt x="484462" y="240261"/>
                </a:lnTo>
                <a:lnTo>
                  <a:pt x="483884" y="253718"/>
                </a:lnTo>
                <a:lnTo>
                  <a:pt x="475220" y="292934"/>
                </a:lnTo>
                <a:lnTo>
                  <a:pt x="456566" y="327905"/>
                </a:lnTo>
                <a:lnTo>
                  <a:pt x="428170" y="355733"/>
                </a:lnTo>
                <a:lnTo>
                  <a:pt x="390435" y="374888"/>
                </a:lnTo>
                <a:lnTo>
                  <a:pt x="343076" y="381646"/>
                </a:lnTo>
                <a:close/>
              </a:path>
              <a:path w="484505" h="382270">
                <a:moveTo>
                  <a:pt x="339380" y="128601"/>
                </a:moveTo>
                <a:lnTo>
                  <a:pt x="299182" y="139690"/>
                </a:lnTo>
                <a:lnTo>
                  <a:pt x="270228" y="164948"/>
                </a:lnTo>
                <a:lnTo>
                  <a:pt x="252670" y="199909"/>
                </a:lnTo>
                <a:lnTo>
                  <a:pt x="246663" y="239645"/>
                </a:lnTo>
                <a:lnTo>
                  <a:pt x="247116" y="251244"/>
                </a:lnTo>
                <a:lnTo>
                  <a:pt x="257917" y="295340"/>
                </a:lnTo>
                <a:lnTo>
                  <a:pt x="281808" y="331630"/>
                </a:lnTo>
                <a:lnTo>
                  <a:pt x="316933" y="355136"/>
                </a:lnTo>
                <a:lnTo>
                  <a:pt x="349391" y="360854"/>
                </a:lnTo>
                <a:lnTo>
                  <a:pt x="360750" y="360219"/>
                </a:lnTo>
                <a:lnTo>
                  <a:pt x="399301" y="345241"/>
                </a:lnTo>
                <a:lnTo>
                  <a:pt x="426331" y="316238"/>
                </a:lnTo>
                <a:lnTo>
                  <a:pt x="441347" y="278158"/>
                </a:lnTo>
                <a:lnTo>
                  <a:pt x="444726" y="247808"/>
                </a:lnTo>
                <a:lnTo>
                  <a:pt x="444331" y="237393"/>
                </a:lnTo>
                <a:lnTo>
                  <a:pt x="434820" y="195597"/>
                </a:lnTo>
                <a:lnTo>
                  <a:pt x="411815" y="159134"/>
                </a:lnTo>
                <a:lnTo>
                  <a:pt x="375391" y="134665"/>
                </a:lnTo>
                <a:lnTo>
                  <a:pt x="339380" y="12860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3644534" y="3506703"/>
            <a:ext cx="484505" cy="419734"/>
          </a:xfrm>
          <a:custGeom>
            <a:avLst/>
            <a:gdLst/>
            <a:ahLst/>
            <a:cxnLst/>
            <a:rect l="l" t="t" r="r" b="b"/>
            <a:pathLst>
              <a:path w="484505" h="419735">
                <a:moveTo>
                  <a:pt x="77006" y="176037"/>
                </a:moveTo>
                <a:lnTo>
                  <a:pt x="77006" y="328049"/>
                </a:lnTo>
                <a:lnTo>
                  <a:pt x="77045" y="336087"/>
                </a:lnTo>
                <a:lnTo>
                  <a:pt x="80703" y="379798"/>
                </a:lnTo>
                <a:lnTo>
                  <a:pt x="96309" y="398125"/>
                </a:lnTo>
                <a:lnTo>
                  <a:pt x="102264" y="398125"/>
                </a:lnTo>
                <a:lnTo>
                  <a:pt x="136648" y="371596"/>
                </a:lnTo>
                <a:lnTo>
                  <a:pt x="142000" y="355155"/>
                </a:lnTo>
                <a:lnTo>
                  <a:pt x="147544" y="355155"/>
                </a:lnTo>
                <a:lnTo>
                  <a:pt x="147544" y="401206"/>
                </a:lnTo>
                <a:lnTo>
                  <a:pt x="143848" y="401206"/>
                </a:lnTo>
                <a:lnTo>
                  <a:pt x="140717" y="402489"/>
                </a:lnTo>
                <a:lnTo>
                  <a:pt x="105084" y="419216"/>
                </a:lnTo>
                <a:lnTo>
                  <a:pt x="96566" y="419533"/>
                </a:lnTo>
                <a:lnTo>
                  <a:pt x="85804" y="418984"/>
                </a:lnTo>
                <a:lnTo>
                  <a:pt x="50246" y="400435"/>
                </a:lnTo>
                <a:lnTo>
                  <a:pt x="37011" y="363896"/>
                </a:lnTo>
                <a:lnTo>
                  <a:pt x="35268" y="319270"/>
                </a:lnTo>
                <a:lnTo>
                  <a:pt x="35268" y="176037"/>
                </a:lnTo>
                <a:lnTo>
                  <a:pt x="0" y="176037"/>
                </a:lnTo>
                <a:lnTo>
                  <a:pt x="0" y="154629"/>
                </a:lnTo>
                <a:lnTo>
                  <a:pt x="35268" y="154629"/>
                </a:lnTo>
                <a:lnTo>
                  <a:pt x="35268" y="98414"/>
                </a:lnTo>
                <a:lnTo>
                  <a:pt x="35268" y="91330"/>
                </a:lnTo>
                <a:lnTo>
                  <a:pt x="34344" y="84758"/>
                </a:lnTo>
                <a:lnTo>
                  <a:pt x="32496" y="78701"/>
                </a:lnTo>
                <a:lnTo>
                  <a:pt x="30648" y="72540"/>
                </a:lnTo>
                <a:lnTo>
                  <a:pt x="24435" y="69254"/>
                </a:lnTo>
                <a:lnTo>
                  <a:pt x="13860" y="68844"/>
                </a:lnTo>
                <a:lnTo>
                  <a:pt x="13860" y="62529"/>
                </a:lnTo>
                <a:lnTo>
                  <a:pt x="77006" y="42353"/>
                </a:lnTo>
                <a:lnTo>
                  <a:pt x="77006" y="154629"/>
                </a:lnTo>
                <a:lnTo>
                  <a:pt x="147544" y="154629"/>
                </a:lnTo>
                <a:lnTo>
                  <a:pt x="147544" y="176037"/>
                </a:lnTo>
                <a:lnTo>
                  <a:pt x="77006" y="176037"/>
                </a:lnTo>
                <a:close/>
              </a:path>
              <a:path w="484505" h="419735">
                <a:moveTo>
                  <a:pt x="464285" y="378565"/>
                </a:moveTo>
                <a:lnTo>
                  <a:pt x="464285" y="381954"/>
                </a:lnTo>
                <a:lnTo>
                  <a:pt x="464696" y="385650"/>
                </a:lnTo>
                <a:lnTo>
                  <a:pt x="481072" y="413219"/>
                </a:lnTo>
                <a:lnTo>
                  <a:pt x="484462" y="413219"/>
                </a:lnTo>
                <a:lnTo>
                  <a:pt x="484462" y="419533"/>
                </a:lnTo>
                <a:lnTo>
                  <a:pt x="403142" y="419533"/>
                </a:lnTo>
                <a:lnTo>
                  <a:pt x="403142" y="413219"/>
                </a:lnTo>
                <a:lnTo>
                  <a:pt x="406018" y="413219"/>
                </a:lnTo>
                <a:lnTo>
                  <a:pt x="408687" y="411987"/>
                </a:lnTo>
                <a:lnTo>
                  <a:pt x="411151" y="409522"/>
                </a:lnTo>
                <a:lnTo>
                  <a:pt x="413717" y="406955"/>
                </a:lnTo>
                <a:lnTo>
                  <a:pt x="415925" y="403978"/>
                </a:lnTo>
                <a:lnTo>
                  <a:pt x="417773" y="400589"/>
                </a:lnTo>
                <a:lnTo>
                  <a:pt x="419724" y="397201"/>
                </a:lnTo>
                <a:lnTo>
                  <a:pt x="421110" y="393556"/>
                </a:lnTo>
                <a:lnTo>
                  <a:pt x="421932" y="389654"/>
                </a:lnTo>
                <a:lnTo>
                  <a:pt x="422856" y="385650"/>
                </a:lnTo>
                <a:lnTo>
                  <a:pt x="423318" y="381954"/>
                </a:lnTo>
                <a:lnTo>
                  <a:pt x="423318" y="378565"/>
                </a:lnTo>
                <a:lnTo>
                  <a:pt x="423318" y="261207"/>
                </a:lnTo>
                <a:lnTo>
                  <a:pt x="417003" y="221471"/>
                </a:lnTo>
                <a:lnTo>
                  <a:pt x="394344" y="187810"/>
                </a:lnTo>
                <a:lnTo>
                  <a:pt x="355070" y="171292"/>
                </a:lnTo>
                <a:lnTo>
                  <a:pt x="348159" y="170955"/>
                </a:lnTo>
                <a:lnTo>
                  <a:pt x="341248" y="171292"/>
                </a:lnTo>
                <a:lnTo>
                  <a:pt x="302148" y="186770"/>
                </a:lnTo>
                <a:lnTo>
                  <a:pt x="276879" y="221183"/>
                </a:lnTo>
                <a:lnTo>
                  <a:pt x="273154" y="244111"/>
                </a:lnTo>
                <a:lnTo>
                  <a:pt x="273154" y="378565"/>
                </a:lnTo>
                <a:lnTo>
                  <a:pt x="273154" y="381954"/>
                </a:lnTo>
                <a:lnTo>
                  <a:pt x="289941" y="413219"/>
                </a:lnTo>
                <a:lnTo>
                  <a:pt x="293330" y="413219"/>
                </a:lnTo>
                <a:lnTo>
                  <a:pt x="293330" y="419533"/>
                </a:lnTo>
                <a:lnTo>
                  <a:pt x="211240" y="419533"/>
                </a:lnTo>
                <a:lnTo>
                  <a:pt x="211240" y="413219"/>
                </a:lnTo>
                <a:lnTo>
                  <a:pt x="214218" y="413219"/>
                </a:lnTo>
                <a:lnTo>
                  <a:pt x="216940" y="411987"/>
                </a:lnTo>
                <a:lnTo>
                  <a:pt x="219404" y="409522"/>
                </a:lnTo>
                <a:lnTo>
                  <a:pt x="221970" y="406955"/>
                </a:lnTo>
                <a:lnTo>
                  <a:pt x="224178" y="403978"/>
                </a:lnTo>
                <a:lnTo>
                  <a:pt x="226026" y="400589"/>
                </a:lnTo>
                <a:lnTo>
                  <a:pt x="227976" y="397201"/>
                </a:lnTo>
                <a:lnTo>
                  <a:pt x="229362" y="393556"/>
                </a:lnTo>
                <a:lnTo>
                  <a:pt x="230184" y="389654"/>
                </a:lnTo>
                <a:lnTo>
                  <a:pt x="231006" y="385650"/>
                </a:lnTo>
                <a:lnTo>
                  <a:pt x="231417" y="381954"/>
                </a:lnTo>
                <a:lnTo>
                  <a:pt x="231417" y="378565"/>
                </a:lnTo>
                <a:lnTo>
                  <a:pt x="231417" y="56215"/>
                </a:lnTo>
                <a:lnTo>
                  <a:pt x="231417" y="49027"/>
                </a:lnTo>
                <a:lnTo>
                  <a:pt x="230390" y="42302"/>
                </a:lnTo>
                <a:lnTo>
                  <a:pt x="228337" y="36039"/>
                </a:lnTo>
                <a:lnTo>
                  <a:pt x="226282" y="29673"/>
                </a:lnTo>
                <a:lnTo>
                  <a:pt x="220173" y="26284"/>
                </a:lnTo>
                <a:lnTo>
                  <a:pt x="210009" y="25874"/>
                </a:lnTo>
                <a:lnTo>
                  <a:pt x="210009" y="19559"/>
                </a:lnTo>
                <a:lnTo>
                  <a:pt x="273154" y="0"/>
                </a:lnTo>
                <a:lnTo>
                  <a:pt x="273154" y="182352"/>
                </a:lnTo>
                <a:lnTo>
                  <a:pt x="276029" y="178964"/>
                </a:lnTo>
                <a:lnTo>
                  <a:pt x="301185" y="160020"/>
                </a:lnTo>
                <a:lnTo>
                  <a:pt x="307756" y="156426"/>
                </a:lnTo>
                <a:lnTo>
                  <a:pt x="345983" y="147920"/>
                </a:lnTo>
                <a:lnTo>
                  <a:pt x="354473" y="147699"/>
                </a:lnTo>
                <a:lnTo>
                  <a:pt x="368777" y="148334"/>
                </a:lnTo>
                <a:lnTo>
                  <a:pt x="414914" y="163254"/>
                </a:lnTo>
                <a:lnTo>
                  <a:pt x="445197" y="192257"/>
                </a:lnTo>
                <a:lnTo>
                  <a:pt x="460906" y="228816"/>
                </a:lnTo>
                <a:lnTo>
                  <a:pt x="464285" y="256741"/>
                </a:lnTo>
                <a:lnTo>
                  <a:pt x="464285" y="378565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9" name="object 179"/>
          <p:cNvGrpSpPr/>
          <p:nvPr/>
        </p:nvGrpSpPr>
        <p:grpSpPr>
          <a:xfrm>
            <a:off x="14189726" y="3645037"/>
            <a:ext cx="282575" cy="297815"/>
            <a:chOff x="14189726" y="3645037"/>
            <a:chExt cx="282575" cy="297815"/>
          </a:xfrm>
        </p:grpSpPr>
        <p:sp>
          <p:nvSpPr>
            <p:cNvPr id="180" name="object 180"/>
            <p:cNvSpPr/>
            <p:nvPr/>
          </p:nvSpPr>
          <p:spPr>
            <a:xfrm>
              <a:off x="14201556" y="36568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80" h="274320">
                  <a:moveTo>
                    <a:pt x="39736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5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8" y="240415"/>
                  </a:lnTo>
                  <a:lnTo>
                    <a:pt x="246832" y="241236"/>
                  </a:lnTo>
                  <a:lnTo>
                    <a:pt x="243650" y="242879"/>
                  </a:lnTo>
                  <a:lnTo>
                    <a:pt x="240570" y="244522"/>
                  </a:lnTo>
                  <a:lnTo>
                    <a:pt x="236925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7" y="269071"/>
                  </a:lnTo>
                  <a:lnTo>
                    <a:pt x="141847" y="273836"/>
                  </a:lnTo>
                  <a:lnTo>
                    <a:pt x="127850" y="273326"/>
                  </a:lnTo>
                  <a:lnTo>
                    <a:pt x="87942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2" y="74841"/>
                  </a:lnTo>
                  <a:lnTo>
                    <a:pt x="40380" y="34104"/>
                  </a:lnTo>
                  <a:lnTo>
                    <a:pt x="73155" y="12013"/>
                  </a:lnTo>
                  <a:lnTo>
                    <a:pt x="116675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39"/>
                  </a:lnTo>
                  <a:lnTo>
                    <a:pt x="258588" y="142000"/>
                  </a:lnTo>
                  <a:lnTo>
                    <a:pt x="39736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1" name="object 18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229462" y="3665829"/>
              <a:ext cx="203392" cy="122074"/>
            </a:xfrm>
            <a:prstGeom prst="rect">
              <a:avLst/>
            </a:prstGeom>
          </p:spPr>
        </p:pic>
      </p:grpSp>
      <p:grpSp>
        <p:nvGrpSpPr>
          <p:cNvPr id="182" name="object 182"/>
          <p:cNvGrpSpPr/>
          <p:nvPr/>
        </p:nvGrpSpPr>
        <p:grpSpPr>
          <a:xfrm>
            <a:off x="14694248" y="3551089"/>
            <a:ext cx="957580" cy="391795"/>
            <a:chOff x="14694248" y="3551089"/>
            <a:chExt cx="957580" cy="391795"/>
          </a:xfrm>
        </p:grpSpPr>
        <p:sp>
          <p:nvSpPr>
            <p:cNvPr id="183" name="object 183"/>
            <p:cNvSpPr/>
            <p:nvPr/>
          </p:nvSpPr>
          <p:spPr>
            <a:xfrm>
              <a:off x="14706078" y="3656867"/>
              <a:ext cx="483870" cy="274320"/>
            </a:xfrm>
            <a:custGeom>
              <a:avLst/>
              <a:gdLst/>
              <a:ahLst/>
              <a:cxnLst/>
              <a:rect l="l" t="t" r="r" b="b"/>
              <a:pathLst>
                <a:path w="483869" h="274320">
                  <a:moveTo>
                    <a:pt x="155862" y="50516"/>
                  </a:moveTo>
                  <a:lnTo>
                    <a:pt x="150831" y="42097"/>
                  </a:lnTo>
                  <a:lnTo>
                    <a:pt x="145543" y="36860"/>
                  </a:lnTo>
                  <a:lnTo>
                    <a:pt x="139998" y="34807"/>
                  </a:lnTo>
                  <a:lnTo>
                    <a:pt x="134556" y="32650"/>
                  </a:lnTo>
                  <a:lnTo>
                    <a:pt x="128242" y="31572"/>
                  </a:lnTo>
                  <a:lnTo>
                    <a:pt x="121055" y="31572"/>
                  </a:lnTo>
                  <a:lnTo>
                    <a:pt x="116434" y="31572"/>
                  </a:lnTo>
                  <a:lnTo>
                    <a:pt x="111505" y="32650"/>
                  </a:lnTo>
                  <a:lnTo>
                    <a:pt x="106270" y="34807"/>
                  </a:lnTo>
                  <a:lnTo>
                    <a:pt x="101033" y="36860"/>
                  </a:lnTo>
                  <a:lnTo>
                    <a:pt x="95899" y="39581"/>
                  </a:lnTo>
                  <a:lnTo>
                    <a:pt x="90868" y="42969"/>
                  </a:lnTo>
                  <a:lnTo>
                    <a:pt x="85837" y="46255"/>
                  </a:lnTo>
                  <a:lnTo>
                    <a:pt x="63762" y="64993"/>
                  </a:lnTo>
                  <a:lnTo>
                    <a:pt x="63762" y="229018"/>
                  </a:lnTo>
                  <a:lnTo>
                    <a:pt x="63762" y="232406"/>
                  </a:lnTo>
                  <a:lnTo>
                    <a:pt x="80549" y="263055"/>
                  </a:lnTo>
                  <a:lnTo>
                    <a:pt x="83937" y="263055"/>
                  </a:lnTo>
                  <a:lnTo>
                    <a:pt x="83937" y="269370"/>
                  </a:lnTo>
                  <a:lnTo>
                    <a:pt x="1848" y="269370"/>
                  </a:lnTo>
                  <a:lnTo>
                    <a:pt x="1848" y="263055"/>
                  </a:lnTo>
                  <a:lnTo>
                    <a:pt x="4826" y="263055"/>
                  </a:lnTo>
                  <a:lnTo>
                    <a:pt x="7547" y="261926"/>
                  </a:lnTo>
                  <a:lnTo>
                    <a:pt x="10010" y="259667"/>
                  </a:lnTo>
                  <a:lnTo>
                    <a:pt x="12578" y="257305"/>
                  </a:lnTo>
                  <a:lnTo>
                    <a:pt x="14786" y="254328"/>
                  </a:lnTo>
                  <a:lnTo>
                    <a:pt x="16633" y="250734"/>
                  </a:lnTo>
                  <a:lnTo>
                    <a:pt x="18584" y="247140"/>
                  </a:lnTo>
                  <a:lnTo>
                    <a:pt x="19970" y="243495"/>
                  </a:lnTo>
                  <a:lnTo>
                    <a:pt x="20791" y="239799"/>
                  </a:lnTo>
                  <a:lnTo>
                    <a:pt x="21613" y="236000"/>
                  </a:lnTo>
                  <a:lnTo>
                    <a:pt x="22024" y="232406"/>
                  </a:lnTo>
                  <a:lnTo>
                    <a:pt x="22024" y="229018"/>
                  </a:lnTo>
                  <a:lnTo>
                    <a:pt x="22024" y="52980"/>
                  </a:lnTo>
                  <a:lnTo>
                    <a:pt x="22024" y="47128"/>
                  </a:lnTo>
                  <a:lnTo>
                    <a:pt x="20124" y="41275"/>
                  </a:lnTo>
                  <a:lnTo>
                    <a:pt x="16325" y="35423"/>
                  </a:lnTo>
                  <a:lnTo>
                    <a:pt x="12629" y="29467"/>
                  </a:lnTo>
                  <a:lnTo>
                    <a:pt x="7186" y="25668"/>
                  </a:lnTo>
                  <a:lnTo>
                    <a:pt x="0" y="24026"/>
                  </a:lnTo>
                  <a:lnTo>
                    <a:pt x="0" y="18943"/>
                  </a:lnTo>
                  <a:lnTo>
                    <a:pt x="63762" y="0"/>
                  </a:lnTo>
                  <a:lnTo>
                    <a:pt x="63762" y="37887"/>
                  </a:lnTo>
                  <a:lnTo>
                    <a:pt x="67560" y="33266"/>
                  </a:lnTo>
                  <a:lnTo>
                    <a:pt x="89944" y="12320"/>
                  </a:lnTo>
                  <a:lnTo>
                    <a:pt x="95180" y="8727"/>
                  </a:lnTo>
                  <a:lnTo>
                    <a:pt x="100929" y="5801"/>
                  </a:lnTo>
                  <a:lnTo>
                    <a:pt x="107193" y="3542"/>
                  </a:lnTo>
                  <a:lnTo>
                    <a:pt x="113559" y="1180"/>
                  </a:lnTo>
                  <a:lnTo>
                    <a:pt x="120953" y="0"/>
                  </a:lnTo>
                  <a:lnTo>
                    <a:pt x="129372" y="0"/>
                  </a:lnTo>
                  <a:lnTo>
                    <a:pt x="135224" y="0"/>
                  </a:lnTo>
                  <a:lnTo>
                    <a:pt x="142771" y="1283"/>
                  </a:lnTo>
                  <a:lnTo>
                    <a:pt x="152011" y="3850"/>
                  </a:lnTo>
                  <a:lnTo>
                    <a:pt x="161252" y="6314"/>
                  </a:lnTo>
                  <a:lnTo>
                    <a:pt x="168851" y="9035"/>
                  </a:lnTo>
                  <a:lnTo>
                    <a:pt x="174805" y="12013"/>
                  </a:lnTo>
                  <a:lnTo>
                    <a:pt x="155862" y="50516"/>
                  </a:lnTo>
                  <a:close/>
                </a:path>
                <a:path w="483869" h="274320">
                  <a:moveTo>
                    <a:pt x="264986" y="142000"/>
                  </a:moveTo>
                  <a:lnTo>
                    <a:pt x="275612" y="183892"/>
                  </a:lnTo>
                  <a:lnTo>
                    <a:pt x="297328" y="219007"/>
                  </a:lnTo>
                  <a:lnTo>
                    <a:pt x="330596" y="243187"/>
                  </a:lnTo>
                  <a:lnTo>
                    <a:pt x="375875" y="252274"/>
                  </a:lnTo>
                  <a:lnTo>
                    <a:pt x="382970" y="252024"/>
                  </a:lnTo>
                  <a:lnTo>
                    <a:pt x="420154" y="243264"/>
                  </a:lnTo>
                  <a:lnTo>
                    <a:pt x="457656" y="217929"/>
                  </a:lnTo>
                  <a:lnTo>
                    <a:pt x="471825" y="192979"/>
                  </a:lnTo>
                  <a:lnTo>
                    <a:pt x="477524" y="192979"/>
                  </a:lnTo>
                  <a:lnTo>
                    <a:pt x="477524" y="240415"/>
                  </a:lnTo>
                  <a:lnTo>
                    <a:pt x="474958" y="240415"/>
                  </a:lnTo>
                  <a:lnTo>
                    <a:pt x="472082" y="241236"/>
                  </a:lnTo>
                  <a:lnTo>
                    <a:pt x="468900" y="242879"/>
                  </a:lnTo>
                  <a:lnTo>
                    <a:pt x="465820" y="244522"/>
                  </a:lnTo>
                  <a:lnTo>
                    <a:pt x="462175" y="246627"/>
                  </a:lnTo>
                  <a:lnTo>
                    <a:pt x="457965" y="249194"/>
                  </a:lnTo>
                  <a:lnTo>
                    <a:pt x="451101" y="253035"/>
                  </a:lnTo>
                  <a:lnTo>
                    <a:pt x="412347" y="269071"/>
                  </a:lnTo>
                  <a:lnTo>
                    <a:pt x="367097" y="273836"/>
                  </a:lnTo>
                  <a:lnTo>
                    <a:pt x="353101" y="273326"/>
                  </a:lnTo>
                  <a:lnTo>
                    <a:pt x="313192" y="265673"/>
                  </a:lnTo>
                  <a:lnTo>
                    <a:pt x="278221" y="248347"/>
                  </a:lnTo>
                  <a:lnTo>
                    <a:pt x="250469" y="220971"/>
                  </a:lnTo>
                  <a:lnTo>
                    <a:pt x="231747" y="182949"/>
                  </a:lnTo>
                  <a:lnTo>
                    <a:pt x="225250" y="133683"/>
                  </a:lnTo>
                  <a:lnTo>
                    <a:pt x="225741" y="122017"/>
                  </a:lnTo>
                  <a:lnTo>
                    <a:pt x="237542" y="74841"/>
                  </a:lnTo>
                  <a:lnTo>
                    <a:pt x="265630" y="34104"/>
                  </a:lnTo>
                  <a:lnTo>
                    <a:pt x="298406" y="12013"/>
                  </a:lnTo>
                  <a:lnTo>
                    <a:pt x="341925" y="750"/>
                  </a:lnTo>
                  <a:lnTo>
                    <a:pt x="358933" y="0"/>
                  </a:lnTo>
                  <a:lnTo>
                    <a:pt x="374219" y="673"/>
                  </a:lnTo>
                  <a:lnTo>
                    <a:pt x="414071" y="10780"/>
                  </a:lnTo>
                  <a:lnTo>
                    <a:pt x="453190" y="40351"/>
                  </a:lnTo>
                  <a:lnTo>
                    <a:pt x="476292" y="85169"/>
                  </a:lnTo>
                  <a:lnTo>
                    <a:pt x="483367" y="126839"/>
                  </a:lnTo>
                  <a:lnTo>
                    <a:pt x="483839" y="142000"/>
                  </a:lnTo>
                  <a:lnTo>
                    <a:pt x="264986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4" name="object 18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959234" y="3665829"/>
              <a:ext cx="203393" cy="122074"/>
            </a:xfrm>
            <a:prstGeom prst="rect">
              <a:avLst/>
            </a:prstGeom>
          </p:spPr>
        </p:pic>
        <p:sp>
          <p:nvSpPr>
            <p:cNvPr id="185" name="object 185"/>
            <p:cNvSpPr/>
            <p:nvPr/>
          </p:nvSpPr>
          <p:spPr>
            <a:xfrm>
              <a:off x="15252238" y="3653787"/>
              <a:ext cx="387350" cy="277495"/>
            </a:xfrm>
            <a:custGeom>
              <a:avLst/>
              <a:gdLst/>
              <a:ahLst/>
              <a:cxnLst/>
              <a:rect l="l" t="t" r="r" b="b"/>
              <a:pathLst>
                <a:path w="387350" h="277495">
                  <a:moveTo>
                    <a:pt x="238566" y="249810"/>
                  </a:moveTo>
                  <a:lnTo>
                    <a:pt x="235178" y="249810"/>
                  </a:lnTo>
                  <a:lnTo>
                    <a:pt x="231996" y="250529"/>
                  </a:lnTo>
                  <a:lnTo>
                    <a:pt x="229018" y="251966"/>
                  </a:lnTo>
                  <a:lnTo>
                    <a:pt x="226143" y="253404"/>
                  </a:lnTo>
                  <a:lnTo>
                    <a:pt x="222806" y="255201"/>
                  </a:lnTo>
                  <a:lnTo>
                    <a:pt x="219007" y="257357"/>
                  </a:lnTo>
                  <a:lnTo>
                    <a:pt x="213261" y="260533"/>
                  </a:lnTo>
                  <a:lnTo>
                    <a:pt x="172879" y="275261"/>
                  </a:lnTo>
                  <a:lnTo>
                    <a:pt x="148930" y="276916"/>
                  </a:lnTo>
                  <a:lnTo>
                    <a:pt x="133134" y="276272"/>
                  </a:lnTo>
                  <a:lnTo>
                    <a:pt x="89327" y="266597"/>
                  </a:lnTo>
                  <a:lnTo>
                    <a:pt x="52450" y="246297"/>
                  </a:lnTo>
                  <a:lnTo>
                    <a:pt x="24372" y="217275"/>
                  </a:lnTo>
                  <a:lnTo>
                    <a:pt x="6237" y="181178"/>
                  </a:lnTo>
                  <a:lnTo>
                    <a:pt x="0" y="139998"/>
                  </a:lnTo>
                  <a:lnTo>
                    <a:pt x="606" y="126599"/>
                  </a:lnTo>
                  <a:lnTo>
                    <a:pt x="9702" y="88249"/>
                  </a:lnTo>
                  <a:lnTo>
                    <a:pt x="29252" y="54491"/>
                  </a:lnTo>
                  <a:lnTo>
                    <a:pt x="58333" y="27645"/>
                  </a:lnTo>
                  <a:lnTo>
                    <a:pt x="96864" y="9491"/>
                  </a:lnTo>
                  <a:lnTo>
                    <a:pt x="143848" y="3080"/>
                  </a:lnTo>
                  <a:lnTo>
                    <a:pt x="154995" y="3417"/>
                  </a:lnTo>
                  <a:lnTo>
                    <a:pt x="195134" y="13745"/>
                  </a:lnTo>
                  <a:lnTo>
                    <a:pt x="210176" y="20945"/>
                  </a:lnTo>
                  <a:lnTo>
                    <a:pt x="213821" y="22640"/>
                  </a:lnTo>
                  <a:lnTo>
                    <a:pt x="217313" y="23872"/>
                  </a:lnTo>
                  <a:lnTo>
                    <a:pt x="220907" y="25104"/>
                  </a:lnTo>
                  <a:lnTo>
                    <a:pt x="224603" y="25720"/>
                  </a:lnTo>
                  <a:lnTo>
                    <a:pt x="228402" y="25720"/>
                  </a:lnTo>
                  <a:lnTo>
                    <a:pt x="228402" y="73772"/>
                  </a:lnTo>
                  <a:lnTo>
                    <a:pt x="222087" y="73772"/>
                  </a:lnTo>
                  <a:lnTo>
                    <a:pt x="220034" y="65764"/>
                  </a:lnTo>
                  <a:lnTo>
                    <a:pt x="216235" y="58730"/>
                  </a:lnTo>
                  <a:lnTo>
                    <a:pt x="210690" y="52672"/>
                  </a:lnTo>
                  <a:lnTo>
                    <a:pt x="205249" y="46512"/>
                  </a:lnTo>
                  <a:lnTo>
                    <a:pt x="198934" y="41327"/>
                  </a:lnTo>
                  <a:lnTo>
                    <a:pt x="191746" y="37117"/>
                  </a:lnTo>
                  <a:lnTo>
                    <a:pt x="184661" y="32907"/>
                  </a:lnTo>
                  <a:lnTo>
                    <a:pt x="176910" y="29775"/>
                  </a:lnTo>
                  <a:lnTo>
                    <a:pt x="168490" y="27722"/>
                  </a:lnTo>
                  <a:lnTo>
                    <a:pt x="160071" y="25566"/>
                  </a:lnTo>
                  <a:lnTo>
                    <a:pt x="151856" y="24488"/>
                  </a:lnTo>
                  <a:lnTo>
                    <a:pt x="143848" y="24488"/>
                  </a:lnTo>
                  <a:lnTo>
                    <a:pt x="131306" y="25065"/>
                  </a:lnTo>
                  <a:lnTo>
                    <a:pt x="89067" y="38638"/>
                  </a:lnTo>
                  <a:lnTo>
                    <a:pt x="60372" y="65407"/>
                  </a:lnTo>
                  <a:lnTo>
                    <a:pt x="44672" y="100965"/>
                  </a:lnTo>
                  <a:lnTo>
                    <a:pt x="41120" y="130449"/>
                  </a:lnTo>
                  <a:lnTo>
                    <a:pt x="41592" y="142097"/>
                  </a:lnTo>
                  <a:lnTo>
                    <a:pt x="52855" y="187223"/>
                  </a:lnTo>
                  <a:lnTo>
                    <a:pt x="77843" y="224744"/>
                  </a:lnTo>
                  <a:lnTo>
                    <a:pt x="115134" y="249377"/>
                  </a:lnTo>
                  <a:lnTo>
                    <a:pt x="150162" y="255355"/>
                  </a:lnTo>
                  <a:lnTo>
                    <a:pt x="158835" y="255047"/>
                  </a:lnTo>
                  <a:lnTo>
                    <a:pt x="196444" y="244574"/>
                  </a:lnTo>
                  <a:lnTo>
                    <a:pt x="228916" y="212590"/>
                  </a:lnTo>
                  <a:lnTo>
                    <a:pt x="232252" y="200525"/>
                  </a:lnTo>
                  <a:lnTo>
                    <a:pt x="238566" y="200525"/>
                  </a:lnTo>
                  <a:lnTo>
                    <a:pt x="238566" y="249810"/>
                  </a:lnTo>
                  <a:close/>
                </a:path>
                <a:path w="387350" h="277495">
                  <a:moveTo>
                    <a:pt x="305403" y="272450"/>
                  </a:moveTo>
                  <a:lnTo>
                    <a:pt x="305403" y="266135"/>
                  </a:lnTo>
                  <a:lnTo>
                    <a:pt x="308689" y="266135"/>
                  </a:lnTo>
                  <a:lnTo>
                    <a:pt x="311615" y="264903"/>
                  </a:lnTo>
                  <a:lnTo>
                    <a:pt x="324192" y="242571"/>
                  </a:lnTo>
                  <a:lnTo>
                    <a:pt x="325117" y="238567"/>
                  </a:lnTo>
                  <a:lnTo>
                    <a:pt x="325580" y="234871"/>
                  </a:lnTo>
                  <a:lnTo>
                    <a:pt x="325580" y="231482"/>
                  </a:lnTo>
                  <a:lnTo>
                    <a:pt x="325580" y="56677"/>
                  </a:lnTo>
                  <a:lnTo>
                    <a:pt x="325580" y="49592"/>
                  </a:lnTo>
                  <a:lnTo>
                    <a:pt x="324502" y="42815"/>
                  </a:lnTo>
                  <a:lnTo>
                    <a:pt x="322345" y="36347"/>
                  </a:lnTo>
                  <a:lnTo>
                    <a:pt x="320292" y="29775"/>
                  </a:lnTo>
                  <a:lnTo>
                    <a:pt x="314183" y="26233"/>
                  </a:lnTo>
                  <a:lnTo>
                    <a:pt x="304017" y="25720"/>
                  </a:lnTo>
                  <a:lnTo>
                    <a:pt x="304017" y="20175"/>
                  </a:lnTo>
                  <a:lnTo>
                    <a:pt x="367163" y="0"/>
                  </a:lnTo>
                  <a:lnTo>
                    <a:pt x="367163" y="231482"/>
                  </a:lnTo>
                  <a:lnTo>
                    <a:pt x="367163" y="234871"/>
                  </a:lnTo>
                  <a:lnTo>
                    <a:pt x="383950" y="266135"/>
                  </a:lnTo>
                  <a:lnTo>
                    <a:pt x="387339" y="266135"/>
                  </a:lnTo>
                  <a:lnTo>
                    <a:pt x="387339" y="272450"/>
                  </a:lnTo>
                  <a:lnTo>
                    <a:pt x="305403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6" name="object 18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48893" y="3551089"/>
              <a:ext cx="83570" cy="82955"/>
            </a:xfrm>
            <a:prstGeom prst="rect">
              <a:avLst/>
            </a:prstGeom>
          </p:spPr>
        </p:pic>
      </p:grpSp>
      <p:sp>
        <p:nvSpPr>
          <p:cNvPr id="187" name="object 187"/>
          <p:cNvSpPr/>
          <p:nvPr/>
        </p:nvSpPr>
        <p:spPr>
          <a:xfrm>
            <a:off x="15723412" y="3656867"/>
            <a:ext cx="267970" cy="401955"/>
          </a:xfrm>
          <a:custGeom>
            <a:avLst/>
            <a:gdLst/>
            <a:ahLst/>
            <a:cxnLst/>
            <a:rect l="l" t="t" r="r" b="b"/>
            <a:pathLst>
              <a:path w="267969" h="401954">
                <a:moveTo>
                  <a:pt x="133838" y="0"/>
                </a:moveTo>
                <a:lnTo>
                  <a:pt x="179782" y="6584"/>
                </a:lnTo>
                <a:lnTo>
                  <a:pt x="215697" y="25219"/>
                </a:lnTo>
                <a:lnTo>
                  <a:pt x="249041" y="62606"/>
                </a:lnTo>
                <a:lnTo>
                  <a:pt x="262931" y="98183"/>
                </a:lnTo>
                <a:lnTo>
                  <a:pt x="267523" y="136302"/>
                </a:lnTo>
                <a:lnTo>
                  <a:pt x="267032" y="148892"/>
                </a:lnTo>
                <a:lnTo>
                  <a:pt x="255221" y="198138"/>
                </a:lnTo>
                <a:lnTo>
                  <a:pt x="227132" y="239558"/>
                </a:lnTo>
                <a:lnTo>
                  <a:pt x="195598" y="261823"/>
                </a:lnTo>
                <a:lnTo>
                  <a:pt x="154764" y="273085"/>
                </a:lnTo>
                <a:lnTo>
                  <a:pt x="138920" y="273836"/>
                </a:lnTo>
                <a:lnTo>
                  <a:pt x="129073" y="273191"/>
                </a:lnTo>
                <a:lnTo>
                  <a:pt x="88740" y="257944"/>
                </a:lnTo>
                <a:lnTo>
                  <a:pt x="61913" y="237181"/>
                </a:lnTo>
                <a:lnTo>
                  <a:pt x="61913" y="360854"/>
                </a:lnTo>
                <a:lnTo>
                  <a:pt x="61913" y="364242"/>
                </a:lnTo>
                <a:lnTo>
                  <a:pt x="62324" y="367938"/>
                </a:lnTo>
                <a:lnTo>
                  <a:pt x="78700" y="395507"/>
                </a:lnTo>
                <a:lnTo>
                  <a:pt x="82090" y="395507"/>
                </a:lnTo>
                <a:lnTo>
                  <a:pt x="82090" y="401822"/>
                </a:lnTo>
                <a:lnTo>
                  <a:pt x="0" y="401822"/>
                </a:lnTo>
                <a:lnTo>
                  <a:pt x="0" y="395507"/>
                </a:lnTo>
                <a:lnTo>
                  <a:pt x="2977" y="395507"/>
                </a:lnTo>
                <a:lnTo>
                  <a:pt x="5699" y="394224"/>
                </a:lnTo>
                <a:lnTo>
                  <a:pt x="8163" y="391657"/>
                </a:lnTo>
                <a:lnTo>
                  <a:pt x="10729" y="389192"/>
                </a:lnTo>
                <a:lnTo>
                  <a:pt x="12937" y="386266"/>
                </a:lnTo>
                <a:lnTo>
                  <a:pt x="14786" y="382878"/>
                </a:lnTo>
                <a:lnTo>
                  <a:pt x="16736" y="379592"/>
                </a:lnTo>
                <a:lnTo>
                  <a:pt x="18122" y="375947"/>
                </a:lnTo>
                <a:lnTo>
                  <a:pt x="18944" y="371943"/>
                </a:lnTo>
                <a:lnTo>
                  <a:pt x="19766" y="367938"/>
                </a:lnTo>
                <a:lnTo>
                  <a:pt x="20176" y="364242"/>
                </a:lnTo>
                <a:lnTo>
                  <a:pt x="20176" y="360854"/>
                </a:lnTo>
                <a:lnTo>
                  <a:pt x="20176" y="41583"/>
                </a:lnTo>
                <a:lnTo>
                  <a:pt x="20176" y="37784"/>
                </a:lnTo>
                <a:lnTo>
                  <a:pt x="20074" y="34139"/>
                </a:lnTo>
                <a:lnTo>
                  <a:pt x="19868" y="30648"/>
                </a:lnTo>
                <a:lnTo>
                  <a:pt x="19662" y="27054"/>
                </a:lnTo>
                <a:lnTo>
                  <a:pt x="18944" y="23923"/>
                </a:lnTo>
                <a:lnTo>
                  <a:pt x="17711" y="21253"/>
                </a:lnTo>
                <a:lnTo>
                  <a:pt x="16480" y="18481"/>
                </a:lnTo>
                <a:lnTo>
                  <a:pt x="14478" y="16171"/>
                </a:lnTo>
                <a:lnTo>
                  <a:pt x="11705" y="14323"/>
                </a:lnTo>
                <a:lnTo>
                  <a:pt x="9035" y="12372"/>
                </a:lnTo>
                <a:lnTo>
                  <a:pt x="5133" y="11191"/>
                </a:lnTo>
                <a:lnTo>
                  <a:pt x="0" y="10780"/>
                </a:lnTo>
                <a:lnTo>
                  <a:pt x="0" y="4466"/>
                </a:lnTo>
                <a:lnTo>
                  <a:pt x="61913" y="4466"/>
                </a:lnTo>
                <a:lnTo>
                  <a:pt x="61913" y="32188"/>
                </a:lnTo>
                <a:lnTo>
                  <a:pt x="68555" y="25056"/>
                </a:lnTo>
                <a:lnTo>
                  <a:pt x="101755" y="4851"/>
                </a:lnTo>
                <a:lnTo>
                  <a:pt x="122469" y="539"/>
                </a:lnTo>
                <a:lnTo>
                  <a:pt x="133838" y="0"/>
                </a:lnTo>
                <a:close/>
              </a:path>
              <a:path w="267969" h="401954">
                <a:moveTo>
                  <a:pt x="139536" y="252274"/>
                </a:moveTo>
                <a:lnTo>
                  <a:pt x="177886" y="242263"/>
                </a:lnTo>
                <a:lnTo>
                  <a:pt x="210027" y="209853"/>
                </a:lnTo>
                <a:lnTo>
                  <a:pt x="224667" y="164871"/>
                </a:lnTo>
                <a:lnTo>
                  <a:pt x="225938" y="145080"/>
                </a:lnTo>
                <a:lnTo>
                  <a:pt x="225543" y="133799"/>
                </a:lnTo>
                <a:lnTo>
                  <a:pt x="216110" y="89635"/>
                </a:lnTo>
                <a:lnTo>
                  <a:pt x="194953" y="52682"/>
                </a:lnTo>
                <a:lnTo>
                  <a:pt x="162956" y="27645"/>
                </a:lnTo>
                <a:lnTo>
                  <a:pt x="132606" y="21407"/>
                </a:lnTo>
                <a:lnTo>
                  <a:pt x="126003" y="21725"/>
                </a:lnTo>
                <a:lnTo>
                  <a:pt x="88751" y="36626"/>
                </a:lnTo>
                <a:lnTo>
                  <a:pt x="65292" y="70095"/>
                </a:lnTo>
                <a:lnTo>
                  <a:pt x="61913" y="92100"/>
                </a:lnTo>
                <a:lnTo>
                  <a:pt x="61913" y="174805"/>
                </a:lnTo>
                <a:lnTo>
                  <a:pt x="72560" y="212924"/>
                </a:lnTo>
                <a:lnTo>
                  <a:pt x="104903" y="243592"/>
                </a:lnTo>
                <a:lnTo>
                  <a:pt x="139536" y="25227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8" name="object 188"/>
          <p:cNvGrpSpPr/>
          <p:nvPr/>
        </p:nvGrpSpPr>
        <p:grpSpPr>
          <a:xfrm>
            <a:off x="16059114" y="3551089"/>
            <a:ext cx="107314" cy="387350"/>
            <a:chOff x="16059114" y="3551089"/>
            <a:chExt cx="107314" cy="387350"/>
          </a:xfrm>
        </p:grpSpPr>
        <p:sp>
          <p:nvSpPr>
            <p:cNvPr id="189" name="object 189"/>
            <p:cNvSpPr/>
            <p:nvPr/>
          </p:nvSpPr>
          <p:spPr>
            <a:xfrm>
              <a:off x="16070944" y="3653787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19" h="273050">
                  <a:moveTo>
                    <a:pt x="1385" y="272450"/>
                  </a:moveTo>
                  <a:lnTo>
                    <a:pt x="1385" y="266135"/>
                  </a:lnTo>
                  <a:lnTo>
                    <a:pt x="4671" y="266135"/>
                  </a:lnTo>
                  <a:lnTo>
                    <a:pt x="7598" y="264903"/>
                  </a:lnTo>
                  <a:lnTo>
                    <a:pt x="20175" y="242571"/>
                  </a:lnTo>
                  <a:lnTo>
                    <a:pt x="21099" y="238567"/>
                  </a:lnTo>
                  <a:lnTo>
                    <a:pt x="21562" y="234871"/>
                  </a:lnTo>
                  <a:lnTo>
                    <a:pt x="21562" y="231482"/>
                  </a:lnTo>
                  <a:lnTo>
                    <a:pt x="21562" y="56677"/>
                  </a:lnTo>
                  <a:lnTo>
                    <a:pt x="21562" y="49592"/>
                  </a:lnTo>
                  <a:lnTo>
                    <a:pt x="20484" y="42815"/>
                  </a:lnTo>
                  <a:lnTo>
                    <a:pt x="18327" y="36347"/>
                  </a:lnTo>
                  <a:lnTo>
                    <a:pt x="16274" y="29775"/>
                  </a:lnTo>
                  <a:lnTo>
                    <a:pt x="10165" y="26233"/>
                  </a:lnTo>
                  <a:lnTo>
                    <a:pt x="0" y="25720"/>
                  </a:lnTo>
                  <a:lnTo>
                    <a:pt x="0" y="20175"/>
                  </a:lnTo>
                  <a:lnTo>
                    <a:pt x="63146" y="0"/>
                  </a:lnTo>
                  <a:lnTo>
                    <a:pt x="63146" y="231482"/>
                  </a:lnTo>
                  <a:lnTo>
                    <a:pt x="63146" y="234871"/>
                  </a:lnTo>
                  <a:lnTo>
                    <a:pt x="79933" y="266135"/>
                  </a:lnTo>
                  <a:lnTo>
                    <a:pt x="83321" y="266135"/>
                  </a:lnTo>
                  <a:lnTo>
                    <a:pt x="83321" y="272450"/>
                  </a:lnTo>
                  <a:lnTo>
                    <a:pt x="1385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0" name="object 19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63581" y="3551089"/>
              <a:ext cx="83570" cy="82955"/>
            </a:xfrm>
            <a:prstGeom prst="rect">
              <a:avLst/>
            </a:prstGeom>
          </p:spPr>
        </p:pic>
      </p:grpSp>
      <p:grpSp>
        <p:nvGrpSpPr>
          <p:cNvPr id="191" name="object 191"/>
          <p:cNvGrpSpPr/>
          <p:nvPr/>
        </p:nvGrpSpPr>
        <p:grpSpPr>
          <a:xfrm>
            <a:off x="16220727" y="3537227"/>
            <a:ext cx="1102360" cy="406400"/>
            <a:chOff x="16220727" y="3537227"/>
            <a:chExt cx="1102360" cy="406400"/>
          </a:xfrm>
        </p:grpSpPr>
        <p:sp>
          <p:nvSpPr>
            <p:cNvPr id="192" name="object 192"/>
            <p:cNvSpPr/>
            <p:nvPr/>
          </p:nvSpPr>
          <p:spPr>
            <a:xfrm>
              <a:off x="16232557" y="36568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80" h="274320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5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7" y="240415"/>
                  </a:lnTo>
                  <a:lnTo>
                    <a:pt x="246832" y="241236"/>
                  </a:lnTo>
                  <a:lnTo>
                    <a:pt x="243650" y="242879"/>
                  </a:lnTo>
                  <a:lnTo>
                    <a:pt x="240570" y="244522"/>
                  </a:lnTo>
                  <a:lnTo>
                    <a:pt x="236925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7" y="269071"/>
                  </a:lnTo>
                  <a:lnTo>
                    <a:pt x="141847" y="273836"/>
                  </a:lnTo>
                  <a:lnTo>
                    <a:pt x="127850" y="273326"/>
                  </a:lnTo>
                  <a:lnTo>
                    <a:pt x="87942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6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1" y="74841"/>
                  </a:lnTo>
                  <a:lnTo>
                    <a:pt x="40380" y="34104"/>
                  </a:lnTo>
                  <a:lnTo>
                    <a:pt x="73155" y="12013"/>
                  </a:lnTo>
                  <a:lnTo>
                    <a:pt x="116674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1" y="40351"/>
                  </a:lnTo>
                  <a:lnTo>
                    <a:pt x="251042" y="85169"/>
                  </a:lnTo>
                  <a:lnTo>
                    <a:pt x="258117" y="126839"/>
                  </a:lnTo>
                  <a:lnTo>
                    <a:pt x="258588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3" name="object 19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60463" y="3665829"/>
              <a:ext cx="203393" cy="122074"/>
            </a:xfrm>
            <a:prstGeom prst="rect">
              <a:avLst/>
            </a:prstGeom>
          </p:spPr>
        </p:pic>
        <p:sp>
          <p:nvSpPr>
            <p:cNvPr id="194" name="object 194"/>
            <p:cNvSpPr/>
            <p:nvPr/>
          </p:nvSpPr>
          <p:spPr>
            <a:xfrm>
              <a:off x="16558549" y="3549057"/>
              <a:ext cx="753110" cy="382270"/>
            </a:xfrm>
            <a:custGeom>
              <a:avLst/>
              <a:gdLst/>
              <a:ahLst/>
              <a:cxnLst/>
              <a:rect l="l" t="t" r="r" b="b"/>
              <a:pathLst>
                <a:path w="753109" h="382270">
                  <a:moveTo>
                    <a:pt x="254276" y="336212"/>
                  </a:moveTo>
                  <a:lnTo>
                    <a:pt x="254276" y="339600"/>
                  </a:lnTo>
                  <a:lnTo>
                    <a:pt x="254687" y="343296"/>
                  </a:lnTo>
                  <a:lnTo>
                    <a:pt x="271064" y="370865"/>
                  </a:lnTo>
                  <a:lnTo>
                    <a:pt x="274453" y="370865"/>
                  </a:lnTo>
                  <a:lnTo>
                    <a:pt x="274453" y="377179"/>
                  </a:lnTo>
                  <a:lnTo>
                    <a:pt x="193133" y="377179"/>
                  </a:lnTo>
                  <a:lnTo>
                    <a:pt x="193133" y="370865"/>
                  </a:lnTo>
                  <a:lnTo>
                    <a:pt x="196009" y="370865"/>
                  </a:lnTo>
                  <a:lnTo>
                    <a:pt x="198679" y="369633"/>
                  </a:lnTo>
                  <a:lnTo>
                    <a:pt x="201142" y="367168"/>
                  </a:lnTo>
                  <a:lnTo>
                    <a:pt x="203709" y="364602"/>
                  </a:lnTo>
                  <a:lnTo>
                    <a:pt x="205917" y="361624"/>
                  </a:lnTo>
                  <a:lnTo>
                    <a:pt x="207764" y="358236"/>
                  </a:lnTo>
                  <a:lnTo>
                    <a:pt x="209715" y="354847"/>
                  </a:lnTo>
                  <a:lnTo>
                    <a:pt x="211101" y="351202"/>
                  </a:lnTo>
                  <a:lnTo>
                    <a:pt x="211923" y="347301"/>
                  </a:lnTo>
                  <a:lnTo>
                    <a:pt x="212847" y="343296"/>
                  </a:lnTo>
                  <a:lnTo>
                    <a:pt x="213309" y="339600"/>
                  </a:lnTo>
                  <a:lnTo>
                    <a:pt x="213309" y="336212"/>
                  </a:lnTo>
                  <a:lnTo>
                    <a:pt x="213309" y="218853"/>
                  </a:lnTo>
                  <a:lnTo>
                    <a:pt x="212914" y="207822"/>
                  </a:lnTo>
                  <a:lnTo>
                    <a:pt x="199562" y="163485"/>
                  </a:lnTo>
                  <a:lnTo>
                    <a:pt x="165564" y="133991"/>
                  </a:lnTo>
                  <a:lnTo>
                    <a:pt x="138149" y="128601"/>
                  </a:lnTo>
                  <a:lnTo>
                    <a:pt x="131238" y="128957"/>
                  </a:lnTo>
                  <a:lnTo>
                    <a:pt x="92139" y="144840"/>
                  </a:lnTo>
                  <a:lnTo>
                    <a:pt x="66870" y="176798"/>
                  </a:lnTo>
                  <a:lnTo>
                    <a:pt x="63145" y="196059"/>
                  </a:lnTo>
                  <a:lnTo>
                    <a:pt x="63145" y="336212"/>
                  </a:lnTo>
                  <a:lnTo>
                    <a:pt x="63145" y="339600"/>
                  </a:lnTo>
                  <a:lnTo>
                    <a:pt x="79932" y="370865"/>
                  </a:lnTo>
                  <a:lnTo>
                    <a:pt x="83321" y="370865"/>
                  </a:lnTo>
                  <a:lnTo>
                    <a:pt x="83321" y="377179"/>
                  </a:lnTo>
                  <a:lnTo>
                    <a:pt x="1231" y="377179"/>
                  </a:lnTo>
                  <a:lnTo>
                    <a:pt x="1231" y="370865"/>
                  </a:lnTo>
                  <a:lnTo>
                    <a:pt x="4209" y="370865"/>
                  </a:lnTo>
                  <a:lnTo>
                    <a:pt x="6931" y="369633"/>
                  </a:lnTo>
                  <a:lnTo>
                    <a:pt x="9395" y="367168"/>
                  </a:lnTo>
                  <a:lnTo>
                    <a:pt x="11961" y="364602"/>
                  </a:lnTo>
                  <a:lnTo>
                    <a:pt x="14169" y="361624"/>
                  </a:lnTo>
                  <a:lnTo>
                    <a:pt x="16018" y="358236"/>
                  </a:lnTo>
                  <a:lnTo>
                    <a:pt x="17967" y="354847"/>
                  </a:lnTo>
                  <a:lnTo>
                    <a:pt x="19353" y="351202"/>
                  </a:lnTo>
                  <a:lnTo>
                    <a:pt x="20175" y="347301"/>
                  </a:lnTo>
                  <a:lnTo>
                    <a:pt x="20997" y="343296"/>
                  </a:lnTo>
                  <a:lnTo>
                    <a:pt x="21408" y="339600"/>
                  </a:lnTo>
                  <a:lnTo>
                    <a:pt x="21408" y="336212"/>
                  </a:lnTo>
                  <a:lnTo>
                    <a:pt x="21408" y="162022"/>
                  </a:lnTo>
                  <a:lnTo>
                    <a:pt x="21408" y="154937"/>
                  </a:lnTo>
                  <a:lnTo>
                    <a:pt x="20381" y="148161"/>
                  </a:lnTo>
                  <a:lnTo>
                    <a:pt x="18328" y="141692"/>
                  </a:lnTo>
                  <a:lnTo>
                    <a:pt x="16273" y="135121"/>
                  </a:lnTo>
                  <a:lnTo>
                    <a:pt x="10165" y="131630"/>
                  </a:lnTo>
                  <a:lnTo>
                    <a:pt x="0" y="131219"/>
                  </a:lnTo>
                  <a:lnTo>
                    <a:pt x="0" y="125521"/>
                  </a:lnTo>
                  <a:lnTo>
                    <a:pt x="63145" y="105345"/>
                  </a:lnTo>
                  <a:lnTo>
                    <a:pt x="63145" y="139998"/>
                  </a:lnTo>
                  <a:lnTo>
                    <a:pt x="66020" y="136610"/>
                  </a:lnTo>
                  <a:lnTo>
                    <a:pt x="91176" y="117666"/>
                  </a:lnTo>
                  <a:lnTo>
                    <a:pt x="97747" y="114072"/>
                  </a:lnTo>
                  <a:lnTo>
                    <a:pt x="135974" y="105566"/>
                  </a:lnTo>
                  <a:lnTo>
                    <a:pt x="144464" y="105345"/>
                  </a:lnTo>
                  <a:lnTo>
                    <a:pt x="158768" y="105980"/>
                  </a:lnTo>
                  <a:lnTo>
                    <a:pt x="204905" y="120900"/>
                  </a:lnTo>
                  <a:lnTo>
                    <a:pt x="235188" y="149903"/>
                  </a:lnTo>
                  <a:lnTo>
                    <a:pt x="250897" y="186462"/>
                  </a:lnTo>
                  <a:lnTo>
                    <a:pt x="254276" y="214387"/>
                  </a:lnTo>
                  <a:lnTo>
                    <a:pt x="254276" y="336212"/>
                  </a:lnTo>
                  <a:close/>
                </a:path>
                <a:path w="753109" h="382270">
                  <a:moveTo>
                    <a:pt x="413854" y="133684"/>
                  </a:moveTo>
                  <a:lnTo>
                    <a:pt x="413854" y="285695"/>
                  </a:lnTo>
                  <a:lnTo>
                    <a:pt x="413892" y="293733"/>
                  </a:lnTo>
                  <a:lnTo>
                    <a:pt x="417550" y="337444"/>
                  </a:lnTo>
                  <a:lnTo>
                    <a:pt x="433156" y="355771"/>
                  </a:lnTo>
                  <a:lnTo>
                    <a:pt x="439111" y="355771"/>
                  </a:lnTo>
                  <a:lnTo>
                    <a:pt x="473495" y="329243"/>
                  </a:lnTo>
                  <a:lnTo>
                    <a:pt x="478847" y="312802"/>
                  </a:lnTo>
                  <a:lnTo>
                    <a:pt x="484391" y="312802"/>
                  </a:lnTo>
                  <a:lnTo>
                    <a:pt x="484391" y="358852"/>
                  </a:lnTo>
                  <a:lnTo>
                    <a:pt x="480695" y="358852"/>
                  </a:lnTo>
                  <a:lnTo>
                    <a:pt x="477564" y="360135"/>
                  </a:lnTo>
                  <a:lnTo>
                    <a:pt x="441932" y="376862"/>
                  </a:lnTo>
                  <a:lnTo>
                    <a:pt x="433413" y="377179"/>
                  </a:lnTo>
                  <a:lnTo>
                    <a:pt x="422651" y="376631"/>
                  </a:lnTo>
                  <a:lnTo>
                    <a:pt x="387092" y="358082"/>
                  </a:lnTo>
                  <a:lnTo>
                    <a:pt x="373858" y="321542"/>
                  </a:lnTo>
                  <a:lnTo>
                    <a:pt x="372116" y="276916"/>
                  </a:lnTo>
                  <a:lnTo>
                    <a:pt x="372116" y="133684"/>
                  </a:lnTo>
                  <a:lnTo>
                    <a:pt x="336846" y="133684"/>
                  </a:lnTo>
                  <a:lnTo>
                    <a:pt x="336846" y="112276"/>
                  </a:lnTo>
                  <a:lnTo>
                    <a:pt x="372116" y="112276"/>
                  </a:lnTo>
                  <a:lnTo>
                    <a:pt x="372116" y="56060"/>
                  </a:lnTo>
                  <a:lnTo>
                    <a:pt x="372116" y="48976"/>
                  </a:lnTo>
                  <a:lnTo>
                    <a:pt x="371191" y="42405"/>
                  </a:lnTo>
                  <a:lnTo>
                    <a:pt x="369344" y="36347"/>
                  </a:lnTo>
                  <a:lnTo>
                    <a:pt x="367495" y="30186"/>
                  </a:lnTo>
                  <a:lnTo>
                    <a:pt x="361283" y="26900"/>
                  </a:lnTo>
                  <a:lnTo>
                    <a:pt x="350707" y="26490"/>
                  </a:lnTo>
                  <a:lnTo>
                    <a:pt x="350707" y="20175"/>
                  </a:lnTo>
                  <a:lnTo>
                    <a:pt x="413854" y="0"/>
                  </a:lnTo>
                  <a:lnTo>
                    <a:pt x="413854" y="112276"/>
                  </a:lnTo>
                  <a:lnTo>
                    <a:pt x="484391" y="112276"/>
                  </a:lnTo>
                  <a:lnTo>
                    <a:pt x="484391" y="133684"/>
                  </a:lnTo>
                  <a:lnTo>
                    <a:pt x="413854" y="133684"/>
                  </a:lnTo>
                  <a:close/>
                </a:path>
                <a:path w="753109" h="382270">
                  <a:moveTo>
                    <a:pt x="752617" y="305255"/>
                  </a:moveTo>
                  <a:lnTo>
                    <a:pt x="739845" y="342314"/>
                  </a:lnTo>
                  <a:lnTo>
                    <a:pt x="706607" y="369171"/>
                  </a:lnTo>
                  <a:lnTo>
                    <a:pt x="669142" y="380760"/>
                  </a:lnTo>
                  <a:lnTo>
                    <a:pt x="647889" y="382262"/>
                  </a:lnTo>
                  <a:lnTo>
                    <a:pt x="634894" y="381809"/>
                  </a:lnTo>
                  <a:lnTo>
                    <a:pt x="595370" y="371375"/>
                  </a:lnTo>
                  <a:lnTo>
                    <a:pt x="574579" y="360084"/>
                  </a:lnTo>
                  <a:lnTo>
                    <a:pt x="569136" y="356798"/>
                  </a:lnTo>
                  <a:lnTo>
                    <a:pt x="564105" y="354026"/>
                  </a:lnTo>
                  <a:lnTo>
                    <a:pt x="559486" y="351767"/>
                  </a:lnTo>
                  <a:lnTo>
                    <a:pt x="554865" y="349406"/>
                  </a:lnTo>
                  <a:lnTo>
                    <a:pt x="549834" y="348225"/>
                  </a:lnTo>
                  <a:lnTo>
                    <a:pt x="544391" y="348225"/>
                  </a:lnTo>
                  <a:lnTo>
                    <a:pt x="544391" y="300172"/>
                  </a:lnTo>
                  <a:lnTo>
                    <a:pt x="550705" y="300172"/>
                  </a:lnTo>
                  <a:lnTo>
                    <a:pt x="551938" y="306128"/>
                  </a:lnTo>
                  <a:lnTo>
                    <a:pt x="555583" y="312596"/>
                  </a:lnTo>
                  <a:lnTo>
                    <a:pt x="583819" y="338676"/>
                  </a:lnTo>
                  <a:lnTo>
                    <a:pt x="619945" y="356089"/>
                  </a:lnTo>
                  <a:lnTo>
                    <a:pt x="643422" y="359468"/>
                  </a:lnTo>
                  <a:lnTo>
                    <a:pt x="651021" y="359468"/>
                  </a:lnTo>
                  <a:lnTo>
                    <a:pt x="658772" y="358646"/>
                  </a:lnTo>
                  <a:lnTo>
                    <a:pt x="666679" y="357004"/>
                  </a:lnTo>
                  <a:lnTo>
                    <a:pt x="674688" y="355361"/>
                  </a:lnTo>
                  <a:lnTo>
                    <a:pt x="681927" y="352640"/>
                  </a:lnTo>
                  <a:lnTo>
                    <a:pt x="688395" y="348841"/>
                  </a:lnTo>
                  <a:lnTo>
                    <a:pt x="694965" y="345042"/>
                  </a:lnTo>
                  <a:lnTo>
                    <a:pt x="700459" y="340319"/>
                  </a:lnTo>
                  <a:lnTo>
                    <a:pt x="704874" y="334671"/>
                  </a:lnTo>
                  <a:lnTo>
                    <a:pt x="709289" y="328922"/>
                  </a:lnTo>
                  <a:lnTo>
                    <a:pt x="711497" y="322042"/>
                  </a:lnTo>
                  <a:lnTo>
                    <a:pt x="711497" y="314034"/>
                  </a:lnTo>
                  <a:lnTo>
                    <a:pt x="711497" y="306128"/>
                  </a:lnTo>
                  <a:lnTo>
                    <a:pt x="709187" y="299248"/>
                  </a:lnTo>
                  <a:lnTo>
                    <a:pt x="704566" y="293396"/>
                  </a:lnTo>
                  <a:lnTo>
                    <a:pt x="699945" y="287441"/>
                  </a:lnTo>
                  <a:lnTo>
                    <a:pt x="662366" y="266135"/>
                  </a:lnTo>
                  <a:lnTo>
                    <a:pt x="626385" y="254122"/>
                  </a:lnTo>
                  <a:lnTo>
                    <a:pt x="618087" y="251350"/>
                  </a:lnTo>
                  <a:lnTo>
                    <a:pt x="578332" y="234659"/>
                  </a:lnTo>
                  <a:lnTo>
                    <a:pt x="546365" y="203307"/>
                  </a:lnTo>
                  <a:lnTo>
                    <a:pt x="541774" y="180350"/>
                  </a:lnTo>
                  <a:lnTo>
                    <a:pt x="542111" y="173188"/>
                  </a:lnTo>
                  <a:lnTo>
                    <a:pt x="559148" y="134752"/>
                  </a:lnTo>
                  <a:lnTo>
                    <a:pt x="596756" y="113816"/>
                  </a:lnTo>
                  <a:lnTo>
                    <a:pt x="644038" y="107809"/>
                  </a:lnTo>
                  <a:lnTo>
                    <a:pt x="655666" y="108069"/>
                  </a:lnTo>
                  <a:lnTo>
                    <a:pt x="698714" y="117461"/>
                  </a:lnTo>
                  <a:lnTo>
                    <a:pt x="708365" y="122492"/>
                  </a:lnTo>
                  <a:lnTo>
                    <a:pt x="712165" y="124083"/>
                  </a:lnTo>
                  <a:lnTo>
                    <a:pt x="715963" y="125213"/>
                  </a:lnTo>
                  <a:lnTo>
                    <a:pt x="719762" y="126239"/>
                  </a:lnTo>
                  <a:lnTo>
                    <a:pt x="723972" y="126753"/>
                  </a:lnTo>
                  <a:lnTo>
                    <a:pt x="728592" y="126753"/>
                  </a:lnTo>
                  <a:lnTo>
                    <a:pt x="728592" y="170955"/>
                  </a:lnTo>
                  <a:lnTo>
                    <a:pt x="723509" y="170955"/>
                  </a:lnTo>
                  <a:lnTo>
                    <a:pt x="717060" y="161127"/>
                  </a:lnTo>
                  <a:lnTo>
                    <a:pt x="709109" y="152589"/>
                  </a:lnTo>
                  <a:lnTo>
                    <a:pt x="665138" y="131296"/>
                  </a:lnTo>
                  <a:lnTo>
                    <a:pt x="640959" y="128601"/>
                  </a:lnTo>
                  <a:lnTo>
                    <a:pt x="633305" y="128861"/>
                  </a:lnTo>
                  <a:lnTo>
                    <a:pt x="595062" y="142770"/>
                  </a:lnTo>
                  <a:lnTo>
                    <a:pt x="580892" y="166540"/>
                  </a:lnTo>
                  <a:lnTo>
                    <a:pt x="580892" y="171571"/>
                  </a:lnTo>
                  <a:lnTo>
                    <a:pt x="580892" y="178655"/>
                  </a:lnTo>
                  <a:lnTo>
                    <a:pt x="608615" y="205887"/>
                  </a:lnTo>
                  <a:lnTo>
                    <a:pt x="646993" y="221048"/>
                  </a:lnTo>
                  <a:lnTo>
                    <a:pt x="654203" y="223320"/>
                  </a:lnTo>
                  <a:lnTo>
                    <a:pt x="662992" y="226159"/>
                  </a:lnTo>
                  <a:lnTo>
                    <a:pt x="706222" y="242841"/>
                  </a:lnTo>
                  <a:lnTo>
                    <a:pt x="738978" y="267743"/>
                  </a:lnTo>
                  <a:lnTo>
                    <a:pt x="752059" y="296428"/>
                  </a:lnTo>
                  <a:lnTo>
                    <a:pt x="752617" y="305255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5" name="object 195"/>
          <p:cNvSpPr/>
          <p:nvPr/>
        </p:nvSpPr>
        <p:spPr>
          <a:xfrm>
            <a:off x="1015713" y="4192503"/>
            <a:ext cx="735965" cy="424815"/>
          </a:xfrm>
          <a:custGeom>
            <a:avLst/>
            <a:gdLst/>
            <a:ahLst/>
            <a:cxnLst/>
            <a:rect l="l" t="t" r="r" b="b"/>
            <a:pathLst>
              <a:path w="735964" h="424814">
                <a:moveTo>
                  <a:pt x="407520" y="160944"/>
                </a:moveTo>
                <a:lnTo>
                  <a:pt x="399922" y="160944"/>
                </a:lnTo>
                <a:lnTo>
                  <a:pt x="394121" y="163049"/>
                </a:lnTo>
                <a:lnTo>
                  <a:pt x="283847" y="424616"/>
                </a:lnTo>
                <a:lnTo>
                  <a:pt x="202528" y="225168"/>
                </a:lnTo>
                <a:lnTo>
                  <a:pt x="121824" y="423999"/>
                </a:lnTo>
                <a:lnTo>
                  <a:pt x="28338" y="193133"/>
                </a:lnTo>
                <a:lnTo>
                  <a:pt x="25463" y="185945"/>
                </a:lnTo>
                <a:lnTo>
                  <a:pt x="21818" y="178809"/>
                </a:lnTo>
                <a:lnTo>
                  <a:pt x="17403" y="171725"/>
                </a:lnTo>
                <a:lnTo>
                  <a:pt x="12988" y="164538"/>
                </a:lnTo>
                <a:lnTo>
                  <a:pt x="7187" y="160944"/>
                </a:lnTo>
                <a:lnTo>
                  <a:pt x="0" y="160944"/>
                </a:lnTo>
                <a:lnTo>
                  <a:pt x="0" y="154629"/>
                </a:lnTo>
                <a:lnTo>
                  <a:pt x="86401" y="154629"/>
                </a:lnTo>
                <a:lnTo>
                  <a:pt x="86401" y="160944"/>
                </a:lnTo>
                <a:lnTo>
                  <a:pt x="83526" y="160944"/>
                </a:lnTo>
                <a:lnTo>
                  <a:pt x="79881" y="162330"/>
                </a:lnTo>
                <a:lnTo>
                  <a:pt x="75466" y="165102"/>
                </a:lnTo>
                <a:lnTo>
                  <a:pt x="71051" y="167772"/>
                </a:lnTo>
                <a:lnTo>
                  <a:pt x="68844" y="172238"/>
                </a:lnTo>
                <a:lnTo>
                  <a:pt x="68844" y="178502"/>
                </a:lnTo>
                <a:lnTo>
                  <a:pt x="68844" y="179426"/>
                </a:lnTo>
                <a:lnTo>
                  <a:pt x="69152" y="181274"/>
                </a:lnTo>
                <a:lnTo>
                  <a:pt x="133838" y="343758"/>
                </a:lnTo>
                <a:lnTo>
                  <a:pt x="213309" y="147699"/>
                </a:lnTo>
                <a:lnTo>
                  <a:pt x="293396" y="343758"/>
                </a:lnTo>
                <a:lnTo>
                  <a:pt x="355771" y="188666"/>
                </a:lnTo>
                <a:lnTo>
                  <a:pt x="357928" y="182300"/>
                </a:lnTo>
                <a:lnTo>
                  <a:pt x="359006" y="177885"/>
                </a:lnTo>
                <a:lnTo>
                  <a:pt x="359006" y="175421"/>
                </a:lnTo>
                <a:lnTo>
                  <a:pt x="359006" y="172033"/>
                </a:lnTo>
                <a:lnTo>
                  <a:pt x="357928" y="168901"/>
                </a:lnTo>
                <a:lnTo>
                  <a:pt x="355771" y="166026"/>
                </a:lnTo>
                <a:lnTo>
                  <a:pt x="353718" y="163049"/>
                </a:lnTo>
                <a:lnTo>
                  <a:pt x="350176" y="161355"/>
                </a:lnTo>
                <a:lnTo>
                  <a:pt x="345145" y="160944"/>
                </a:lnTo>
                <a:lnTo>
                  <a:pt x="345145" y="154629"/>
                </a:lnTo>
                <a:lnTo>
                  <a:pt x="407520" y="154629"/>
                </a:lnTo>
                <a:lnTo>
                  <a:pt x="407520" y="160944"/>
                </a:lnTo>
                <a:close/>
              </a:path>
              <a:path w="735964" h="424814">
                <a:moveTo>
                  <a:pt x="715340" y="378566"/>
                </a:moveTo>
                <a:lnTo>
                  <a:pt x="715340" y="381954"/>
                </a:lnTo>
                <a:lnTo>
                  <a:pt x="715751" y="385650"/>
                </a:lnTo>
                <a:lnTo>
                  <a:pt x="732128" y="413219"/>
                </a:lnTo>
                <a:lnTo>
                  <a:pt x="735516" y="413219"/>
                </a:lnTo>
                <a:lnTo>
                  <a:pt x="735516" y="419533"/>
                </a:lnTo>
                <a:lnTo>
                  <a:pt x="654197" y="419533"/>
                </a:lnTo>
                <a:lnTo>
                  <a:pt x="654197" y="413219"/>
                </a:lnTo>
                <a:lnTo>
                  <a:pt x="657072" y="413219"/>
                </a:lnTo>
                <a:lnTo>
                  <a:pt x="659741" y="411986"/>
                </a:lnTo>
                <a:lnTo>
                  <a:pt x="662206" y="409522"/>
                </a:lnTo>
                <a:lnTo>
                  <a:pt x="664772" y="406955"/>
                </a:lnTo>
                <a:lnTo>
                  <a:pt x="666980" y="403978"/>
                </a:lnTo>
                <a:lnTo>
                  <a:pt x="668828" y="400590"/>
                </a:lnTo>
                <a:lnTo>
                  <a:pt x="670779" y="397201"/>
                </a:lnTo>
                <a:lnTo>
                  <a:pt x="672165" y="393556"/>
                </a:lnTo>
                <a:lnTo>
                  <a:pt x="672987" y="389654"/>
                </a:lnTo>
                <a:lnTo>
                  <a:pt x="673911" y="385650"/>
                </a:lnTo>
                <a:lnTo>
                  <a:pt x="674373" y="381954"/>
                </a:lnTo>
                <a:lnTo>
                  <a:pt x="674373" y="378566"/>
                </a:lnTo>
                <a:lnTo>
                  <a:pt x="674373" y="261207"/>
                </a:lnTo>
                <a:lnTo>
                  <a:pt x="673978" y="250176"/>
                </a:lnTo>
                <a:lnTo>
                  <a:pt x="660627" y="205839"/>
                </a:lnTo>
                <a:lnTo>
                  <a:pt x="626628" y="176345"/>
                </a:lnTo>
                <a:lnTo>
                  <a:pt x="599214" y="170955"/>
                </a:lnTo>
                <a:lnTo>
                  <a:pt x="592303" y="171292"/>
                </a:lnTo>
                <a:lnTo>
                  <a:pt x="553202" y="186770"/>
                </a:lnTo>
                <a:lnTo>
                  <a:pt x="527934" y="221182"/>
                </a:lnTo>
                <a:lnTo>
                  <a:pt x="524209" y="244111"/>
                </a:lnTo>
                <a:lnTo>
                  <a:pt x="524209" y="378566"/>
                </a:lnTo>
                <a:lnTo>
                  <a:pt x="524209" y="381954"/>
                </a:lnTo>
                <a:lnTo>
                  <a:pt x="540997" y="413219"/>
                </a:lnTo>
                <a:lnTo>
                  <a:pt x="544385" y="413219"/>
                </a:lnTo>
                <a:lnTo>
                  <a:pt x="544385" y="419533"/>
                </a:lnTo>
                <a:lnTo>
                  <a:pt x="462296" y="419533"/>
                </a:lnTo>
                <a:lnTo>
                  <a:pt x="462296" y="413219"/>
                </a:lnTo>
                <a:lnTo>
                  <a:pt x="465273" y="413219"/>
                </a:lnTo>
                <a:lnTo>
                  <a:pt x="467994" y="411986"/>
                </a:lnTo>
                <a:lnTo>
                  <a:pt x="470458" y="409522"/>
                </a:lnTo>
                <a:lnTo>
                  <a:pt x="473025" y="406955"/>
                </a:lnTo>
                <a:lnTo>
                  <a:pt x="475233" y="403978"/>
                </a:lnTo>
                <a:lnTo>
                  <a:pt x="477081" y="400590"/>
                </a:lnTo>
                <a:lnTo>
                  <a:pt x="479032" y="397201"/>
                </a:lnTo>
                <a:lnTo>
                  <a:pt x="480418" y="393556"/>
                </a:lnTo>
                <a:lnTo>
                  <a:pt x="481239" y="389654"/>
                </a:lnTo>
                <a:lnTo>
                  <a:pt x="482061" y="385650"/>
                </a:lnTo>
                <a:lnTo>
                  <a:pt x="482472" y="381954"/>
                </a:lnTo>
                <a:lnTo>
                  <a:pt x="482472" y="378566"/>
                </a:lnTo>
                <a:lnTo>
                  <a:pt x="482472" y="56215"/>
                </a:lnTo>
                <a:lnTo>
                  <a:pt x="482472" y="49027"/>
                </a:lnTo>
                <a:lnTo>
                  <a:pt x="481445" y="42302"/>
                </a:lnTo>
                <a:lnTo>
                  <a:pt x="479391" y="36039"/>
                </a:lnTo>
                <a:lnTo>
                  <a:pt x="477338" y="29673"/>
                </a:lnTo>
                <a:lnTo>
                  <a:pt x="471228" y="26284"/>
                </a:lnTo>
                <a:lnTo>
                  <a:pt x="461064" y="25874"/>
                </a:lnTo>
                <a:lnTo>
                  <a:pt x="461064" y="19559"/>
                </a:lnTo>
                <a:lnTo>
                  <a:pt x="524209" y="0"/>
                </a:lnTo>
                <a:lnTo>
                  <a:pt x="524209" y="182352"/>
                </a:lnTo>
                <a:lnTo>
                  <a:pt x="527084" y="178964"/>
                </a:lnTo>
                <a:lnTo>
                  <a:pt x="552240" y="160020"/>
                </a:lnTo>
                <a:lnTo>
                  <a:pt x="558811" y="156426"/>
                </a:lnTo>
                <a:lnTo>
                  <a:pt x="597039" y="147920"/>
                </a:lnTo>
                <a:lnTo>
                  <a:pt x="605529" y="147699"/>
                </a:lnTo>
                <a:lnTo>
                  <a:pt x="619833" y="148334"/>
                </a:lnTo>
                <a:lnTo>
                  <a:pt x="665969" y="163254"/>
                </a:lnTo>
                <a:lnTo>
                  <a:pt x="696252" y="192257"/>
                </a:lnTo>
                <a:lnTo>
                  <a:pt x="711962" y="228816"/>
                </a:lnTo>
                <a:lnTo>
                  <a:pt x="715340" y="256741"/>
                </a:lnTo>
                <a:lnTo>
                  <a:pt x="715340" y="3785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6" name="object 196"/>
          <p:cNvGrpSpPr/>
          <p:nvPr/>
        </p:nvGrpSpPr>
        <p:grpSpPr>
          <a:xfrm>
            <a:off x="1824433" y="4236889"/>
            <a:ext cx="107314" cy="387350"/>
            <a:chOff x="1824433" y="4236889"/>
            <a:chExt cx="107314" cy="387350"/>
          </a:xfrm>
        </p:grpSpPr>
        <p:sp>
          <p:nvSpPr>
            <p:cNvPr id="197" name="object 197"/>
            <p:cNvSpPr/>
            <p:nvPr/>
          </p:nvSpPr>
          <p:spPr>
            <a:xfrm>
              <a:off x="1836263" y="4339587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19" h="273050">
                  <a:moveTo>
                    <a:pt x="1386" y="272450"/>
                  </a:moveTo>
                  <a:lnTo>
                    <a:pt x="1386" y="266136"/>
                  </a:lnTo>
                  <a:lnTo>
                    <a:pt x="4671" y="266136"/>
                  </a:lnTo>
                  <a:lnTo>
                    <a:pt x="7598" y="264903"/>
                  </a:lnTo>
                  <a:lnTo>
                    <a:pt x="20175" y="242571"/>
                  </a:lnTo>
                  <a:lnTo>
                    <a:pt x="21100" y="238567"/>
                  </a:lnTo>
                  <a:lnTo>
                    <a:pt x="21562" y="234871"/>
                  </a:lnTo>
                  <a:lnTo>
                    <a:pt x="21562" y="231482"/>
                  </a:lnTo>
                  <a:lnTo>
                    <a:pt x="21562" y="56677"/>
                  </a:lnTo>
                  <a:lnTo>
                    <a:pt x="21562" y="49592"/>
                  </a:lnTo>
                  <a:lnTo>
                    <a:pt x="20483" y="42815"/>
                  </a:lnTo>
                  <a:lnTo>
                    <a:pt x="18327" y="36347"/>
                  </a:lnTo>
                  <a:lnTo>
                    <a:pt x="16274" y="29775"/>
                  </a:lnTo>
                  <a:lnTo>
                    <a:pt x="10164" y="26233"/>
                  </a:lnTo>
                  <a:lnTo>
                    <a:pt x="0" y="25720"/>
                  </a:lnTo>
                  <a:lnTo>
                    <a:pt x="0" y="20175"/>
                  </a:lnTo>
                  <a:lnTo>
                    <a:pt x="63145" y="0"/>
                  </a:lnTo>
                  <a:lnTo>
                    <a:pt x="63145" y="231482"/>
                  </a:lnTo>
                  <a:lnTo>
                    <a:pt x="63145" y="234871"/>
                  </a:lnTo>
                  <a:lnTo>
                    <a:pt x="79933" y="266136"/>
                  </a:lnTo>
                  <a:lnTo>
                    <a:pt x="83321" y="266136"/>
                  </a:lnTo>
                  <a:lnTo>
                    <a:pt x="83321" y="272450"/>
                  </a:lnTo>
                  <a:lnTo>
                    <a:pt x="1386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8" name="object 19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900" y="4236889"/>
              <a:ext cx="83571" cy="82955"/>
            </a:xfrm>
            <a:prstGeom prst="rect">
              <a:avLst/>
            </a:prstGeom>
          </p:spPr>
        </p:pic>
      </p:grpSp>
      <p:sp>
        <p:nvSpPr>
          <p:cNvPr id="199" name="object 199"/>
          <p:cNvSpPr/>
          <p:nvPr/>
        </p:nvSpPr>
        <p:spPr>
          <a:xfrm>
            <a:off x="1997106" y="4192503"/>
            <a:ext cx="570865" cy="424180"/>
          </a:xfrm>
          <a:custGeom>
            <a:avLst/>
            <a:gdLst/>
            <a:ahLst/>
            <a:cxnLst/>
            <a:rect l="l" t="t" r="r" b="b"/>
            <a:pathLst>
              <a:path w="570864" h="424179">
                <a:moveTo>
                  <a:pt x="238567" y="396893"/>
                </a:moveTo>
                <a:lnTo>
                  <a:pt x="235179" y="396893"/>
                </a:lnTo>
                <a:lnTo>
                  <a:pt x="231996" y="397612"/>
                </a:lnTo>
                <a:lnTo>
                  <a:pt x="229018" y="399049"/>
                </a:lnTo>
                <a:lnTo>
                  <a:pt x="226143" y="400487"/>
                </a:lnTo>
                <a:lnTo>
                  <a:pt x="222806" y="402284"/>
                </a:lnTo>
                <a:lnTo>
                  <a:pt x="219007" y="404440"/>
                </a:lnTo>
                <a:lnTo>
                  <a:pt x="213261" y="407616"/>
                </a:lnTo>
                <a:lnTo>
                  <a:pt x="172880" y="422344"/>
                </a:lnTo>
                <a:lnTo>
                  <a:pt x="148931" y="423999"/>
                </a:lnTo>
                <a:lnTo>
                  <a:pt x="133135" y="423354"/>
                </a:lnTo>
                <a:lnTo>
                  <a:pt x="89327" y="413681"/>
                </a:lnTo>
                <a:lnTo>
                  <a:pt x="52451" y="393380"/>
                </a:lnTo>
                <a:lnTo>
                  <a:pt x="24372" y="364358"/>
                </a:lnTo>
                <a:lnTo>
                  <a:pt x="6237" y="328261"/>
                </a:lnTo>
                <a:lnTo>
                  <a:pt x="0" y="287081"/>
                </a:lnTo>
                <a:lnTo>
                  <a:pt x="606" y="273682"/>
                </a:lnTo>
                <a:lnTo>
                  <a:pt x="9702" y="235333"/>
                </a:lnTo>
                <a:lnTo>
                  <a:pt x="29252" y="201575"/>
                </a:lnTo>
                <a:lnTo>
                  <a:pt x="58332" y="174728"/>
                </a:lnTo>
                <a:lnTo>
                  <a:pt x="96865" y="156574"/>
                </a:lnTo>
                <a:lnTo>
                  <a:pt x="143848" y="150163"/>
                </a:lnTo>
                <a:lnTo>
                  <a:pt x="154995" y="150500"/>
                </a:lnTo>
                <a:lnTo>
                  <a:pt x="195135" y="160828"/>
                </a:lnTo>
                <a:lnTo>
                  <a:pt x="210177" y="168028"/>
                </a:lnTo>
                <a:lnTo>
                  <a:pt x="213822" y="169723"/>
                </a:lnTo>
                <a:lnTo>
                  <a:pt x="217313" y="170955"/>
                </a:lnTo>
                <a:lnTo>
                  <a:pt x="220907" y="172187"/>
                </a:lnTo>
                <a:lnTo>
                  <a:pt x="224603" y="172803"/>
                </a:lnTo>
                <a:lnTo>
                  <a:pt x="228402" y="172803"/>
                </a:lnTo>
                <a:lnTo>
                  <a:pt x="228402" y="220855"/>
                </a:lnTo>
                <a:lnTo>
                  <a:pt x="222088" y="220855"/>
                </a:lnTo>
                <a:lnTo>
                  <a:pt x="220034" y="212847"/>
                </a:lnTo>
                <a:lnTo>
                  <a:pt x="216235" y="205813"/>
                </a:lnTo>
                <a:lnTo>
                  <a:pt x="210690" y="199755"/>
                </a:lnTo>
                <a:lnTo>
                  <a:pt x="205249" y="193595"/>
                </a:lnTo>
                <a:lnTo>
                  <a:pt x="198934" y="188410"/>
                </a:lnTo>
                <a:lnTo>
                  <a:pt x="191747" y="184200"/>
                </a:lnTo>
                <a:lnTo>
                  <a:pt x="184662" y="179990"/>
                </a:lnTo>
                <a:lnTo>
                  <a:pt x="176910" y="176859"/>
                </a:lnTo>
                <a:lnTo>
                  <a:pt x="168491" y="174805"/>
                </a:lnTo>
                <a:lnTo>
                  <a:pt x="160071" y="172649"/>
                </a:lnTo>
                <a:lnTo>
                  <a:pt x="151857" y="171571"/>
                </a:lnTo>
                <a:lnTo>
                  <a:pt x="143848" y="171571"/>
                </a:lnTo>
                <a:lnTo>
                  <a:pt x="131306" y="172148"/>
                </a:lnTo>
                <a:lnTo>
                  <a:pt x="89068" y="185721"/>
                </a:lnTo>
                <a:lnTo>
                  <a:pt x="60373" y="212490"/>
                </a:lnTo>
                <a:lnTo>
                  <a:pt x="44673" y="248048"/>
                </a:lnTo>
                <a:lnTo>
                  <a:pt x="41121" y="277533"/>
                </a:lnTo>
                <a:lnTo>
                  <a:pt x="41593" y="289180"/>
                </a:lnTo>
                <a:lnTo>
                  <a:pt x="52855" y="334306"/>
                </a:lnTo>
                <a:lnTo>
                  <a:pt x="77844" y="371827"/>
                </a:lnTo>
                <a:lnTo>
                  <a:pt x="115134" y="396460"/>
                </a:lnTo>
                <a:lnTo>
                  <a:pt x="150163" y="402438"/>
                </a:lnTo>
                <a:lnTo>
                  <a:pt x="158836" y="402130"/>
                </a:lnTo>
                <a:lnTo>
                  <a:pt x="196444" y="391657"/>
                </a:lnTo>
                <a:lnTo>
                  <a:pt x="228915" y="359673"/>
                </a:lnTo>
                <a:lnTo>
                  <a:pt x="232252" y="347609"/>
                </a:lnTo>
                <a:lnTo>
                  <a:pt x="238567" y="347609"/>
                </a:lnTo>
                <a:lnTo>
                  <a:pt x="238567" y="396893"/>
                </a:lnTo>
                <a:close/>
              </a:path>
              <a:path w="570864" h="424179">
                <a:moveTo>
                  <a:pt x="550132" y="378566"/>
                </a:moveTo>
                <a:lnTo>
                  <a:pt x="550132" y="381954"/>
                </a:lnTo>
                <a:lnTo>
                  <a:pt x="550543" y="385650"/>
                </a:lnTo>
                <a:lnTo>
                  <a:pt x="566920" y="413219"/>
                </a:lnTo>
                <a:lnTo>
                  <a:pt x="570308" y="413219"/>
                </a:lnTo>
                <a:lnTo>
                  <a:pt x="570308" y="419533"/>
                </a:lnTo>
                <a:lnTo>
                  <a:pt x="488989" y="419533"/>
                </a:lnTo>
                <a:lnTo>
                  <a:pt x="488989" y="413219"/>
                </a:lnTo>
                <a:lnTo>
                  <a:pt x="491864" y="413219"/>
                </a:lnTo>
                <a:lnTo>
                  <a:pt x="494533" y="411986"/>
                </a:lnTo>
                <a:lnTo>
                  <a:pt x="496997" y="409522"/>
                </a:lnTo>
                <a:lnTo>
                  <a:pt x="499564" y="406955"/>
                </a:lnTo>
                <a:lnTo>
                  <a:pt x="501772" y="403978"/>
                </a:lnTo>
                <a:lnTo>
                  <a:pt x="503620" y="400590"/>
                </a:lnTo>
                <a:lnTo>
                  <a:pt x="505571" y="397201"/>
                </a:lnTo>
                <a:lnTo>
                  <a:pt x="506957" y="393556"/>
                </a:lnTo>
                <a:lnTo>
                  <a:pt x="507778" y="389654"/>
                </a:lnTo>
                <a:lnTo>
                  <a:pt x="508703" y="385650"/>
                </a:lnTo>
                <a:lnTo>
                  <a:pt x="509165" y="381954"/>
                </a:lnTo>
                <a:lnTo>
                  <a:pt x="509165" y="378566"/>
                </a:lnTo>
                <a:lnTo>
                  <a:pt x="509165" y="261207"/>
                </a:lnTo>
                <a:lnTo>
                  <a:pt x="502850" y="221471"/>
                </a:lnTo>
                <a:lnTo>
                  <a:pt x="480191" y="187810"/>
                </a:lnTo>
                <a:lnTo>
                  <a:pt x="440917" y="171292"/>
                </a:lnTo>
                <a:lnTo>
                  <a:pt x="434006" y="170955"/>
                </a:lnTo>
                <a:lnTo>
                  <a:pt x="427094" y="171292"/>
                </a:lnTo>
                <a:lnTo>
                  <a:pt x="387994" y="186770"/>
                </a:lnTo>
                <a:lnTo>
                  <a:pt x="362726" y="221182"/>
                </a:lnTo>
                <a:lnTo>
                  <a:pt x="359001" y="244111"/>
                </a:lnTo>
                <a:lnTo>
                  <a:pt x="359001" y="378566"/>
                </a:lnTo>
                <a:lnTo>
                  <a:pt x="359001" y="381954"/>
                </a:lnTo>
                <a:lnTo>
                  <a:pt x="375789" y="413219"/>
                </a:lnTo>
                <a:lnTo>
                  <a:pt x="379177" y="413219"/>
                </a:lnTo>
                <a:lnTo>
                  <a:pt x="379177" y="419533"/>
                </a:lnTo>
                <a:lnTo>
                  <a:pt x="297088" y="419533"/>
                </a:lnTo>
                <a:lnTo>
                  <a:pt x="297088" y="413219"/>
                </a:lnTo>
                <a:lnTo>
                  <a:pt x="300065" y="413219"/>
                </a:lnTo>
                <a:lnTo>
                  <a:pt x="302786" y="411986"/>
                </a:lnTo>
                <a:lnTo>
                  <a:pt x="305250" y="409522"/>
                </a:lnTo>
                <a:lnTo>
                  <a:pt x="307817" y="406955"/>
                </a:lnTo>
                <a:lnTo>
                  <a:pt x="310025" y="403978"/>
                </a:lnTo>
                <a:lnTo>
                  <a:pt x="311873" y="400590"/>
                </a:lnTo>
                <a:lnTo>
                  <a:pt x="313824" y="397201"/>
                </a:lnTo>
                <a:lnTo>
                  <a:pt x="315210" y="393556"/>
                </a:lnTo>
                <a:lnTo>
                  <a:pt x="316031" y="389654"/>
                </a:lnTo>
                <a:lnTo>
                  <a:pt x="316853" y="385650"/>
                </a:lnTo>
                <a:lnTo>
                  <a:pt x="317263" y="381954"/>
                </a:lnTo>
                <a:lnTo>
                  <a:pt x="317263" y="378566"/>
                </a:lnTo>
                <a:lnTo>
                  <a:pt x="317263" y="56215"/>
                </a:lnTo>
                <a:lnTo>
                  <a:pt x="317263" y="49027"/>
                </a:lnTo>
                <a:lnTo>
                  <a:pt x="316237" y="42302"/>
                </a:lnTo>
                <a:lnTo>
                  <a:pt x="314183" y="36039"/>
                </a:lnTo>
                <a:lnTo>
                  <a:pt x="312130" y="29673"/>
                </a:lnTo>
                <a:lnTo>
                  <a:pt x="306020" y="26284"/>
                </a:lnTo>
                <a:lnTo>
                  <a:pt x="295855" y="25874"/>
                </a:lnTo>
                <a:lnTo>
                  <a:pt x="295855" y="19559"/>
                </a:lnTo>
                <a:lnTo>
                  <a:pt x="359001" y="0"/>
                </a:lnTo>
                <a:lnTo>
                  <a:pt x="359001" y="182352"/>
                </a:lnTo>
                <a:lnTo>
                  <a:pt x="361876" y="178964"/>
                </a:lnTo>
                <a:lnTo>
                  <a:pt x="387032" y="160020"/>
                </a:lnTo>
                <a:lnTo>
                  <a:pt x="393603" y="156426"/>
                </a:lnTo>
                <a:lnTo>
                  <a:pt x="431830" y="147920"/>
                </a:lnTo>
                <a:lnTo>
                  <a:pt x="440320" y="147699"/>
                </a:lnTo>
                <a:lnTo>
                  <a:pt x="454624" y="148334"/>
                </a:lnTo>
                <a:lnTo>
                  <a:pt x="500761" y="163254"/>
                </a:lnTo>
                <a:lnTo>
                  <a:pt x="531044" y="192257"/>
                </a:lnTo>
                <a:lnTo>
                  <a:pt x="546754" y="228816"/>
                </a:lnTo>
                <a:lnTo>
                  <a:pt x="550132" y="256741"/>
                </a:lnTo>
                <a:lnTo>
                  <a:pt x="550132" y="3785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824050" y="4192503"/>
            <a:ext cx="274955" cy="419734"/>
          </a:xfrm>
          <a:custGeom>
            <a:avLst/>
            <a:gdLst/>
            <a:ahLst/>
            <a:cxnLst/>
            <a:rect l="l" t="t" r="r" b="b"/>
            <a:pathLst>
              <a:path w="274955" h="419735">
                <a:moveTo>
                  <a:pt x="254276" y="378566"/>
                </a:moveTo>
                <a:lnTo>
                  <a:pt x="254276" y="381954"/>
                </a:lnTo>
                <a:lnTo>
                  <a:pt x="254687" y="385650"/>
                </a:lnTo>
                <a:lnTo>
                  <a:pt x="271064" y="413219"/>
                </a:lnTo>
                <a:lnTo>
                  <a:pt x="274452" y="413219"/>
                </a:lnTo>
                <a:lnTo>
                  <a:pt x="274452" y="419533"/>
                </a:lnTo>
                <a:lnTo>
                  <a:pt x="193133" y="419533"/>
                </a:lnTo>
                <a:lnTo>
                  <a:pt x="193133" y="413219"/>
                </a:lnTo>
                <a:lnTo>
                  <a:pt x="196008" y="413219"/>
                </a:lnTo>
                <a:lnTo>
                  <a:pt x="198677" y="411986"/>
                </a:lnTo>
                <a:lnTo>
                  <a:pt x="201142" y="409522"/>
                </a:lnTo>
                <a:lnTo>
                  <a:pt x="203709" y="406955"/>
                </a:lnTo>
                <a:lnTo>
                  <a:pt x="205916" y="403978"/>
                </a:lnTo>
                <a:lnTo>
                  <a:pt x="207764" y="400590"/>
                </a:lnTo>
                <a:lnTo>
                  <a:pt x="209715" y="397201"/>
                </a:lnTo>
                <a:lnTo>
                  <a:pt x="211101" y="393556"/>
                </a:lnTo>
                <a:lnTo>
                  <a:pt x="211923" y="389654"/>
                </a:lnTo>
                <a:lnTo>
                  <a:pt x="212847" y="385650"/>
                </a:lnTo>
                <a:lnTo>
                  <a:pt x="213309" y="381954"/>
                </a:lnTo>
                <a:lnTo>
                  <a:pt x="213309" y="378566"/>
                </a:lnTo>
                <a:lnTo>
                  <a:pt x="213309" y="261207"/>
                </a:lnTo>
                <a:lnTo>
                  <a:pt x="212914" y="250176"/>
                </a:lnTo>
                <a:lnTo>
                  <a:pt x="199563" y="205839"/>
                </a:lnTo>
                <a:lnTo>
                  <a:pt x="165564" y="176345"/>
                </a:lnTo>
                <a:lnTo>
                  <a:pt x="138150" y="170955"/>
                </a:lnTo>
                <a:lnTo>
                  <a:pt x="131239" y="171292"/>
                </a:lnTo>
                <a:lnTo>
                  <a:pt x="92138" y="186770"/>
                </a:lnTo>
                <a:lnTo>
                  <a:pt x="66870" y="221182"/>
                </a:lnTo>
                <a:lnTo>
                  <a:pt x="63145" y="244111"/>
                </a:lnTo>
                <a:lnTo>
                  <a:pt x="63145" y="378566"/>
                </a:lnTo>
                <a:lnTo>
                  <a:pt x="63145" y="381954"/>
                </a:lnTo>
                <a:lnTo>
                  <a:pt x="79933" y="413219"/>
                </a:lnTo>
                <a:lnTo>
                  <a:pt x="83321" y="413219"/>
                </a:lnTo>
                <a:lnTo>
                  <a:pt x="83321" y="419533"/>
                </a:lnTo>
                <a:lnTo>
                  <a:pt x="1232" y="419533"/>
                </a:lnTo>
                <a:lnTo>
                  <a:pt x="1232" y="413219"/>
                </a:lnTo>
                <a:lnTo>
                  <a:pt x="4209" y="413219"/>
                </a:lnTo>
                <a:lnTo>
                  <a:pt x="6930" y="411986"/>
                </a:lnTo>
                <a:lnTo>
                  <a:pt x="9394" y="409522"/>
                </a:lnTo>
                <a:lnTo>
                  <a:pt x="11961" y="406955"/>
                </a:lnTo>
                <a:lnTo>
                  <a:pt x="14169" y="403978"/>
                </a:lnTo>
                <a:lnTo>
                  <a:pt x="16017" y="400590"/>
                </a:lnTo>
                <a:lnTo>
                  <a:pt x="17968" y="397201"/>
                </a:lnTo>
                <a:lnTo>
                  <a:pt x="19354" y="393556"/>
                </a:lnTo>
                <a:lnTo>
                  <a:pt x="20175" y="389654"/>
                </a:lnTo>
                <a:lnTo>
                  <a:pt x="20997" y="385650"/>
                </a:lnTo>
                <a:lnTo>
                  <a:pt x="21408" y="381954"/>
                </a:lnTo>
                <a:lnTo>
                  <a:pt x="21408" y="378566"/>
                </a:lnTo>
                <a:lnTo>
                  <a:pt x="21408" y="56215"/>
                </a:lnTo>
                <a:lnTo>
                  <a:pt x="21408" y="49027"/>
                </a:lnTo>
                <a:lnTo>
                  <a:pt x="20381" y="42302"/>
                </a:lnTo>
                <a:lnTo>
                  <a:pt x="18327" y="36039"/>
                </a:lnTo>
                <a:lnTo>
                  <a:pt x="16274" y="29673"/>
                </a:lnTo>
                <a:lnTo>
                  <a:pt x="10164" y="26284"/>
                </a:lnTo>
                <a:lnTo>
                  <a:pt x="0" y="25874"/>
                </a:lnTo>
                <a:lnTo>
                  <a:pt x="0" y="19559"/>
                </a:lnTo>
                <a:lnTo>
                  <a:pt x="63145" y="0"/>
                </a:lnTo>
                <a:lnTo>
                  <a:pt x="63145" y="182352"/>
                </a:lnTo>
                <a:lnTo>
                  <a:pt x="66020" y="178964"/>
                </a:lnTo>
                <a:lnTo>
                  <a:pt x="91176" y="160020"/>
                </a:lnTo>
                <a:lnTo>
                  <a:pt x="97747" y="156426"/>
                </a:lnTo>
                <a:lnTo>
                  <a:pt x="135974" y="147920"/>
                </a:lnTo>
                <a:lnTo>
                  <a:pt x="144464" y="147699"/>
                </a:lnTo>
                <a:lnTo>
                  <a:pt x="158769" y="148334"/>
                </a:lnTo>
                <a:lnTo>
                  <a:pt x="204905" y="163254"/>
                </a:lnTo>
                <a:lnTo>
                  <a:pt x="235188" y="192257"/>
                </a:lnTo>
                <a:lnTo>
                  <a:pt x="250898" y="228816"/>
                </a:lnTo>
                <a:lnTo>
                  <a:pt x="254276" y="256741"/>
                </a:lnTo>
                <a:lnTo>
                  <a:pt x="254276" y="3785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1" name="object 201"/>
          <p:cNvGrpSpPr/>
          <p:nvPr/>
        </p:nvGrpSpPr>
        <p:grpSpPr>
          <a:xfrm>
            <a:off x="3158461" y="4330837"/>
            <a:ext cx="257175" cy="297815"/>
            <a:chOff x="3158461" y="4330837"/>
            <a:chExt cx="257175" cy="297815"/>
          </a:xfrm>
        </p:grpSpPr>
        <p:sp>
          <p:nvSpPr>
            <p:cNvPr id="202" name="object 202"/>
            <p:cNvSpPr/>
            <p:nvPr/>
          </p:nvSpPr>
          <p:spPr>
            <a:xfrm>
              <a:off x="3170291" y="4342667"/>
              <a:ext cx="233679" cy="274320"/>
            </a:xfrm>
            <a:custGeom>
              <a:avLst/>
              <a:gdLst/>
              <a:ahLst/>
              <a:cxnLst/>
              <a:rect l="l" t="t" r="r" b="b"/>
              <a:pathLst>
                <a:path w="233679" h="274320">
                  <a:moveTo>
                    <a:pt x="172341" y="269370"/>
                  </a:moveTo>
                  <a:lnTo>
                    <a:pt x="172341" y="237181"/>
                  </a:lnTo>
                  <a:lnTo>
                    <a:pt x="169107" y="240415"/>
                  </a:lnTo>
                  <a:lnTo>
                    <a:pt x="160954" y="247846"/>
                  </a:lnTo>
                  <a:lnTo>
                    <a:pt x="122133" y="268898"/>
                  </a:lnTo>
                  <a:lnTo>
                    <a:pt x="83321" y="273836"/>
                  </a:lnTo>
                  <a:lnTo>
                    <a:pt x="72694" y="273518"/>
                  </a:lnTo>
                  <a:lnTo>
                    <a:pt x="31110" y="262670"/>
                  </a:lnTo>
                  <a:lnTo>
                    <a:pt x="4774" y="233484"/>
                  </a:lnTo>
                  <a:lnTo>
                    <a:pt x="0" y="208226"/>
                  </a:lnTo>
                  <a:lnTo>
                    <a:pt x="731" y="197773"/>
                  </a:lnTo>
                  <a:lnTo>
                    <a:pt x="18202" y="162349"/>
                  </a:lnTo>
                  <a:lnTo>
                    <a:pt x="57119" y="135204"/>
                  </a:lnTo>
                  <a:lnTo>
                    <a:pt x="99338" y="118282"/>
                  </a:lnTo>
                  <a:lnTo>
                    <a:pt x="152358" y="102832"/>
                  </a:lnTo>
                  <a:lnTo>
                    <a:pt x="172341" y="97798"/>
                  </a:lnTo>
                  <a:lnTo>
                    <a:pt x="171186" y="86074"/>
                  </a:lnTo>
                  <a:lnTo>
                    <a:pt x="152589" y="44625"/>
                  </a:lnTo>
                  <a:lnTo>
                    <a:pt x="116126" y="23102"/>
                  </a:lnTo>
                  <a:lnTo>
                    <a:pt x="99749" y="20175"/>
                  </a:lnTo>
                  <a:lnTo>
                    <a:pt x="93486" y="20175"/>
                  </a:lnTo>
                  <a:lnTo>
                    <a:pt x="49335" y="32958"/>
                  </a:lnTo>
                  <a:lnTo>
                    <a:pt x="43278" y="38195"/>
                  </a:lnTo>
                  <a:lnTo>
                    <a:pt x="37220" y="43431"/>
                  </a:lnTo>
                  <a:lnTo>
                    <a:pt x="32086" y="49130"/>
                  </a:lnTo>
                  <a:lnTo>
                    <a:pt x="27876" y="55290"/>
                  </a:lnTo>
                  <a:lnTo>
                    <a:pt x="23666" y="61348"/>
                  </a:lnTo>
                  <a:lnTo>
                    <a:pt x="20278" y="67098"/>
                  </a:lnTo>
                  <a:lnTo>
                    <a:pt x="17711" y="72540"/>
                  </a:lnTo>
                  <a:lnTo>
                    <a:pt x="12013" y="72540"/>
                  </a:lnTo>
                  <a:lnTo>
                    <a:pt x="12013" y="26490"/>
                  </a:lnTo>
                  <a:lnTo>
                    <a:pt x="15401" y="26079"/>
                  </a:lnTo>
                  <a:lnTo>
                    <a:pt x="18533" y="25052"/>
                  </a:lnTo>
                  <a:lnTo>
                    <a:pt x="21408" y="23409"/>
                  </a:lnTo>
                  <a:lnTo>
                    <a:pt x="24385" y="21664"/>
                  </a:lnTo>
                  <a:lnTo>
                    <a:pt x="27979" y="19970"/>
                  </a:lnTo>
                  <a:lnTo>
                    <a:pt x="58063" y="7238"/>
                  </a:lnTo>
                  <a:lnTo>
                    <a:pt x="67121" y="4071"/>
                  </a:lnTo>
                  <a:lnTo>
                    <a:pt x="77815" y="1809"/>
                  </a:lnTo>
                  <a:lnTo>
                    <a:pt x="90146" y="452"/>
                  </a:lnTo>
                  <a:lnTo>
                    <a:pt x="104113" y="0"/>
                  </a:lnTo>
                  <a:lnTo>
                    <a:pt x="120679" y="558"/>
                  </a:lnTo>
                  <a:lnTo>
                    <a:pt x="160328" y="8932"/>
                  </a:lnTo>
                  <a:lnTo>
                    <a:pt x="193441" y="32188"/>
                  </a:lnTo>
                  <a:lnTo>
                    <a:pt x="210527" y="74677"/>
                  </a:lnTo>
                  <a:lnTo>
                    <a:pt x="212693" y="103497"/>
                  </a:lnTo>
                  <a:lnTo>
                    <a:pt x="212693" y="228402"/>
                  </a:lnTo>
                  <a:lnTo>
                    <a:pt x="212693" y="236821"/>
                  </a:lnTo>
                  <a:lnTo>
                    <a:pt x="214592" y="244727"/>
                  </a:lnTo>
                  <a:lnTo>
                    <a:pt x="218391" y="252120"/>
                  </a:lnTo>
                  <a:lnTo>
                    <a:pt x="222190" y="259410"/>
                  </a:lnTo>
                  <a:lnTo>
                    <a:pt x="227221" y="263055"/>
                  </a:lnTo>
                  <a:lnTo>
                    <a:pt x="233485" y="263055"/>
                  </a:lnTo>
                  <a:lnTo>
                    <a:pt x="233485" y="269370"/>
                  </a:lnTo>
                  <a:lnTo>
                    <a:pt x="172341" y="26937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3" name="object 20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98967" y="4450044"/>
              <a:ext cx="155495" cy="154263"/>
            </a:xfrm>
            <a:prstGeom prst="rect">
              <a:avLst/>
            </a:prstGeom>
          </p:spPr>
        </p:pic>
      </p:grpSp>
      <p:sp>
        <p:nvSpPr>
          <p:cNvPr id="204" name="object 204"/>
          <p:cNvSpPr/>
          <p:nvPr/>
        </p:nvSpPr>
        <p:spPr>
          <a:xfrm>
            <a:off x="3474310" y="4342667"/>
            <a:ext cx="211454" cy="274955"/>
          </a:xfrm>
          <a:custGeom>
            <a:avLst/>
            <a:gdLst/>
            <a:ahLst/>
            <a:cxnLst/>
            <a:rect l="l" t="t" r="r" b="b"/>
            <a:pathLst>
              <a:path w="211454" h="274954">
                <a:moveTo>
                  <a:pt x="210845" y="197445"/>
                </a:moveTo>
                <a:lnTo>
                  <a:pt x="198071" y="234505"/>
                </a:lnTo>
                <a:lnTo>
                  <a:pt x="164833" y="261361"/>
                </a:lnTo>
                <a:lnTo>
                  <a:pt x="127369" y="272950"/>
                </a:lnTo>
                <a:lnTo>
                  <a:pt x="106115" y="274452"/>
                </a:lnTo>
                <a:lnTo>
                  <a:pt x="93120" y="274000"/>
                </a:lnTo>
                <a:lnTo>
                  <a:pt x="53596" y="263565"/>
                </a:lnTo>
                <a:lnTo>
                  <a:pt x="32804" y="252274"/>
                </a:lnTo>
                <a:lnTo>
                  <a:pt x="27363" y="248989"/>
                </a:lnTo>
                <a:lnTo>
                  <a:pt x="22332" y="246216"/>
                </a:lnTo>
                <a:lnTo>
                  <a:pt x="17711" y="243957"/>
                </a:lnTo>
                <a:lnTo>
                  <a:pt x="13091" y="241596"/>
                </a:lnTo>
                <a:lnTo>
                  <a:pt x="8060" y="240415"/>
                </a:lnTo>
                <a:lnTo>
                  <a:pt x="2618" y="240415"/>
                </a:lnTo>
                <a:lnTo>
                  <a:pt x="2618" y="192363"/>
                </a:lnTo>
                <a:lnTo>
                  <a:pt x="8932" y="192363"/>
                </a:lnTo>
                <a:lnTo>
                  <a:pt x="10165" y="198318"/>
                </a:lnTo>
                <a:lnTo>
                  <a:pt x="13809" y="204787"/>
                </a:lnTo>
                <a:lnTo>
                  <a:pt x="42046" y="230866"/>
                </a:lnTo>
                <a:lnTo>
                  <a:pt x="78171" y="248279"/>
                </a:lnTo>
                <a:lnTo>
                  <a:pt x="101649" y="251658"/>
                </a:lnTo>
                <a:lnTo>
                  <a:pt x="109247" y="251658"/>
                </a:lnTo>
                <a:lnTo>
                  <a:pt x="116999" y="250836"/>
                </a:lnTo>
                <a:lnTo>
                  <a:pt x="124905" y="249194"/>
                </a:lnTo>
                <a:lnTo>
                  <a:pt x="132913" y="247551"/>
                </a:lnTo>
                <a:lnTo>
                  <a:pt x="140152" y="244830"/>
                </a:lnTo>
                <a:lnTo>
                  <a:pt x="146621" y="241031"/>
                </a:lnTo>
                <a:lnTo>
                  <a:pt x="153192" y="237232"/>
                </a:lnTo>
                <a:lnTo>
                  <a:pt x="158685" y="232509"/>
                </a:lnTo>
                <a:lnTo>
                  <a:pt x="163100" y="226862"/>
                </a:lnTo>
                <a:lnTo>
                  <a:pt x="167515" y="221112"/>
                </a:lnTo>
                <a:lnTo>
                  <a:pt x="169723" y="214233"/>
                </a:lnTo>
                <a:lnTo>
                  <a:pt x="169723" y="206224"/>
                </a:lnTo>
                <a:lnTo>
                  <a:pt x="169723" y="198318"/>
                </a:lnTo>
                <a:lnTo>
                  <a:pt x="167413" y="191439"/>
                </a:lnTo>
                <a:lnTo>
                  <a:pt x="162792" y="185586"/>
                </a:lnTo>
                <a:lnTo>
                  <a:pt x="158172" y="179631"/>
                </a:lnTo>
                <a:lnTo>
                  <a:pt x="120592" y="158326"/>
                </a:lnTo>
                <a:lnTo>
                  <a:pt x="84611" y="146312"/>
                </a:lnTo>
                <a:lnTo>
                  <a:pt x="76314" y="143540"/>
                </a:lnTo>
                <a:lnTo>
                  <a:pt x="36559" y="126849"/>
                </a:lnTo>
                <a:lnTo>
                  <a:pt x="4591" y="95498"/>
                </a:lnTo>
                <a:lnTo>
                  <a:pt x="0" y="72540"/>
                </a:lnTo>
                <a:lnTo>
                  <a:pt x="336" y="65378"/>
                </a:lnTo>
                <a:lnTo>
                  <a:pt x="17374" y="26942"/>
                </a:lnTo>
                <a:lnTo>
                  <a:pt x="54982" y="6006"/>
                </a:lnTo>
                <a:lnTo>
                  <a:pt x="102265" y="0"/>
                </a:lnTo>
                <a:lnTo>
                  <a:pt x="113893" y="259"/>
                </a:lnTo>
                <a:lnTo>
                  <a:pt x="156940" y="9651"/>
                </a:lnTo>
                <a:lnTo>
                  <a:pt x="166591" y="14682"/>
                </a:lnTo>
                <a:lnTo>
                  <a:pt x="170391" y="16273"/>
                </a:lnTo>
                <a:lnTo>
                  <a:pt x="174189" y="17403"/>
                </a:lnTo>
                <a:lnTo>
                  <a:pt x="177988" y="18430"/>
                </a:lnTo>
                <a:lnTo>
                  <a:pt x="182198" y="18943"/>
                </a:lnTo>
                <a:lnTo>
                  <a:pt x="186818" y="18943"/>
                </a:lnTo>
                <a:lnTo>
                  <a:pt x="186818" y="63145"/>
                </a:lnTo>
                <a:lnTo>
                  <a:pt x="181736" y="63145"/>
                </a:lnTo>
                <a:lnTo>
                  <a:pt x="175287" y="53317"/>
                </a:lnTo>
                <a:lnTo>
                  <a:pt x="167336" y="44779"/>
                </a:lnTo>
                <a:lnTo>
                  <a:pt x="123365" y="23486"/>
                </a:lnTo>
                <a:lnTo>
                  <a:pt x="99184" y="20791"/>
                </a:lnTo>
                <a:lnTo>
                  <a:pt x="91532" y="21051"/>
                </a:lnTo>
                <a:lnTo>
                  <a:pt x="53288" y="34961"/>
                </a:lnTo>
                <a:lnTo>
                  <a:pt x="39119" y="58730"/>
                </a:lnTo>
                <a:lnTo>
                  <a:pt x="39119" y="63761"/>
                </a:lnTo>
                <a:lnTo>
                  <a:pt x="39119" y="70846"/>
                </a:lnTo>
                <a:lnTo>
                  <a:pt x="66842" y="98077"/>
                </a:lnTo>
                <a:lnTo>
                  <a:pt x="105220" y="113238"/>
                </a:lnTo>
                <a:lnTo>
                  <a:pt x="112430" y="115510"/>
                </a:lnTo>
                <a:lnTo>
                  <a:pt x="121218" y="118349"/>
                </a:lnTo>
                <a:lnTo>
                  <a:pt x="164448" y="135031"/>
                </a:lnTo>
                <a:lnTo>
                  <a:pt x="197205" y="159933"/>
                </a:lnTo>
                <a:lnTo>
                  <a:pt x="210286" y="188618"/>
                </a:lnTo>
                <a:lnTo>
                  <a:pt x="210845" y="197445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5" name="object 205"/>
          <p:cNvGrpSpPr/>
          <p:nvPr/>
        </p:nvGrpSpPr>
        <p:grpSpPr>
          <a:xfrm>
            <a:off x="3922332" y="4181289"/>
            <a:ext cx="1282065" cy="447040"/>
            <a:chOff x="3922332" y="4181289"/>
            <a:chExt cx="1282065" cy="447040"/>
          </a:xfrm>
        </p:grpSpPr>
        <p:sp>
          <p:nvSpPr>
            <p:cNvPr id="206" name="object 206"/>
            <p:cNvSpPr/>
            <p:nvPr/>
          </p:nvSpPr>
          <p:spPr>
            <a:xfrm>
              <a:off x="3934162" y="4193119"/>
              <a:ext cx="269240" cy="423545"/>
            </a:xfrm>
            <a:custGeom>
              <a:avLst/>
              <a:gdLst/>
              <a:ahLst/>
              <a:cxnLst/>
              <a:rect l="l" t="t" r="r" b="b"/>
              <a:pathLst>
                <a:path w="269239" h="423545">
                  <a:moveTo>
                    <a:pt x="135686" y="149547"/>
                  </a:moveTo>
                  <a:lnTo>
                    <a:pt x="181630" y="155958"/>
                  </a:lnTo>
                  <a:lnTo>
                    <a:pt x="217467" y="174112"/>
                  </a:lnTo>
                  <a:lnTo>
                    <a:pt x="250349" y="211422"/>
                  </a:lnTo>
                  <a:lnTo>
                    <a:pt x="266713" y="258935"/>
                  </a:lnTo>
                  <a:lnTo>
                    <a:pt x="268754" y="283847"/>
                  </a:lnTo>
                  <a:lnTo>
                    <a:pt x="268244" y="296726"/>
                  </a:lnTo>
                  <a:lnTo>
                    <a:pt x="260591" y="334672"/>
                  </a:lnTo>
                  <a:lnTo>
                    <a:pt x="243495" y="369238"/>
                  </a:lnTo>
                  <a:lnTo>
                    <a:pt x="217005" y="397394"/>
                  </a:lnTo>
                  <a:lnTo>
                    <a:pt x="181572" y="416626"/>
                  </a:lnTo>
                  <a:lnTo>
                    <a:pt x="137534" y="423384"/>
                  </a:lnTo>
                  <a:lnTo>
                    <a:pt x="125867" y="422777"/>
                  </a:lnTo>
                  <a:lnTo>
                    <a:pt x="84832" y="408502"/>
                  </a:lnTo>
                  <a:lnTo>
                    <a:pt x="63145" y="389963"/>
                  </a:lnTo>
                  <a:lnTo>
                    <a:pt x="63145" y="418917"/>
                  </a:lnTo>
                  <a:lnTo>
                    <a:pt x="1232" y="418917"/>
                  </a:lnTo>
                  <a:lnTo>
                    <a:pt x="1232" y="412603"/>
                  </a:lnTo>
                  <a:lnTo>
                    <a:pt x="4209" y="412603"/>
                  </a:lnTo>
                  <a:lnTo>
                    <a:pt x="6930" y="411371"/>
                  </a:lnTo>
                  <a:lnTo>
                    <a:pt x="9394" y="408906"/>
                  </a:lnTo>
                  <a:lnTo>
                    <a:pt x="11961" y="406339"/>
                  </a:lnTo>
                  <a:lnTo>
                    <a:pt x="14169" y="403362"/>
                  </a:lnTo>
                  <a:lnTo>
                    <a:pt x="16017" y="399974"/>
                  </a:lnTo>
                  <a:lnTo>
                    <a:pt x="17968" y="396585"/>
                  </a:lnTo>
                  <a:lnTo>
                    <a:pt x="19354" y="392940"/>
                  </a:lnTo>
                  <a:lnTo>
                    <a:pt x="20175" y="389039"/>
                  </a:lnTo>
                  <a:lnTo>
                    <a:pt x="20997" y="385034"/>
                  </a:lnTo>
                  <a:lnTo>
                    <a:pt x="21408" y="381338"/>
                  </a:lnTo>
                  <a:lnTo>
                    <a:pt x="21408" y="377950"/>
                  </a:lnTo>
                  <a:lnTo>
                    <a:pt x="21408" y="56215"/>
                  </a:lnTo>
                  <a:lnTo>
                    <a:pt x="21408" y="49027"/>
                  </a:lnTo>
                  <a:lnTo>
                    <a:pt x="20381" y="42302"/>
                  </a:lnTo>
                  <a:lnTo>
                    <a:pt x="18327" y="36039"/>
                  </a:lnTo>
                  <a:lnTo>
                    <a:pt x="16274" y="29673"/>
                  </a:lnTo>
                  <a:lnTo>
                    <a:pt x="10164" y="26285"/>
                  </a:lnTo>
                  <a:lnTo>
                    <a:pt x="0" y="25874"/>
                  </a:lnTo>
                  <a:lnTo>
                    <a:pt x="0" y="19559"/>
                  </a:lnTo>
                  <a:lnTo>
                    <a:pt x="63145" y="0"/>
                  </a:lnTo>
                  <a:lnTo>
                    <a:pt x="63145" y="180504"/>
                  </a:lnTo>
                  <a:lnTo>
                    <a:pt x="70721" y="173660"/>
                  </a:lnTo>
                  <a:lnTo>
                    <a:pt x="107328" y="154225"/>
                  </a:lnTo>
                  <a:lnTo>
                    <a:pt x="126426" y="150067"/>
                  </a:lnTo>
                  <a:lnTo>
                    <a:pt x="135686" y="149547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7" name="object 20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85478" y="4352861"/>
              <a:ext cx="190764" cy="253910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4269820" y="43426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79" h="274320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6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7" y="240415"/>
                  </a:lnTo>
                  <a:lnTo>
                    <a:pt x="246832" y="241236"/>
                  </a:lnTo>
                  <a:lnTo>
                    <a:pt x="243649" y="242879"/>
                  </a:lnTo>
                  <a:lnTo>
                    <a:pt x="240569" y="244522"/>
                  </a:lnTo>
                  <a:lnTo>
                    <a:pt x="236924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7" y="269071"/>
                  </a:lnTo>
                  <a:lnTo>
                    <a:pt x="141846" y="273836"/>
                  </a:lnTo>
                  <a:lnTo>
                    <a:pt x="127850" y="273326"/>
                  </a:lnTo>
                  <a:lnTo>
                    <a:pt x="87941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2" y="74841"/>
                  </a:lnTo>
                  <a:lnTo>
                    <a:pt x="40380" y="34104"/>
                  </a:lnTo>
                  <a:lnTo>
                    <a:pt x="73156" y="12013"/>
                  </a:lnTo>
                  <a:lnTo>
                    <a:pt x="116675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39"/>
                  </a:lnTo>
                  <a:lnTo>
                    <a:pt x="258589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" name="object 20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97726" y="4351629"/>
              <a:ext cx="203394" cy="122074"/>
            </a:xfrm>
            <a:prstGeom prst="rect">
              <a:avLst/>
            </a:prstGeom>
          </p:spPr>
        </p:pic>
        <p:sp>
          <p:nvSpPr>
            <p:cNvPr id="210" name="object 210"/>
            <p:cNvSpPr/>
            <p:nvPr/>
          </p:nvSpPr>
          <p:spPr>
            <a:xfrm>
              <a:off x="4591500" y="43426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79" h="274320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6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7" y="240415"/>
                  </a:lnTo>
                  <a:lnTo>
                    <a:pt x="246832" y="241236"/>
                  </a:lnTo>
                  <a:lnTo>
                    <a:pt x="243649" y="242879"/>
                  </a:lnTo>
                  <a:lnTo>
                    <a:pt x="240569" y="244522"/>
                  </a:lnTo>
                  <a:lnTo>
                    <a:pt x="236924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7" y="269071"/>
                  </a:lnTo>
                  <a:lnTo>
                    <a:pt x="141846" y="273836"/>
                  </a:lnTo>
                  <a:lnTo>
                    <a:pt x="127850" y="273326"/>
                  </a:lnTo>
                  <a:lnTo>
                    <a:pt x="87941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2" y="74841"/>
                  </a:lnTo>
                  <a:lnTo>
                    <a:pt x="40380" y="34104"/>
                  </a:lnTo>
                  <a:lnTo>
                    <a:pt x="73156" y="12013"/>
                  </a:lnTo>
                  <a:lnTo>
                    <a:pt x="116675" y="750"/>
                  </a:lnTo>
                  <a:lnTo>
                    <a:pt x="133684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39"/>
                  </a:lnTo>
                  <a:lnTo>
                    <a:pt x="258589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1" name="object 21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19405" y="4351629"/>
              <a:ext cx="203394" cy="122074"/>
            </a:xfrm>
            <a:prstGeom prst="rect">
              <a:avLst/>
            </a:prstGeom>
          </p:spPr>
        </p:pic>
        <p:sp>
          <p:nvSpPr>
            <p:cNvPr id="212" name="object 212"/>
            <p:cNvSpPr/>
            <p:nvPr/>
          </p:nvSpPr>
          <p:spPr>
            <a:xfrm>
              <a:off x="4917491" y="4340202"/>
              <a:ext cx="274955" cy="272415"/>
            </a:xfrm>
            <a:custGeom>
              <a:avLst/>
              <a:gdLst/>
              <a:ahLst/>
              <a:cxnLst/>
              <a:rect l="l" t="t" r="r" b="b"/>
              <a:pathLst>
                <a:path w="274954" h="272414">
                  <a:moveTo>
                    <a:pt x="254276" y="230866"/>
                  </a:moveTo>
                  <a:lnTo>
                    <a:pt x="254276" y="234255"/>
                  </a:lnTo>
                  <a:lnTo>
                    <a:pt x="254687" y="237951"/>
                  </a:lnTo>
                  <a:lnTo>
                    <a:pt x="271064" y="265520"/>
                  </a:lnTo>
                  <a:lnTo>
                    <a:pt x="274452" y="265520"/>
                  </a:lnTo>
                  <a:lnTo>
                    <a:pt x="274452" y="271834"/>
                  </a:lnTo>
                  <a:lnTo>
                    <a:pt x="193133" y="271834"/>
                  </a:lnTo>
                  <a:lnTo>
                    <a:pt x="193133" y="265520"/>
                  </a:lnTo>
                  <a:lnTo>
                    <a:pt x="196008" y="265520"/>
                  </a:lnTo>
                  <a:lnTo>
                    <a:pt x="198677" y="264287"/>
                  </a:lnTo>
                  <a:lnTo>
                    <a:pt x="201142" y="261823"/>
                  </a:lnTo>
                  <a:lnTo>
                    <a:pt x="203709" y="259256"/>
                  </a:lnTo>
                  <a:lnTo>
                    <a:pt x="205916" y="256278"/>
                  </a:lnTo>
                  <a:lnTo>
                    <a:pt x="207764" y="252890"/>
                  </a:lnTo>
                  <a:lnTo>
                    <a:pt x="209715" y="249502"/>
                  </a:lnTo>
                  <a:lnTo>
                    <a:pt x="211101" y="245857"/>
                  </a:lnTo>
                  <a:lnTo>
                    <a:pt x="211923" y="241955"/>
                  </a:lnTo>
                  <a:lnTo>
                    <a:pt x="212847" y="237951"/>
                  </a:lnTo>
                  <a:lnTo>
                    <a:pt x="213309" y="234255"/>
                  </a:lnTo>
                  <a:lnTo>
                    <a:pt x="213309" y="230866"/>
                  </a:lnTo>
                  <a:lnTo>
                    <a:pt x="213309" y="113508"/>
                  </a:lnTo>
                  <a:lnTo>
                    <a:pt x="212914" y="102476"/>
                  </a:lnTo>
                  <a:lnTo>
                    <a:pt x="199563" y="58140"/>
                  </a:lnTo>
                  <a:lnTo>
                    <a:pt x="165564" y="28646"/>
                  </a:lnTo>
                  <a:lnTo>
                    <a:pt x="138150" y="23256"/>
                  </a:lnTo>
                  <a:lnTo>
                    <a:pt x="131239" y="23612"/>
                  </a:lnTo>
                  <a:lnTo>
                    <a:pt x="92138" y="39494"/>
                  </a:lnTo>
                  <a:lnTo>
                    <a:pt x="66870" y="71452"/>
                  </a:lnTo>
                  <a:lnTo>
                    <a:pt x="63145" y="90714"/>
                  </a:lnTo>
                  <a:lnTo>
                    <a:pt x="63145" y="230866"/>
                  </a:lnTo>
                  <a:lnTo>
                    <a:pt x="63145" y="234255"/>
                  </a:lnTo>
                  <a:lnTo>
                    <a:pt x="79933" y="265520"/>
                  </a:lnTo>
                  <a:lnTo>
                    <a:pt x="83321" y="265520"/>
                  </a:lnTo>
                  <a:lnTo>
                    <a:pt x="83321" y="271834"/>
                  </a:lnTo>
                  <a:lnTo>
                    <a:pt x="1232" y="271834"/>
                  </a:lnTo>
                  <a:lnTo>
                    <a:pt x="1232" y="265520"/>
                  </a:lnTo>
                  <a:lnTo>
                    <a:pt x="4209" y="265520"/>
                  </a:lnTo>
                  <a:lnTo>
                    <a:pt x="6930" y="264287"/>
                  </a:lnTo>
                  <a:lnTo>
                    <a:pt x="9394" y="261823"/>
                  </a:lnTo>
                  <a:lnTo>
                    <a:pt x="11961" y="259256"/>
                  </a:lnTo>
                  <a:lnTo>
                    <a:pt x="14169" y="256278"/>
                  </a:lnTo>
                  <a:lnTo>
                    <a:pt x="16017" y="252890"/>
                  </a:lnTo>
                  <a:lnTo>
                    <a:pt x="17968" y="249502"/>
                  </a:lnTo>
                  <a:lnTo>
                    <a:pt x="19354" y="245857"/>
                  </a:lnTo>
                  <a:lnTo>
                    <a:pt x="20175" y="241955"/>
                  </a:lnTo>
                  <a:lnTo>
                    <a:pt x="20997" y="237951"/>
                  </a:lnTo>
                  <a:lnTo>
                    <a:pt x="21408" y="234255"/>
                  </a:lnTo>
                  <a:lnTo>
                    <a:pt x="21408" y="230866"/>
                  </a:lnTo>
                  <a:lnTo>
                    <a:pt x="21408" y="56677"/>
                  </a:lnTo>
                  <a:lnTo>
                    <a:pt x="21408" y="49592"/>
                  </a:lnTo>
                  <a:lnTo>
                    <a:pt x="20381" y="42815"/>
                  </a:lnTo>
                  <a:lnTo>
                    <a:pt x="18327" y="36347"/>
                  </a:lnTo>
                  <a:lnTo>
                    <a:pt x="16273" y="29776"/>
                  </a:lnTo>
                  <a:lnTo>
                    <a:pt x="10164" y="26285"/>
                  </a:lnTo>
                  <a:lnTo>
                    <a:pt x="0" y="25874"/>
                  </a:lnTo>
                  <a:lnTo>
                    <a:pt x="0" y="20175"/>
                  </a:lnTo>
                  <a:lnTo>
                    <a:pt x="63145" y="0"/>
                  </a:lnTo>
                  <a:lnTo>
                    <a:pt x="63145" y="34653"/>
                  </a:lnTo>
                  <a:lnTo>
                    <a:pt x="66020" y="31264"/>
                  </a:lnTo>
                  <a:lnTo>
                    <a:pt x="91176" y="12321"/>
                  </a:lnTo>
                  <a:lnTo>
                    <a:pt x="97747" y="8727"/>
                  </a:lnTo>
                  <a:lnTo>
                    <a:pt x="135974" y="221"/>
                  </a:lnTo>
                  <a:lnTo>
                    <a:pt x="144464" y="0"/>
                  </a:lnTo>
                  <a:lnTo>
                    <a:pt x="158769" y="635"/>
                  </a:lnTo>
                  <a:lnTo>
                    <a:pt x="204905" y="15555"/>
                  </a:lnTo>
                  <a:lnTo>
                    <a:pt x="235188" y="44558"/>
                  </a:lnTo>
                  <a:lnTo>
                    <a:pt x="250898" y="81117"/>
                  </a:lnTo>
                  <a:lnTo>
                    <a:pt x="254276" y="109041"/>
                  </a:lnTo>
                  <a:lnTo>
                    <a:pt x="254276" y="230866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3" name="object 213"/>
          <p:cNvGrpSpPr/>
          <p:nvPr/>
        </p:nvGrpSpPr>
        <p:grpSpPr>
          <a:xfrm>
            <a:off x="5415958" y="4236889"/>
            <a:ext cx="995680" cy="398145"/>
            <a:chOff x="5415958" y="4236889"/>
            <a:chExt cx="995680" cy="398145"/>
          </a:xfrm>
        </p:grpSpPr>
        <p:sp>
          <p:nvSpPr>
            <p:cNvPr id="214" name="object 214"/>
            <p:cNvSpPr/>
            <p:nvPr/>
          </p:nvSpPr>
          <p:spPr>
            <a:xfrm>
              <a:off x="5427788" y="4342667"/>
              <a:ext cx="584835" cy="280670"/>
            </a:xfrm>
            <a:custGeom>
              <a:avLst/>
              <a:gdLst/>
              <a:ahLst/>
              <a:cxnLst/>
              <a:rect l="l" t="t" r="r" b="b"/>
              <a:pathLst>
                <a:path w="584835" h="280670">
                  <a:moveTo>
                    <a:pt x="276301" y="4466"/>
                  </a:moveTo>
                  <a:lnTo>
                    <a:pt x="276301" y="10780"/>
                  </a:lnTo>
                  <a:lnTo>
                    <a:pt x="273323" y="10780"/>
                  </a:lnTo>
                  <a:lnTo>
                    <a:pt x="270345" y="11859"/>
                  </a:lnTo>
                  <a:lnTo>
                    <a:pt x="267368" y="14015"/>
                  </a:lnTo>
                  <a:lnTo>
                    <a:pt x="264493" y="16068"/>
                  </a:lnTo>
                  <a:lnTo>
                    <a:pt x="261670" y="18789"/>
                  </a:lnTo>
                  <a:lnTo>
                    <a:pt x="136918" y="280151"/>
                  </a:lnTo>
                  <a:lnTo>
                    <a:pt x="28954" y="41583"/>
                  </a:lnTo>
                  <a:lnTo>
                    <a:pt x="26079" y="34909"/>
                  </a:lnTo>
                  <a:lnTo>
                    <a:pt x="22332" y="28133"/>
                  </a:lnTo>
                  <a:lnTo>
                    <a:pt x="17711" y="21253"/>
                  </a:lnTo>
                  <a:lnTo>
                    <a:pt x="13091" y="14271"/>
                  </a:lnTo>
                  <a:lnTo>
                    <a:pt x="7187" y="10780"/>
                  </a:lnTo>
                  <a:lnTo>
                    <a:pt x="0" y="10780"/>
                  </a:lnTo>
                  <a:lnTo>
                    <a:pt x="0" y="4466"/>
                  </a:lnTo>
                  <a:lnTo>
                    <a:pt x="86402" y="4466"/>
                  </a:lnTo>
                  <a:lnTo>
                    <a:pt x="86402" y="10780"/>
                  </a:lnTo>
                  <a:lnTo>
                    <a:pt x="83937" y="10780"/>
                  </a:lnTo>
                  <a:lnTo>
                    <a:pt x="80703" y="12064"/>
                  </a:lnTo>
                  <a:lnTo>
                    <a:pt x="76699" y="14631"/>
                  </a:lnTo>
                  <a:lnTo>
                    <a:pt x="72694" y="17095"/>
                  </a:lnTo>
                  <a:lnTo>
                    <a:pt x="70692" y="20637"/>
                  </a:lnTo>
                  <a:lnTo>
                    <a:pt x="70692" y="25258"/>
                  </a:lnTo>
                  <a:lnTo>
                    <a:pt x="70692" y="27311"/>
                  </a:lnTo>
                  <a:lnTo>
                    <a:pt x="72386" y="32137"/>
                  </a:lnTo>
                  <a:lnTo>
                    <a:pt x="75774" y="39735"/>
                  </a:lnTo>
                  <a:lnTo>
                    <a:pt x="148315" y="203144"/>
                  </a:lnTo>
                  <a:lnTo>
                    <a:pt x="226554" y="32804"/>
                  </a:lnTo>
                  <a:lnTo>
                    <a:pt x="228197" y="28595"/>
                  </a:lnTo>
                  <a:lnTo>
                    <a:pt x="229018" y="25463"/>
                  </a:lnTo>
                  <a:lnTo>
                    <a:pt x="229018" y="23409"/>
                  </a:lnTo>
                  <a:lnTo>
                    <a:pt x="229018" y="19610"/>
                  </a:lnTo>
                  <a:lnTo>
                    <a:pt x="227221" y="16582"/>
                  </a:lnTo>
                  <a:lnTo>
                    <a:pt x="223628" y="14323"/>
                  </a:lnTo>
                  <a:lnTo>
                    <a:pt x="220034" y="11961"/>
                  </a:lnTo>
                  <a:lnTo>
                    <a:pt x="217005" y="10780"/>
                  </a:lnTo>
                  <a:lnTo>
                    <a:pt x="214541" y="10780"/>
                  </a:lnTo>
                  <a:lnTo>
                    <a:pt x="214541" y="4466"/>
                  </a:lnTo>
                  <a:lnTo>
                    <a:pt x="276301" y="4466"/>
                  </a:lnTo>
                  <a:close/>
                </a:path>
                <a:path w="584835" h="280670">
                  <a:moveTo>
                    <a:pt x="365910" y="142000"/>
                  </a:moveTo>
                  <a:lnTo>
                    <a:pt x="376537" y="183892"/>
                  </a:lnTo>
                  <a:lnTo>
                    <a:pt x="398253" y="219007"/>
                  </a:lnTo>
                  <a:lnTo>
                    <a:pt x="431520" y="243187"/>
                  </a:lnTo>
                  <a:lnTo>
                    <a:pt x="476801" y="252274"/>
                  </a:lnTo>
                  <a:lnTo>
                    <a:pt x="483895" y="252024"/>
                  </a:lnTo>
                  <a:lnTo>
                    <a:pt x="521079" y="243264"/>
                  </a:lnTo>
                  <a:lnTo>
                    <a:pt x="558582" y="217929"/>
                  </a:lnTo>
                  <a:lnTo>
                    <a:pt x="572751" y="192979"/>
                  </a:lnTo>
                  <a:lnTo>
                    <a:pt x="578450" y="192979"/>
                  </a:lnTo>
                  <a:lnTo>
                    <a:pt x="578450" y="240415"/>
                  </a:lnTo>
                  <a:lnTo>
                    <a:pt x="575883" y="240415"/>
                  </a:lnTo>
                  <a:lnTo>
                    <a:pt x="573007" y="241236"/>
                  </a:lnTo>
                  <a:lnTo>
                    <a:pt x="569825" y="242879"/>
                  </a:lnTo>
                  <a:lnTo>
                    <a:pt x="566744" y="244522"/>
                  </a:lnTo>
                  <a:lnTo>
                    <a:pt x="563099" y="246627"/>
                  </a:lnTo>
                  <a:lnTo>
                    <a:pt x="558890" y="249194"/>
                  </a:lnTo>
                  <a:lnTo>
                    <a:pt x="552027" y="253035"/>
                  </a:lnTo>
                  <a:lnTo>
                    <a:pt x="513273" y="269071"/>
                  </a:lnTo>
                  <a:lnTo>
                    <a:pt x="468021" y="273836"/>
                  </a:lnTo>
                  <a:lnTo>
                    <a:pt x="454025" y="273326"/>
                  </a:lnTo>
                  <a:lnTo>
                    <a:pt x="414117" y="265673"/>
                  </a:lnTo>
                  <a:lnTo>
                    <a:pt x="379146" y="248347"/>
                  </a:lnTo>
                  <a:lnTo>
                    <a:pt x="351395" y="220971"/>
                  </a:lnTo>
                  <a:lnTo>
                    <a:pt x="332672" y="182949"/>
                  </a:lnTo>
                  <a:lnTo>
                    <a:pt x="326175" y="133683"/>
                  </a:lnTo>
                  <a:lnTo>
                    <a:pt x="326666" y="122017"/>
                  </a:lnTo>
                  <a:lnTo>
                    <a:pt x="338467" y="74841"/>
                  </a:lnTo>
                  <a:lnTo>
                    <a:pt x="366555" y="34104"/>
                  </a:lnTo>
                  <a:lnTo>
                    <a:pt x="399331" y="12013"/>
                  </a:lnTo>
                  <a:lnTo>
                    <a:pt x="442850" y="750"/>
                  </a:lnTo>
                  <a:lnTo>
                    <a:pt x="459859" y="0"/>
                  </a:lnTo>
                  <a:lnTo>
                    <a:pt x="475145" y="673"/>
                  </a:lnTo>
                  <a:lnTo>
                    <a:pt x="514996" y="10780"/>
                  </a:lnTo>
                  <a:lnTo>
                    <a:pt x="554115" y="40351"/>
                  </a:lnTo>
                  <a:lnTo>
                    <a:pt x="577217" y="85169"/>
                  </a:lnTo>
                  <a:lnTo>
                    <a:pt x="584293" y="126839"/>
                  </a:lnTo>
                  <a:lnTo>
                    <a:pt x="584764" y="142000"/>
                  </a:lnTo>
                  <a:lnTo>
                    <a:pt x="365910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5" name="object 2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1868" y="4351629"/>
              <a:ext cx="203394" cy="122074"/>
            </a:xfrm>
            <a:prstGeom prst="rect">
              <a:avLst/>
            </a:prstGeom>
          </p:spPr>
        </p:pic>
        <p:sp>
          <p:nvSpPr>
            <p:cNvPr id="216" name="object 216"/>
            <p:cNvSpPr/>
            <p:nvPr/>
          </p:nvSpPr>
          <p:spPr>
            <a:xfrm>
              <a:off x="6078723" y="4339587"/>
              <a:ext cx="321310" cy="273050"/>
            </a:xfrm>
            <a:custGeom>
              <a:avLst/>
              <a:gdLst/>
              <a:ahLst/>
              <a:cxnLst/>
              <a:rect l="l" t="t" r="r" b="b"/>
              <a:pathLst>
                <a:path w="321310" h="273050">
                  <a:moveTo>
                    <a:pt x="155861" y="53596"/>
                  </a:moveTo>
                  <a:lnTo>
                    <a:pt x="150830" y="45177"/>
                  </a:lnTo>
                  <a:lnTo>
                    <a:pt x="145543" y="39940"/>
                  </a:lnTo>
                  <a:lnTo>
                    <a:pt x="139999" y="37887"/>
                  </a:lnTo>
                  <a:lnTo>
                    <a:pt x="134556" y="35731"/>
                  </a:lnTo>
                  <a:lnTo>
                    <a:pt x="128242" y="34653"/>
                  </a:lnTo>
                  <a:lnTo>
                    <a:pt x="121054" y="34653"/>
                  </a:lnTo>
                  <a:lnTo>
                    <a:pt x="116434" y="34653"/>
                  </a:lnTo>
                  <a:lnTo>
                    <a:pt x="111506" y="35731"/>
                  </a:lnTo>
                  <a:lnTo>
                    <a:pt x="106269" y="37887"/>
                  </a:lnTo>
                  <a:lnTo>
                    <a:pt x="101033" y="39940"/>
                  </a:lnTo>
                  <a:lnTo>
                    <a:pt x="95899" y="42661"/>
                  </a:lnTo>
                  <a:lnTo>
                    <a:pt x="90868" y="46050"/>
                  </a:lnTo>
                  <a:lnTo>
                    <a:pt x="85837" y="49335"/>
                  </a:lnTo>
                  <a:lnTo>
                    <a:pt x="63761" y="68074"/>
                  </a:lnTo>
                  <a:lnTo>
                    <a:pt x="63761" y="232098"/>
                  </a:lnTo>
                  <a:lnTo>
                    <a:pt x="63761" y="235487"/>
                  </a:lnTo>
                  <a:lnTo>
                    <a:pt x="80549" y="266136"/>
                  </a:lnTo>
                  <a:lnTo>
                    <a:pt x="83937" y="266136"/>
                  </a:lnTo>
                  <a:lnTo>
                    <a:pt x="83937" y="272450"/>
                  </a:lnTo>
                  <a:lnTo>
                    <a:pt x="1848" y="272450"/>
                  </a:lnTo>
                  <a:lnTo>
                    <a:pt x="1848" y="266136"/>
                  </a:lnTo>
                  <a:lnTo>
                    <a:pt x="4825" y="266136"/>
                  </a:lnTo>
                  <a:lnTo>
                    <a:pt x="7546" y="265006"/>
                  </a:lnTo>
                  <a:lnTo>
                    <a:pt x="10011" y="262747"/>
                  </a:lnTo>
                  <a:lnTo>
                    <a:pt x="12577" y="260386"/>
                  </a:lnTo>
                  <a:lnTo>
                    <a:pt x="14785" y="257408"/>
                  </a:lnTo>
                  <a:lnTo>
                    <a:pt x="16633" y="253814"/>
                  </a:lnTo>
                  <a:lnTo>
                    <a:pt x="18584" y="250221"/>
                  </a:lnTo>
                  <a:lnTo>
                    <a:pt x="19970" y="246576"/>
                  </a:lnTo>
                  <a:lnTo>
                    <a:pt x="20791" y="242879"/>
                  </a:lnTo>
                  <a:lnTo>
                    <a:pt x="21613" y="239081"/>
                  </a:lnTo>
                  <a:lnTo>
                    <a:pt x="22024" y="235487"/>
                  </a:lnTo>
                  <a:lnTo>
                    <a:pt x="22024" y="232098"/>
                  </a:lnTo>
                  <a:lnTo>
                    <a:pt x="22024" y="56061"/>
                  </a:lnTo>
                  <a:lnTo>
                    <a:pt x="22024" y="50208"/>
                  </a:lnTo>
                  <a:lnTo>
                    <a:pt x="20124" y="44356"/>
                  </a:lnTo>
                  <a:lnTo>
                    <a:pt x="16325" y="38503"/>
                  </a:lnTo>
                  <a:lnTo>
                    <a:pt x="12629" y="32548"/>
                  </a:lnTo>
                  <a:lnTo>
                    <a:pt x="7187" y="28749"/>
                  </a:lnTo>
                  <a:lnTo>
                    <a:pt x="0" y="27106"/>
                  </a:lnTo>
                  <a:lnTo>
                    <a:pt x="0" y="22023"/>
                  </a:lnTo>
                  <a:lnTo>
                    <a:pt x="63761" y="3080"/>
                  </a:lnTo>
                  <a:lnTo>
                    <a:pt x="63761" y="40967"/>
                  </a:lnTo>
                  <a:lnTo>
                    <a:pt x="67561" y="36347"/>
                  </a:lnTo>
                  <a:lnTo>
                    <a:pt x="100930" y="8881"/>
                  </a:lnTo>
                  <a:lnTo>
                    <a:pt x="107194" y="6622"/>
                  </a:lnTo>
                  <a:lnTo>
                    <a:pt x="113559" y="4261"/>
                  </a:lnTo>
                  <a:lnTo>
                    <a:pt x="120952" y="3080"/>
                  </a:lnTo>
                  <a:lnTo>
                    <a:pt x="129371" y="3080"/>
                  </a:lnTo>
                  <a:lnTo>
                    <a:pt x="135224" y="3080"/>
                  </a:lnTo>
                  <a:lnTo>
                    <a:pt x="142770" y="4363"/>
                  </a:lnTo>
                  <a:lnTo>
                    <a:pt x="152011" y="6930"/>
                  </a:lnTo>
                  <a:lnTo>
                    <a:pt x="161252" y="9394"/>
                  </a:lnTo>
                  <a:lnTo>
                    <a:pt x="168850" y="12115"/>
                  </a:lnTo>
                  <a:lnTo>
                    <a:pt x="174805" y="15093"/>
                  </a:lnTo>
                  <a:lnTo>
                    <a:pt x="155861" y="53596"/>
                  </a:lnTo>
                  <a:close/>
                </a:path>
                <a:path w="321310" h="273050">
                  <a:moveTo>
                    <a:pt x="239112" y="272450"/>
                  </a:moveTo>
                  <a:lnTo>
                    <a:pt x="239112" y="266136"/>
                  </a:lnTo>
                  <a:lnTo>
                    <a:pt x="242397" y="266136"/>
                  </a:lnTo>
                  <a:lnTo>
                    <a:pt x="245323" y="264903"/>
                  </a:lnTo>
                  <a:lnTo>
                    <a:pt x="257901" y="242571"/>
                  </a:lnTo>
                  <a:lnTo>
                    <a:pt x="258825" y="238567"/>
                  </a:lnTo>
                  <a:lnTo>
                    <a:pt x="259287" y="234871"/>
                  </a:lnTo>
                  <a:lnTo>
                    <a:pt x="259287" y="231482"/>
                  </a:lnTo>
                  <a:lnTo>
                    <a:pt x="259287" y="56677"/>
                  </a:lnTo>
                  <a:lnTo>
                    <a:pt x="259287" y="49592"/>
                  </a:lnTo>
                  <a:lnTo>
                    <a:pt x="258209" y="42815"/>
                  </a:lnTo>
                  <a:lnTo>
                    <a:pt x="256053" y="36347"/>
                  </a:lnTo>
                  <a:lnTo>
                    <a:pt x="253999" y="29775"/>
                  </a:lnTo>
                  <a:lnTo>
                    <a:pt x="247890" y="26233"/>
                  </a:lnTo>
                  <a:lnTo>
                    <a:pt x="237725" y="25720"/>
                  </a:lnTo>
                  <a:lnTo>
                    <a:pt x="237725" y="20175"/>
                  </a:lnTo>
                  <a:lnTo>
                    <a:pt x="300871" y="0"/>
                  </a:lnTo>
                  <a:lnTo>
                    <a:pt x="300871" y="231482"/>
                  </a:lnTo>
                  <a:lnTo>
                    <a:pt x="300871" y="234871"/>
                  </a:lnTo>
                  <a:lnTo>
                    <a:pt x="317659" y="266136"/>
                  </a:lnTo>
                  <a:lnTo>
                    <a:pt x="321047" y="266136"/>
                  </a:lnTo>
                  <a:lnTo>
                    <a:pt x="321047" y="272450"/>
                  </a:lnTo>
                  <a:lnTo>
                    <a:pt x="239112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7" name="object 2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9085" y="4236889"/>
              <a:ext cx="83571" cy="82955"/>
            </a:xfrm>
            <a:prstGeom prst="rect">
              <a:avLst/>
            </a:prstGeom>
          </p:spPr>
        </p:pic>
      </p:grpSp>
      <p:grpSp>
        <p:nvGrpSpPr>
          <p:cNvPr id="218" name="object 218"/>
          <p:cNvGrpSpPr/>
          <p:nvPr/>
        </p:nvGrpSpPr>
        <p:grpSpPr>
          <a:xfrm>
            <a:off x="6456683" y="4181289"/>
            <a:ext cx="321945" cy="442595"/>
            <a:chOff x="6456683" y="4181289"/>
            <a:chExt cx="321945" cy="442595"/>
          </a:xfrm>
        </p:grpSpPr>
        <p:sp>
          <p:nvSpPr>
            <p:cNvPr id="219" name="object 219"/>
            <p:cNvSpPr/>
            <p:nvPr/>
          </p:nvSpPr>
          <p:spPr>
            <a:xfrm>
              <a:off x="6468512" y="4193119"/>
              <a:ext cx="297815" cy="419100"/>
            </a:xfrm>
            <a:custGeom>
              <a:avLst/>
              <a:gdLst/>
              <a:ahLst/>
              <a:cxnLst/>
              <a:rect l="l" t="t" r="r" b="b"/>
              <a:pathLst>
                <a:path w="297815" h="419100">
                  <a:moveTo>
                    <a:pt x="73156" y="175421"/>
                  </a:moveTo>
                  <a:lnTo>
                    <a:pt x="73156" y="377950"/>
                  </a:lnTo>
                  <a:lnTo>
                    <a:pt x="73156" y="381338"/>
                  </a:lnTo>
                  <a:lnTo>
                    <a:pt x="73566" y="385034"/>
                  </a:lnTo>
                  <a:lnTo>
                    <a:pt x="90046" y="412603"/>
                  </a:lnTo>
                  <a:lnTo>
                    <a:pt x="93332" y="412603"/>
                  </a:lnTo>
                  <a:lnTo>
                    <a:pt x="93332" y="418917"/>
                  </a:lnTo>
                  <a:lnTo>
                    <a:pt x="11396" y="418917"/>
                  </a:lnTo>
                  <a:lnTo>
                    <a:pt x="11396" y="412603"/>
                  </a:lnTo>
                  <a:lnTo>
                    <a:pt x="14374" y="412603"/>
                  </a:lnTo>
                  <a:lnTo>
                    <a:pt x="17095" y="411371"/>
                  </a:lnTo>
                  <a:lnTo>
                    <a:pt x="19559" y="408906"/>
                  </a:lnTo>
                  <a:lnTo>
                    <a:pt x="22126" y="406339"/>
                  </a:lnTo>
                  <a:lnTo>
                    <a:pt x="24333" y="403362"/>
                  </a:lnTo>
                  <a:lnTo>
                    <a:pt x="26182" y="399974"/>
                  </a:lnTo>
                  <a:lnTo>
                    <a:pt x="28133" y="396585"/>
                  </a:lnTo>
                  <a:lnTo>
                    <a:pt x="29519" y="392940"/>
                  </a:lnTo>
                  <a:lnTo>
                    <a:pt x="30340" y="389039"/>
                  </a:lnTo>
                  <a:lnTo>
                    <a:pt x="31162" y="385034"/>
                  </a:lnTo>
                  <a:lnTo>
                    <a:pt x="31572" y="381338"/>
                  </a:lnTo>
                  <a:lnTo>
                    <a:pt x="31572" y="377950"/>
                  </a:lnTo>
                  <a:lnTo>
                    <a:pt x="31572" y="175421"/>
                  </a:lnTo>
                  <a:lnTo>
                    <a:pt x="0" y="175421"/>
                  </a:lnTo>
                  <a:lnTo>
                    <a:pt x="0" y="154013"/>
                  </a:lnTo>
                  <a:lnTo>
                    <a:pt x="31572" y="154013"/>
                  </a:lnTo>
                  <a:lnTo>
                    <a:pt x="31572" y="102881"/>
                  </a:lnTo>
                  <a:lnTo>
                    <a:pt x="33738" y="56070"/>
                  </a:lnTo>
                  <a:lnTo>
                    <a:pt x="48321" y="19136"/>
                  </a:lnTo>
                  <a:lnTo>
                    <a:pt x="84553" y="558"/>
                  </a:lnTo>
                  <a:lnTo>
                    <a:pt x="95334" y="0"/>
                  </a:lnTo>
                  <a:lnTo>
                    <a:pt x="103754" y="0"/>
                  </a:lnTo>
                  <a:lnTo>
                    <a:pt x="110992" y="975"/>
                  </a:lnTo>
                  <a:lnTo>
                    <a:pt x="117050" y="2926"/>
                  </a:lnTo>
                  <a:lnTo>
                    <a:pt x="123108" y="4774"/>
                  </a:lnTo>
                  <a:lnTo>
                    <a:pt x="128344" y="6879"/>
                  </a:lnTo>
                  <a:lnTo>
                    <a:pt x="132759" y="9240"/>
                  </a:lnTo>
                  <a:lnTo>
                    <a:pt x="137174" y="11499"/>
                  </a:lnTo>
                  <a:lnTo>
                    <a:pt x="140871" y="13604"/>
                  </a:lnTo>
                  <a:lnTo>
                    <a:pt x="143848" y="15555"/>
                  </a:lnTo>
                  <a:lnTo>
                    <a:pt x="146826" y="17403"/>
                  </a:lnTo>
                  <a:lnTo>
                    <a:pt x="149342" y="18327"/>
                  </a:lnTo>
                  <a:lnTo>
                    <a:pt x="151395" y="18327"/>
                  </a:lnTo>
                  <a:lnTo>
                    <a:pt x="151395" y="64377"/>
                  </a:lnTo>
                  <a:lnTo>
                    <a:pt x="145696" y="64377"/>
                  </a:lnTo>
                  <a:lnTo>
                    <a:pt x="143521" y="55598"/>
                  </a:lnTo>
                  <a:lnTo>
                    <a:pt x="140075" y="47590"/>
                  </a:lnTo>
                  <a:lnTo>
                    <a:pt x="109503" y="22332"/>
                  </a:lnTo>
                  <a:lnTo>
                    <a:pt x="102880" y="21562"/>
                  </a:lnTo>
                  <a:lnTo>
                    <a:pt x="94506" y="22765"/>
                  </a:lnTo>
                  <a:lnTo>
                    <a:pt x="74581" y="63684"/>
                  </a:lnTo>
                  <a:lnTo>
                    <a:pt x="73156" y="94102"/>
                  </a:lnTo>
                  <a:lnTo>
                    <a:pt x="73156" y="154013"/>
                  </a:lnTo>
                  <a:lnTo>
                    <a:pt x="144464" y="154013"/>
                  </a:lnTo>
                  <a:lnTo>
                    <a:pt x="144464" y="175421"/>
                  </a:lnTo>
                  <a:lnTo>
                    <a:pt x="73156" y="175421"/>
                  </a:lnTo>
                  <a:close/>
                </a:path>
                <a:path w="297815" h="419100">
                  <a:moveTo>
                    <a:pt x="215789" y="418917"/>
                  </a:moveTo>
                  <a:lnTo>
                    <a:pt x="215789" y="412603"/>
                  </a:lnTo>
                  <a:lnTo>
                    <a:pt x="219074" y="412603"/>
                  </a:lnTo>
                  <a:lnTo>
                    <a:pt x="222000" y="411371"/>
                  </a:lnTo>
                  <a:lnTo>
                    <a:pt x="234578" y="389039"/>
                  </a:lnTo>
                  <a:lnTo>
                    <a:pt x="235502" y="385034"/>
                  </a:lnTo>
                  <a:lnTo>
                    <a:pt x="235964" y="381338"/>
                  </a:lnTo>
                  <a:lnTo>
                    <a:pt x="235964" y="377950"/>
                  </a:lnTo>
                  <a:lnTo>
                    <a:pt x="235964" y="203144"/>
                  </a:lnTo>
                  <a:lnTo>
                    <a:pt x="235964" y="196059"/>
                  </a:lnTo>
                  <a:lnTo>
                    <a:pt x="234886" y="189283"/>
                  </a:lnTo>
                  <a:lnTo>
                    <a:pt x="232730" y="182814"/>
                  </a:lnTo>
                  <a:lnTo>
                    <a:pt x="230676" y="176243"/>
                  </a:lnTo>
                  <a:lnTo>
                    <a:pt x="224567" y="172700"/>
                  </a:lnTo>
                  <a:lnTo>
                    <a:pt x="214402" y="172187"/>
                  </a:lnTo>
                  <a:lnTo>
                    <a:pt x="214402" y="166643"/>
                  </a:lnTo>
                  <a:lnTo>
                    <a:pt x="277548" y="146467"/>
                  </a:lnTo>
                  <a:lnTo>
                    <a:pt x="277548" y="377950"/>
                  </a:lnTo>
                  <a:lnTo>
                    <a:pt x="277548" y="381338"/>
                  </a:lnTo>
                  <a:lnTo>
                    <a:pt x="294336" y="412603"/>
                  </a:lnTo>
                  <a:lnTo>
                    <a:pt x="297724" y="412603"/>
                  </a:lnTo>
                  <a:lnTo>
                    <a:pt x="297724" y="418917"/>
                  </a:lnTo>
                  <a:lnTo>
                    <a:pt x="215789" y="418917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0" name="object 2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5552" y="4236888"/>
              <a:ext cx="83571" cy="82955"/>
            </a:xfrm>
            <a:prstGeom prst="rect">
              <a:avLst/>
            </a:prstGeom>
          </p:spPr>
        </p:pic>
      </p:grpSp>
      <p:grpSp>
        <p:nvGrpSpPr>
          <p:cNvPr id="221" name="object 221"/>
          <p:cNvGrpSpPr/>
          <p:nvPr/>
        </p:nvGrpSpPr>
        <p:grpSpPr>
          <a:xfrm>
            <a:off x="6832698" y="4180058"/>
            <a:ext cx="612775" cy="448309"/>
            <a:chOff x="6832698" y="4180058"/>
            <a:chExt cx="612775" cy="448309"/>
          </a:xfrm>
        </p:grpSpPr>
        <p:sp>
          <p:nvSpPr>
            <p:cNvPr id="222" name="object 222"/>
            <p:cNvSpPr/>
            <p:nvPr/>
          </p:nvSpPr>
          <p:spPr>
            <a:xfrm>
              <a:off x="6844528" y="43426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79" h="274320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6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7" y="240415"/>
                  </a:lnTo>
                  <a:lnTo>
                    <a:pt x="246832" y="241236"/>
                  </a:lnTo>
                  <a:lnTo>
                    <a:pt x="243649" y="242879"/>
                  </a:lnTo>
                  <a:lnTo>
                    <a:pt x="240569" y="244522"/>
                  </a:lnTo>
                  <a:lnTo>
                    <a:pt x="236924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8" y="269071"/>
                  </a:lnTo>
                  <a:lnTo>
                    <a:pt x="141846" y="273836"/>
                  </a:lnTo>
                  <a:lnTo>
                    <a:pt x="127850" y="273326"/>
                  </a:lnTo>
                  <a:lnTo>
                    <a:pt x="87941" y="265673"/>
                  </a:lnTo>
                  <a:lnTo>
                    <a:pt x="52970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2" y="74841"/>
                  </a:lnTo>
                  <a:lnTo>
                    <a:pt x="40380" y="34104"/>
                  </a:lnTo>
                  <a:lnTo>
                    <a:pt x="73156" y="12013"/>
                  </a:lnTo>
                  <a:lnTo>
                    <a:pt x="116674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39"/>
                  </a:lnTo>
                  <a:lnTo>
                    <a:pt x="258589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3" name="object 2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2433" y="4351629"/>
              <a:ext cx="203394" cy="122074"/>
            </a:xfrm>
            <a:prstGeom prst="rect">
              <a:avLst/>
            </a:prstGeom>
          </p:spPr>
        </p:pic>
        <p:sp>
          <p:nvSpPr>
            <p:cNvPr id="224" name="object 224"/>
            <p:cNvSpPr/>
            <p:nvPr/>
          </p:nvSpPr>
          <p:spPr>
            <a:xfrm>
              <a:off x="7166208" y="4191887"/>
              <a:ext cx="267970" cy="424815"/>
            </a:xfrm>
            <a:custGeom>
              <a:avLst/>
              <a:gdLst/>
              <a:ahLst/>
              <a:cxnLst/>
              <a:rect l="l" t="t" r="r" b="b"/>
              <a:pathLst>
                <a:path w="267970" h="424814">
                  <a:moveTo>
                    <a:pt x="205608" y="420149"/>
                  </a:moveTo>
                  <a:lnTo>
                    <a:pt x="205608" y="392427"/>
                  </a:lnTo>
                  <a:lnTo>
                    <a:pt x="199765" y="398318"/>
                  </a:lnTo>
                  <a:lnTo>
                    <a:pt x="193017" y="403978"/>
                  </a:lnTo>
                  <a:lnTo>
                    <a:pt x="156631" y="422113"/>
                  </a:lnTo>
                  <a:lnTo>
                    <a:pt x="131835" y="424615"/>
                  </a:lnTo>
                  <a:lnTo>
                    <a:pt x="115654" y="423884"/>
                  </a:lnTo>
                  <a:lnTo>
                    <a:pt x="73464" y="412911"/>
                  </a:lnTo>
                  <a:lnTo>
                    <a:pt x="40803" y="391281"/>
                  </a:lnTo>
                  <a:lnTo>
                    <a:pt x="12311" y="350901"/>
                  </a:lnTo>
                  <a:lnTo>
                    <a:pt x="490" y="301770"/>
                  </a:lnTo>
                  <a:lnTo>
                    <a:pt x="0" y="288929"/>
                  </a:lnTo>
                  <a:lnTo>
                    <a:pt x="510" y="276329"/>
                  </a:lnTo>
                  <a:lnTo>
                    <a:pt x="8162" y="238875"/>
                  </a:lnTo>
                  <a:lnTo>
                    <a:pt x="24998" y="204482"/>
                  </a:lnTo>
                  <a:lnTo>
                    <a:pt x="51170" y="176692"/>
                  </a:lnTo>
                  <a:lnTo>
                    <a:pt x="86555" y="157536"/>
                  </a:lnTo>
                  <a:lnTo>
                    <a:pt x="130449" y="150779"/>
                  </a:lnTo>
                  <a:lnTo>
                    <a:pt x="141182" y="151270"/>
                  </a:lnTo>
                  <a:lnTo>
                    <a:pt x="182650" y="162859"/>
                  </a:lnTo>
                  <a:lnTo>
                    <a:pt x="205608" y="179118"/>
                  </a:lnTo>
                  <a:lnTo>
                    <a:pt x="205608" y="56215"/>
                  </a:lnTo>
                  <a:lnTo>
                    <a:pt x="205608" y="49027"/>
                  </a:lnTo>
                  <a:lnTo>
                    <a:pt x="204530" y="42302"/>
                  </a:lnTo>
                  <a:lnTo>
                    <a:pt x="202374" y="36039"/>
                  </a:lnTo>
                  <a:lnTo>
                    <a:pt x="200320" y="29673"/>
                  </a:lnTo>
                  <a:lnTo>
                    <a:pt x="194262" y="26284"/>
                  </a:lnTo>
                  <a:lnTo>
                    <a:pt x="184200" y="25874"/>
                  </a:lnTo>
                  <a:lnTo>
                    <a:pt x="184200" y="19559"/>
                  </a:lnTo>
                  <a:lnTo>
                    <a:pt x="247191" y="0"/>
                  </a:lnTo>
                  <a:lnTo>
                    <a:pt x="247191" y="379182"/>
                  </a:lnTo>
                  <a:lnTo>
                    <a:pt x="247191" y="382570"/>
                  </a:lnTo>
                  <a:lnTo>
                    <a:pt x="263979" y="413835"/>
                  </a:lnTo>
                  <a:lnTo>
                    <a:pt x="267367" y="413835"/>
                  </a:lnTo>
                  <a:lnTo>
                    <a:pt x="267367" y="420149"/>
                  </a:lnTo>
                  <a:lnTo>
                    <a:pt x="205608" y="420149"/>
                  </a:lnTo>
                  <a:close/>
                </a:path>
                <a:path w="267970" h="424814">
                  <a:moveTo>
                    <a:pt x="136148" y="403824"/>
                  </a:moveTo>
                  <a:lnTo>
                    <a:pt x="173843" y="392119"/>
                  </a:lnTo>
                  <a:lnTo>
                    <a:pt x="199601" y="362394"/>
                  </a:lnTo>
                  <a:lnTo>
                    <a:pt x="205608" y="335596"/>
                  </a:lnTo>
                  <a:lnTo>
                    <a:pt x="205608" y="249194"/>
                  </a:lnTo>
                  <a:lnTo>
                    <a:pt x="194047" y="210488"/>
                  </a:lnTo>
                  <a:lnTo>
                    <a:pt x="160809" y="180571"/>
                  </a:lnTo>
                  <a:lnTo>
                    <a:pt x="127985" y="172187"/>
                  </a:lnTo>
                  <a:lnTo>
                    <a:pt x="117858" y="172803"/>
                  </a:lnTo>
                  <a:lnTo>
                    <a:pt x="75620" y="193210"/>
                  </a:lnTo>
                  <a:lnTo>
                    <a:pt x="49101" y="232570"/>
                  </a:lnTo>
                  <a:lnTo>
                    <a:pt x="40698" y="270659"/>
                  </a:lnTo>
                  <a:lnTo>
                    <a:pt x="40351" y="280150"/>
                  </a:lnTo>
                  <a:lnTo>
                    <a:pt x="40746" y="291153"/>
                  </a:lnTo>
                  <a:lnTo>
                    <a:pt x="50189" y="334633"/>
                  </a:lnTo>
                  <a:lnTo>
                    <a:pt x="71645" y="371423"/>
                  </a:lnTo>
                  <a:lnTo>
                    <a:pt x="104382" y="396778"/>
                  </a:lnTo>
                  <a:lnTo>
                    <a:pt x="136148" y="403824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5" name="object 2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503113" y="4542760"/>
            <a:ext cx="83571" cy="83571"/>
          </a:xfrm>
          <a:prstGeom prst="rect">
            <a:avLst/>
          </a:prstGeom>
        </p:spPr>
      </p:pic>
      <p:grpSp>
        <p:nvGrpSpPr>
          <p:cNvPr id="226" name="object 226"/>
          <p:cNvGrpSpPr/>
          <p:nvPr/>
        </p:nvGrpSpPr>
        <p:grpSpPr>
          <a:xfrm>
            <a:off x="7802017" y="4180058"/>
            <a:ext cx="1433830" cy="448945"/>
            <a:chOff x="7802017" y="4180058"/>
            <a:chExt cx="1433830" cy="448945"/>
          </a:xfrm>
        </p:grpSpPr>
        <p:sp>
          <p:nvSpPr>
            <p:cNvPr id="227" name="object 227"/>
            <p:cNvSpPr/>
            <p:nvPr/>
          </p:nvSpPr>
          <p:spPr>
            <a:xfrm>
              <a:off x="7813847" y="4191887"/>
              <a:ext cx="796925" cy="424815"/>
            </a:xfrm>
            <a:custGeom>
              <a:avLst/>
              <a:gdLst/>
              <a:ahLst/>
              <a:cxnLst/>
              <a:rect l="l" t="t" r="r" b="b"/>
              <a:pathLst>
                <a:path w="796925" h="424814">
                  <a:moveTo>
                    <a:pt x="489610" y="10164"/>
                  </a:moveTo>
                  <a:lnTo>
                    <a:pt x="481190" y="10164"/>
                  </a:lnTo>
                  <a:lnTo>
                    <a:pt x="474003" y="13758"/>
                  </a:lnTo>
                  <a:lnTo>
                    <a:pt x="341294" y="422613"/>
                  </a:lnTo>
                  <a:lnTo>
                    <a:pt x="242879" y="112276"/>
                  </a:lnTo>
                  <a:lnTo>
                    <a:pt x="144464" y="423230"/>
                  </a:lnTo>
                  <a:lnTo>
                    <a:pt x="29108" y="44817"/>
                  </a:lnTo>
                  <a:lnTo>
                    <a:pt x="27202" y="38859"/>
                  </a:lnTo>
                  <a:lnTo>
                    <a:pt x="6776" y="10164"/>
                  </a:lnTo>
                  <a:lnTo>
                    <a:pt x="0" y="10164"/>
                  </a:lnTo>
                  <a:lnTo>
                    <a:pt x="0" y="3850"/>
                  </a:lnTo>
                  <a:lnTo>
                    <a:pt x="89636" y="3850"/>
                  </a:lnTo>
                  <a:lnTo>
                    <a:pt x="89636" y="10164"/>
                  </a:lnTo>
                  <a:lnTo>
                    <a:pt x="84194" y="10164"/>
                  </a:lnTo>
                  <a:lnTo>
                    <a:pt x="79676" y="12372"/>
                  </a:lnTo>
                  <a:lnTo>
                    <a:pt x="76083" y="16787"/>
                  </a:lnTo>
                  <a:lnTo>
                    <a:pt x="72489" y="21202"/>
                  </a:lnTo>
                  <a:lnTo>
                    <a:pt x="70692" y="26747"/>
                  </a:lnTo>
                  <a:lnTo>
                    <a:pt x="70692" y="33421"/>
                  </a:lnTo>
                  <a:lnTo>
                    <a:pt x="70692" y="35577"/>
                  </a:lnTo>
                  <a:lnTo>
                    <a:pt x="71103" y="38298"/>
                  </a:lnTo>
                  <a:lnTo>
                    <a:pt x="71924" y="41583"/>
                  </a:lnTo>
                  <a:lnTo>
                    <a:pt x="154013" y="309105"/>
                  </a:lnTo>
                  <a:lnTo>
                    <a:pt x="254276" y="0"/>
                  </a:lnTo>
                  <a:lnTo>
                    <a:pt x="350843" y="308489"/>
                  </a:lnTo>
                  <a:lnTo>
                    <a:pt x="434011" y="41583"/>
                  </a:lnTo>
                  <a:lnTo>
                    <a:pt x="434011" y="40762"/>
                  </a:lnTo>
                  <a:lnTo>
                    <a:pt x="434319" y="39016"/>
                  </a:lnTo>
                  <a:lnTo>
                    <a:pt x="434935" y="36347"/>
                  </a:lnTo>
                  <a:lnTo>
                    <a:pt x="435654" y="33574"/>
                  </a:lnTo>
                  <a:lnTo>
                    <a:pt x="436013" y="31367"/>
                  </a:lnTo>
                  <a:lnTo>
                    <a:pt x="436013" y="29724"/>
                  </a:lnTo>
                  <a:lnTo>
                    <a:pt x="436013" y="23769"/>
                  </a:lnTo>
                  <a:lnTo>
                    <a:pt x="434319" y="19046"/>
                  </a:lnTo>
                  <a:lnTo>
                    <a:pt x="430930" y="15555"/>
                  </a:lnTo>
                  <a:lnTo>
                    <a:pt x="427542" y="11961"/>
                  </a:lnTo>
                  <a:lnTo>
                    <a:pt x="424154" y="10164"/>
                  </a:lnTo>
                  <a:lnTo>
                    <a:pt x="420766" y="10164"/>
                  </a:lnTo>
                  <a:lnTo>
                    <a:pt x="420766" y="3850"/>
                  </a:lnTo>
                  <a:lnTo>
                    <a:pt x="489610" y="3850"/>
                  </a:lnTo>
                  <a:lnTo>
                    <a:pt x="489610" y="10164"/>
                  </a:lnTo>
                  <a:close/>
                </a:path>
                <a:path w="796925" h="424814">
                  <a:moveTo>
                    <a:pt x="577896" y="292780"/>
                  </a:moveTo>
                  <a:lnTo>
                    <a:pt x="588523" y="334672"/>
                  </a:lnTo>
                  <a:lnTo>
                    <a:pt x="610238" y="369787"/>
                  </a:lnTo>
                  <a:lnTo>
                    <a:pt x="643506" y="393967"/>
                  </a:lnTo>
                  <a:lnTo>
                    <a:pt x="688786" y="403054"/>
                  </a:lnTo>
                  <a:lnTo>
                    <a:pt x="695880" y="402803"/>
                  </a:lnTo>
                  <a:lnTo>
                    <a:pt x="733064" y="394044"/>
                  </a:lnTo>
                  <a:lnTo>
                    <a:pt x="770567" y="368709"/>
                  </a:lnTo>
                  <a:lnTo>
                    <a:pt x="784736" y="343758"/>
                  </a:lnTo>
                  <a:lnTo>
                    <a:pt x="790435" y="343758"/>
                  </a:lnTo>
                  <a:lnTo>
                    <a:pt x="790435" y="391195"/>
                  </a:lnTo>
                  <a:lnTo>
                    <a:pt x="787868" y="391195"/>
                  </a:lnTo>
                  <a:lnTo>
                    <a:pt x="784993" y="392016"/>
                  </a:lnTo>
                  <a:lnTo>
                    <a:pt x="781810" y="393659"/>
                  </a:lnTo>
                  <a:lnTo>
                    <a:pt x="778730" y="395302"/>
                  </a:lnTo>
                  <a:lnTo>
                    <a:pt x="775085" y="397406"/>
                  </a:lnTo>
                  <a:lnTo>
                    <a:pt x="770875" y="399973"/>
                  </a:lnTo>
                  <a:lnTo>
                    <a:pt x="764012" y="403814"/>
                  </a:lnTo>
                  <a:lnTo>
                    <a:pt x="725258" y="419851"/>
                  </a:lnTo>
                  <a:lnTo>
                    <a:pt x="680007" y="424615"/>
                  </a:lnTo>
                  <a:lnTo>
                    <a:pt x="666011" y="424105"/>
                  </a:lnTo>
                  <a:lnTo>
                    <a:pt x="626102" y="416453"/>
                  </a:lnTo>
                  <a:lnTo>
                    <a:pt x="591131" y="399126"/>
                  </a:lnTo>
                  <a:lnTo>
                    <a:pt x="563380" y="371750"/>
                  </a:lnTo>
                  <a:lnTo>
                    <a:pt x="544658" y="333728"/>
                  </a:lnTo>
                  <a:lnTo>
                    <a:pt x="538160" y="284463"/>
                  </a:lnTo>
                  <a:lnTo>
                    <a:pt x="538651" y="272796"/>
                  </a:lnTo>
                  <a:lnTo>
                    <a:pt x="550452" y="225620"/>
                  </a:lnTo>
                  <a:lnTo>
                    <a:pt x="578541" y="184883"/>
                  </a:lnTo>
                  <a:lnTo>
                    <a:pt x="611317" y="162792"/>
                  </a:lnTo>
                  <a:lnTo>
                    <a:pt x="654835" y="151530"/>
                  </a:lnTo>
                  <a:lnTo>
                    <a:pt x="671844" y="150779"/>
                  </a:lnTo>
                  <a:lnTo>
                    <a:pt x="687130" y="151453"/>
                  </a:lnTo>
                  <a:lnTo>
                    <a:pt x="726981" y="161560"/>
                  </a:lnTo>
                  <a:lnTo>
                    <a:pt x="766100" y="191131"/>
                  </a:lnTo>
                  <a:lnTo>
                    <a:pt x="789202" y="235949"/>
                  </a:lnTo>
                  <a:lnTo>
                    <a:pt x="796278" y="277619"/>
                  </a:lnTo>
                  <a:lnTo>
                    <a:pt x="796750" y="292780"/>
                  </a:lnTo>
                  <a:lnTo>
                    <a:pt x="577896" y="29278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8" name="object 2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79913" y="4351629"/>
              <a:ext cx="203394" cy="122074"/>
            </a:xfrm>
            <a:prstGeom prst="rect">
              <a:avLst/>
            </a:prstGeom>
          </p:spPr>
        </p:pic>
        <p:sp>
          <p:nvSpPr>
            <p:cNvPr id="229" name="object 229"/>
            <p:cNvSpPr/>
            <p:nvPr/>
          </p:nvSpPr>
          <p:spPr>
            <a:xfrm>
              <a:off x="8678000" y="4193119"/>
              <a:ext cx="269240" cy="423545"/>
            </a:xfrm>
            <a:custGeom>
              <a:avLst/>
              <a:gdLst/>
              <a:ahLst/>
              <a:cxnLst/>
              <a:rect l="l" t="t" r="r" b="b"/>
              <a:pathLst>
                <a:path w="269240" h="423545">
                  <a:moveTo>
                    <a:pt x="135685" y="149547"/>
                  </a:moveTo>
                  <a:lnTo>
                    <a:pt x="181630" y="155958"/>
                  </a:lnTo>
                  <a:lnTo>
                    <a:pt x="217467" y="174112"/>
                  </a:lnTo>
                  <a:lnTo>
                    <a:pt x="250348" y="211422"/>
                  </a:lnTo>
                  <a:lnTo>
                    <a:pt x="266713" y="258935"/>
                  </a:lnTo>
                  <a:lnTo>
                    <a:pt x="268753" y="283847"/>
                  </a:lnTo>
                  <a:lnTo>
                    <a:pt x="268243" y="296726"/>
                  </a:lnTo>
                  <a:lnTo>
                    <a:pt x="260591" y="334672"/>
                  </a:lnTo>
                  <a:lnTo>
                    <a:pt x="243495" y="369238"/>
                  </a:lnTo>
                  <a:lnTo>
                    <a:pt x="217005" y="397394"/>
                  </a:lnTo>
                  <a:lnTo>
                    <a:pt x="181572" y="416626"/>
                  </a:lnTo>
                  <a:lnTo>
                    <a:pt x="137534" y="423384"/>
                  </a:lnTo>
                  <a:lnTo>
                    <a:pt x="125867" y="422777"/>
                  </a:lnTo>
                  <a:lnTo>
                    <a:pt x="84832" y="408502"/>
                  </a:lnTo>
                  <a:lnTo>
                    <a:pt x="63145" y="389963"/>
                  </a:lnTo>
                  <a:lnTo>
                    <a:pt x="63145" y="418917"/>
                  </a:lnTo>
                  <a:lnTo>
                    <a:pt x="1231" y="418917"/>
                  </a:lnTo>
                  <a:lnTo>
                    <a:pt x="1231" y="412603"/>
                  </a:lnTo>
                  <a:lnTo>
                    <a:pt x="4209" y="412603"/>
                  </a:lnTo>
                  <a:lnTo>
                    <a:pt x="6930" y="411371"/>
                  </a:lnTo>
                  <a:lnTo>
                    <a:pt x="9394" y="408906"/>
                  </a:lnTo>
                  <a:lnTo>
                    <a:pt x="11961" y="406339"/>
                  </a:lnTo>
                  <a:lnTo>
                    <a:pt x="14168" y="403362"/>
                  </a:lnTo>
                  <a:lnTo>
                    <a:pt x="16017" y="399974"/>
                  </a:lnTo>
                  <a:lnTo>
                    <a:pt x="17968" y="396585"/>
                  </a:lnTo>
                  <a:lnTo>
                    <a:pt x="19354" y="392940"/>
                  </a:lnTo>
                  <a:lnTo>
                    <a:pt x="20175" y="389039"/>
                  </a:lnTo>
                  <a:lnTo>
                    <a:pt x="20997" y="385034"/>
                  </a:lnTo>
                  <a:lnTo>
                    <a:pt x="21407" y="381338"/>
                  </a:lnTo>
                  <a:lnTo>
                    <a:pt x="21407" y="377950"/>
                  </a:lnTo>
                  <a:lnTo>
                    <a:pt x="21407" y="56215"/>
                  </a:lnTo>
                  <a:lnTo>
                    <a:pt x="21407" y="49027"/>
                  </a:lnTo>
                  <a:lnTo>
                    <a:pt x="20380" y="42302"/>
                  </a:lnTo>
                  <a:lnTo>
                    <a:pt x="18327" y="36039"/>
                  </a:lnTo>
                  <a:lnTo>
                    <a:pt x="16274" y="29673"/>
                  </a:lnTo>
                  <a:lnTo>
                    <a:pt x="10165" y="26285"/>
                  </a:lnTo>
                  <a:lnTo>
                    <a:pt x="0" y="25874"/>
                  </a:lnTo>
                  <a:lnTo>
                    <a:pt x="0" y="19559"/>
                  </a:lnTo>
                  <a:lnTo>
                    <a:pt x="63145" y="0"/>
                  </a:lnTo>
                  <a:lnTo>
                    <a:pt x="63145" y="180504"/>
                  </a:lnTo>
                  <a:lnTo>
                    <a:pt x="70720" y="173660"/>
                  </a:lnTo>
                  <a:lnTo>
                    <a:pt x="107328" y="154225"/>
                  </a:lnTo>
                  <a:lnTo>
                    <a:pt x="126425" y="150067"/>
                  </a:lnTo>
                  <a:lnTo>
                    <a:pt x="135685" y="149547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0" name="object 2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29316" y="4352861"/>
              <a:ext cx="190764" cy="253910"/>
            </a:xfrm>
            <a:prstGeom prst="rect">
              <a:avLst/>
            </a:prstGeom>
          </p:spPr>
        </p:pic>
        <p:sp>
          <p:nvSpPr>
            <p:cNvPr id="231" name="object 231"/>
            <p:cNvSpPr/>
            <p:nvPr/>
          </p:nvSpPr>
          <p:spPr>
            <a:xfrm>
              <a:off x="9012888" y="4342667"/>
              <a:ext cx="211454" cy="274955"/>
            </a:xfrm>
            <a:custGeom>
              <a:avLst/>
              <a:gdLst/>
              <a:ahLst/>
              <a:cxnLst/>
              <a:rect l="l" t="t" r="r" b="b"/>
              <a:pathLst>
                <a:path w="211454" h="274954">
                  <a:moveTo>
                    <a:pt x="210845" y="197445"/>
                  </a:moveTo>
                  <a:lnTo>
                    <a:pt x="198071" y="234505"/>
                  </a:lnTo>
                  <a:lnTo>
                    <a:pt x="164833" y="261361"/>
                  </a:lnTo>
                  <a:lnTo>
                    <a:pt x="127369" y="272950"/>
                  </a:lnTo>
                  <a:lnTo>
                    <a:pt x="106115" y="274452"/>
                  </a:lnTo>
                  <a:lnTo>
                    <a:pt x="93120" y="274000"/>
                  </a:lnTo>
                  <a:lnTo>
                    <a:pt x="53597" y="263565"/>
                  </a:lnTo>
                  <a:lnTo>
                    <a:pt x="32804" y="252274"/>
                  </a:lnTo>
                  <a:lnTo>
                    <a:pt x="27362" y="248989"/>
                  </a:lnTo>
                  <a:lnTo>
                    <a:pt x="22331" y="246216"/>
                  </a:lnTo>
                  <a:lnTo>
                    <a:pt x="17711" y="243957"/>
                  </a:lnTo>
                  <a:lnTo>
                    <a:pt x="13091" y="241596"/>
                  </a:lnTo>
                  <a:lnTo>
                    <a:pt x="8060" y="240415"/>
                  </a:lnTo>
                  <a:lnTo>
                    <a:pt x="2618" y="240415"/>
                  </a:lnTo>
                  <a:lnTo>
                    <a:pt x="2618" y="192363"/>
                  </a:lnTo>
                  <a:lnTo>
                    <a:pt x="8933" y="192363"/>
                  </a:lnTo>
                  <a:lnTo>
                    <a:pt x="10165" y="198318"/>
                  </a:lnTo>
                  <a:lnTo>
                    <a:pt x="13810" y="204787"/>
                  </a:lnTo>
                  <a:lnTo>
                    <a:pt x="42045" y="230866"/>
                  </a:lnTo>
                  <a:lnTo>
                    <a:pt x="78171" y="248279"/>
                  </a:lnTo>
                  <a:lnTo>
                    <a:pt x="101648" y="251658"/>
                  </a:lnTo>
                  <a:lnTo>
                    <a:pt x="109247" y="251658"/>
                  </a:lnTo>
                  <a:lnTo>
                    <a:pt x="116999" y="250836"/>
                  </a:lnTo>
                  <a:lnTo>
                    <a:pt x="124905" y="249194"/>
                  </a:lnTo>
                  <a:lnTo>
                    <a:pt x="132913" y="247551"/>
                  </a:lnTo>
                  <a:lnTo>
                    <a:pt x="140152" y="244830"/>
                  </a:lnTo>
                  <a:lnTo>
                    <a:pt x="146621" y="241031"/>
                  </a:lnTo>
                  <a:lnTo>
                    <a:pt x="153192" y="237232"/>
                  </a:lnTo>
                  <a:lnTo>
                    <a:pt x="158685" y="232509"/>
                  </a:lnTo>
                  <a:lnTo>
                    <a:pt x="163101" y="226862"/>
                  </a:lnTo>
                  <a:lnTo>
                    <a:pt x="167515" y="221112"/>
                  </a:lnTo>
                  <a:lnTo>
                    <a:pt x="169723" y="214233"/>
                  </a:lnTo>
                  <a:lnTo>
                    <a:pt x="169723" y="206224"/>
                  </a:lnTo>
                  <a:lnTo>
                    <a:pt x="169723" y="198318"/>
                  </a:lnTo>
                  <a:lnTo>
                    <a:pt x="167413" y="191439"/>
                  </a:lnTo>
                  <a:lnTo>
                    <a:pt x="162792" y="185586"/>
                  </a:lnTo>
                  <a:lnTo>
                    <a:pt x="158172" y="179631"/>
                  </a:lnTo>
                  <a:lnTo>
                    <a:pt x="120593" y="158326"/>
                  </a:lnTo>
                  <a:lnTo>
                    <a:pt x="84611" y="146312"/>
                  </a:lnTo>
                  <a:lnTo>
                    <a:pt x="76314" y="143540"/>
                  </a:lnTo>
                  <a:lnTo>
                    <a:pt x="36559" y="126849"/>
                  </a:lnTo>
                  <a:lnTo>
                    <a:pt x="4591" y="95498"/>
                  </a:lnTo>
                  <a:lnTo>
                    <a:pt x="0" y="72540"/>
                  </a:lnTo>
                  <a:lnTo>
                    <a:pt x="336" y="65378"/>
                  </a:lnTo>
                  <a:lnTo>
                    <a:pt x="17374" y="26942"/>
                  </a:lnTo>
                  <a:lnTo>
                    <a:pt x="54983" y="6006"/>
                  </a:lnTo>
                  <a:lnTo>
                    <a:pt x="102265" y="0"/>
                  </a:lnTo>
                  <a:lnTo>
                    <a:pt x="113893" y="259"/>
                  </a:lnTo>
                  <a:lnTo>
                    <a:pt x="156940" y="9651"/>
                  </a:lnTo>
                  <a:lnTo>
                    <a:pt x="166592" y="14682"/>
                  </a:lnTo>
                  <a:lnTo>
                    <a:pt x="170390" y="16273"/>
                  </a:lnTo>
                  <a:lnTo>
                    <a:pt x="174189" y="17403"/>
                  </a:lnTo>
                  <a:lnTo>
                    <a:pt x="177989" y="18430"/>
                  </a:lnTo>
                  <a:lnTo>
                    <a:pt x="182198" y="18943"/>
                  </a:lnTo>
                  <a:lnTo>
                    <a:pt x="186818" y="18943"/>
                  </a:lnTo>
                  <a:lnTo>
                    <a:pt x="186818" y="63145"/>
                  </a:lnTo>
                  <a:lnTo>
                    <a:pt x="181736" y="63145"/>
                  </a:lnTo>
                  <a:lnTo>
                    <a:pt x="175287" y="53317"/>
                  </a:lnTo>
                  <a:lnTo>
                    <a:pt x="167336" y="44779"/>
                  </a:lnTo>
                  <a:lnTo>
                    <a:pt x="123365" y="23486"/>
                  </a:lnTo>
                  <a:lnTo>
                    <a:pt x="99185" y="20791"/>
                  </a:lnTo>
                  <a:lnTo>
                    <a:pt x="91532" y="21051"/>
                  </a:lnTo>
                  <a:lnTo>
                    <a:pt x="53289" y="34961"/>
                  </a:lnTo>
                  <a:lnTo>
                    <a:pt x="39119" y="58730"/>
                  </a:lnTo>
                  <a:lnTo>
                    <a:pt x="39119" y="63761"/>
                  </a:lnTo>
                  <a:lnTo>
                    <a:pt x="39119" y="70846"/>
                  </a:lnTo>
                  <a:lnTo>
                    <a:pt x="66842" y="98077"/>
                  </a:lnTo>
                  <a:lnTo>
                    <a:pt x="105220" y="113238"/>
                  </a:lnTo>
                  <a:lnTo>
                    <a:pt x="112430" y="115510"/>
                  </a:lnTo>
                  <a:lnTo>
                    <a:pt x="121218" y="118349"/>
                  </a:lnTo>
                  <a:lnTo>
                    <a:pt x="164448" y="135031"/>
                  </a:lnTo>
                  <a:lnTo>
                    <a:pt x="197205" y="159933"/>
                  </a:lnTo>
                  <a:lnTo>
                    <a:pt x="210286" y="188618"/>
                  </a:lnTo>
                  <a:lnTo>
                    <a:pt x="210845" y="197445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2" name="object 232"/>
          <p:cNvGrpSpPr/>
          <p:nvPr/>
        </p:nvGrpSpPr>
        <p:grpSpPr>
          <a:xfrm>
            <a:off x="9289308" y="4236889"/>
            <a:ext cx="107314" cy="387350"/>
            <a:chOff x="9289308" y="4236889"/>
            <a:chExt cx="107314" cy="387350"/>
          </a:xfrm>
        </p:grpSpPr>
        <p:sp>
          <p:nvSpPr>
            <p:cNvPr id="233" name="object 233"/>
            <p:cNvSpPr/>
            <p:nvPr/>
          </p:nvSpPr>
          <p:spPr>
            <a:xfrm>
              <a:off x="9301138" y="4339587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20" h="273050">
                  <a:moveTo>
                    <a:pt x="1386" y="272450"/>
                  </a:moveTo>
                  <a:lnTo>
                    <a:pt x="1386" y="266136"/>
                  </a:lnTo>
                  <a:lnTo>
                    <a:pt x="4671" y="266136"/>
                  </a:lnTo>
                  <a:lnTo>
                    <a:pt x="7598" y="264903"/>
                  </a:lnTo>
                  <a:lnTo>
                    <a:pt x="20176" y="242571"/>
                  </a:lnTo>
                  <a:lnTo>
                    <a:pt x="21099" y="238567"/>
                  </a:lnTo>
                  <a:lnTo>
                    <a:pt x="21562" y="234871"/>
                  </a:lnTo>
                  <a:lnTo>
                    <a:pt x="21562" y="231482"/>
                  </a:lnTo>
                  <a:lnTo>
                    <a:pt x="21562" y="56677"/>
                  </a:lnTo>
                  <a:lnTo>
                    <a:pt x="21562" y="49592"/>
                  </a:lnTo>
                  <a:lnTo>
                    <a:pt x="20484" y="42815"/>
                  </a:lnTo>
                  <a:lnTo>
                    <a:pt x="18327" y="36347"/>
                  </a:lnTo>
                  <a:lnTo>
                    <a:pt x="16274" y="29775"/>
                  </a:lnTo>
                  <a:lnTo>
                    <a:pt x="10165" y="26233"/>
                  </a:lnTo>
                  <a:lnTo>
                    <a:pt x="0" y="25720"/>
                  </a:lnTo>
                  <a:lnTo>
                    <a:pt x="0" y="20175"/>
                  </a:lnTo>
                  <a:lnTo>
                    <a:pt x="63146" y="0"/>
                  </a:lnTo>
                  <a:lnTo>
                    <a:pt x="63146" y="231482"/>
                  </a:lnTo>
                  <a:lnTo>
                    <a:pt x="63146" y="234871"/>
                  </a:lnTo>
                  <a:lnTo>
                    <a:pt x="79933" y="266136"/>
                  </a:lnTo>
                  <a:lnTo>
                    <a:pt x="83321" y="266136"/>
                  </a:lnTo>
                  <a:lnTo>
                    <a:pt x="83321" y="272450"/>
                  </a:lnTo>
                  <a:lnTo>
                    <a:pt x="1386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4" name="object 2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293775" y="4236889"/>
              <a:ext cx="83571" cy="82955"/>
            </a:xfrm>
            <a:prstGeom prst="rect">
              <a:avLst/>
            </a:prstGeom>
          </p:spPr>
        </p:pic>
      </p:grpSp>
      <p:grpSp>
        <p:nvGrpSpPr>
          <p:cNvPr id="235" name="object 235"/>
          <p:cNvGrpSpPr/>
          <p:nvPr/>
        </p:nvGrpSpPr>
        <p:grpSpPr>
          <a:xfrm>
            <a:off x="9440756" y="4223027"/>
            <a:ext cx="488315" cy="405765"/>
            <a:chOff x="9440756" y="4223027"/>
            <a:chExt cx="488315" cy="405765"/>
          </a:xfrm>
        </p:grpSpPr>
        <p:sp>
          <p:nvSpPr>
            <p:cNvPr id="236" name="object 236"/>
            <p:cNvSpPr/>
            <p:nvPr/>
          </p:nvSpPr>
          <p:spPr>
            <a:xfrm>
              <a:off x="9452586" y="4234857"/>
              <a:ext cx="464820" cy="382270"/>
            </a:xfrm>
            <a:custGeom>
              <a:avLst/>
              <a:gdLst/>
              <a:ahLst/>
              <a:cxnLst/>
              <a:rect l="l" t="t" r="r" b="b"/>
              <a:pathLst>
                <a:path w="464820" h="382270">
                  <a:moveTo>
                    <a:pt x="77006" y="133684"/>
                  </a:moveTo>
                  <a:lnTo>
                    <a:pt x="77006" y="285695"/>
                  </a:lnTo>
                  <a:lnTo>
                    <a:pt x="77045" y="293733"/>
                  </a:lnTo>
                  <a:lnTo>
                    <a:pt x="80703" y="337444"/>
                  </a:lnTo>
                  <a:lnTo>
                    <a:pt x="96310" y="355771"/>
                  </a:lnTo>
                  <a:lnTo>
                    <a:pt x="102265" y="355771"/>
                  </a:lnTo>
                  <a:lnTo>
                    <a:pt x="136648" y="329242"/>
                  </a:lnTo>
                  <a:lnTo>
                    <a:pt x="142000" y="312802"/>
                  </a:lnTo>
                  <a:lnTo>
                    <a:pt x="147545" y="312802"/>
                  </a:lnTo>
                  <a:lnTo>
                    <a:pt x="147545" y="358852"/>
                  </a:lnTo>
                  <a:lnTo>
                    <a:pt x="143848" y="358852"/>
                  </a:lnTo>
                  <a:lnTo>
                    <a:pt x="140717" y="360135"/>
                  </a:lnTo>
                  <a:lnTo>
                    <a:pt x="105085" y="376862"/>
                  </a:lnTo>
                  <a:lnTo>
                    <a:pt x="96566" y="377179"/>
                  </a:lnTo>
                  <a:lnTo>
                    <a:pt x="85805" y="376631"/>
                  </a:lnTo>
                  <a:lnTo>
                    <a:pt x="50247" y="358082"/>
                  </a:lnTo>
                  <a:lnTo>
                    <a:pt x="37011" y="321542"/>
                  </a:lnTo>
                  <a:lnTo>
                    <a:pt x="35269" y="276916"/>
                  </a:lnTo>
                  <a:lnTo>
                    <a:pt x="35269" y="133684"/>
                  </a:lnTo>
                  <a:lnTo>
                    <a:pt x="0" y="133684"/>
                  </a:lnTo>
                  <a:lnTo>
                    <a:pt x="0" y="112276"/>
                  </a:lnTo>
                  <a:lnTo>
                    <a:pt x="35269" y="112276"/>
                  </a:lnTo>
                  <a:lnTo>
                    <a:pt x="35269" y="56061"/>
                  </a:lnTo>
                  <a:lnTo>
                    <a:pt x="35269" y="48976"/>
                  </a:lnTo>
                  <a:lnTo>
                    <a:pt x="34345" y="42405"/>
                  </a:lnTo>
                  <a:lnTo>
                    <a:pt x="32496" y="36347"/>
                  </a:lnTo>
                  <a:lnTo>
                    <a:pt x="30648" y="30186"/>
                  </a:lnTo>
                  <a:lnTo>
                    <a:pt x="24436" y="26900"/>
                  </a:lnTo>
                  <a:lnTo>
                    <a:pt x="13861" y="26490"/>
                  </a:lnTo>
                  <a:lnTo>
                    <a:pt x="13861" y="20175"/>
                  </a:lnTo>
                  <a:lnTo>
                    <a:pt x="77006" y="0"/>
                  </a:lnTo>
                  <a:lnTo>
                    <a:pt x="77006" y="112276"/>
                  </a:lnTo>
                  <a:lnTo>
                    <a:pt x="147545" y="112276"/>
                  </a:lnTo>
                  <a:lnTo>
                    <a:pt x="147545" y="133684"/>
                  </a:lnTo>
                  <a:lnTo>
                    <a:pt x="77006" y="133684"/>
                  </a:lnTo>
                  <a:close/>
                </a:path>
                <a:path w="464820" h="382270">
                  <a:moveTo>
                    <a:pt x="245433" y="249810"/>
                  </a:moveTo>
                  <a:lnTo>
                    <a:pt x="256060" y="291702"/>
                  </a:lnTo>
                  <a:lnTo>
                    <a:pt x="277776" y="326817"/>
                  </a:lnTo>
                  <a:lnTo>
                    <a:pt x="311043" y="350997"/>
                  </a:lnTo>
                  <a:lnTo>
                    <a:pt x="356323" y="360084"/>
                  </a:lnTo>
                  <a:lnTo>
                    <a:pt x="363417" y="359834"/>
                  </a:lnTo>
                  <a:lnTo>
                    <a:pt x="400602" y="351074"/>
                  </a:lnTo>
                  <a:lnTo>
                    <a:pt x="438104" y="325739"/>
                  </a:lnTo>
                  <a:lnTo>
                    <a:pt x="452274" y="300788"/>
                  </a:lnTo>
                  <a:lnTo>
                    <a:pt x="457972" y="300788"/>
                  </a:lnTo>
                  <a:lnTo>
                    <a:pt x="457972" y="348225"/>
                  </a:lnTo>
                  <a:lnTo>
                    <a:pt x="455405" y="348225"/>
                  </a:lnTo>
                  <a:lnTo>
                    <a:pt x="452530" y="349046"/>
                  </a:lnTo>
                  <a:lnTo>
                    <a:pt x="449347" y="350689"/>
                  </a:lnTo>
                  <a:lnTo>
                    <a:pt x="446267" y="352332"/>
                  </a:lnTo>
                  <a:lnTo>
                    <a:pt x="442622" y="354437"/>
                  </a:lnTo>
                  <a:lnTo>
                    <a:pt x="438412" y="357004"/>
                  </a:lnTo>
                  <a:lnTo>
                    <a:pt x="431549" y="360844"/>
                  </a:lnTo>
                  <a:lnTo>
                    <a:pt x="392796" y="376881"/>
                  </a:lnTo>
                  <a:lnTo>
                    <a:pt x="347544" y="381646"/>
                  </a:lnTo>
                  <a:lnTo>
                    <a:pt x="333548" y="381136"/>
                  </a:lnTo>
                  <a:lnTo>
                    <a:pt x="293639" y="373483"/>
                  </a:lnTo>
                  <a:lnTo>
                    <a:pt x="258668" y="356156"/>
                  </a:lnTo>
                  <a:lnTo>
                    <a:pt x="230917" y="328780"/>
                  </a:lnTo>
                  <a:lnTo>
                    <a:pt x="212195" y="290758"/>
                  </a:lnTo>
                  <a:lnTo>
                    <a:pt x="205697" y="241493"/>
                  </a:lnTo>
                  <a:lnTo>
                    <a:pt x="206188" y="229827"/>
                  </a:lnTo>
                  <a:lnTo>
                    <a:pt x="217990" y="182650"/>
                  </a:lnTo>
                  <a:lnTo>
                    <a:pt x="246078" y="141914"/>
                  </a:lnTo>
                  <a:lnTo>
                    <a:pt x="278854" y="119822"/>
                  </a:lnTo>
                  <a:lnTo>
                    <a:pt x="322372" y="108560"/>
                  </a:lnTo>
                  <a:lnTo>
                    <a:pt x="339381" y="107809"/>
                  </a:lnTo>
                  <a:lnTo>
                    <a:pt x="354667" y="108483"/>
                  </a:lnTo>
                  <a:lnTo>
                    <a:pt x="394518" y="118590"/>
                  </a:lnTo>
                  <a:lnTo>
                    <a:pt x="433638" y="148161"/>
                  </a:lnTo>
                  <a:lnTo>
                    <a:pt x="456740" y="192979"/>
                  </a:lnTo>
                  <a:lnTo>
                    <a:pt x="463815" y="234649"/>
                  </a:lnTo>
                  <a:lnTo>
                    <a:pt x="464287" y="249810"/>
                  </a:lnTo>
                  <a:lnTo>
                    <a:pt x="245433" y="24981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7" name="object 2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86189" y="4351628"/>
              <a:ext cx="203394" cy="122074"/>
            </a:xfrm>
            <a:prstGeom prst="rect">
              <a:avLst/>
            </a:prstGeom>
          </p:spPr>
        </p:pic>
      </p:grpSp>
      <p:grpSp>
        <p:nvGrpSpPr>
          <p:cNvPr id="238" name="object 238"/>
          <p:cNvGrpSpPr/>
          <p:nvPr/>
        </p:nvGrpSpPr>
        <p:grpSpPr>
          <a:xfrm>
            <a:off x="10132034" y="4236889"/>
            <a:ext cx="576580" cy="392430"/>
            <a:chOff x="10132034" y="4236889"/>
            <a:chExt cx="576580" cy="392430"/>
          </a:xfrm>
        </p:grpSpPr>
        <p:sp>
          <p:nvSpPr>
            <p:cNvPr id="239" name="object 239"/>
            <p:cNvSpPr/>
            <p:nvPr/>
          </p:nvSpPr>
          <p:spPr>
            <a:xfrm>
              <a:off x="10143864" y="4339587"/>
              <a:ext cx="553085" cy="278130"/>
            </a:xfrm>
            <a:custGeom>
              <a:avLst/>
              <a:gdLst/>
              <a:ahLst/>
              <a:cxnLst/>
              <a:rect l="l" t="t" r="r" b="b"/>
              <a:pathLst>
                <a:path w="553084" h="278129">
                  <a:moveTo>
                    <a:pt x="407520" y="13861"/>
                  </a:moveTo>
                  <a:lnTo>
                    <a:pt x="399922" y="13861"/>
                  </a:lnTo>
                  <a:lnTo>
                    <a:pt x="394121" y="15965"/>
                  </a:lnTo>
                  <a:lnTo>
                    <a:pt x="283847" y="277533"/>
                  </a:lnTo>
                  <a:lnTo>
                    <a:pt x="202527" y="78085"/>
                  </a:lnTo>
                  <a:lnTo>
                    <a:pt x="121824" y="276916"/>
                  </a:lnTo>
                  <a:lnTo>
                    <a:pt x="28338" y="46050"/>
                  </a:lnTo>
                  <a:lnTo>
                    <a:pt x="25463" y="38862"/>
                  </a:lnTo>
                  <a:lnTo>
                    <a:pt x="21819" y="31726"/>
                  </a:lnTo>
                  <a:lnTo>
                    <a:pt x="17403" y="24642"/>
                  </a:lnTo>
                  <a:lnTo>
                    <a:pt x="12988" y="17454"/>
                  </a:lnTo>
                  <a:lnTo>
                    <a:pt x="7187" y="13861"/>
                  </a:lnTo>
                  <a:lnTo>
                    <a:pt x="0" y="13861"/>
                  </a:lnTo>
                  <a:lnTo>
                    <a:pt x="0" y="7546"/>
                  </a:lnTo>
                  <a:lnTo>
                    <a:pt x="86402" y="7546"/>
                  </a:lnTo>
                  <a:lnTo>
                    <a:pt x="86402" y="13861"/>
                  </a:lnTo>
                  <a:lnTo>
                    <a:pt x="83526" y="13861"/>
                  </a:lnTo>
                  <a:lnTo>
                    <a:pt x="79881" y="15247"/>
                  </a:lnTo>
                  <a:lnTo>
                    <a:pt x="75466" y="18019"/>
                  </a:lnTo>
                  <a:lnTo>
                    <a:pt x="71052" y="20689"/>
                  </a:lnTo>
                  <a:lnTo>
                    <a:pt x="68844" y="25155"/>
                  </a:lnTo>
                  <a:lnTo>
                    <a:pt x="68844" y="31418"/>
                  </a:lnTo>
                  <a:lnTo>
                    <a:pt x="68844" y="32342"/>
                  </a:lnTo>
                  <a:lnTo>
                    <a:pt x="69152" y="34191"/>
                  </a:lnTo>
                  <a:lnTo>
                    <a:pt x="133837" y="196675"/>
                  </a:lnTo>
                  <a:lnTo>
                    <a:pt x="213309" y="616"/>
                  </a:lnTo>
                  <a:lnTo>
                    <a:pt x="293396" y="196675"/>
                  </a:lnTo>
                  <a:lnTo>
                    <a:pt x="355771" y="41583"/>
                  </a:lnTo>
                  <a:lnTo>
                    <a:pt x="357928" y="35217"/>
                  </a:lnTo>
                  <a:lnTo>
                    <a:pt x="359006" y="30802"/>
                  </a:lnTo>
                  <a:lnTo>
                    <a:pt x="359006" y="28338"/>
                  </a:lnTo>
                  <a:lnTo>
                    <a:pt x="359006" y="24950"/>
                  </a:lnTo>
                  <a:lnTo>
                    <a:pt x="357928" y="21818"/>
                  </a:lnTo>
                  <a:lnTo>
                    <a:pt x="355771" y="18943"/>
                  </a:lnTo>
                  <a:lnTo>
                    <a:pt x="353718" y="15966"/>
                  </a:lnTo>
                  <a:lnTo>
                    <a:pt x="350175" y="14271"/>
                  </a:lnTo>
                  <a:lnTo>
                    <a:pt x="345144" y="13861"/>
                  </a:lnTo>
                  <a:lnTo>
                    <a:pt x="345144" y="7546"/>
                  </a:lnTo>
                  <a:lnTo>
                    <a:pt x="407520" y="7546"/>
                  </a:lnTo>
                  <a:lnTo>
                    <a:pt x="407520" y="13861"/>
                  </a:lnTo>
                  <a:close/>
                </a:path>
                <a:path w="553084" h="278129">
                  <a:moveTo>
                    <a:pt x="470612" y="272450"/>
                  </a:moveTo>
                  <a:lnTo>
                    <a:pt x="470612" y="266136"/>
                  </a:lnTo>
                  <a:lnTo>
                    <a:pt x="473898" y="266136"/>
                  </a:lnTo>
                  <a:lnTo>
                    <a:pt x="476824" y="264903"/>
                  </a:lnTo>
                  <a:lnTo>
                    <a:pt x="489402" y="242571"/>
                  </a:lnTo>
                  <a:lnTo>
                    <a:pt x="490326" y="238567"/>
                  </a:lnTo>
                  <a:lnTo>
                    <a:pt x="490789" y="234871"/>
                  </a:lnTo>
                  <a:lnTo>
                    <a:pt x="490789" y="231482"/>
                  </a:lnTo>
                  <a:lnTo>
                    <a:pt x="490789" y="56677"/>
                  </a:lnTo>
                  <a:lnTo>
                    <a:pt x="490789" y="49592"/>
                  </a:lnTo>
                  <a:lnTo>
                    <a:pt x="489711" y="42815"/>
                  </a:lnTo>
                  <a:lnTo>
                    <a:pt x="487554" y="36347"/>
                  </a:lnTo>
                  <a:lnTo>
                    <a:pt x="485501" y="29775"/>
                  </a:lnTo>
                  <a:lnTo>
                    <a:pt x="479392" y="26233"/>
                  </a:lnTo>
                  <a:lnTo>
                    <a:pt x="469226" y="25720"/>
                  </a:lnTo>
                  <a:lnTo>
                    <a:pt x="469226" y="20175"/>
                  </a:lnTo>
                  <a:lnTo>
                    <a:pt x="532372" y="0"/>
                  </a:lnTo>
                  <a:lnTo>
                    <a:pt x="532372" y="231482"/>
                  </a:lnTo>
                  <a:lnTo>
                    <a:pt x="532372" y="234871"/>
                  </a:lnTo>
                  <a:lnTo>
                    <a:pt x="549160" y="266136"/>
                  </a:lnTo>
                  <a:lnTo>
                    <a:pt x="552548" y="266136"/>
                  </a:lnTo>
                  <a:lnTo>
                    <a:pt x="552548" y="272450"/>
                  </a:lnTo>
                  <a:lnTo>
                    <a:pt x="470612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0" name="object 2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05728" y="4236889"/>
              <a:ext cx="83570" cy="82955"/>
            </a:xfrm>
            <a:prstGeom prst="rect">
              <a:avLst/>
            </a:prstGeom>
          </p:spPr>
        </p:pic>
      </p:grpSp>
      <p:sp>
        <p:nvSpPr>
          <p:cNvPr id="241" name="object 241"/>
          <p:cNvSpPr/>
          <p:nvPr/>
        </p:nvSpPr>
        <p:spPr>
          <a:xfrm>
            <a:off x="10781019" y="41918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20" h="420370">
                <a:moveTo>
                  <a:pt x="1231" y="420149"/>
                </a:moveTo>
                <a:lnTo>
                  <a:pt x="1231" y="413835"/>
                </a:lnTo>
                <a:lnTo>
                  <a:pt x="4517" y="413835"/>
                </a:lnTo>
                <a:lnTo>
                  <a:pt x="7443" y="412603"/>
                </a:lnTo>
                <a:lnTo>
                  <a:pt x="10011" y="410138"/>
                </a:lnTo>
                <a:lnTo>
                  <a:pt x="12577" y="407571"/>
                </a:lnTo>
                <a:lnTo>
                  <a:pt x="14785" y="404594"/>
                </a:lnTo>
                <a:lnTo>
                  <a:pt x="16632" y="401206"/>
                </a:lnTo>
                <a:lnTo>
                  <a:pt x="18481" y="397817"/>
                </a:lnTo>
                <a:lnTo>
                  <a:pt x="19816" y="394172"/>
                </a:lnTo>
                <a:lnTo>
                  <a:pt x="20637" y="390271"/>
                </a:lnTo>
                <a:lnTo>
                  <a:pt x="21561" y="386266"/>
                </a:lnTo>
                <a:lnTo>
                  <a:pt x="22024" y="382570"/>
                </a:lnTo>
                <a:lnTo>
                  <a:pt x="22024" y="379182"/>
                </a:lnTo>
                <a:lnTo>
                  <a:pt x="22024" y="56215"/>
                </a:lnTo>
                <a:lnTo>
                  <a:pt x="22024" y="49027"/>
                </a:lnTo>
                <a:lnTo>
                  <a:pt x="20946" y="42302"/>
                </a:lnTo>
                <a:lnTo>
                  <a:pt x="18789" y="36039"/>
                </a:lnTo>
                <a:lnTo>
                  <a:pt x="16736" y="29673"/>
                </a:lnTo>
                <a:lnTo>
                  <a:pt x="10472" y="26284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80497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1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0942491" y="41918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20" h="420370">
                <a:moveTo>
                  <a:pt x="1231" y="420149"/>
                </a:moveTo>
                <a:lnTo>
                  <a:pt x="1231" y="413835"/>
                </a:lnTo>
                <a:lnTo>
                  <a:pt x="4517" y="413835"/>
                </a:lnTo>
                <a:lnTo>
                  <a:pt x="7443" y="412603"/>
                </a:lnTo>
                <a:lnTo>
                  <a:pt x="10010" y="410138"/>
                </a:lnTo>
                <a:lnTo>
                  <a:pt x="12577" y="407571"/>
                </a:lnTo>
                <a:lnTo>
                  <a:pt x="14785" y="404594"/>
                </a:lnTo>
                <a:lnTo>
                  <a:pt x="16632" y="401206"/>
                </a:lnTo>
                <a:lnTo>
                  <a:pt x="18481" y="397817"/>
                </a:lnTo>
                <a:lnTo>
                  <a:pt x="19816" y="394172"/>
                </a:lnTo>
                <a:lnTo>
                  <a:pt x="20637" y="390271"/>
                </a:lnTo>
                <a:lnTo>
                  <a:pt x="21561" y="386266"/>
                </a:lnTo>
                <a:lnTo>
                  <a:pt x="22024" y="382570"/>
                </a:lnTo>
                <a:lnTo>
                  <a:pt x="22024" y="379182"/>
                </a:lnTo>
                <a:lnTo>
                  <a:pt x="22024" y="56215"/>
                </a:lnTo>
                <a:lnTo>
                  <a:pt x="22024" y="49027"/>
                </a:lnTo>
                <a:lnTo>
                  <a:pt x="20946" y="42302"/>
                </a:lnTo>
                <a:lnTo>
                  <a:pt x="18789" y="36039"/>
                </a:lnTo>
                <a:lnTo>
                  <a:pt x="16736" y="29673"/>
                </a:lnTo>
                <a:lnTo>
                  <a:pt x="10472" y="26284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80497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1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3" name="object 243"/>
          <p:cNvGrpSpPr/>
          <p:nvPr/>
        </p:nvGrpSpPr>
        <p:grpSpPr>
          <a:xfrm>
            <a:off x="11264814" y="4330837"/>
            <a:ext cx="257175" cy="297815"/>
            <a:chOff x="11264814" y="4330837"/>
            <a:chExt cx="257175" cy="297815"/>
          </a:xfrm>
        </p:grpSpPr>
        <p:sp>
          <p:nvSpPr>
            <p:cNvPr id="244" name="object 244"/>
            <p:cNvSpPr/>
            <p:nvPr/>
          </p:nvSpPr>
          <p:spPr>
            <a:xfrm>
              <a:off x="11276644" y="4342667"/>
              <a:ext cx="233679" cy="274320"/>
            </a:xfrm>
            <a:custGeom>
              <a:avLst/>
              <a:gdLst/>
              <a:ahLst/>
              <a:cxnLst/>
              <a:rect l="l" t="t" r="r" b="b"/>
              <a:pathLst>
                <a:path w="233679" h="274320">
                  <a:moveTo>
                    <a:pt x="172340" y="269370"/>
                  </a:moveTo>
                  <a:lnTo>
                    <a:pt x="172340" y="237181"/>
                  </a:lnTo>
                  <a:lnTo>
                    <a:pt x="169107" y="240415"/>
                  </a:lnTo>
                  <a:lnTo>
                    <a:pt x="160954" y="247846"/>
                  </a:lnTo>
                  <a:lnTo>
                    <a:pt x="122132" y="268898"/>
                  </a:lnTo>
                  <a:lnTo>
                    <a:pt x="83320" y="273836"/>
                  </a:lnTo>
                  <a:lnTo>
                    <a:pt x="72694" y="273518"/>
                  </a:lnTo>
                  <a:lnTo>
                    <a:pt x="31110" y="262670"/>
                  </a:lnTo>
                  <a:lnTo>
                    <a:pt x="4774" y="233484"/>
                  </a:lnTo>
                  <a:lnTo>
                    <a:pt x="0" y="208226"/>
                  </a:lnTo>
                  <a:lnTo>
                    <a:pt x="731" y="197773"/>
                  </a:lnTo>
                  <a:lnTo>
                    <a:pt x="18202" y="162349"/>
                  </a:lnTo>
                  <a:lnTo>
                    <a:pt x="57119" y="135204"/>
                  </a:lnTo>
                  <a:lnTo>
                    <a:pt x="99338" y="118282"/>
                  </a:lnTo>
                  <a:lnTo>
                    <a:pt x="152357" y="102832"/>
                  </a:lnTo>
                  <a:lnTo>
                    <a:pt x="172340" y="97798"/>
                  </a:lnTo>
                  <a:lnTo>
                    <a:pt x="171185" y="86074"/>
                  </a:lnTo>
                  <a:lnTo>
                    <a:pt x="152589" y="44625"/>
                  </a:lnTo>
                  <a:lnTo>
                    <a:pt x="116125" y="23102"/>
                  </a:lnTo>
                  <a:lnTo>
                    <a:pt x="99749" y="20175"/>
                  </a:lnTo>
                  <a:lnTo>
                    <a:pt x="93486" y="20175"/>
                  </a:lnTo>
                  <a:lnTo>
                    <a:pt x="49335" y="32958"/>
                  </a:lnTo>
                  <a:lnTo>
                    <a:pt x="43277" y="38195"/>
                  </a:lnTo>
                  <a:lnTo>
                    <a:pt x="37219" y="43431"/>
                  </a:lnTo>
                  <a:lnTo>
                    <a:pt x="32086" y="49130"/>
                  </a:lnTo>
                  <a:lnTo>
                    <a:pt x="27876" y="55290"/>
                  </a:lnTo>
                  <a:lnTo>
                    <a:pt x="23666" y="61348"/>
                  </a:lnTo>
                  <a:lnTo>
                    <a:pt x="20277" y="67098"/>
                  </a:lnTo>
                  <a:lnTo>
                    <a:pt x="17711" y="72540"/>
                  </a:lnTo>
                  <a:lnTo>
                    <a:pt x="12013" y="72540"/>
                  </a:lnTo>
                  <a:lnTo>
                    <a:pt x="12013" y="26490"/>
                  </a:lnTo>
                  <a:lnTo>
                    <a:pt x="15401" y="26079"/>
                  </a:lnTo>
                  <a:lnTo>
                    <a:pt x="18532" y="25052"/>
                  </a:lnTo>
                  <a:lnTo>
                    <a:pt x="21408" y="23409"/>
                  </a:lnTo>
                  <a:lnTo>
                    <a:pt x="24385" y="21664"/>
                  </a:lnTo>
                  <a:lnTo>
                    <a:pt x="27978" y="19970"/>
                  </a:lnTo>
                  <a:lnTo>
                    <a:pt x="58062" y="7238"/>
                  </a:lnTo>
                  <a:lnTo>
                    <a:pt x="67120" y="4071"/>
                  </a:lnTo>
                  <a:lnTo>
                    <a:pt x="77815" y="1809"/>
                  </a:lnTo>
                  <a:lnTo>
                    <a:pt x="90146" y="452"/>
                  </a:lnTo>
                  <a:lnTo>
                    <a:pt x="104113" y="0"/>
                  </a:lnTo>
                  <a:lnTo>
                    <a:pt x="120679" y="558"/>
                  </a:lnTo>
                  <a:lnTo>
                    <a:pt x="160327" y="8932"/>
                  </a:lnTo>
                  <a:lnTo>
                    <a:pt x="193440" y="32188"/>
                  </a:lnTo>
                  <a:lnTo>
                    <a:pt x="210526" y="74677"/>
                  </a:lnTo>
                  <a:lnTo>
                    <a:pt x="212692" y="103497"/>
                  </a:lnTo>
                  <a:lnTo>
                    <a:pt x="212692" y="228402"/>
                  </a:lnTo>
                  <a:lnTo>
                    <a:pt x="212692" y="236821"/>
                  </a:lnTo>
                  <a:lnTo>
                    <a:pt x="214592" y="244727"/>
                  </a:lnTo>
                  <a:lnTo>
                    <a:pt x="218391" y="252120"/>
                  </a:lnTo>
                  <a:lnTo>
                    <a:pt x="222189" y="259410"/>
                  </a:lnTo>
                  <a:lnTo>
                    <a:pt x="227221" y="263055"/>
                  </a:lnTo>
                  <a:lnTo>
                    <a:pt x="233484" y="263055"/>
                  </a:lnTo>
                  <a:lnTo>
                    <a:pt x="233484" y="269370"/>
                  </a:lnTo>
                  <a:lnTo>
                    <a:pt x="172340" y="26937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5" name="object 2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5320" y="4450044"/>
              <a:ext cx="155494" cy="154263"/>
            </a:xfrm>
            <a:prstGeom prst="rect">
              <a:avLst/>
            </a:prstGeom>
          </p:spPr>
        </p:pic>
      </p:grpSp>
      <p:sp>
        <p:nvSpPr>
          <p:cNvPr id="246" name="object 246"/>
          <p:cNvSpPr/>
          <p:nvPr/>
        </p:nvSpPr>
        <p:spPr>
          <a:xfrm>
            <a:off x="11587747" y="41918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20" h="420370">
                <a:moveTo>
                  <a:pt x="1231" y="420149"/>
                </a:moveTo>
                <a:lnTo>
                  <a:pt x="1231" y="413835"/>
                </a:lnTo>
                <a:lnTo>
                  <a:pt x="4517" y="413835"/>
                </a:lnTo>
                <a:lnTo>
                  <a:pt x="7443" y="412603"/>
                </a:lnTo>
                <a:lnTo>
                  <a:pt x="10010" y="410138"/>
                </a:lnTo>
                <a:lnTo>
                  <a:pt x="12577" y="407571"/>
                </a:lnTo>
                <a:lnTo>
                  <a:pt x="14785" y="404594"/>
                </a:lnTo>
                <a:lnTo>
                  <a:pt x="16632" y="401206"/>
                </a:lnTo>
                <a:lnTo>
                  <a:pt x="18481" y="397817"/>
                </a:lnTo>
                <a:lnTo>
                  <a:pt x="19816" y="394172"/>
                </a:lnTo>
                <a:lnTo>
                  <a:pt x="20637" y="390271"/>
                </a:lnTo>
                <a:lnTo>
                  <a:pt x="21561" y="386266"/>
                </a:lnTo>
                <a:lnTo>
                  <a:pt x="22024" y="382570"/>
                </a:lnTo>
                <a:lnTo>
                  <a:pt x="22024" y="379182"/>
                </a:lnTo>
                <a:lnTo>
                  <a:pt x="22024" y="56215"/>
                </a:lnTo>
                <a:lnTo>
                  <a:pt x="22024" y="49027"/>
                </a:lnTo>
                <a:lnTo>
                  <a:pt x="20946" y="42302"/>
                </a:lnTo>
                <a:lnTo>
                  <a:pt x="18789" y="36039"/>
                </a:lnTo>
                <a:lnTo>
                  <a:pt x="16736" y="29673"/>
                </a:lnTo>
                <a:lnTo>
                  <a:pt x="10472" y="26284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80497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1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1742135" y="4342667"/>
            <a:ext cx="554990" cy="274955"/>
          </a:xfrm>
          <a:custGeom>
            <a:avLst/>
            <a:gdLst/>
            <a:ahLst/>
            <a:cxnLst/>
            <a:rect l="l" t="t" r="r" b="b"/>
            <a:pathLst>
              <a:path w="554990" h="274954">
                <a:moveTo>
                  <a:pt x="210844" y="197445"/>
                </a:moveTo>
                <a:lnTo>
                  <a:pt x="198071" y="234505"/>
                </a:lnTo>
                <a:lnTo>
                  <a:pt x="164833" y="261361"/>
                </a:lnTo>
                <a:lnTo>
                  <a:pt x="127368" y="272950"/>
                </a:lnTo>
                <a:lnTo>
                  <a:pt x="106115" y="274452"/>
                </a:lnTo>
                <a:lnTo>
                  <a:pt x="93120" y="274000"/>
                </a:lnTo>
                <a:lnTo>
                  <a:pt x="53596" y="263565"/>
                </a:lnTo>
                <a:lnTo>
                  <a:pt x="32804" y="252274"/>
                </a:lnTo>
                <a:lnTo>
                  <a:pt x="27362" y="248989"/>
                </a:lnTo>
                <a:lnTo>
                  <a:pt x="22331" y="246216"/>
                </a:lnTo>
                <a:lnTo>
                  <a:pt x="17711" y="243957"/>
                </a:lnTo>
                <a:lnTo>
                  <a:pt x="13091" y="241596"/>
                </a:lnTo>
                <a:lnTo>
                  <a:pt x="8059" y="240415"/>
                </a:lnTo>
                <a:lnTo>
                  <a:pt x="2617" y="240415"/>
                </a:lnTo>
                <a:lnTo>
                  <a:pt x="2617" y="192363"/>
                </a:lnTo>
                <a:lnTo>
                  <a:pt x="8931" y="192363"/>
                </a:lnTo>
                <a:lnTo>
                  <a:pt x="10164" y="198318"/>
                </a:lnTo>
                <a:lnTo>
                  <a:pt x="13809" y="204787"/>
                </a:lnTo>
                <a:lnTo>
                  <a:pt x="42045" y="230866"/>
                </a:lnTo>
                <a:lnTo>
                  <a:pt x="78171" y="248279"/>
                </a:lnTo>
                <a:lnTo>
                  <a:pt x="101648" y="251658"/>
                </a:lnTo>
                <a:lnTo>
                  <a:pt x="109246" y="251658"/>
                </a:lnTo>
                <a:lnTo>
                  <a:pt x="116998" y="250836"/>
                </a:lnTo>
                <a:lnTo>
                  <a:pt x="124905" y="249194"/>
                </a:lnTo>
                <a:lnTo>
                  <a:pt x="132913" y="247551"/>
                </a:lnTo>
                <a:lnTo>
                  <a:pt x="140153" y="244830"/>
                </a:lnTo>
                <a:lnTo>
                  <a:pt x="146621" y="241031"/>
                </a:lnTo>
                <a:lnTo>
                  <a:pt x="153191" y="237232"/>
                </a:lnTo>
                <a:lnTo>
                  <a:pt x="158685" y="232509"/>
                </a:lnTo>
                <a:lnTo>
                  <a:pt x="163100" y="226862"/>
                </a:lnTo>
                <a:lnTo>
                  <a:pt x="167515" y="221112"/>
                </a:lnTo>
                <a:lnTo>
                  <a:pt x="169723" y="214233"/>
                </a:lnTo>
                <a:lnTo>
                  <a:pt x="169723" y="206224"/>
                </a:lnTo>
                <a:lnTo>
                  <a:pt x="169723" y="198318"/>
                </a:lnTo>
                <a:lnTo>
                  <a:pt x="167413" y="191439"/>
                </a:lnTo>
                <a:lnTo>
                  <a:pt x="162792" y="185586"/>
                </a:lnTo>
                <a:lnTo>
                  <a:pt x="158171" y="179631"/>
                </a:lnTo>
                <a:lnTo>
                  <a:pt x="120592" y="158326"/>
                </a:lnTo>
                <a:lnTo>
                  <a:pt x="84610" y="146312"/>
                </a:lnTo>
                <a:lnTo>
                  <a:pt x="76313" y="143540"/>
                </a:lnTo>
                <a:lnTo>
                  <a:pt x="36558" y="126849"/>
                </a:lnTo>
                <a:lnTo>
                  <a:pt x="4591" y="95498"/>
                </a:lnTo>
                <a:lnTo>
                  <a:pt x="0" y="72540"/>
                </a:lnTo>
                <a:lnTo>
                  <a:pt x="336" y="65378"/>
                </a:lnTo>
                <a:lnTo>
                  <a:pt x="17374" y="26942"/>
                </a:lnTo>
                <a:lnTo>
                  <a:pt x="54982" y="6006"/>
                </a:lnTo>
                <a:lnTo>
                  <a:pt x="102264" y="0"/>
                </a:lnTo>
                <a:lnTo>
                  <a:pt x="113892" y="259"/>
                </a:lnTo>
                <a:lnTo>
                  <a:pt x="156940" y="9651"/>
                </a:lnTo>
                <a:lnTo>
                  <a:pt x="166590" y="14682"/>
                </a:lnTo>
                <a:lnTo>
                  <a:pt x="170390" y="16273"/>
                </a:lnTo>
                <a:lnTo>
                  <a:pt x="174189" y="17403"/>
                </a:lnTo>
                <a:lnTo>
                  <a:pt x="177987" y="18430"/>
                </a:lnTo>
                <a:lnTo>
                  <a:pt x="182198" y="18943"/>
                </a:lnTo>
                <a:lnTo>
                  <a:pt x="186818" y="18943"/>
                </a:lnTo>
                <a:lnTo>
                  <a:pt x="186818" y="63145"/>
                </a:lnTo>
                <a:lnTo>
                  <a:pt x="181735" y="63145"/>
                </a:lnTo>
                <a:lnTo>
                  <a:pt x="175285" y="53317"/>
                </a:lnTo>
                <a:lnTo>
                  <a:pt x="167335" y="44779"/>
                </a:lnTo>
                <a:lnTo>
                  <a:pt x="123364" y="23486"/>
                </a:lnTo>
                <a:lnTo>
                  <a:pt x="99184" y="20791"/>
                </a:lnTo>
                <a:lnTo>
                  <a:pt x="91531" y="21051"/>
                </a:lnTo>
                <a:lnTo>
                  <a:pt x="53288" y="34961"/>
                </a:lnTo>
                <a:lnTo>
                  <a:pt x="39118" y="58730"/>
                </a:lnTo>
                <a:lnTo>
                  <a:pt x="39118" y="63761"/>
                </a:lnTo>
                <a:lnTo>
                  <a:pt x="39118" y="70846"/>
                </a:lnTo>
                <a:lnTo>
                  <a:pt x="66841" y="98077"/>
                </a:lnTo>
                <a:lnTo>
                  <a:pt x="105219" y="113238"/>
                </a:lnTo>
                <a:lnTo>
                  <a:pt x="112429" y="115510"/>
                </a:lnTo>
                <a:lnTo>
                  <a:pt x="121217" y="118349"/>
                </a:lnTo>
                <a:lnTo>
                  <a:pt x="164448" y="135031"/>
                </a:lnTo>
                <a:lnTo>
                  <a:pt x="197204" y="159933"/>
                </a:lnTo>
                <a:lnTo>
                  <a:pt x="210285" y="188618"/>
                </a:lnTo>
                <a:lnTo>
                  <a:pt x="210844" y="197445"/>
                </a:lnTo>
                <a:close/>
              </a:path>
              <a:path w="554990" h="274954">
                <a:moveTo>
                  <a:pt x="413154" y="273836"/>
                </a:moveTo>
                <a:lnTo>
                  <a:pt x="369492" y="268032"/>
                </a:lnTo>
                <a:lnTo>
                  <a:pt x="333029" y="251158"/>
                </a:lnTo>
                <a:lnTo>
                  <a:pt x="297336" y="215388"/>
                </a:lnTo>
                <a:lnTo>
                  <a:pt x="281232" y="179916"/>
                </a:lnTo>
                <a:lnTo>
                  <a:pt x="275774" y="138766"/>
                </a:lnTo>
                <a:lnTo>
                  <a:pt x="276439" y="123634"/>
                </a:lnTo>
                <a:lnTo>
                  <a:pt x="286402" y="82397"/>
                </a:lnTo>
                <a:lnTo>
                  <a:pt x="307164" y="48119"/>
                </a:lnTo>
                <a:lnTo>
                  <a:pt x="336764" y="22254"/>
                </a:lnTo>
                <a:lnTo>
                  <a:pt x="374006" y="5717"/>
                </a:lnTo>
                <a:lnTo>
                  <a:pt x="417005" y="0"/>
                </a:lnTo>
                <a:lnTo>
                  <a:pt x="431848" y="616"/>
                </a:lnTo>
                <a:lnTo>
                  <a:pt x="472450" y="9856"/>
                </a:lnTo>
                <a:lnTo>
                  <a:pt x="506439" y="28916"/>
                </a:lnTo>
                <a:lnTo>
                  <a:pt x="538849" y="67419"/>
                </a:lnTo>
                <a:lnTo>
                  <a:pt x="551999" y="104652"/>
                </a:lnTo>
                <a:lnTo>
                  <a:pt x="554540" y="132451"/>
                </a:lnTo>
                <a:lnTo>
                  <a:pt x="553962" y="145908"/>
                </a:lnTo>
                <a:lnTo>
                  <a:pt x="545299" y="185124"/>
                </a:lnTo>
                <a:lnTo>
                  <a:pt x="526644" y="220095"/>
                </a:lnTo>
                <a:lnTo>
                  <a:pt x="498248" y="247923"/>
                </a:lnTo>
                <a:lnTo>
                  <a:pt x="460514" y="267079"/>
                </a:lnTo>
                <a:lnTo>
                  <a:pt x="413154" y="273836"/>
                </a:lnTo>
                <a:close/>
              </a:path>
              <a:path w="554990" h="274954">
                <a:moveTo>
                  <a:pt x="409458" y="20791"/>
                </a:moveTo>
                <a:lnTo>
                  <a:pt x="369261" y="31880"/>
                </a:lnTo>
                <a:lnTo>
                  <a:pt x="340307" y="57139"/>
                </a:lnTo>
                <a:lnTo>
                  <a:pt x="322748" y="92100"/>
                </a:lnTo>
                <a:lnTo>
                  <a:pt x="316742" y="131835"/>
                </a:lnTo>
                <a:lnTo>
                  <a:pt x="317194" y="143435"/>
                </a:lnTo>
                <a:lnTo>
                  <a:pt x="327995" y="187531"/>
                </a:lnTo>
                <a:lnTo>
                  <a:pt x="351886" y="223820"/>
                </a:lnTo>
                <a:lnTo>
                  <a:pt x="387011" y="247327"/>
                </a:lnTo>
                <a:lnTo>
                  <a:pt x="419469" y="253044"/>
                </a:lnTo>
                <a:lnTo>
                  <a:pt x="430828" y="252409"/>
                </a:lnTo>
                <a:lnTo>
                  <a:pt x="469379" y="237431"/>
                </a:lnTo>
                <a:lnTo>
                  <a:pt x="496409" y="208428"/>
                </a:lnTo>
                <a:lnTo>
                  <a:pt x="511425" y="170348"/>
                </a:lnTo>
                <a:lnTo>
                  <a:pt x="514804" y="139998"/>
                </a:lnTo>
                <a:lnTo>
                  <a:pt x="514409" y="129583"/>
                </a:lnTo>
                <a:lnTo>
                  <a:pt x="504899" y="87787"/>
                </a:lnTo>
                <a:lnTo>
                  <a:pt x="481893" y="51325"/>
                </a:lnTo>
                <a:lnTo>
                  <a:pt x="445469" y="26856"/>
                </a:lnTo>
                <a:lnTo>
                  <a:pt x="409458" y="2079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2542553" y="4342667"/>
            <a:ext cx="570865" cy="274320"/>
          </a:xfrm>
          <a:custGeom>
            <a:avLst/>
            <a:gdLst/>
            <a:ahLst/>
            <a:cxnLst/>
            <a:rect l="l" t="t" r="r" b="b"/>
            <a:pathLst>
              <a:path w="570865" h="274320">
                <a:moveTo>
                  <a:pt x="238566" y="246730"/>
                </a:moveTo>
                <a:lnTo>
                  <a:pt x="235178" y="246730"/>
                </a:lnTo>
                <a:lnTo>
                  <a:pt x="231996" y="247448"/>
                </a:lnTo>
                <a:lnTo>
                  <a:pt x="229018" y="248886"/>
                </a:lnTo>
                <a:lnTo>
                  <a:pt x="226143" y="250323"/>
                </a:lnTo>
                <a:lnTo>
                  <a:pt x="222806" y="252120"/>
                </a:lnTo>
                <a:lnTo>
                  <a:pt x="219007" y="254276"/>
                </a:lnTo>
                <a:lnTo>
                  <a:pt x="213261" y="257453"/>
                </a:lnTo>
                <a:lnTo>
                  <a:pt x="172879" y="272180"/>
                </a:lnTo>
                <a:lnTo>
                  <a:pt x="148930" y="273836"/>
                </a:lnTo>
                <a:lnTo>
                  <a:pt x="133134" y="273191"/>
                </a:lnTo>
                <a:lnTo>
                  <a:pt x="89327" y="263517"/>
                </a:lnTo>
                <a:lnTo>
                  <a:pt x="52450" y="243216"/>
                </a:lnTo>
                <a:lnTo>
                  <a:pt x="24372" y="214194"/>
                </a:lnTo>
                <a:lnTo>
                  <a:pt x="6237" y="178097"/>
                </a:lnTo>
                <a:lnTo>
                  <a:pt x="0" y="136918"/>
                </a:lnTo>
                <a:lnTo>
                  <a:pt x="606" y="123519"/>
                </a:lnTo>
                <a:lnTo>
                  <a:pt x="9702" y="85169"/>
                </a:lnTo>
                <a:lnTo>
                  <a:pt x="29252" y="51411"/>
                </a:lnTo>
                <a:lnTo>
                  <a:pt x="58333" y="24565"/>
                </a:lnTo>
                <a:lnTo>
                  <a:pt x="96864" y="6410"/>
                </a:lnTo>
                <a:lnTo>
                  <a:pt x="143848" y="0"/>
                </a:lnTo>
                <a:lnTo>
                  <a:pt x="154995" y="336"/>
                </a:lnTo>
                <a:lnTo>
                  <a:pt x="195135" y="10665"/>
                </a:lnTo>
                <a:lnTo>
                  <a:pt x="210176" y="17865"/>
                </a:lnTo>
                <a:lnTo>
                  <a:pt x="213821" y="19559"/>
                </a:lnTo>
                <a:lnTo>
                  <a:pt x="217313" y="20791"/>
                </a:lnTo>
                <a:lnTo>
                  <a:pt x="220907" y="22023"/>
                </a:lnTo>
                <a:lnTo>
                  <a:pt x="224603" y="22639"/>
                </a:lnTo>
                <a:lnTo>
                  <a:pt x="228402" y="22639"/>
                </a:lnTo>
                <a:lnTo>
                  <a:pt x="228402" y="70692"/>
                </a:lnTo>
                <a:lnTo>
                  <a:pt x="222087" y="70692"/>
                </a:lnTo>
                <a:lnTo>
                  <a:pt x="220034" y="62683"/>
                </a:lnTo>
                <a:lnTo>
                  <a:pt x="216235" y="55650"/>
                </a:lnTo>
                <a:lnTo>
                  <a:pt x="210690" y="49592"/>
                </a:lnTo>
                <a:lnTo>
                  <a:pt x="205249" y="43431"/>
                </a:lnTo>
                <a:lnTo>
                  <a:pt x="198934" y="38246"/>
                </a:lnTo>
                <a:lnTo>
                  <a:pt x="191746" y="34037"/>
                </a:lnTo>
                <a:lnTo>
                  <a:pt x="184662" y="29827"/>
                </a:lnTo>
                <a:lnTo>
                  <a:pt x="176910" y="26695"/>
                </a:lnTo>
                <a:lnTo>
                  <a:pt x="168490" y="24642"/>
                </a:lnTo>
                <a:lnTo>
                  <a:pt x="160071" y="22485"/>
                </a:lnTo>
                <a:lnTo>
                  <a:pt x="151856" y="21407"/>
                </a:lnTo>
                <a:lnTo>
                  <a:pt x="143848" y="21407"/>
                </a:lnTo>
                <a:lnTo>
                  <a:pt x="131306" y="21985"/>
                </a:lnTo>
                <a:lnTo>
                  <a:pt x="89068" y="35557"/>
                </a:lnTo>
                <a:lnTo>
                  <a:pt x="60372" y="62327"/>
                </a:lnTo>
                <a:lnTo>
                  <a:pt x="44672" y="97885"/>
                </a:lnTo>
                <a:lnTo>
                  <a:pt x="41120" y="127369"/>
                </a:lnTo>
                <a:lnTo>
                  <a:pt x="41592" y="139016"/>
                </a:lnTo>
                <a:lnTo>
                  <a:pt x="52855" y="184142"/>
                </a:lnTo>
                <a:lnTo>
                  <a:pt x="77843" y="221664"/>
                </a:lnTo>
                <a:lnTo>
                  <a:pt x="115134" y="246297"/>
                </a:lnTo>
                <a:lnTo>
                  <a:pt x="150162" y="252274"/>
                </a:lnTo>
                <a:lnTo>
                  <a:pt x="158835" y="251966"/>
                </a:lnTo>
                <a:lnTo>
                  <a:pt x="196444" y="241493"/>
                </a:lnTo>
                <a:lnTo>
                  <a:pt x="228916" y="209510"/>
                </a:lnTo>
                <a:lnTo>
                  <a:pt x="232252" y="197445"/>
                </a:lnTo>
                <a:lnTo>
                  <a:pt x="238566" y="197445"/>
                </a:lnTo>
                <a:lnTo>
                  <a:pt x="238566" y="246730"/>
                </a:lnTo>
                <a:close/>
              </a:path>
              <a:path w="570865" h="274320">
                <a:moveTo>
                  <a:pt x="428922" y="273836"/>
                </a:moveTo>
                <a:lnTo>
                  <a:pt x="385259" y="268032"/>
                </a:lnTo>
                <a:lnTo>
                  <a:pt x="348797" y="251158"/>
                </a:lnTo>
                <a:lnTo>
                  <a:pt x="313104" y="215388"/>
                </a:lnTo>
                <a:lnTo>
                  <a:pt x="297000" y="179916"/>
                </a:lnTo>
                <a:lnTo>
                  <a:pt x="291542" y="138766"/>
                </a:lnTo>
                <a:lnTo>
                  <a:pt x="292206" y="123634"/>
                </a:lnTo>
                <a:lnTo>
                  <a:pt x="302169" y="82397"/>
                </a:lnTo>
                <a:lnTo>
                  <a:pt x="322932" y="48119"/>
                </a:lnTo>
                <a:lnTo>
                  <a:pt x="352532" y="22254"/>
                </a:lnTo>
                <a:lnTo>
                  <a:pt x="389774" y="5717"/>
                </a:lnTo>
                <a:lnTo>
                  <a:pt x="432773" y="0"/>
                </a:lnTo>
                <a:lnTo>
                  <a:pt x="447616" y="616"/>
                </a:lnTo>
                <a:lnTo>
                  <a:pt x="488217" y="9856"/>
                </a:lnTo>
                <a:lnTo>
                  <a:pt x="522207" y="28916"/>
                </a:lnTo>
                <a:lnTo>
                  <a:pt x="554617" y="67419"/>
                </a:lnTo>
                <a:lnTo>
                  <a:pt x="567766" y="104652"/>
                </a:lnTo>
                <a:lnTo>
                  <a:pt x="570308" y="132451"/>
                </a:lnTo>
                <a:lnTo>
                  <a:pt x="569730" y="145908"/>
                </a:lnTo>
                <a:lnTo>
                  <a:pt x="561066" y="185124"/>
                </a:lnTo>
                <a:lnTo>
                  <a:pt x="542411" y="220095"/>
                </a:lnTo>
                <a:lnTo>
                  <a:pt x="514015" y="247923"/>
                </a:lnTo>
                <a:lnTo>
                  <a:pt x="476281" y="267079"/>
                </a:lnTo>
                <a:lnTo>
                  <a:pt x="428922" y="273836"/>
                </a:lnTo>
                <a:close/>
              </a:path>
              <a:path w="570865" h="274320">
                <a:moveTo>
                  <a:pt x="425226" y="20791"/>
                </a:moveTo>
                <a:lnTo>
                  <a:pt x="385028" y="31880"/>
                </a:lnTo>
                <a:lnTo>
                  <a:pt x="356074" y="57139"/>
                </a:lnTo>
                <a:lnTo>
                  <a:pt x="338516" y="92100"/>
                </a:lnTo>
                <a:lnTo>
                  <a:pt x="332509" y="131835"/>
                </a:lnTo>
                <a:lnTo>
                  <a:pt x="332962" y="143435"/>
                </a:lnTo>
                <a:lnTo>
                  <a:pt x="343763" y="187531"/>
                </a:lnTo>
                <a:lnTo>
                  <a:pt x="367654" y="223820"/>
                </a:lnTo>
                <a:lnTo>
                  <a:pt x="402779" y="247327"/>
                </a:lnTo>
                <a:lnTo>
                  <a:pt x="435237" y="253044"/>
                </a:lnTo>
                <a:lnTo>
                  <a:pt x="446596" y="252409"/>
                </a:lnTo>
                <a:lnTo>
                  <a:pt x="485147" y="237431"/>
                </a:lnTo>
                <a:lnTo>
                  <a:pt x="512176" y="208428"/>
                </a:lnTo>
                <a:lnTo>
                  <a:pt x="527193" y="170348"/>
                </a:lnTo>
                <a:lnTo>
                  <a:pt x="530572" y="139998"/>
                </a:lnTo>
                <a:lnTo>
                  <a:pt x="530177" y="129583"/>
                </a:lnTo>
                <a:lnTo>
                  <a:pt x="520666" y="87787"/>
                </a:lnTo>
                <a:lnTo>
                  <a:pt x="497661" y="51325"/>
                </a:lnTo>
                <a:lnTo>
                  <a:pt x="461237" y="26856"/>
                </a:lnTo>
                <a:lnTo>
                  <a:pt x="425226" y="2079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9" name="object 249"/>
          <p:cNvGrpSpPr/>
          <p:nvPr/>
        </p:nvGrpSpPr>
        <p:grpSpPr>
          <a:xfrm>
            <a:off x="13172225" y="4223027"/>
            <a:ext cx="799465" cy="405765"/>
            <a:chOff x="13172225" y="4223027"/>
            <a:chExt cx="799465" cy="405765"/>
          </a:xfrm>
        </p:grpSpPr>
        <p:sp>
          <p:nvSpPr>
            <p:cNvPr id="250" name="object 250"/>
            <p:cNvSpPr/>
            <p:nvPr/>
          </p:nvSpPr>
          <p:spPr>
            <a:xfrm>
              <a:off x="13184055" y="4234857"/>
              <a:ext cx="775335" cy="382270"/>
            </a:xfrm>
            <a:custGeom>
              <a:avLst/>
              <a:gdLst/>
              <a:ahLst/>
              <a:cxnLst/>
              <a:rect l="l" t="t" r="r" b="b"/>
              <a:pathLst>
                <a:path w="775334" h="382270">
                  <a:moveTo>
                    <a:pt x="254276" y="336212"/>
                  </a:moveTo>
                  <a:lnTo>
                    <a:pt x="254276" y="339600"/>
                  </a:lnTo>
                  <a:lnTo>
                    <a:pt x="254686" y="343296"/>
                  </a:lnTo>
                  <a:lnTo>
                    <a:pt x="271063" y="370865"/>
                  </a:lnTo>
                  <a:lnTo>
                    <a:pt x="274452" y="370865"/>
                  </a:lnTo>
                  <a:lnTo>
                    <a:pt x="274452" y="377179"/>
                  </a:lnTo>
                  <a:lnTo>
                    <a:pt x="193133" y="377179"/>
                  </a:lnTo>
                  <a:lnTo>
                    <a:pt x="193133" y="370865"/>
                  </a:lnTo>
                  <a:lnTo>
                    <a:pt x="196008" y="370865"/>
                  </a:lnTo>
                  <a:lnTo>
                    <a:pt x="198678" y="369633"/>
                  </a:lnTo>
                  <a:lnTo>
                    <a:pt x="201142" y="367168"/>
                  </a:lnTo>
                  <a:lnTo>
                    <a:pt x="203708" y="364601"/>
                  </a:lnTo>
                  <a:lnTo>
                    <a:pt x="205916" y="361624"/>
                  </a:lnTo>
                  <a:lnTo>
                    <a:pt x="207764" y="358236"/>
                  </a:lnTo>
                  <a:lnTo>
                    <a:pt x="209715" y="354847"/>
                  </a:lnTo>
                  <a:lnTo>
                    <a:pt x="211101" y="351203"/>
                  </a:lnTo>
                  <a:lnTo>
                    <a:pt x="211923" y="347301"/>
                  </a:lnTo>
                  <a:lnTo>
                    <a:pt x="212847" y="343296"/>
                  </a:lnTo>
                  <a:lnTo>
                    <a:pt x="213309" y="339600"/>
                  </a:lnTo>
                  <a:lnTo>
                    <a:pt x="213309" y="336212"/>
                  </a:lnTo>
                  <a:lnTo>
                    <a:pt x="213309" y="218853"/>
                  </a:lnTo>
                  <a:lnTo>
                    <a:pt x="206994" y="179118"/>
                  </a:lnTo>
                  <a:lnTo>
                    <a:pt x="184335" y="145456"/>
                  </a:lnTo>
                  <a:lnTo>
                    <a:pt x="145061" y="128938"/>
                  </a:lnTo>
                  <a:lnTo>
                    <a:pt x="138149" y="128601"/>
                  </a:lnTo>
                  <a:lnTo>
                    <a:pt x="131238" y="128957"/>
                  </a:lnTo>
                  <a:lnTo>
                    <a:pt x="92138" y="144840"/>
                  </a:lnTo>
                  <a:lnTo>
                    <a:pt x="66870" y="176798"/>
                  </a:lnTo>
                  <a:lnTo>
                    <a:pt x="63144" y="196059"/>
                  </a:lnTo>
                  <a:lnTo>
                    <a:pt x="63144" y="336212"/>
                  </a:lnTo>
                  <a:lnTo>
                    <a:pt x="63144" y="339600"/>
                  </a:lnTo>
                  <a:lnTo>
                    <a:pt x="79932" y="370865"/>
                  </a:lnTo>
                  <a:lnTo>
                    <a:pt x="83321" y="370865"/>
                  </a:lnTo>
                  <a:lnTo>
                    <a:pt x="83321" y="377179"/>
                  </a:lnTo>
                  <a:lnTo>
                    <a:pt x="1231" y="377179"/>
                  </a:lnTo>
                  <a:lnTo>
                    <a:pt x="1231" y="370865"/>
                  </a:lnTo>
                  <a:lnTo>
                    <a:pt x="4209" y="370865"/>
                  </a:lnTo>
                  <a:lnTo>
                    <a:pt x="6930" y="369633"/>
                  </a:lnTo>
                  <a:lnTo>
                    <a:pt x="9394" y="367168"/>
                  </a:lnTo>
                  <a:lnTo>
                    <a:pt x="11960" y="364601"/>
                  </a:lnTo>
                  <a:lnTo>
                    <a:pt x="14168" y="361624"/>
                  </a:lnTo>
                  <a:lnTo>
                    <a:pt x="16017" y="358236"/>
                  </a:lnTo>
                  <a:lnTo>
                    <a:pt x="17967" y="354847"/>
                  </a:lnTo>
                  <a:lnTo>
                    <a:pt x="19353" y="351203"/>
                  </a:lnTo>
                  <a:lnTo>
                    <a:pt x="20175" y="347301"/>
                  </a:lnTo>
                  <a:lnTo>
                    <a:pt x="20997" y="343296"/>
                  </a:lnTo>
                  <a:lnTo>
                    <a:pt x="21407" y="339600"/>
                  </a:lnTo>
                  <a:lnTo>
                    <a:pt x="21407" y="336212"/>
                  </a:lnTo>
                  <a:lnTo>
                    <a:pt x="21407" y="162022"/>
                  </a:lnTo>
                  <a:lnTo>
                    <a:pt x="21407" y="154937"/>
                  </a:lnTo>
                  <a:lnTo>
                    <a:pt x="20381" y="148161"/>
                  </a:lnTo>
                  <a:lnTo>
                    <a:pt x="18327" y="141692"/>
                  </a:lnTo>
                  <a:lnTo>
                    <a:pt x="16273" y="135121"/>
                  </a:lnTo>
                  <a:lnTo>
                    <a:pt x="10164" y="131630"/>
                  </a:lnTo>
                  <a:lnTo>
                    <a:pt x="0" y="131219"/>
                  </a:lnTo>
                  <a:lnTo>
                    <a:pt x="0" y="125521"/>
                  </a:lnTo>
                  <a:lnTo>
                    <a:pt x="63144" y="105345"/>
                  </a:lnTo>
                  <a:lnTo>
                    <a:pt x="63144" y="139998"/>
                  </a:lnTo>
                  <a:lnTo>
                    <a:pt x="66020" y="136610"/>
                  </a:lnTo>
                  <a:lnTo>
                    <a:pt x="91175" y="117666"/>
                  </a:lnTo>
                  <a:lnTo>
                    <a:pt x="97747" y="114072"/>
                  </a:lnTo>
                  <a:lnTo>
                    <a:pt x="135974" y="105566"/>
                  </a:lnTo>
                  <a:lnTo>
                    <a:pt x="144464" y="105345"/>
                  </a:lnTo>
                  <a:lnTo>
                    <a:pt x="158768" y="105980"/>
                  </a:lnTo>
                  <a:lnTo>
                    <a:pt x="204905" y="120900"/>
                  </a:lnTo>
                  <a:lnTo>
                    <a:pt x="235188" y="149903"/>
                  </a:lnTo>
                  <a:lnTo>
                    <a:pt x="250897" y="186462"/>
                  </a:lnTo>
                  <a:lnTo>
                    <a:pt x="254276" y="214387"/>
                  </a:lnTo>
                  <a:lnTo>
                    <a:pt x="254276" y="336212"/>
                  </a:lnTo>
                  <a:close/>
                </a:path>
                <a:path w="775334" h="382270">
                  <a:moveTo>
                    <a:pt x="413853" y="133684"/>
                  </a:moveTo>
                  <a:lnTo>
                    <a:pt x="413853" y="285695"/>
                  </a:lnTo>
                  <a:lnTo>
                    <a:pt x="413892" y="293733"/>
                  </a:lnTo>
                  <a:lnTo>
                    <a:pt x="417550" y="337444"/>
                  </a:lnTo>
                  <a:lnTo>
                    <a:pt x="433156" y="355771"/>
                  </a:lnTo>
                  <a:lnTo>
                    <a:pt x="439111" y="355771"/>
                  </a:lnTo>
                  <a:lnTo>
                    <a:pt x="473494" y="329242"/>
                  </a:lnTo>
                  <a:lnTo>
                    <a:pt x="478847" y="312802"/>
                  </a:lnTo>
                  <a:lnTo>
                    <a:pt x="484391" y="312802"/>
                  </a:lnTo>
                  <a:lnTo>
                    <a:pt x="484391" y="358852"/>
                  </a:lnTo>
                  <a:lnTo>
                    <a:pt x="480694" y="358852"/>
                  </a:lnTo>
                  <a:lnTo>
                    <a:pt x="477563" y="360135"/>
                  </a:lnTo>
                  <a:lnTo>
                    <a:pt x="441931" y="376862"/>
                  </a:lnTo>
                  <a:lnTo>
                    <a:pt x="433412" y="377179"/>
                  </a:lnTo>
                  <a:lnTo>
                    <a:pt x="422651" y="376631"/>
                  </a:lnTo>
                  <a:lnTo>
                    <a:pt x="387092" y="358082"/>
                  </a:lnTo>
                  <a:lnTo>
                    <a:pt x="373857" y="321542"/>
                  </a:lnTo>
                  <a:lnTo>
                    <a:pt x="372115" y="276916"/>
                  </a:lnTo>
                  <a:lnTo>
                    <a:pt x="372115" y="133684"/>
                  </a:lnTo>
                  <a:lnTo>
                    <a:pt x="336846" y="133684"/>
                  </a:lnTo>
                  <a:lnTo>
                    <a:pt x="336846" y="112276"/>
                  </a:lnTo>
                  <a:lnTo>
                    <a:pt x="372115" y="112276"/>
                  </a:lnTo>
                  <a:lnTo>
                    <a:pt x="372115" y="56061"/>
                  </a:lnTo>
                  <a:lnTo>
                    <a:pt x="372115" y="48976"/>
                  </a:lnTo>
                  <a:lnTo>
                    <a:pt x="371191" y="42405"/>
                  </a:lnTo>
                  <a:lnTo>
                    <a:pt x="369343" y="36347"/>
                  </a:lnTo>
                  <a:lnTo>
                    <a:pt x="367494" y="30186"/>
                  </a:lnTo>
                  <a:lnTo>
                    <a:pt x="361282" y="26900"/>
                  </a:lnTo>
                  <a:lnTo>
                    <a:pt x="350707" y="26490"/>
                  </a:lnTo>
                  <a:lnTo>
                    <a:pt x="350707" y="20175"/>
                  </a:lnTo>
                  <a:lnTo>
                    <a:pt x="413853" y="0"/>
                  </a:lnTo>
                  <a:lnTo>
                    <a:pt x="413853" y="112276"/>
                  </a:lnTo>
                  <a:lnTo>
                    <a:pt x="484391" y="112276"/>
                  </a:lnTo>
                  <a:lnTo>
                    <a:pt x="484391" y="133684"/>
                  </a:lnTo>
                  <a:lnTo>
                    <a:pt x="413853" y="133684"/>
                  </a:lnTo>
                  <a:close/>
                </a:path>
                <a:path w="775334" h="382270">
                  <a:moveTo>
                    <a:pt x="714114" y="377179"/>
                  </a:moveTo>
                  <a:lnTo>
                    <a:pt x="714114" y="344990"/>
                  </a:lnTo>
                  <a:lnTo>
                    <a:pt x="710880" y="348225"/>
                  </a:lnTo>
                  <a:lnTo>
                    <a:pt x="702728" y="355656"/>
                  </a:lnTo>
                  <a:lnTo>
                    <a:pt x="663906" y="376708"/>
                  </a:lnTo>
                  <a:lnTo>
                    <a:pt x="625094" y="381646"/>
                  </a:lnTo>
                  <a:lnTo>
                    <a:pt x="614467" y="381328"/>
                  </a:lnTo>
                  <a:lnTo>
                    <a:pt x="572883" y="370480"/>
                  </a:lnTo>
                  <a:lnTo>
                    <a:pt x="546547" y="341294"/>
                  </a:lnTo>
                  <a:lnTo>
                    <a:pt x="541773" y="316036"/>
                  </a:lnTo>
                  <a:lnTo>
                    <a:pt x="542505" y="305582"/>
                  </a:lnTo>
                  <a:lnTo>
                    <a:pt x="559976" y="270159"/>
                  </a:lnTo>
                  <a:lnTo>
                    <a:pt x="598893" y="243014"/>
                  </a:lnTo>
                  <a:lnTo>
                    <a:pt x="641111" y="226092"/>
                  </a:lnTo>
                  <a:lnTo>
                    <a:pt x="694131" y="210642"/>
                  </a:lnTo>
                  <a:lnTo>
                    <a:pt x="714114" y="205608"/>
                  </a:lnTo>
                  <a:lnTo>
                    <a:pt x="712959" y="193884"/>
                  </a:lnTo>
                  <a:lnTo>
                    <a:pt x="694362" y="152435"/>
                  </a:lnTo>
                  <a:lnTo>
                    <a:pt x="657899" y="130911"/>
                  </a:lnTo>
                  <a:lnTo>
                    <a:pt x="641523" y="127985"/>
                  </a:lnTo>
                  <a:lnTo>
                    <a:pt x="635260" y="127985"/>
                  </a:lnTo>
                  <a:lnTo>
                    <a:pt x="591109" y="140768"/>
                  </a:lnTo>
                  <a:lnTo>
                    <a:pt x="585051" y="146005"/>
                  </a:lnTo>
                  <a:lnTo>
                    <a:pt x="578993" y="151241"/>
                  </a:lnTo>
                  <a:lnTo>
                    <a:pt x="573860" y="156940"/>
                  </a:lnTo>
                  <a:lnTo>
                    <a:pt x="569650" y="163100"/>
                  </a:lnTo>
                  <a:lnTo>
                    <a:pt x="565439" y="169158"/>
                  </a:lnTo>
                  <a:lnTo>
                    <a:pt x="562051" y="174908"/>
                  </a:lnTo>
                  <a:lnTo>
                    <a:pt x="559485" y="180350"/>
                  </a:lnTo>
                  <a:lnTo>
                    <a:pt x="553787" y="180350"/>
                  </a:lnTo>
                  <a:lnTo>
                    <a:pt x="553787" y="134299"/>
                  </a:lnTo>
                  <a:lnTo>
                    <a:pt x="557175" y="133889"/>
                  </a:lnTo>
                  <a:lnTo>
                    <a:pt x="560306" y="132862"/>
                  </a:lnTo>
                  <a:lnTo>
                    <a:pt x="563181" y="131219"/>
                  </a:lnTo>
                  <a:lnTo>
                    <a:pt x="566159" y="129474"/>
                  </a:lnTo>
                  <a:lnTo>
                    <a:pt x="569752" y="127780"/>
                  </a:lnTo>
                  <a:lnTo>
                    <a:pt x="599836" y="115048"/>
                  </a:lnTo>
                  <a:lnTo>
                    <a:pt x="608894" y="111881"/>
                  </a:lnTo>
                  <a:lnTo>
                    <a:pt x="619589" y="109619"/>
                  </a:lnTo>
                  <a:lnTo>
                    <a:pt x="631920" y="108262"/>
                  </a:lnTo>
                  <a:lnTo>
                    <a:pt x="645887" y="107809"/>
                  </a:lnTo>
                  <a:lnTo>
                    <a:pt x="662453" y="108368"/>
                  </a:lnTo>
                  <a:lnTo>
                    <a:pt x="702101" y="116742"/>
                  </a:lnTo>
                  <a:lnTo>
                    <a:pt x="735214" y="139998"/>
                  </a:lnTo>
                  <a:lnTo>
                    <a:pt x="752300" y="182487"/>
                  </a:lnTo>
                  <a:lnTo>
                    <a:pt x="754466" y="211307"/>
                  </a:lnTo>
                  <a:lnTo>
                    <a:pt x="754466" y="336212"/>
                  </a:lnTo>
                  <a:lnTo>
                    <a:pt x="754466" y="344631"/>
                  </a:lnTo>
                  <a:lnTo>
                    <a:pt x="756366" y="352537"/>
                  </a:lnTo>
                  <a:lnTo>
                    <a:pt x="760165" y="359930"/>
                  </a:lnTo>
                  <a:lnTo>
                    <a:pt x="763963" y="367220"/>
                  </a:lnTo>
                  <a:lnTo>
                    <a:pt x="768994" y="370865"/>
                  </a:lnTo>
                  <a:lnTo>
                    <a:pt x="775258" y="370865"/>
                  </a:lnTo>
                  <a:lnTo>
                    <a:pt x="775258" y="377179"/>
                  </a:lnTo>
                  <a:lnTo>
                    <a:pt x="714114" y="377179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1" name="object 2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754504" y="4450043"/>
              <a:ext cx="155494" cy="154263"/>
            </a:xfrm>
            <a:prstGeom prst="rect">
              <a:avLst/>
            </a:prstGeom>
          </p:spPr>
        </p:pic>
      </p:grpSp>
      <p:grpSp>
        <p:nvGrpSpPr>
          <p:cNvPr id="252" name="object 252"/>
          <p:cNvGrpSpPr/>
          <p:nvPr/>
        </p:nvGrpSpPr>
        <p:grpSpPr>
          <a:xfrm>
            <a:off x="14031262" y="4236889"/>
            <a:ext cx="107314" cy="387350"/>
            <a:chOff x="14031262" y="4236889"/>
            <a:chExt cx="107314" cy="387350"/>
          </a:xfrm>
        </p:grpSpPr>
        <p:sp>
          <p:nvSpPr>
            <p:cNvPr id="253" name="object 253"/>
            <p:cNvSpPr/>
            <p:nvPr/>
          </p:nvSpPr>
          <p:spPr>
            <a:xfrm>
              <a:off x="14043092" y="4339587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19" h="273050">
                  <a:moveTo>
                    <a:pt x="1385" y="272450"/>
                  </a:moveTo>
                  <a:lnTo>
                    <a:pt x="1385" y="266136"/>
                  </a:lnTo>
                  <a:lnTo>
                    <a:pt x="4671" y="266136"/>
                  </a:lnTo>
                  <a:lnTo>
                    <a:pt x="7598" y="264903"/>
                  </a:lnTo>
                  <a:lnTo>
                    <a:pt x="20175" y="242571"/>
                  </a:lnTo>
                  <a:lnTo>
                    <a:pt x="21099" y="238567"/>
                  </a:lnTo>
                  <a:lnTo>
                    <a:pt x="21562" y="234871"/>
                  </a:lnTo>
                  <a:lnTo>
                    <a:pt x="21562" y="231482"/>
                  </a:lnTo>
                  <a:lnTo>
                    <a:pt x="21562" y="56677"/>
                  </a:lnTo>
                  <a:lnTo>
                    <a:pt x="21562" y="49592"/>
                  </a:lnTo>
                  <a:lnTo>
                    <a:pt x="20484" y="42815"/>
                  </a:lnTo>
                  <a:lnTo>
                    <a:pt x="18327" y="36347"/>
                  </a:lnTo>
                  <a:lnTo>
                    <a:pt x="16274" y="29775"/>
                  </a:lnTo>
                  <a:lnTo>
                    <a:pt x="10165" y="26233"/>
                  </a:lnTo>
                  <a:lnTo>
                    <a:pt x="0" y="25720"/>
                  </a:lnTo>
                  <a:lnTo>
                    <a:pt x="0" y="20175"/>
                  </a:lnTo>
                  <a:lnTo>
                    <a:pt x="63146" y="0"/>
                  </a:lnTo>
                  <a:lnTo>
                    <a:pt x="63146" y="231482"/>
                  </a:lnTo>
                  <a:lnTo>
                    <a:pt x="63146" y="234871"/>
                  </a:lnTo>
                  <a:lnTo>
                    <a:pt x="79933" y="266136"/>
                  </a:lnTo>
                  <a:lnTo>
                    <a:pt x="83321" y="266136"/>
                  </a:lnTo>
                  <a:lnTo>
                    <a:pt x="83321" y="272450"/>
                  </a:lnTo>
                  <a:lnTo>
                    <a:pt x="1385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4" name="object 2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035730" y="4236889"/>
              <a:ext cx="83570" cy="82955"/>
            </a:xfrm>
            <a:prstGeom prst="rect">
              <a:avLst/>
            </a:prstGeom>
          </p:spPr>
        </p:pic>
      </p:grpSp>
      <p:sp>
        <p:nvSpPr>
          <p:cNvPr id="255" name="object 255"/>
          <p:cNvSpPr/>
          <p:nvPr/>
        </p:nvSpPr>
        <p:spPr>
          <a:xfrm>
            <a:off x="14209017" y="4340202"/>
            <a:ext cx="274955" cy="272415"/>
          </a:xfrm>
          <a:custGeom>
            <a:avLst/>
            <a:gdLst/>
            <a:ahLst/>
            <a:cxnLst/>
            <a:rect l="l" t="t" r="r" b="b"/>
            <a:pathLst>
              <a:path w="274955" h="272414">
                <a:moveTo>
                  <a:pt x="254276" y="230866"/>
                </a:moveTo>
                <a:lnTo>
                  <a:pt x="254276" y="234255"/>
                </a:lnTo>
                <a:lnTo>
                  <a:pt x="254686" y="237951"/>
                </a:lnTo>
                <a:lnTo>
                  <a:pt x="271063" y="265520"/>
                </a:lnTo>
                <a:lnTo>
                  <a:pt x="274452" y="265520"/>
                </a:lnTo>
                <a:lnTo>
                  <a:pt x="274452" y="271834"/>
                </a:lnTo>
                <a:lnTo>
                  <a:pt x="193133" y="271834"/>
                </a:lnTo>
                <a:lnTo>
                  <a:pt x="193133" y="265520"/>
                </a:lnTo>
                <a:lnTo>
                  <a:pt x="196008" y="265520"/>
                </a:lnTo>
                <a:lnTo>
                  <a:pt x="198678" y="264287"/>
                </a:lnTo>
                <a:lnTo>
                  <a:pt x="201142" y="261823"/>
                </a:lnTo>
                <a:lnTo>
                  <a:pt x="203708" y="259256"/>
                </a:lnTo>
                <a:lnTo>
                  <a:pt x="205916" y="256278"/>
                </a:lnTo>
                <a:lnTo>
                  <a:pt x="207764" y="252890"/>
                </a:lnTo>
                <a:lnTo>
                  <a:pt x="209715" y="249502"/>
                </a:lnTo>
                <a:lnTo>
                  <a:pt x="211101" y="245857"/>
                </a:lnTo>
                <a:lnTo>
                  <a:pt x="211923" y="241955"/>
                </a:lnTo>
                <a:lnTo>
                  <a:pt x="212847" y="237951"/>
                </a:lnTo>
                <a:lnTo>
                  <a:pt x="213309" y="234255"/>
                </a:lnTo>
                <a:lnTo>
                  <a:pt x="213309" y="230866"/>
                </a:lnTo>
                <a:lnTo>
                  <a:pt x="213309" y="113508"/>
                </a:lnTo>
                <a:lnTo>
                  <a:pt x="206994" y="73772"/>
                </a:lnTo>
                <a:lnTo>
                  <a:pt x="184335" y="40110"/>
                </a:lnTo>
                <a:lnTo>
                  <a:pt x="145061" y="23592"/>
                </a:lnTo>
                <a:lnTo>
                  <a:pt x="138149" y="23256"/>
                </a:lnTo>
                <a:lnTo>
                  <a:pt x="131238" y="23612"/>
                </a:lnTo>
                <a:lnTo>
                  <a:pt x="92138" y="39494"/>
                </a:lnTo>
                <a:lnTo>
                  <a:pt x="66870" y="71452"/>
                </a:lnTo>
                <a:lnTo>
                  <a:pt x="63144" y="90714"/>
                </a:lnTo>
                <a:lnTo>
                  <a:pt x="63144" y="230866"/>
                </a:lnTo>
                <a:lnTo>
                  <a:pt x="63144" y="234255"/>
                </a:lnTo>
                <a:lnTo>
                  <a:pt x="79932" y="265520"/>
                </a:lnTo>
                <a:lnTo>
                  <a:pt x="83321" y="265520"/>
                </a:lnTo>
                <a:lnTo>
                  <a:pt x="83321" y="271834"/>
                </a:lnTo>
                <a:lnTo>
                  <a:pt x="1231" y="271834"/>
                </a:lnTo>
                <a:lnTo>
                  <a:pt x="1231" y="265520"/>
                </a:lnTo>
                <a:lnTo>
                  <a:pt x="4209" y="265520"/>
                </a:lnTo>
                <a:lnTo>
                  <a:pt x="6930" y="264287"/>
                </a:lnTo>
                <a:lnTo>
                  <a:pt x="9394" y="261823"/>
                </a:lnTo>
                <a:lnTo>
                  <a:pt x="11960" y="259256"/>
                </a:lnTo>
                <a:lnTo>
                  <a:pt x="14168" y="256278"/>
                </a:lnTo>
                <a:lnTo>
                  <a:pt x="16017" y="252890"/>
                </a:lnTo>
                <a:lnTo>
                  <a:pt x="17967" y="249502"/>
                </a:lnTo>
                <a:lnTo>
                  <a:pt x="19353" y="245857"/>
                </a:lnTo>
                <a:lnTo>
                  <a:pt x="20175" y="241955"/>
                </a:lnTo>
                <a:lnTo>
                  <a:pt x="20997" y="237951"/>
                </a:lnTo>
                <a:lnTo>
                  <a:pt x="21408" y="234255"/>
                </a:lnTo>
                <a:lnTo>
                  <a:pt x="21408" y="230866"/>
                </a:lnTo>
                <a:lnTo>
                  <a:pt x="21408" y="56677"/>
                </a:lnTo>
                <a:lnTo>
                  <a:pt x="21408" y="49592"/>
                </a:lnTo>
                <a:lnTo>
                  <a:pt x="20381" y="42815"/>
                </a:lnTo>
                <a:lnTo>
                  <a:pt x="18327" y="36347"/>
                </a:lnTo>
                <a:lnTo>
                  <a:pt x="16273" y="29776"/>
                </a:lnTo>
                <a:lnTo>
                  <a:pt x="10164" y="26285"/>
                </a:lnTo>
                <a:lnTo>
                  <a:pt x="0" y="25874"/>
                </a:lnTo>
                <a:lnTo>
                  <a:pt x="0" y="20175"/>
                </a:lnTo>
                <a:lnTo>
                  <a:pt x="63144" y="0"/>
                </a:lnTo>
                <a:lnTo>
                  <a:pt x="63144" y="34653"/>
                </a:lnTo>
                <a:lnTo>
                  <a:pt x="66020" y="31264"/>
                </a:lnTo>
                <a:lnTo>
                  <a:pt x="91175" y="12321"/>
                </a:lnTo>
                <a:lnTo>
                  <a:pt x="97747" y="8727"/>
                </a:lnTo>
                <a:lnTo>
                  <a:pt x="135974" y="221"/>
                </a:lnTo>
                <a:lnTo>
                  <a:pt x="144464" y="0"/>
                </a:lnTo>
                <a:lnTo>
                  <a:pt x="158768" y="635"/>
                </a:lnTo>
                <a:lnTo>
                  <a:pt x="204905" y="15555"/>
                </a:lnTo>
                <a:lnTo>
                  <a:pt x="235188" y="44558"/>
                </a:lnTo>
                <a:lnTo>
                  <a:pt x="250897" y="81117"/>
                </a:lnTo>
                <a:lnTo>
                  <a:pt x="254276" y="109041"/>
                </a:lnTo>
                <a:lnTo>
                  <a:pt x="254276" y="2308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4735793" y="4342667"/>
            <a:ext cx="278765" cy="274320"/>
          </a:xfrm>
          <a:custGeom>
            <a:avLst/>
            <a:gdLst/>
            <a:ahLst/>
            <a:cxnLst/>
            <a:rect l="l" t="t" r="r" b="b"/>
            <a:pathLst>
              <a:path w="278765" h="274320">
                <a:moveTo>
                  <a:pt x="137379" y="273836"/>
                </a:moveTo>
                <a:lnTo>
                  <a:pt x="93717" y="268032"/>
                </a:lnTo>
                <a:lnTo>
                  <a:pt x="57254" y="251158"/>
                </a:lnTo>
                <a:lnTo>
                  <a:pt x="21561" y="215388"/>
                </a:lnTo>
                <a:lnTo>
                  <a:pt x="5457" y="179916"/>
                </a:lnTo>
                <a:lnTo>
                  <a:pt x="0" y="138766"/>
                </a:lnTo>
                <a:lnTo>
                  <a:pt x="664" y="123634"/>
                </a:lnTo>
                <a:lnTo>
                  <a:pt x="10627" y="82397"/>
                </a:lnTo>
                <a:lnTo>
                  <a:pt x="31389" y="48119"/>
                </a:lnTo>
                <a:lnTo>
                  <a:pt x="60989" y="22254"/>
                </a:lnTo>
                <a:lnTo>
                  <a:pt x="98231" y="5717"/>
                </a:lnTo>
                <a:lnTo>
                  <a:pt x="141230" y="0"/>
                </a:lnTo>
                <a:lnTo>
                  <a:pt x="156073" y="616"/>
                </a:lnTo>
                <a:lnTo>
                  <a:pt x="196675" y="9856"/>
                </a:lnTo>
                <a:lnTo>
                  <a:pt x="230664" y="28916"/>
                </a:lnTo>
                <a:lnTo>
                  <a:pt x="263074" y="67419"/>
                </a:lnTo>
                <a:lnTo>
                  <a:pt x="276224" y="104652"/>
                </a:lnTo>
                <a:lnTo>
                  <a:pt x="278765" y="132451"/>
                </a:lnTo>
                <a:lnTo>
                  <a:pt x="278187" y="145908"/>
                </a:lnTo>
                <a:lnTo>
                  <a:pt x="269524" y="185124"/>
                </a:lnTo>
                <a:lnTo>
                  <a:pt x="250869" y="220095"/>
                </a:lnTo>
                <a:lnTo>
                  <a:pt x="222473" y="247923"/>
                </a:lnTo>
                <a:lnTo>
                  <a:pt x="184739" y="267079"/>
                </a:lnTo>
                <a:lnTo>
                  <a:pt x="137379" y="273836"/>
                </a:lnTo>
                <a:close/>
              </a:path>
              <a:path w="278765" h="274320">
                <a:moveTo>
                  <a:pt x="133683" y="20791"/>
                </a:moveTo>
                <a:lnTo>
                  <a:pt x="93486" y="31880"/>
                </a:lnTo>
                <a:lnTo>
                  <a:pt x="64532" y="57139"/>
                </a:lnTo>
                <a:lnTo>
                  <a:pt x="46973" y="92100"/>
                </a:lnTo>
                <a:lnTo>
                  <a:pt x="40967" y="131835"/>
                </a:lnTo>
                <a:lnTo>
                  <a:pt x="41419" y="143435"/>
                </a:lnTo>
                <a:lnTo>
                  <a:pt x="52220" y="187531"/>
                </a:lnTo>
                <a:lnTo>
                  <a:pt x="76111" y="223820"/>
                </a:lnTo>
                <a:lnTo>
                  <a:pt x="111236" y="247327"/>
                </a:lnTo>
                <a:lnTo>
                  <a:pt x="143694" y="253044"/>
                </a:lnTo>
                <a:lnTo>
                  <a:pt x="155053" y="252409"/>
                </a:lnTo>
                <a:lnTo>
                  <a:pt x="193604" y="237431"/>
                </a:lnTo>
                <a:lnTo>
                  <a:pt x="220634" y="208428"/>
                </a:lnTo>
                <a:lnTo>
                  <a:pt x="235650" y="170348"/>
                </a:lnTo>
                <a:lnTo>
                  <a:pt x="239029" y="139998"/>
                </a:lnTo>
                <a:lnTo>
                  <a:pt x="238634" y="129583"/>
                </a:lnTo>
                <a:lnTo>
                  <a:pt x="229124" y="87787"/>
                </a:lnTo>
                <a:lnTo>
                  <a:pt x="206118" y="51325"/>
                </a:lnTo>
                <a:lnTo>
                  <a:pt x="169694" y="26856"/>
                </a:lnTo>
                <a:lnTo>
                  <a:pt x="133683" y="2079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5085753" y="4340202"/>
            <a:ext cx="274955" cy="272415"/>
          </a:xfrm>
          <a:custGeom>
            <a:avLst/>
            <a:gdLst/>
            <a:ahLst/>
            <a:cxnLst/>
            <a:rect l="l" t="t" r="r" b="b"/>
            <a:pathLst>
              <a:path w="274955" h="272414">
                <a:moveTo>
                  <a:pt x="254276" y="230866"/>
                </a:moveTo>
                <a:lnTo>
                  <a:pt x="254276" y="234255"/>
                </a:lnTo>
                <a:lnTo>
                  <a:pt x="254686" y="237951"/>
                </a:lnTo>
                <a:lnTo>
                  <a:pt x="271063" y="265520"/>
                </a:lnTo>
                <a:lnTo>
                  <a:pt x="274452" y="265520"/>
                </a:lnTo>
                <a:lnTo>
                  <a:pt x="274452" y="271834"/>
                </a:lnTo>
                <a:lnTo>
                  <a:pt x="193133" y="271834"/>
                </a:lnTo>
                <a:lnTo>
                  <a:pt x="193133" y="265520"/>
                </a:lnTo>
                <a:lnTo>
                  <a:pt x="196008" y="265520"/>
                </a:lnTo>
                <a:lnTo>
                  <a:pt x="198678" y="264287"/>
                </a:lnTo>
                <a:lnTo>
                  <a:pt x="201142" y="261823"/>
                </a:lnTo>
                <a:lnTo>
                  <a:pt x="203708" y="259256"/>
                </a:lnTo>
                <a:lnTo>
                  <a:pt x="205916" y="256278"/>
                </a:lnTo>
                <a:lnTo>
                  <a:pt x="207764" y="252890"/>
                </a:lnTo>
                <a:lnTo>
                  <a:pt x="209715" y="249502"/>
                </a:lnTo>
                <a:lnTo>
                  <a:pt x="211101" y="245857"/>
                </a:lnTo>
                <a:lnTo>
                  <a:pt x="211923" y="241955"/>
                </a:lnTo>
                <a:lnTo>
                  <a:pt x="212847" y="237951"/>
                </a:lnTo>
                <a:lnTo>
                  <a:pt x="213309" y="234255"/>
                </a:lnTo>
                <a:lnTo>
                  <a:pt x="213309" y="230866"/>
                </a:lnTo>
                <a:lnTo>
                  <a:pt x="213309" y="113508"/>
                </a:lnTo>
                <a:lnTo>
                  <a:pt x="206994" y="73772"/>
                </a:lnTo>
                <a:lnTo>
                  <a:pt x="184335" y="40110"/>
                </a:lnTo>
                <a:lnTo>
                  <a:pt x="145061" y="23592"/>
                </a:lnTo>
                <a:lnTo>
                  <a:pt x="138149" y="23256"/>
                </a:lnTo>
                <a:lnTo>
                  <a:pt x="131238" y="23612"/>
                </a:lnTo>
                <a:lnTo>
                  <a:pt x="92138" y="39494"/>
                </a:lnTo>
                <a:lnTo>
                  <a:pt x="66870" y="71452"/>
                </a:lnTo>
                <a:lnTo>
                  <a:pt x="63144" y="90714"/>
                </a:lnTo>
                <a:lnTo>
                  <a:pt x="63144" y="230866"/>
                </a:lnTo>
                <a:lnTo>
                  <a:pt x="63144" y="234255"/>
                </a:lnTo>
                <a:lnTo>
                  <a:pt x="79932" y="265520"/>
                </a:lnTo>
                <a:lnTo>
                  <a:pt x="83321" y="265520"/>
                </a:lnTo>
                <a:lnTo>
                  <a:pt x="83321" y="271834"/>
                </a:lnTo>
                <a:lnTo>
                  <a:pt x="1231" y="271834"/>
                </a:lnTo>
                <a:lnTo>
                  <a:pt x="1231" y="265520"/>
                </a:lnTo>
                <a:lnTo>
                  <a:pt x="4209" y="265520"/>
                </a:lnTo>
                <a:lnTo>
                  <a:pt x="6930" y="264287"/>
                </a:lnTo>
                <a:lnTo>
                  <a:pt x="9394" y="261823"/>
                </a:lnTo>
                <a:lnTo>
                  <a:pt x="11960" y="259256"/>
                </a:lnTo>
                <a:lnTo>
                  <a:pt x="14168" y="256278"/>
                </a:lnTo>
                <a:lnTo>
                  <a:pt x="16017" y="252890"/>
                </a:lnTo>
                <a:lnTo>
                  <a:pt x="17967" y="249502"/>
                </a:lnTo>
                <a:lnTo>
                  <a:pt x="19353" y="245857"/>
                </a:lnTo>
                <a:lnTo>
                  <a:pt x="20175" y="241955"/>
                </a:lnTo>
                <a:lnTo>
                  <a:pt x="20997" y="237951"/>
                </a:lnTo>
                <a:lnTo>
                  <a:pt x="21407" y="234255"/>
                </a:lnTo>
                <a:lnTo>
                  <a:pt x="21407" y="230866"/>
                </a:lnTo>
                <a:lnTo>
                  <a:pt x="21407" y="56677"/>
                </a:lnTo>
                <a:lnTo>
                  <a:pt x="21407" y="49592"/>
                </a:lnTo>
                <a:lnTo>
                  <a:pt x="20381" y="42815"/>
                </a:lnTo>
                <a:lnTo>
                  <a:pt x="18327" y="36347"/>
                </a:lnTo>
                <a:lnTo>
                  <a:pt x="16273" y="29776"/>
                </a:lnTo>
                <a:lnTo>
                  <a:pt x="10164" y="26285"/>
                </a:lnTo>
                <a:lnTo>
                  <a:pt x="0" y="25874"/>
                </a:lnTo>
                <a:lnTo>
                  <a:pt x="0" y="20175"/>
                </a:lnTo>
                <a:lnTo>
                  <a:pt x="63144" y="0"/>
                </a:lnTo>
                <a:lnTo>
                  <a:pt x="63144" y="34653"/>
                </a:lnTo>
                <a:lnTo>
                  <a:pt x="66020" y="31264"/>
                </a:lnTo>
                <a:lnTo>
                  <a:pt x="91175" y="12321"/>
                </a:lnTo>
                <a:lnTo>
                  <a:pt x="97747" y="8727"/>
                </a:lnTo>
                <a:lnTo>
                  <a:pt x="135974" y="221"/>
                </a:lnTo>
                <a:lnTo>
                  <a:pt x="144464" y="0"/>
                </a:lnTo>
                <a:lnTo>
                  <a:pt x="158768" y="635"/>
                </a:lnTo>
                <a:lnTo>
                  <a:pt x="204905" y="15555"/>
                </a:lnTo>
                <a:lnTo>
                  <a:pt x="235188" y="44558"/>
                </a:lnTo>
                <a:lnTo>
                  <a:pt x="250897" y="81117"/>
                </a:lnTo>
                <a:lnTo>
                  <a:pt x="254276" y="109041"/>
                </a:lnTo>
                <a:lnTo>
                  <a:pt x="254276" y="2308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5439079" y="41918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19" h="420370">
                <a:moveTo>
                  <a:pt x="1231" y="420149"/>
                </a:moveTo>
                <a:lnTo>
                  <a:pt x="1231" y="413835"/>
                </a:lnTo>
                <a:lnTo>
                  <a:pt x="4517" y="413835"/>
                </a:lnTo>
                <a:lnTo>
                  <a:pt x="7443" y="412603"/>
                </a:lnTo>
                <a:lnTo>
                  <a:pt x="10011" y="410138"/>
                </a:lnTo>
                <a:lnTo>
                  <a:pt x="12577" y="407571"/>
                </a:lnTo>
                <a:lnTo>
                  <a:pt x="14785" y="404594"/>
                </a:lnTo>
                <a:lnTo>
                  <a:pt x="16632" y="401206"/>
                </a:lnTo>
                <a:lnTo>
                  <a:pt x="18481" y="397817"/>
                </a:lnTo>
                <a:lnTo>
                  <a:pt x="19816" y="394172"/>
                </a:lnTo>
                <a:lnTo>
                  <a:pt x="20637" y="390271"/>
                </a:lnTo>
                <a:lnTo>
                  <a:pt x="21561" y="386266"/>
                </a:lnTo>
                <a:lnTo>
                  <a:pt x="22024" y="382570"/>
                </a:lnTo>
                <a:lnTo>
                  <a:pt x="22024" y="379182"/>
                </a:lnTo>
                <a:lnTo>
                  <a:pt x="22024" y="56215"/>
                </a:lnTo>
                <a:lnTo>
                  <a:pt x="22024" y="49027"/>
                </a:lnTo>
                <a:lnTo>
                  <a:pt x="20946" y="42302"/>
                </a:lnTo>
                <a:lnTo>
                  <a:pt x="18789" y="36039"/>
                </a:lnTo>
                <a:lnTo>
                  <a:pt x="16736" y="29673"/>
                </a:lnTo>
                <a:lnTo>
                  <a:pt x="10472" y="26284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80497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1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9" name="object 259"/>
          <p:cNvGrpSpPr/>
          <p:nvPr/>
        </p:nvGrpSpPr>
        <p:grpSpPr>
          <a:xfrm>
            <a:off x="15594882" y="4236889"/>
            <a:ext cx="107314" cy="387350"/>
            <a:chOff x="15594882" y="4236889"/>
            <a:chExt cx="107314" cy="387350"/>
          </a:xfrm>
        </p:grpSpPr>
        <p:sp>
          <p:nvSpPr>
            <p:cNvPr id="260" name="object 260"/>
            <p:cNvSpPr/>
            <p:nvPr/>
          </p:nvSpPr>
          <p:spPr>
            <a:xfrm>
              <a:off x="15606712" y="4339587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19" h="273050">
                  <a:moveTo>
                    <a:pt x="1385" y="272450"/>
                  </a:moveTo>
                  <a:lnTo>
                    <a:pt x="1385" y="266136"/>
                  </a:lnTo>
                  <a:lnTo>
                    <a:pt x="4671" y="266136"/>
                  </a:lnTo>
                  <a:lnTo>
                    <a:pt x="7598" y="264903"/>
                  </a:lnTo>
                  <a:lnTo>
                    <a:pt x="20175" y="242571"/>
                  </a:lnTo>
                  <a:lnTo>
                    <a:pt x="21099" y="238567"/>
                  </a:lnTo>
                  <a:lnTo>
                    <a:pt x="21562" y="234871"/>
                  </a:lnTo>
                  <a:lnTo>
                    <a:pt x="21562" y="231482"/>
                  </a:lnTo>
                  <a:lnTo>
                    <a:pt x="21562" y="56677"/>
                  </a:lnTo>
                  <a:lnTo>
                    <a:pt x="21562" y="49592"/>
                  </a:lnTo>
                  <a:lnTo>
                    <a:pt x="20484" y="42815"/>
                  </a:lnTo>
                  <a:lnTo>
                    <a:pt x="18328" y="36347"/>
                  </a:lnTo>
                  <a:lnTo>
                    <a:pt x="16274" y="29775"/>
                  </a:lnTo>
                  <a:lnTo>
                    <a:pt x="10165" y="26233"/>
                  </a:lnTo>
                  <a:lnTo>
                    <a:pt x="0" y="25720"/>
                  </a:lnTo>
                  <a:lnTo>
                    <a:pt x="0" y="20175"/>
                  </a:lnTo>
                  <a:lnTo>
                    <a:pt x="63146" y="0"/>
                  </a:lnTo>
                  <a:lnTo>
                    <a:pt x="63146" y="231482"/>
                  </a:lnTo>
                  <a:lnTo>
                    <a:pt x="63146" y="234871"/>
                  </a:lnTo>
                  <a:lnTo>
                    <a:pt x="79933" y="266136"/>
                  </a:lnTo>
                  <a:lnTo>
                    <a:pt x="83321" y="266136"/>
                  </a:lnTo>
                  <a:lnTo>
                    <a:pt x="83321" y="272450"/>
                  </a:lnTo>
                  <a:lnTo>
                    <a:pt x="1385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1" name="object 26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599349" y="4236889"/>
              <a:ext cx="83570" cy="82955"/>
            </a:xfrm>
            <a:prstGeom prst="rect">
              <a:avLst/>
            </a:prstGeom>
          </p:spPr>
        </p:pic>
      </p:grpSp>
      <p:sp>
        <p:nvSpPr>
          <p:cNvPr id="262" name="object 262"/>
          <p:cNvSpPr/>
          <p:nvPr/>
        </p:nvSpPr>
        <p:spPr>
          <a:xfrm>
            <a:off x="15772637" y="4340202"/>
            <a:ext cx="274955" cy="272415"/>
          </a:xfrm>
          <a:custGeom>
            <a:avLst/>
            <a:gdLst/>
            <a:ahLst/>
            <a:cxnLst/>
            <a:rect l="l" t="t" r="r" b="b"/>
            <a:pathLst>
              <a:path w="274955" h="272414">
                <a:moveTo>
                  <a:pt x="254276" y="230866"/>
                </a:moveTo>
                <a:lnTo>
                  <a:pt x="254276" y="234255"/>
                </a:lnTo>
                <a:lnTo>
                  <a:pt x="254686" y="237951"/>
                </a:lnTo>
                <a:lnTo>
                  <a:pt x="271063" y="265520"/>
                </a:lnTo>
                <a:lnTo>
                  <a:pt x="274452" y="265520"/>
                </a:lnTo>
                <a:lnTo>
                  <a:pt x="274452" y="271834"/>
                </a:lnTo>
                <a:lnTo>
                  <a:pt x="193133" y="271834"/>
                </a:lnTo>
                <a:lnTo>
                  <a:pt x="193133" y="265520"/>
                </a:lnTo>
                <a:lnTo>
                  <a:pt x="196008" y="265520"/>
                </a:lnTo>
                <a:lnTo>
                  <a:pt x="198678" y="264287"/>
                </a:lnTo>
                <a:lnTo>
                  <a:pt x="201142" y="261823"/>
                </a:lnTo>
                <a:lnTo>
                  <a:pt x="203708" y="259256"/>
                </a:lnTo>
                <a:lnTo>
                  <a:pt x="205916" y="256278"/>
                </a:lnTo>
                <a:lnTo>
                  <a:pt x="207764" y="252890"/>
                </a:lnTo>
                <a:lnTo>
                  <a:pt x="209715" y="249502"/>
                </a:lnTo>
                <a:lnTo>
                  <a:pt x="211101" y="245857"/>
                </a:lnTo>
                <a:lnTo>
                  <a:pt x="211923" y="241955"/>
                </a:lnTo>
                <a:lnTo>
                  <a:pt x="212847" y="237951"/>
                </a:lnTo>
                <a:lnTo>
                  <a:pt x="213309" y="234255"/>
                </a:lnTo>
                <a:lnTo>
                  <a:pt x="213309" y="230866"/>
                </a:lnTo>
                <a:lnTo>
                  <a:pt x="213309" y="113508"/>
                </a:lnTo>
                <a:lnTo>
                  <a:pt x="206994" y="73772"/>
                </a:lnTo>
                <a:lnTo>
                  <a:pt x="184335" y="40110"/>
                </a:lnTo>
                <a:lnTo>
                  <a:pt x="145061" y="23592"/>
                </a:lnTo>
                <a:lnTo>
                  <a:pt x="138149" y="23256"/>
                </a:lnTo>
                <a:lnTo>
                  <a:pt x="131238" y="23612"/>
                </a:lnTo>
                <a:lnTo>
                  <a:pt x="92138" y="39494"/>
                </a:lnTo>
                <a:lnTo>
                  <a:pt x="66870" y="71452"/>
                </a:lnTo>
                <a:lnTo>
                  <a:pt x="63144" y="90714"/>
                </a:lnTo>
                <a:lnTo>
                  <a:pt x="63144" y="230866"/>
                </a:lnTo>
                <a:lnTo>
                  <a:pt x="63144" y="234255"/>
                </a:lnTo>
                <a:lnTo>
                  <a:pt x="79932" y="265520"/>
                </a:lnTo>
                <a:lnTo>
                  <a:pt x="83321" y="265520"/>
                </a:lnTo>
                <a:lnTo>
                  <a:pt x="83321" y="271834"/>
                </a:lnTo>
                <a:lnTo>
                  <a:pt x="1231" y="271834"/>
                </a:lnTo>
                <a:lnTo>
                  <a:pt x="1231" y="265520"/>
                </a:lnTo>
                <a:lnTo>
                  <a:pt x="4209" y="265520"/>
                </a:lnTo>
                <a:lnTo>
                  <a:pt x="6930" y="264287"/>
                </a:lnTo>
                <a:lnTo>
                  <a:pt x="9394" y="261823"/>
                </a:lnTo>
                <a:lnTo>
                  <a:pt x="11960" y="259256"/>
                </a:lnTo>
                <a:lnTo>
                  <a:pt x="14168" y="256278"/>
                </a:lnTo>
                <a:lnTo>
                  <a:pt x="16017" y="252890"/>
                </a:lnTo>
                <a:lnTo>
                  <a:pt x="17967" y="249502"/>
                </a:lnTo>
                <a:lnTo>
                  <a:pt x="19353" y="245857"/>
                </a:lnTo>
                <a:lnTo>
                  <a:pt x="20175" y="241955"/>
                </a:lnTo>
                <a:lnTo>
                  <a:pt x="20997" y="237951"/>
                </a:lnTo>
                <a:lnTo>
                  <a:pt x="21407" y="234255"/>
                </a:lnTo>
                <a:lnTo>
                  <a:pt x="21407" y="230866"/>
                </a:lnTo>
                <a:lnTo>
                  <a:pt x="21407" y="56677"/>
                </a:lnTo>
                <a:lnTo>
                  <a:pt x="21407" y="49592"/>
                </a:lnTo>
                <a:lnTo>
                  <a:pt x="20381" y="42815"/>
                </a:lnTo>
                <a:lnTo>
                  <a:pt x="18327" y="36347"/>
                </a:lnTo>
                <a:lnTo>
                  <a:pt x="16273" y="29776"/>
                </a:lnTo>
                <a:lnTo>
                  <a:pt x="10164" y="26285"/>
                </a:lnTo>
                <a:lnTo>
                  <a:pt x="0" y="25874"/>
                </a:lnTo>
                <a:lnTo>
                  <a:pt x="0" y="20175"/>
                </a:lnTo>
                <a:lnTo>
                  <a:pt x="63144" y="0"/>
                </a:lnTo>
                <a:lnTo>
                  <a:pt x="63144" y="34653"/>
                </a:lnTo>
                <a:lnTo>
                  <a:pt x="66020" y="31264"/>
                </a:lnTo>
                <a:lnTo>
                  <a:pt x="91175" y="12321"/>
                </a:lnTo>
                <a:lnTo>
                  <a:pt x="97747" y="8727"/>
                </a:lnTo>
                <a:lnTo>
                  <a:pt x="135974" y="221"/>
                </a:lnTo>
                <a:lnTo>
                  <a:pt x="144464" y="0"/>
                </a:lnTo>
                <a:lnTo>
                  <a:pt x="158768" y="635"/>
                </a:lnTo>
                <a:lnTo>
                  <a:pt x="204905" y="15555"/>
                </a:lnTo>
                <a:lnTo>
                  <a:pt x="235188" y="44558"/>
                </a:lnTo>
                <a:lnTo>
                  <a:pt x="250897" y="81117"/>
                </a:lnTo>
                <a:lnTo>
                  <a:pt x="254276" y="109041"/>
                </a:lnTo>
                <a:lnTo>
                  <a:pt x="254276" y="2308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3" name="object 263"/>
          <p:cNvGrpSpPr/>
          <p:nvPr/>
        </p:nvGrpSpPr>
        <p:grpSpPr>
          <a:xfrm>
            <a:off x="16107818" y="4330837"/>
            <a:ext cx="282575" cy="297815"/>
            <a:chOff x="16107818" y="4330837"/>
            <a:chExt cx="282575" cy="297815"/>
          </a:xfrm>
        </p:grpSpPr>
        <p:sp>
          <p:nvSpPr>
            <p:cNvPr id="264" name="object 264"/>
            <p:cNvSpPr/>
            <p:nvPr/>
          </p:nvSpPr>
          <p:spPr>
            <a:xfrm>
              <a:off x="16119648" y="43426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80" h="274320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5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7" y="240415"/>
                  </a:lnTo>
                  <a:lnTo>
                    <a:pt x="246832" y="241236"/>
                  </a:lnTo>
                  <a:lnTo>
                    <a:pt x="243650" y="242879"/>
                  </a:lnTo>
                  <a:lnTo>
                    <a:pt x="240570" y="244522"/>
                  </a:lnTo>
                  <a:lnTo>
                    <a:pt x="236925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7" y="269071"/>
                  </a:lnTo>
                  <a:lnTo>
                    <a:pt x="141847" y="273836"/>
                  </a:lnTo>
                  <a:lnTo>
                    <a:pt x="127850" y="273326"/>
                  </a:lnTo>
                  <a:lnTo>
                    <a:pt x="87942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6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1" y="74841"/>
                  </a:lnTo>
                  <a:lnTo>
                    <a:pt x="40380" y="34104"/>
                  </a:lnTo>
                  <a:lnTo>
                    <a:pt x="73155" y="12013"/>
                  </a:lnTo>
                  <a:lnTo>
                    <a:pt x="116674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39"/>
                  </a:lnTo>
                  <a:lnTo>
                    <a:pt x="258588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5" name="object 26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47554" y="4351629"/>
              <a:ext cx="203393" cy="122074"/>
            </a:xfrm>
            <a:prstGeom prst="rect">
              <a:avLst/>
            </a:prstGeom>
          </p:spPr>
        </p:pic>
      </p:grpSp>
      <p:sp>
        <p:nvSpPr>
          <p:cNvPr id="266" name="object 266"/>
          <p:cNvSpPr/>
          <p:nvPr/>
        </p:nvSpPr>
        <p:spPr>
          <a:xfrm>
            <a:off x="16620321" y="4192503"/>
            <a:ext cx="570865" cy="424180"/>
          </a:xfrm>
          <a:custGeom>
            <a:avLst/>
            <a:gdLst/>
            <a:ahLst/>
            <a:cxnLst/>
            <a:rect l="l" t="t" r="r" b="b"/>
            <a:pathLst>
              <a:path w="570865" h="424179">
                <a:moveTo>
                  <a:pt x="238566" y="396893"/>
                </a:moveTo>
                <a:lnTo>
                  <a:pt x="235178" y="396893"/>
                </a:lnTo>
                <a:lnTo>
                  <a:pt x="231996" y="397612"/>
                </a:lnTo>
                <a:lnTo>
                  <a:pt x="229019" y="399049"/>
                </a:lnTo>
                <a:lnTo>
                  <a:pt x="226143" y="400487"/>
                </a:lnTo>
                <a:lnTo>
                  <a:pt x="222805" y="402284"/>
                </a:lnTo>
                <a:lnTo>
                  <a:pt x="219007" y="404440"/>
                </a:lnTo>
                <a:lnTo>
                  <a:pt x="213260" y="407616"/>
                </a:lnTo>
                <a:lnTo>
                  <a:pt x="172880" y="422344"/>
                </a:lnTo>
                <a:lnTo>
                  <a:pt x="148930" y="423999"/>
                </a:lnTo>
                <a:lnTo>
                  <a:pt x="133134" y="423354"/>
                </a:lnTo>
                <a:lnTo>
                  <a:pt x="89327" y="413681"/>
                </a:lnTo>
                <a:lnTo>
                  <a:pt x="52451" y="393380"/>
                </a:lnTo>
                <a:lnTo>
                  <a:pt x="24372" y="364358"/>
                </a:lnTo>
                <a:lnTo>
                  <a:pt x="6237" y="328261"/>
                </a:lnTo>
                <a:lnTo>
                  <a:pt x="0" y="287081"/>
                </a:lnTo>
                <a:lnTo>
                  <a:pt x="606" y="273682"/>
                </a:lnTo>
                <a:lnTo>
                  <a:pt x="9703" y="235333"/>
                </a:lnTo>
                <a:lnTo>
                  <a:pt x="29252" y="201575"/>
                </a:lnTo>
                <a:lnTo>
                  <a:pt x="58333" y="174728"/>
                </a:lnTo>
                <a:lnTo>
                  <a:pt x="96864" y="156574"/>
                </a:lnTo>
                <a:lnTo>
                  <a:pt x="143848" y="150163"/>
                </a:lnTo>
                <a:lnTo>
                  <a:pt x="154995" y="150500"/>
                </a:lnTo>
                <a:lnTo>
                  <a:pt x="195134" y="160828"/>
                </a:lnTo>
                <a:lnTo>
                  <a:pt x="210176" y="168028"/>
                </a:lnTo>
                <a:lnTo>
                  <a:pt x="213821" y="169723"/>
                </a:lnTo>
                <a:lnTo>
                  <a:pt x="217313" y="170955"/>
                </a:lnTo>
                <a:lnTo>
                  <a:pt x="220907" y="172187"/>
                </a:lnTo>
                <a:lnTo>
                  <a:pt x="224603" y="172803"/>
                </a:lnTo>
                <a:lnTo>
                  <a:pt x="228402" y="172803"/>
                </a:lnTo>
                <a:lnTo>
                  <a:pt x="228402" y="220855"/>
                </a:lnTo>
                <a:lnTo>
                  <a:pt x="222087" y="220855"/>
                </a:lnTo>
                <a:lnTo>
                  <a:pt x="220034" y="212847"/>
                </a:lnTo>
                <a:lnTo>
                  <a:pt x="216235" y="205813"/>
                </a:lnTo>
                <a:lnTo>
                  <a:pt x="210691" y="199755"/>
                </a:lnTo>
                <a:lnTo>
                  <a:pt x="205249" y="193595"/>
                </a:lnTo>
                <a:lnTo>
                  <a:pt x="198934" y="188410"/>
                </a:lnTo>
                <a:lnTo>
                  <a:pt x="191746" y="184200"/>
                </a:lnTo>
                <a:lnTo>
                  <a:pt x="184662" y="179990"/>
                </a:lnTo>
                <a:lnTo>
                  <a:pt x="176909" y="176859"/>
                </a:lnTo>
                <a:lnTo>
                  <a:pt x="168490" y="174805"/>
                </a:lnTo>
                <a:lnTo>
                  <a:pt x="160071" y="172649"/>
                </a:lnTo>
                <a:lnTo>
                  <a:pt x="151857" y="171571"/>
                </a:lnTo>
                <a:lnTo>
                  <a:pt x="143848" y="171571"/>
                </a:lnTo>
                <a:lnTo>
                  <a:pt x="131306" y="172148"/>
                </a:lnTo>
                <a:lnTo>
                  <a:pt x="89068" y="185721"/>
                </a:lnTo>
                <a:lnTo>
                  <a:pt x="60372" y="212490"/>
                </a:lnTo>
                <a:lnTo>
                  <a:pt x="44672" y="248048"/>
                </a:lnTo>
                <a:lnTo>
                  <a:pt x="41120" y="277533"/>
                </a:lnTo>
                <a:lnTo>
                  <a:pt x="41592" y="289180"/>
                </a:lnTo>
                <a:lnTo>
                  <a:pt x="52855" y="334306"/>
                </a:lnTo>
                <a:lnTo>
                  <a:pt x="77843" y="371827"/>
                </a:lnTo>
                <a:lnTo>
                  <a:pt x="115134" y="396460"/>
                </a:lnTo>
                <a:lnTo>
                  <a:pt x="150162" y="402438"/>
                </a:lnTo>
                <a:lnTo>
                  <a:pt x="158835" y="402130"/>
                </a:lnTo>
                <a:lnTo>
                  <a:pt x="196444" y="391657"/>
                </a:lnTo>
                <a:lnTo>
                  <a:pt x="228916" y="359673"/>
                </a:lnTo>
                <a:lnTo>
                  <a:pt x="232251" y="347609"/>
                </a:lnTo>
                <a:lnTo>
                  <a:pt x="238566" y="347609"/>
                </a:lnTo>
                <a:lnTo>
                  <a:pt x="238566" y="396893"/>
                </a:lnTo>
                <a:close/>
              </a:path>
              <a:path w="570865" h="424179">
                <a:moveTo>
                  <a:pt x="550131" y="378566"/>
                </a:moveTo>
                <a:lnTo>
                  <a:pt x="550131" y="381954"/>
                </a:lnTo>
                <a:lnTo>
                  <a:pt x="550542" y="385650"/>
                </a:lnTo>
                <a:lnTo>
                  <a:pt x="566918" y="413219"/>
                </a:lnTo>
                <a:lnTo>
                  <a:pt x="570308" y="413219"/>
                </a:lnTo>
                <a:lnTo>
                  <a:pt x="570308" y="419533"/>
                </a:lnTo>
                <a:lnTo>
                  <a:pt x="488988" y="419533"/>
                </a:lnTo>
                <a:lnTo>
                  <a:pt x="488988" y="413219"/>
                </a:lnTo>
                <a:lnTo>
                  <a:pt x="491864" y="413219"/>
                </a:lnTo>
                <a:lnTo>
                  <a:pt x="494534" y="411986"/>
                </a:lnTo>
                <a:lnTo>
                  <a:pt x="496997" y="409522"/>
                </a:lnTo>
                <a:lnTo>
                  <a:pt x="499563" y="406955"/>
                </a:lnTo>
                <a:lnTo>
                  <a:pt x="501771" y="403978"/>
                </a:lnTo>
                <a:lnTo>
                  <a:pt x="503619" y="400590"/>
                </a:lnTo>
                <a:lnTo>
                  <a:pt x="505570" y="397201"/>
                </a:lnTo>
                <a:lnTo>
                  <a:pt x="506956" y="393556"/>
                </a:lnTo>
                <a:lnTo>
                  <a:pt x="507778" y="389654"/>
                </a:lnTo>
                <a:lnTo>
                  <a:pt x="508702" y="385650"/>
                </a:lnTo>
                <a:lnTo>
                  <a:pt x="509164" y="381954"/>
                </a:lnTo>
                <a:lnTo>
                  <a:pt x="509164" y="378566"/>
                </a:lnTo>
                <a:lnTo>
                  <a:pt x="509164" y="261207"/>
                </a:lnTo>
                <a:lnTo>
                  <a:pt x="508769" y="250176"/>
                </a:lnTo>
                <a:lnTo>
                  <a:pt x="495417" y="205839"/>
                </a:lnTo>
                <a:lnTo>
                  <a:pt x="461419" y="176345"/>
                </a:lnTo>
                <a:lnTo>
                  <a:pt x="434004" y="170955"/>
                </a:lnTo>
                <a:lnTo>
                  <a:pt x="427093" y="171292"/>
                </a:lnTo>
                <a:lnTo>
                  <a:pt x="387993" y="186770"/>
                </a:lnTo>
                <a:lnTo>
                  <a:pt x="362725" y="221182"/>
                </a:lnTo>
                <a:lnTo>
                  <a:pt x="359000" y="244111"/>
                </a:lnTo>
                <a:lnTo>
                  <a:pt x="359000" y="378566"/>
                </a:lnTo>
                <a:lnTo>
                  <a:pt x="359000" y="381954"/>
                </a:lnTo>
                <a:lnTo>
                  <a:pt x="375787" y="413219"/>
                </a:lnTo>
                <a:lnTo>
                  <a:pt x="379176" y="413219"/>
                </a:lnTo>
                <a:lnTo>
                  <a:pt x="379176" y="419533"/>
                </a:lnTo>
                <a:lnTo>
                  <a:pt x="297086" y="419533"/>
                </a:lnTo>
                <a:lnTo>
                  <a:pt x="297086" y="413219"/>
                </a:lnTo>
                <a:lnTo>
                  <a:pt x="300064" y="413219"/>
                </a:lnTo>
                <a:lnTo>
                  <a:pt x="302786" y="411986"/>
                </a:lnTo>
                <a:lnTo>
                  <a:pt x="305249" y="409522"/>
                </a:lnTo>
                <a:lnTo>
                  <a:pt x="307816" y="406955"/>
                </a:lnTo>
                <a:lnTo>
                  <a:pt x="310024" y="403978"/>
                </a:lnTo>
                <a:lnTo>
                  <a:pt x="311873" y="400590"/>
                </a:lnTo>
                <a:lnTo>
                  <a:pt x="313823" y="397201"/>
                </a:lnTo>
                <a:lnTo>
                  <a:pt x="315208" y="393556"/>
                </a:lnTo>
                <a:lnTo>
                  <a:pt x="316030" y="389654"/>
                </a:lnTo>
                <a:lnTo>
                  <a:pt x="316852" y="385650"/>
                </a:lnTo>
                <a:lnTo>
                  <a:pt x="317263" y="381954"/>
                </a:lnTo>
                <a:lnTo>
                  <a:pt x="317263" y="378566"/>
                </a:lnTo>
                <a:lnTo>
                  <a:pt x="317263" y="56215"/>
                </a:lnTo>
                <a:lnTo>
                  <a:pt x="317263" y="49027"/>
                </a:lnTo>
                <a:lnTo>
                  <a:pt x="316236" y="42302"/>
                </a:lnTo>
                <a:lnTo>
                  <a:pt x="314183" y="36039"/>
                </a:lnTo>
                <a:lnTo>
                  <a:pt x="312128" y="29673"/>
                </a:lnTo>
                <a:lnTo>
                  <a:pt x="306020" y="26284"/>
                </a:lnTo>
                <a:lnTo>
                  <a:pt x="295855" y="25874"/>
                </a:lnTo>
                <a:lnTo>
                  <a:pt x="295855" y="19559"/>
                </a:lnTo>
                <a:lnTo>
                  <a:pt x="359000" y="0"/>
                </a:lnTo>
                <a:lnTo>
                  <a:pt x="359000" y="182352"/>
                </a:lnTo>
                <a:lnTo>
                  <a:pt x="361875" y="178964"/>
                </a:lnTo>
                <a:lnTo>
                  <a:pt x="387031" y="160020"/>
                </a:lnTo>
                <a:lnTo>
                  <a:pt x="393602" y="156426"/>
                </a:lnTo>
                <a:lnTo>
                  <a:pt x="431829" y="147920"/>
                </a:lnTo>
                <a:lnTo>
                  <a:pt x="440319" y="147699"/>
                </a:lnTo>
                <a:lnTo>
                  <a:pt x="454623" y="148334"/>
                </a:lnTo>
                <a:lnTo>
                  <a:pt x="500760" y="163254"/>
                </a:lnTo>
                <a:lnTo>
                  <a:pt x="531044" y="192257"/>
                </a:lnTo>
                <a:lnTo>
                  <a:pt x="546752" y="228816"/>
                </a:lnTo>
                <a:lnTo>
                  <a:pt x="550131" y="256741"/>
                </a:lnTo>
                <a:lnTo>
                  <a:pt x="550131" y="3785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7" name="object 267"/>
          <p:cNvGrpSpPr/>
          <p:nvPr/>
        </p:nvGrpSpPr>
        <p:grpSpPr>
          <a:xfrm>
            <a:off x="17250588" y="4223027"/>
            <a:ext cx="466090" cy="405765"/>
            <a:chOff x="17250588" y="4223027"/>
            <a:chExt cx="466090" cy="405765"/>
          </a:xfrm>
        </p:grpSpPr>
        <p:sp>
          <p:nvSpPr>
            <p:cNvPr id="268" name="object 268"/>
            <p:cNvSpPr/>
            <p:nvPr/>
          </p:nvSpPr>
          <p:spPr>
            <a:xfrm>
              <a:off x="17262418" y="4342667"/>
              <a:ext cx="233679" cy="274320"/>
            </a:xfrm>
            <a:custGeom>
              <a:avLst/>
              <a:gdLst/>
              <a:ahLst/>
              <a:cxnLst/>
              <a:rect l="l" t="t" r="r" b="b"/>
              <a:pathLst>
                <a:path w="233680" h="274320">
                  <a:moveTo>
                    <a:pt x="172341" y="269370"/>
                  </a:moveTo>
                  <a:lnTo>
                    <a:pt x="172341" y="237181"/>
                  </a:lnTo>
                  <a:lnTo>
                    <a:pt x="169107" y="240415"/>
                  </a:lnTo>
                  <a:lnTo>
                    <a:pt x="160954" y="247846"/>
                  </a:lnTo>
                  <a:lnTo>
                    <a:pt x="122133" y="268898"/>
                  </a:lnTo>
                  <a:lnTo>
                    <a:pt x="83320" y="273836"/>
                  </a:lnTo>
                  <a:lnTo>
                    <a:pt x="72694" y="273518"/>
                  </a:lnTo>
                  <a:lnTo>
                    <a:pt x="31110" y="262670"/>
                  </a:lnTo>
                  <a:lnTo>
                    <a:pt x="4774" y="233484"/>
                  </a:lnTo>
                  <a:lnTo>
                    <a:pt x="0" y="208226"/>
                  </a:lnTo>
                  <a:lnTo>
                    <a:pt x="731" y="197773"/>
                  </a:lnTo>
                  <a:lnTo>
                    <a:pt x="18202" y="162349"/>
                  </a:lnTo>
                  <a:lnTo>
                    <a:pt x="57119" y="135204"/>
                  </a:lnTo>
                  <a:lnTo>
                    <a:pt x="99338" y="118282"/>
                  </a:lnTo>
                  <a:lnTo>
                    <a:pt x="152358" y="102832"/>
                  </a:lnTo>
                  <a:lnTo>
                    <a:pt x="172341" y="97798"/>
                  </a:lnTo>
                  <a:lnTo>
                    <a:pt x="171186" y="86074"/>
                  </a:lnTo>
                  <a:lnTo>
                    <a:pt x="152589" y="44625"/>
                  </a:lnTo>
                  <a:lnTo>
                    <a:pt x="116125" y="23102"/>
                  </a:lnTo>
                  <a:lnTo>
                    <a:pt x="99750" y="20175"/>
                  </a:lnTo>
                  <a:lnTo>
                    <a:pt x="93486" y="20175"/>
                  </a:lnTo>
                  <a:lnTo>
                    <a:pt x="49335" y="32958"/>
                  </a:lnTo>
                  <a:lnTo>
                    <a:pt x="43277" y="38195"/>
                  </a:lnTo>
                  <a:lnTo>
                    <a:pt x="37219" y="43431"/>
                  </a:lnTo>
                  <a:lnTo>
                    <a:pt x="32086" y="49130"/>
                  </a:lnTo>
                  <a:lnTo>
                    <a:pt x="27876" y="55290"/>
                  </a:lnTo>
                  <a:lnTo>
                    <a:pt x="23666" y="61348"/>
                  </a:lnTo>
                  <a:lnTo>
                    <a:pt x="20278" y="67098"/>
                  </a:lnTo>
                  <a:lnTo>
                    <a:pt x="17711" y="72540"/>
                  </a:lnTo>
                  <a:lnTo>
                    <a:pt x="12013" y="72540"/>
                  </a:lnTo>
                  <a:lnTo>
                    <a:pt x="12013" y="26490"/>
                  </a:lnTo>
                  <a:lnTo>
                    <a:pt x="15401" y="26079"/>
                  </a:lnTo>
                  <a:lnTo>
                    <a:pt x="18532" y="25052"/>
                  </a:lnTo>
                  <a:lnTo>
                    <a:pt x="21408" y="23409"/>
                  </a:lnTo>
                  <a:lnTo>
                    <a:pt x="24385" y="21664"/>
                  </a:lnTo>
                  <a:lnTo>
                    <a:pt x="27978" y="19970"/>
                  </a:lnTo>
                  <a:lnTo>
                    <a:pt x="58063" y="7238"/>
                  </a:lnTo>
                  <a:lnTo>
                    <a:pt x="67121" y="4071"/>
                  </a:lnTo>
                  <a:lnTo>
                    <a:pt x="77815" y="1809"/>
                  </a:lnTo>
                  <a:lnTo>
                    <a:pt x="90146" y="452"/>
                  </a:lnTo>
                  <a:lnTo>
                    <a:pt x="104113" y="0"/>
                  </a:lnTo>
                  <a:lnTo>
                    <a:pt x="120679" y="558"/>
                  </a:lnTo>
                  <a:lnTo>
                    <a:pt x="160327" y="8932"/>
                  </a:lnTo>
                  <a:lnTo>
                    <a:pt x="193441" y="32188"/>
                  </a:lnTo>
                  <a:lnTo>
                    <a:pt x="210526" y="74677"/>
                  </a:lnTo>
                  <a:lnTo>
                    <a:pt x="212693" y="103497"/>
                  </a:lnTo>
                  <a:lnTo>
                    <a:pt x="212693" y="228402"/>
                  </a:lnTo>
                  <a:lnTo>
                    <a:pt x="212693" y="236821"/>
                  </a:lnTo>
                  <a:lnTo>
                    <a:pt x="214593" y="244727"/>
                  </a:lnTo>
                  <a:lnTo>
                    <a:pt x="218392" y="252120"/>
                  </a:lnTo>
                  <a:lnTo>
                    <a:pt x="222190" y="259410"/>
                  </a:lnTo>
                  <a:lnTo>
                    <a:pt x="227221" y="263055"/>
                  </a:lnTo>
                  <a:lnTo>
                    <a:pt x="233485" y="263055"/>
                  </a:lnTo>
                  <a:lnTo>
                    <a:pt x="233485" y="269370"/>
                  </a:lnTo>
                  <a:lnTo>
                    <a:pt x="172341" y="26937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9" name="object 2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291094" y="4450043"/>
              <a:ext cx="155495" cy="154263"/>
            </a:xfrm>
            <a:prstGeom prst="rect">
              <a:avLst/>
            </a:prstGeom>
          </p:spPr>
        </p:pic>
        <p:sp>
          <p:nvSpPr>
            <p:cNvPr id="270" name="object 270"/>
            <p:cNvSpPr/>
            <p:nvPr/>
          </p:nvSpPr>
          <p:spPr>
            <a:xfrm>
              <a:off x="17557043" y="4234857"/>
              <a:ext cx="147955" cy="377190"/>
            </a:xfrm>
            <a:custGeom>
              <a:avLst/>
              <a:gdLst/>
              <a:ahLst/>
              <a:cxnLst/>
              <a:rect l="l" t="t" r="r" b="b"/>
              <a:pathLst>
                <a:path w="147955" h="377189">
                  <a:moveTo>
                    <a:pt x="77006" y="133684"/>
                  </a:moveTo>
                  <a:lnTo>
                    <a:pt x="77006" y="285695"/>
                  </a:lnTo>
                  <a:lnTo>
                    <a:pt x="77045" y="293733"/>
                  </a:lnTo>
                  <a:lnTo>
                    <a:pt x="80703" y="337444"/>
                  </a:lnTo>
                  <a:lnTo>
                    <a:pt x="96309" y="355771"/>
                  </a:lnTo>
                  <a:lnTo>
                    <a:pt x="102264" y="355771"/>
                  </a:lnTo>
                  <a:lnTo>
                    <a:pt x="136648" y="329242"/>
                  </a:lnTo>
                  <a:lnTo>
                    <a:pt x="142000" y="312802"/>
                  </a:lnTo>
                  <a:lnTo>
                    <a:pt x="147544" y="312802"/>
                  </a:lnTo>
                  <a:lnTo>
                    <a:pt x="147544" y="358852"/>
                  </a:lnTo>
                  <a:lnTo>
                    <a:pt x="143848" y="358852"/>
                  </a:lnTo>
                  <a:lnTo>
                    <a:pt x="140716" y="360135"/>
                  </a:lnTo>
                  <a:lnTo>
                    <a:pt x="105084" y="376862"/>
                  </a:lnTo>
                  <a:lnTo>
                    <a:pt x="96566" y="377179"/>
                  </a:lnTo>
                  <a:lnTo>
                    <a:pt x="85804" y="376631"/>
                  </a:lnTo>
                  <a:lnTo>
                    <a:pt x="50246" y="358082"/>
                  </a:lnTo>
                  <a:lnTo>
                    <a:pt x="37010" y="321542"/>
                  </a:lnTo>
                  <a:lnTo>
                    <a:pt x="35268" y="276916"/>
                  </a:lnTo>
                  <a:lnTo>
                    <a:pt x="35268" y="133684"/>
                  </a:lnTo>
                  <a:lnTo>
                    <a:pt x="0" y="133684"/>
                  </a:lnTo>
                  <a:lnTo>
                    <a:pt x="0" y="112276"/>
                  </a:lnTo>
                  <a:lnTo>
                    <a:pt x="35268" y="112276"/>
                  </a:lnTo>
                  <a:lnTo>
                    <a:pt x="35268" y="56061"/>
                  </a:lnTo>
                  <a:lnTo>
                    <a:pt x="35268" y="48976"/>
                  </a:lnTo>
                  <a:lnTo>
                    <a:pt x="34344" y="42405"/>
                  </a:lnTo>
                  <a:lnTo>
                    <a:pt x="32496" y="36347"/>
                  </a:lnTo>
                  <a:lnTo>
                    <a:pt x="30647" y="30186"/>
                  </a:lnTo>
                  <a:lnTo>
                    <a:pt x="24435" y="26900"/>
                  </a:lnTo>
                  <a:lnTo>
                    <a:pt x="13860" y="26490"/>
                  </a:lnTo>
                  <a:lnTo>
                    <a:pt x="13860" y="20175"/>
                  </a:lnTo>
                  <a:lnTo>
                    <a:pt x="77006" y="0"/>
                  </a:lnTo>
                  <a:lnTo>
                    <a:pt x="77006" y="112276"/>
                  </a:lnTo>
                  <a:lnTo>
                    <a:pt x="147544" y="112276"/>
                  </a:lnTo>
                  <a:lnTo>
                    <a:pt x="147544" y="133684"/>
                  </a:lnTo>
                  <a:lnTo>
                    <a:pt x="77006" y="133684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1" name="object 271"/>
          <p:cNvSpPr/>
          <p:nvPr/>
        </p:nvSpPr>
        <p:spPr>
          <a:xfrm>
            <a:off x="1118641" y="5028467"/>
            <a:ext cx="278765" cy="274320"/>
          </a:xfrm>
          <a:custGeom>
            <a:avLst/>
            <a:gdLst/>
            <a:ahLst/>
            <a:cxnLst/>
            <a:rect l="l" t="t" r="r" b="b"/>
            <a:pathLst>
              <a:path w="278765" h="274320">
                <a:moveTo>
                  <a:pt x="137380" y="273836"/>
                </a:moveTo>
                <a:lnTo>
                  <a:pt x="93717" y="268032"/>
                </a:lnTo>
                <a:lnTo>
                  <a:pt x="57254" y="251158"/>
                </a:lnTo>
                <a:lnTo>
                  <a:pt x="21561" y="215388"/>
                </a:lnTo>
                <a:lnTo>
                  <a:pt x="5457" y="179916"/>
                </a:lnTo>
                <a:lnTo>
                  <a:pt x="0" y="138766"/>
                </a:lnTo>
                <a:lnTo>
                  <a:pt x="664" y="123634"/>
                </a:lnTo>
                <a:lnTo>
                  <a:pt x="10626" y="82397"/>
                </a:lnTo>
                <a:lnTo>
                  <a:pt x="31389" y="48119"/>
                </a:lnTo>
                <a:lnTo>
                  <a:pt x="60989" y="22254"/>
                </a:lnTo>
                <a:lnTo>
                  <a:pt x="98231" y="5717"/>
                </a:lnTo>
                <a:lnTo>
                  <a:pt x="141230" y="0"/>
                </a:lnTo>
                <a:lnTo>
                  <a:pt x="156073" y="616"/>
                </a:lnTo>
                <a:lnTo>
                  <a:pt x="196675" y="9856"/>
                </a:lnTo>
                <a:lnTo>
                  <a:pt x="230664" y="28916"/>
                </a:lnTo>
                <a:lnTo>
                  <a:pt x="263074" y="67419"/>
                </a:lnTo>
                <a:lnTo>
                  <a:pt x="276223" y="104652"/>
                </a:lnTo>
                <a:lnTo>
                  <a:pt x="278765" y="132451"/>
                </a:lnTo>
                <a:lnTo>
                  <a:pt x="278187" y="145908"/>
                </a:lnTo>
                <a:lnTo>
                  <a:pt x="269524" y="185124"/>
                </a:lnTo>
                <a:lnTo>
                  <a:pt x="250869" y="220095"/>
                </a:lnTo>
                <a:lnTo>
                  <a:pt x="222473" y="247923"/>
                </a:lnTo>
                <a:lnTo>
                  <a:pt x="184739" y="267079"/>
                </a:lnTo>
                <a:lnTo>
                  <a:pt x="137380" y="273836"/>
                </a:lnTo>
                <a:close/>
              </a:path>
              <a:path w="278765" h="274320">
                <a:moveTo>
                  <a:pt x="133683" y="20791"/>
                </a:moveTo>
                <a:lnTo>
                  <a:pt x="93486" y="31880"/>
                </a:lnTo>
                <a:lnTo>
                  <a:pt x="64531" y="57138"/>
                </a:lnTo>
                <a:lnTo>
                  <a:pt x="46974" y="92100"/>
                </a:lnTo>
                <a:lnTo>
                  <a:pt x="40967" y="131835"/>
                </a:lnTo>
                <a:lnTo>
                  <a:pt x="41420" y="143435"/>
                </a:lnTo>
                <a:lnTo>
                  <a:pt x="52220" y="187531"/>
                </a:lnTo>
                <a:lnTo>
                  <a:pt x="76111" y="223820"/>
                </a:lnTo>
                <a:lnTo>
                  <a:pt x="111236" y="247327"/>
                </a:lnTo>
                <a:lnTo>
                  <a:pt x="143694" y="253044"/>
                </a:lnTo>
                <a:lnTo>
                  <a:pt x="155053" y="252409"/>
                </a:lnTo>
                <a:lnTo>
                  <a:pt x="193605" y="237431"/>
                </a:lnTo>
                <a:lnTo>
                  <a:pt x="220634" y="208428"/>
                </a:lnTo>
                <a:lnTo>
                  <a:pt x="235650" y="170348"/>
                </a:lnTo>
                <a:lnTo>
                  <a:pt x="239029" y="139998"/>
                </a:lnTo>
                <a:lnTo>
                  <a:pt x="238634" y="129583"/>
                </a:lnTo>
                <a:lnTo>
                  <a:pt x="229124" y="87787"/>
                </a:lnTo>
                <a:lnTo>
                  <a:pt x="206118" y="51324"/>
                </a:lnTo>
                <a:lnTo>
                  <a:pt x="169694" y="26856"/>
                </a:lnTo>
                <a:lnTo>
                  <a:pt x="133683" y="2079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469832" y="4920657"/>
            <a:ext cx="472440" cy="509905"/>
          </a:xfrm>
          <a:custGeom>
            <a:avLst/>
            <a:gdLst/>
            <a:ahLst/>
            <a:cxnLst/>
            <a:rect l="l" t="t" r="r" b="b"/>
            <a:pathLst>
              <a:path w="472439" h="509904">
                <a:moveTo>
                  <a:pt x="133838" y="107809"/>
                </a:moveTo>
                <a:lnTo>
                  <a:pt x="179782" y="114393"/>
                </a:lnTo>
                <a:lnTo>
                  <a:pt x="215696" y="133029"/>
                </a:lnTo>
                <a:lnTo>
                  <a:pt x="249040" y="170416"/>
                </a:lnTo>
                <a:lnTo>
                  <a:pt x="262930" y="205993"/>
                </a:lnTo>
                <a:lnTo>
                  <a:pt x="267522" y="244111"/>
                </a:lnTo>
                <a:lnTo>
                  <a:pt x="267031" y="256702"/>
                </a:lnTo>
                <a:lnTo>
                  <a:pt x="255220" y="305948"/>
                </a:lnTo>
                <a:lnTo>
                  <a:pt x="227131" y="347368"/>
                </a:lnTo>
                <a:lnTo>
                  <a:pt x="195597" y="369633"/>
                </a:lnTo>
                <a:lnTo>
                  <a:pt x="154764" y="380895"/>
                </a:lnTo>
                <a:lnTo>
                  <a:pt x="138920" y="381646"/>
                </a:lnTo>
                <a:lnTo>
                  <a:pt x="129073" y="381001"/>
                </a:lnTo>
                <a:lnTo>
                  <a:pt x="88740" y="365754"/>
                </a:lnTo>
                <a:lnTo>
                  <a:pt x="61913" y="344990"/>
                </a:lnTo>
                <a:lnTo>
                  <a:pt x="61913" y="468664"/>
                </a:lnTo>
                <a:lnTo>
                  <a:pt x="61913" y="472052"/>
                </a:lnTo>
                <a:lnTo>
                  <a:pt x="62324" y="475748"/>
                </a:lnTo>
                <a:lnTo>
                  <a:pt x="63145" y="479752"/>
                </a:lnTo>
                <a:lnTo>
                  <a:pt x="63967" y="483757"/>
                </a:lnTo>
                <a:lnTo>
                  <a:pt x="78701" y="503317"/>
                </a:lnTo>
                <a:lnTo>
                  <a:pt x="82089" y="503317"/>
                </a:lnTo>
                <a:lnTo>
                  <a:pt x="82089" y="509631"/>
                </a:lnTo>
                <a:lnTo>
                  <a:pt x="0" y="509631"/>
                </a:lnTo>
                <a:lnTo>
                  <a:pt x="0" y="503317"/>
                </a:lnTo>
                <a:lnTo>
                  <a:pt x="2977" y="503317"/>
                </a:lnTo>
                <a:lnTo>
                  <a:pt x="5698" y="502033"/>
                </a:lnTo>
                <a:lnTo>
                  <a:pt x="8162" y="499466"/>
                </a:lnTo>
                <a:lnTo>
                  <a:pt x="10729" y="497002"/>
                </a:lnTo>
                <a:lnTo>
                  <a:pt x="12937" y="494076"/>
                </a:lnTo>
                <a:lnTo>
                  <a:pt x="14785" y="490688"/>
                </a:lnTo>
                <a:lnTo>
                  <a:pt x="16736" y="487402"/>
                </a:lnTo>
                <a:lnTo>
                  <a:pt x="18122" y="483757"/>
                </a:lnTo>
                <a:lnTo>
                  <a:pt x="18943" y="479752"/>
                </a:lnTo>
                <a:lnTo>
                  <a:pt x="19765" y="475748"/>
                </a:lnTo>
                <a:lnTo>
                  <a:pt x="20175" y="472052"/>
                </a:lnTo>
                <a:lnTo>
                  <a:pt x="20175" y="468664"/>
                </a:lnTo>
                <a:lnTo>
                  <a:pt x="20175" y="149393"/>
                </a:lnTo>
                <a:lnTo>
                  <a:pt x="20175" y="145594"/>
                </a:lnTo>
                <a:lnTo>
                  <a:pt x="20073" y="141949"/>
                </a:lnTo>
                <a:lnTo>
                  <a:pt x="19867" y="138458"/>
                </a:lnTo>
                <a:lnTo>
                  <a:pt x="19662" y="134864"/>
                </a:lnTo>
                <a:lnTo>
                  <a:pt x="18943" y="131733"/>
                </a:lnTo>
                <a:lnTo>
                  <a:pt x="17711" y="129063"/>
                </a:lnTo>
                <a:lnTo>
                  <a:pt x="16479" y="126291"/>
                </a:lnTo>
                <a:lnTo>
                  <a:pt x="14477" y="123981"/>
                </a:lnTo>
                <a:lnTo>
                  <a:pt x="11705" y="122132"/>
                </a:lnTo>
                <a:lnTo>
                  <a:pt x="9035" y="120182"/>
                </a:lnTo>
                <a:lnTo>
                  <a:pt x="5133" y="119001"/>
                </a:lnTo>
                <a:lnTo>
                  <a:pt x="0" y="118590"/>
                </a:lnTo>
                <a:lnTo>
                  <a:pt x="0" y="112276"/>
                </a:lnTo>
                <a:lnTo>
                  <a:pt x="61913" y="112276"/>
                </a:lnTo>
                <a:lnTo>
                  <a:pt x="61913" y="139998"/>
                </a:lnTo>
                <a:lnTo>
                  <a:pt x="68555" y="132865"/>
                </a:lnTo>
                <a:lnTo>
                  <a:pt x="101755" y="112661"/>
                </a:lnTo>
                <a:lnTo>
                  <a:pt x="122469" y="108348"/>
                </a:lnTo>
                <a:lnTo>
                  <a:pt x="133838" y="107809"/>
                </a:lnTo>
                <a:close/>
              </a:path>
              <a:path w="472439" h="509904">
                <a:moveTo>
                  <a:pt x="139536" y="360084"/>
                </a:moveTo>
                <a:lnTo>
                  <a:pt x="177886" y="350073"/>
                </a:lnTo>
                <a:lnTo>
                  <a:pt x="210026" y="317663"/>
                </a:lnTo>
                <a:lnTo>
                  <a:pt x="224667" y="272681"/>
                </a:lnTo>
                <a:lnTo>
                  <a:pt x="225938" y="252890"/>
                </a:lnTo>
                <a:lnTo>
                  <a:pt x="225543" y="241609"/>
                </a:lnTo>
                <a:lnTo>
                  <a:pt x="216110" y="197445"/>
                </a:lnTo>
                <a:lnTo>
                  <a:pt x="194952" y="160491"/>
                </a:lnTo>
                <a:lnTo>
                  <a:pt x="162956" y="135455"/>
                </a:lnTo>
                <a:lnTo>
                  <a:pt x="132605" y="129217"/>
                </a:lnTo>
                <a:lnTo>
                  <a:pt x="126002" y="129535"/>
                </a:lnTo>
                <a:lnTo>
                  <a:pt x="88750" y="144436"/>
                </a:lnTo>
                <a:lnTo>
                  <a:pt x="65292" y="177905"/>
                </a:lnTo>
                <a:lnTo>
                  <a:pt x="61913" y="199909"/>
                </a:lnTo>
                <a:lnTo>
                  <a:pt x="61913" y="282615"/>
                </a:lnTo>
                <a:lnTo>
                  <a:pt x="72559" y="320733"/>
                </a:lnTo>
                <a:lnTo>
                  <a:pt x="104902" y="351401"/>
                </a:lnTo>
                <a:lnTo>
                  <a:pt x="139536" y="360084"/>
                </a:lnTo>
                <a:close/>
              </a:path>
              <a:path w="472439" h="509904">
                <a:moveTo>
                  <a:pt x="401899" y="133684"/>
                </a:moveTo>
                <a:lnTo>
                  <a:pt x="401899" y="285695"/>
                </a:lnTo>
                <a:lnTo>
                  <a:pt x="401937" y="293733"/>
                </a:lnTo>
                <a:lnTo>
                  <a:pt x="405595" y="337444"/>
                </a:lnTo>
                <a:lnTo>
                  <a:pt x="421202" y="355771"/>
                </a:lnTo>
                <a:lnTo>
                  <a:pt x="427157" y="355771"/>
                </a:lnTo>
                <a:lnTo>
                  <a:pt x="461540" y="329242"/>
                </a:lnTo>
                <a:lnTo>
                  <a:pt x="466892" y="312802"/>
                </a:lnTo>
                <a:lnTo>
                  <a:pt x="472437" y="312802"/>
                </a:lnTo>
                <a:lnTo>
                  <a:pt x="472437" y="358852"/>
                </a:lnTo>
                <a:lnTo>
                  <a:pt x="468740" y="358852"/>
                </a:lnTo>
                <a:lnTo>
                  <a:pt x="465609" y="360135"/>
                </a:lnTo>
                <a:lnTo>
                  <a:pt x="429977" y="376862"/>
                </a:lnTo>
                <a:lnTo>
                  <a:pt x="421458" y="377179"/>
                </a:lnTo>
                <a:lnTo>
                  <a:pt x="410697" y="376631"/>
                </a:lnTo>
                <a:lnTo>
                  <a:pt x="375139" y="358082"/>
                </a:lnTo>
                <a:lnTo>
                  <a:pt x="361903" y="321542"/>
                </a:lnTo>
                <a:lnTo>
                  <a:pt x="360161" y="276916"/>
                </a:lnTo>
                <a:lnTo>
                  <a:pt x="360161" y="133684"/>
                </a:lnTo>
                <a:lnTo>
                  <a:pt x="324891" y="133684"/>
                </a:lnTo>
                <a:lnTo>
                  <a:pt x="324891" y="112276"/>
                </a:lnTo>
                <a:lnTo>
                  <a:pt x="360161" y="112276"/>
                </a:lnTo>
                <a:lnTo>
                  <a:pt x="360161" y="56061"/>
                </a:lnTo>
                <a:lnTo>
                  <a:pt x="360161" y="48976"/>
                </a:lnTo>
                <a:lnTo>
                  <a:pt x="359237" y="42405"/>
                </a:lnTo>
                <a:lnTo>
                  <a:pt x="357388" y="36347"/>
                </a:lnTo>
                <a:lnTo>
                  <a:pt x="355540" y="30186"/>
                </a:lnTo>
                <a:lnTo>
                  <a:pt x="349329" y="26900"/>
                </a:lnTo>
                <a:lnTo>
                  <a:pt x="338753" y="26490"/>
                </a:lnTo>
                <a:lnTo>
                  <a:pt x="338753" y="20175"/>
                </a:lnTo>
                <a:lnTo>
                  <a:pt x="401899" y="0"/>
                </a:lnTo>
                <a:lnTo>
                  <a:pt x="401899" y="112276"/>
                </a:lnTo>
                <a:lnTo>
                  <a:pt x="472437" y="112276"/>
                </a:lnTo>
                <a:lnTo>
                  <a:pt x="472437" y="133684"/>
                </a:lnTo>
                <a:lnTo>
                  <a:pt x="401899" y="13368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3" name="object 273"/>
          <p:cNvGrpSpPr/>
          <p:nvPr/>
        </p:nvGrpSpPr>
        <p:grpSpPr>
          <a:xfrm>
            <a:off x="2001067" y="4922688"/>
            <a:ext cx="107314" cy="387350"/>
            <a:chOff x="2001067" y="4922688"/>
            <a:chExt cx="107314" cy="387350"/>
          </a:xfrm>
        </p:grpSpPr>
        <p:sp>
          <p:nvSpPr>
            <p:cNvPr id="274" name="object 274"/>
            <p:cNvSpPr/>
            <p:nvPr/>
          </p:nvSpPr>
          <p:spPr>
            <a:xfrm>
              <a:off x="2012897" y="5025386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19" h="273050">
                  <a:moveTo>
                    <a:pt x="1386" y="272450"/>
                  </a:moveTo>
                  <a:lnTo>
                    <a:pt x="1386" y="266136"/>
                  </a:lnTo>
                  <a:lnTo>
                    <a:pt x="4671" y="266136"/>
                  </a:lnTo>
                  <a:lnTo>
                    <a:pt x="7598" y="264903"/>
                  </a:lnTo>
                  <a:lnTo>
                    <a:pt x="20175" y="242571"/>
                  </a:lnTo>
                  <a:lnTo>
                    <a:pt x="21100" y="238567"/>
                  </a:lnTo>
                  <a:lnTo>
                    <a:pt x="21562" y="234871"/>
                  </a:lnTo>
                  <a:lnTo>
                    <a:pt x="21562" y="231482"/>
                  </a:lnTo>
                  <a:lnTo>
                    <a:pt x="21562" y="56677"/>
                  </a:lnTo>
                  <a:lnTo>
                    <a:pt x="21562" y="49592"/>
                  </a:lnTo>
                  <a:lnTo>
                    <a:pt x="20483" y="42815"/>
                  </a:lnTo>
                  <a:lnTo>
                    <a:pt x="18327" y="36347"/>
                  </a:lnTo>
                  <a:lnTo>
                    <a:pt x="16274" y="29776"/>
                  </a:lnTo>
                  <a:lnTo>
                    <a:pt x="10164" y="26233"/>
                  </a:lnTo>
                  <a:lnTo>
                    <a:pt x="0" y="25720"/>
                  </a:lnTo>
                  <a:lnTo>
                    <a:pt x="0" y="20175"/>
                  </a:lnTo>
                  <a:lnTo>
                    <a:pt x="63145" y="0"/>
                  </a:lnTo>
                  <a:lnTo>
                    <a:pt x="63145" y="231482"/>
                  </a:lnTo>
                  <a:lnTo>
                    <a:pt x="63145" y="234871"/>
                  </a:lnTo>
                  <a:lnTo>
                    <a:pt x="79933" y="266136"/>
                  </a:lnTo>
                  <a:lnTo>
                    <a:pt x="83321" y="266136"/>
                  </a:lnTo>
                  <a:lnTo>
                    <a:pt x="83321" y="272450"/>
                  </a:lnTo>
                  <a:lnTo>
                    <a:pt x="1386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5" name="object 27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5534" y="4922688"/>
              <a:ext cx="83571" cy="82955"/>
            </a:xfrm>
            <a:prstGeom prst="rect">
              <a:avLst/>
            </a:prstGeom>
          </p:spPr>
        </p:pic>
      </p:grpSp>
      <p:sp>
        <p:nvSpPr>
          <p:cNvPr id="276" name="object 276"/>
          <p:cNvSpPr/>
          <p:nvPr/>
        </p:nvSpPr>
        <p:spPr>
          <a:xfrm>
            <a:off x="2174510" y="5028467"/>
            <a:ext cx="278765" cy="274320"/>
          </a:xfrm>
          <a:custGeom>
            <a:avLst/>
            <a:gdLst/>
            <a:ahLst/>
            <a:cxnLst/>
            <a:rect l="l" t="t" r="r" b="b"/>
            <a:pathLst>
              <a:path w="278764" h="274320">
                <a:moveTo>
                  <a:pt x="137380" y="273836"/>
                </a:moveTo>
                <a:lnTo>
                  <a:pt x="93717" y="268032"/>
                </a:lnTo>
                <a:lnTo>
                  <a:pt x="57254" y="251158"/>
                </a:lnTo>
                <a:lnTo>
                  <a:pt x="21561" y="215388"/>
                </a:lnTo>
                <a:lnTo>
                  <a:pt x="5457" y="179916"/>
                </a:lnTo>
                <a:lnTo>
                  <a:pt x="0" y="138766"/>
                </a:lnTo>
                <a:lnTo>
                  <a:pt x="664" y="123634"/>
                </a:lnTo>
                <a:lnTo>
                  <a:pt x="10626" y="82397"/>
                </a:lnTo>
                <a:lnTo>
                  <a:pt x="31389" y="48119"/>
                </a:lnTo>
                <a:lnTo>
                  <a:pt x="60989" y="22254"/>
                </a:lnTo>
                <a:lnTo>
                  <a:pt x="98231" y="5717"/>
                </a:lnTo>
                <a:lnTo>
                  <a:pt x="141230" y="0"/>
                </a:lnTo>
                <a:lnTo>
                  <a:pt x="156073" y="616"/>
                </a:lnTo>
                <a:lnTo>
                  <a:pt x="196675" y="9856"/>
                </a:lnTo>
                <a:lnTo>
                  <a:pt x="230664" y="28916"/>
                </a:lnTo>
                <a:lnTo>
                  <a:pt x="263074" y="67419"/>
                </a:lnTo>
                <a:lnTo>
                  <a:pt x="276223" y="104652"/>
                </a:lnTo>
                <a:lnTo>
                  <a:pt x="278765" y="132451"/>
                </a:lnTo>
                <a:lnTo>
                  <a:pt x="278187" y="145908"/>
                </a:lnTo>
                <a:lnTo>
                  <a:pt x="269524" y="185124"/>
                </a:lnTo>
                <a:lnTo>
                  <a:pt x="250869" y="220095"/>
                </a:lnTo>
                <a:lnTo>
                  <a:pt x="222472" y="247923"/>
                </a:lnTo>
                <a:lnTo>
                  <a:pt x="184739" y="267079"/>
                </a:lnTo>
                <a:lnTo>
                  <a:pt x="137380" y="273836"/>
                </a:lnTo>
                <a:close/>
              </a:path>
              <a:path w="278764" h="274320">
                <a:moveTo>
                  <a:pt x="133684" y="20791"/>
                </a:moveTo>
                <a:lnTo>
                  <a:pt x="93486" y="31880"/>
                </a:lnTo>
                <a:lnTo>
                  <a:pt x="64531" y="57138"/>
                </a:lnTo>
                <a:lnTo>
                  <a:pt x="46974" y="92100"/>
                </a:lnTo>
                <a:lnTo>
                  <a:pt x="40967" y="131835"/>
                </a:lnTo>
                <a:lnTo>
                  <a:pt x="41420" y="143435"/>
                </a:lnTo>
                <a:lnTo>
                  <a:pt x="52220" y="187531"/>
                </a:lnTo>
                <a:lnTo>
                  <a:pt x="76111" y="223820"/>
                </a:lnTo>
                <a:lnTo>
                  <a:pt x="111236" y="247327"/>
                </a:lnTo>
                <a:lnTo>
                  <a:pt x="143694" y="253044"/>
                </a:lnTo>
                <a:lnTo>
                  <a:pt x="155053" y="252409"/>
                </a:lnTo>
                <a:lnTo>
                  <a:pt x="193605" y="237431"/>
                </a:lnTo>
                <a:lnTo>
                  <a:pt x="220634" y="208428"/>
                </a:lnTo>
                <a:lnTo>
                  <a:pt x="235650" y="170348"/>
                </a:lnTo>
                <a:lnTo>
                  <a:pt x="239029" y="139998"/>
                </a:lnTo>
                <a:lnTo>
                  <a:pt x="238634" y="129583"/>
                </a:lnTo>
                <a:lnTo>
                  <a:pt x="229124" y="87787"/>
                </a:lnTo>
                <a:lnTo>
                  <a:pt x="206118" y="51324"/>
                </a:lnTo>
                <a:lnTo>
                  <a:pt x="169694" y="26856"/>
                </a:lnTo>
                <a:lnTo>
                  <a:pt x="133684" y="2079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524469" y="5026002"/>
            <a:ext cx="274955" cy="272415"/>
          </a:xfrm>
          <a:custGeom>
            <a:avLst/>
            <a:gdLst/>
            <a:ahLst/>
            <a:cxnLst/>
            <a:rect l="l" t="t" r="r" b="b"/>
            <a:pathLst>
              <a:path w="274955" h="272414">
                <a:moveTo>
                  <a:pt x="254276" y="230866"/>
                </a:moveTo>
                <a:lnTo>
                  <a:pt x="254276" y="234255"/>
                </a:lnTo>
                <a:lnTo>
                  <a:pt x="254687" y="237951"/>
                </a:lnTo>
                <a:lnTo>
                  <a:pt x="271064" y="265520"/>
                </a:lnTo>
                <a:lnTo>
                  <a:pt x="274452" y="265520"/>
                </a:lnTo>
                <a:lnTo>
                  <a:pt x="274452" y="271834"/>
                </a:lnTo>
                <a:lnTo>
                  <a:pt x="193133" y="271834"/>
                </a:lnTo>
                <a:lnTo>
                  <a:pt x="193133" y="265520"/>
                </a:lnTo>
                <a:lnTo>
                  <a:pt x="196008" y="265520"/>
                </a:lnTo>
                <a:lnTo>
                  <a:pt x="198677" y="264287"/>
                </a:lnTo>
                <a:lnTo>
                  <a:pt x="201141" y="261823"/>
                </a:lnTo>
                <a:lnTo>
                  <a:pt x="203708" y="259256"/>
                </a:lnTo>
                <a:lnTo>
                  <a:pt x="205916" y="256279"/>
                </a:lnTo>
                <a:lnTo>
                  <a:pt x="207764" y="252890"/>
                </a:lnTo>
                <a:lnTo>
                  <a:pt x="209715" y="249502"/>
                </a:lnTo>
                <a:lnTo>
                  <a:pt x="211101" y="245857"/>
                </a:lnTo>
                <a:lnTo>
                  <a:pt x="211923" y="241955"/>
                </a:lnTo>
                <a:lnTo>
                  <a:pt x="212847" y="237951"/>
                </a:lnTo>
                <a:lnTo>
                  <a:pt x="213309" y="234255"/>
                </a:lnTo>
                <a:lnTo>
                  <a:pt x="213309" y="230866"/>
                </a:lnTo>
                <a:lnTo>
                  <a:pt x="213309" y="113508"/>
                </a:lnTo>
                <a:lnTo>
                  <a:pt x="212914" y="102477"/>
                </a:lnTo>
                <a:lnTo>
                  <a:pt x="199563" y="58140"/>
                </a:lnTo>
                <a:lnTo>
                  <a:pt x="165564" y="28646"/>
                </a:lnTo>
                <a:lnTo>
                  <a:pt x="138150" y="23256"/>
                </a:lnTo>
                <a:lnTo>
                  <a:pt x="131239" y="23612"/>
                </a:lnTo>
                <a:lnTo>
                  <a:pt x="92138" y="39494"/>
                </a:lnTo>
                <a:lnTo>
                  <a:pt x="66870" y="71452"/>
                </a:lnTo>
                <a:lnTo>
                  <a:pt x="63145" y="90714"/>
                </a:lnTo>
                <a:lnTo>
                  <a:pt x="63145" y="230866"/>
                </a:lnTo>
                <a:lnTo>
                  <a:pt x="63145" y="234255"/>
                </a:lnTo>
                <a:lnTo>
                  <a:pt x="79933" y="265520"/>
                </a:lnTo>
                <a:lnTo>
                  <a:pt x="83321" y="265520"/>
                </a:lnTo>
                <a:lnTo>
                  <a:pt x="83321" y="271834"/>
                </a:lnTo>
                <a:lnTo>
                  <a:pt x="1232" y="271834"/>
                </a:lnTo>
                <a:lnTo>
                  <a:pt x="1232" y="265520"/>
                </a:lnTo>
                <a:lnTo>
                  <a:pt x="4209" y="265520"/>
                </a:lnTo>
                <a:lnTo>
                  <a:pt x="6930" y="264287"/>
                </a:lnTo>
                <a:lnTo>
                  <a:pt x="9394" y="261823"/>
                </a:lnTo>
                <a:lnTo>
                  <a:pt x="11961" y="259256"/>
                </a:lnTo>
                <a:lnTo>
                  <a:pt x="14169" y="256279"/>
                </a:lnTo>
                <a:lnTo>
                  <a:pt x="16017" y="252890"/>
                </a:lnTo>
                <a:lnTo>
                  <a:pt x="17968" y="249502"/>
                </a:lnTo>
                <a:lnTo>
                  <a:pt x="19354" y="245857"/>
                </a:lnTo>
                <a:lnTo>
                  <a:pt x="20175" y="241955"/>
                </a:lnTo>
                <a:lnTo>
                  <a:pt x="20997" y="237951"/>
                </a:lnTo>
                <a:lnTo>
                  <a:pt x="21407" y="234255"/>
                </a:lnTo>
                <a:lnTo>
                  <a:pt x="21407" y="230866"/>
                </a:lnTo>
                <a:lnTo>
                  <a:pt x="21407" y="56677"/>
                </a:lnTo>
                <a:lnTo>
                  <a:pt x="21407" y="49592"/>
                </a:lnTo>
                <a:lnTo>
                  <a:pt x="20381" y="42815"/>
                </a:lnTo>
                <a:lnTo>
                  <a:pt x="18327" y="36347"/>
                </a:lnTo>
                <a:lnTo>
                  <a:pt x="16274" y="29776"/>
                </a:lnTo>
                <a:lnTo>
                  <a:pt x="10164" y="26285"/>
                </a:lnTo>
                <a:lnTo>
                  <a:pt x="0" y="25874"/>
                </a:lnTo>
                <a:lnTo>
                  <a:pt x="0" y="20175"/>
                </a:lnTo>
                <a:lnTo>
                  <a:pt x="63145" y="0"/>
                </a:lnTo>
                <a:lnTo>
                  <a:pt x="63145" y="34653"/>
                </a:lnTo>
                <a:lnTo>
                  <a:pt x="66020" y="31264"/>
                </a:lnTo>
                <a:lnTo>
                  <a:pt x="91176" y="12321"/>
                </a:lnTo>
                <a:lnTo>
                  <a:pt x="97747" y="8727"/>
                </a:lnTo>
                <a:lnTo>
                  <a:pt x="135975" y="221"/>
                </a:lnTo>
                <a:lnTo>
                  <a:pt x="144464" y="0"/>
                </a:lnTo>
                <a:lnTo>
                  <a:pt x="158768" y="635"/>
                </a:lnTo>
                <a:lnTo>
                  <a:pt x="204905" y="15555"/>
                </a:lnTo>
                <a:lnTo>
                  <a:pt x="235188" y="44558"/>
                </a:lnTo>
                <a:lnTo>
                  <a:pt x="250898" y="81117"/>
                </a:lnTo>
                <a:lnTo>
                  <a:pt x="254276" y="109041"/>
                </a:lnTo>
                <a:lnTo>
                  <a:pt x="254276" y="2308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035381" y="4878303"/>
            <a:ext cx="735965" cy="424815"/>
          </a:xfrm>
          <a:custGeom>
            <a:avLst/>
            <a:gdLst/>
            <a:ahLst/>
            <a:cxnLst/>
            <a:rect l="l" t="t" r="r" b="b"/>
            <a:pathLst>
              <a:path w="735964" h="424814">
                <a:moveTo>
                  <a:pt x="407520" y="160944"/>
                </a:moveTo>
                <a:lnTo>
                  <a:pt x="399922" y="160944"/>
                </a:lnTo>
                <a:lnTo>
                  <a:pt x="394121" y="163049"/>
                </a:lnTo>
                <a:lnTo>
                  <a:pt x="283847" y="424616"/>
                </a:lnTo>
                <a:lnTo>
                  <a:pt x="202528" y="225168"/>
                </a:lnTo>
                <a:lnTo>
                  <a:pt x="121825" y="423999"/>
                </a:lnTo>
                <a:lnTo>
                  <a:pt x="28338" y="193133"/>
                </a:lnTo>
                <a:lnTo>
                  <a:pt x="25463" y="185945"/>
                </a:lnTo>
                <a:lnTo>
                  <a:pt x="21818" y="178809"/>
                </a:lnTo>
                <a:lnTo>
                  <a:pt x="17403" y="171725"/>
                </a:lnTo>
                <a:lnTo>
                  <a:pt x="12988" y="164538"/>
                </a:lnTo>
                <a:lnTo>
                  <a:pt x="7187" y="160944"/>
                </a:lnTo>
                <a:lnTo>
                  <a:pt x="0" y="160944"/>
                </a:lnTo>
                <a:lnTo>
                  <a:pt x="0" y="154629"/>
                </a:lnTo>
                <a:lnTo>
                  <a:pt x="86401" y="154629"/>
                </a:lnTo>
                <a:lnTo>
                  <a:pt x="86401" y="160944"/>
                </a:lnTo>
                <a:lnTo>
                  <a:pt x="83526" y="160944"/>
                </a:lnTo>
                <a:lnTo>
                  <a:pt x="79882" y="162330"/>
                </a:lnTo>
                <a:lnTo>
                  <a:pt x="75466" y="165102"/>
                </a:lnTo>
                <a:lnTo>
                  <a:pt x="71051" y="167772"/>
                </a:lnTo>
                <a:lnTo>
                  <a:pt x="68844" y="172238"/>
                </a:lnTo>
                <a:lnTo>
                  <a:pt x="68844" y="178501"/>
                </a:lnTo>
                <a:lnTo>
                  <a:pt x="68844" y="179425"/>
                </a:lnTo>
                <a:lnTo>
                  <a:pt x="69152" y="181274"/>
                </a:lnTo>
                <a:lnTo>
                  <a:pt x="133838" y="343758"/>
                </a:lnTo>
                <a:lnTo>
                  <a:pt x="213309" y="147699"/>
                </a:lnTo>
                <a:lnTo>
                  <a:pt x="293396" y="343758"/>
                </a:lnTo>
                <a:lnTo>
                  <a:pt x="355772" y="188666"/>
                </a:lnTo>
                <a:lnTo>
                  <a:pt x="357928" y="182301"/>
                </a:lnTo>
                <a:lnTo>
                  <a:pt x="359006" y="177885"/>
                </a:lnTo>
                <a:lnTo>
                  <a:pt x="359006" y="175421"/>
                </a:lnTo>
                <a:lnTo>
                  <a:pt x="359006" y="172033"/>
                </a:lnTo>
                <a:lnTo>
                  <a:pt x="357928" y="168901"/>
                </a:lnTo>
                <a:lnTo>
                  <a:pt x="355772" y="166026"/>
                </a:lnTo>
                <a:lnTo>
                  <a:pt x="353718" y="163049"/>
                </a:lnTo>
                <a:lnTo>
                  <a:pt x="350176" y="161355"/>
                </a:lnTo>
                <a:lnTo>
                  <a:pt x="345145" y="160944"/>
                </a:lnTo>
                <a:lnTo>
                  <a:pt x="345145" y="154629"/>
                </a:lnTo>
                <a:lnTo>
                  <a:pt x="407520" y="154629"/>
                </a:lnTo>
                <a:lnTo>
                  <a:pt x="407520" y="160944"/>
                </a:lnTo>
                <a:close/>
              </a:path>
              <a:path w="735964" h="424814">
                <a:moveTo>
                  <a:pt x="715340" y="378566"/>
                </a:moveTo>
                <a:lnTo>
                  <a:pt x="715340" y="381954"/>
                </a:lnTo>
                <a:lnTo>
                  <a:pt x="715751" y="385650"/>
                </a:lnTo>
                <a:lnTo>
                  <a:pt x="732128" y="413219"/>
                </a:lnTo>
                <a:lnTo>
                  <a:pt x="735516" y="413219"/>
                </a:lnTo>
                <a:lnTo>
                  <a:pt x="735516" y="419533"/>
                </a:lnTo>
                <a:lnTo>
                  <a:pt x="654197" y="419533"/>
                </a:lnTo>
                <a:lnTo>
                  <a:pt x="654197" y="413219"/>
                </a:lnTo>
                <a:lnTo>
                  <a:pt x="657072" y="413219"/>
                </a:lnTo>
                <a:lnTo>
                  <a:pt x="659742" y="411986"/>
                </a:lnTo>
                <a:lnTo>
                  <a:pt x="662206" y="409522"/>
                </a:lnTo>
                <a:lnTo>
                  <a:pt x="664773" y="406955"/>
                </a:lnTo>
                <a:lnTo>
                  <a:pt x="666980" y="403978"/>
                </a:lnTo>
                <a:lnTo>
                  <a:pt x="668828" y="400590"/>
                </a:lnTo>
                <a:lnTo>
                  <a:pt x="670779" y="397201"/>
                </a:lnTo>
                <a:lnTo>
                  <a:pt x="672165" y="393556"/>
                </a:lnTo>
                <a:lnTo>
                  <a:pt x="672987" y="389654"/>
                </a:lnTo>
                <a:lnTo>
                  <a:pt x="673911" y="385650"/>
                </a:lnTo>
                <a:lnTo>
                  <a:pt x="674373" y="381954"/>
                </a:lnTo>
                <a:lnTo>
                  <a:pt x="674373" y="378566"/>
                </a:lnTo>
                <a:lnTo>
                  <a:pt x="674373" y="261207"/>
                </a:lnTo>
                <a:lnTo>
                  <a:pt x="673978" y="250176"/>
                </a:lnTo>
                <a:lnTo>
                  <a:pt x="660627" y="205839"/>
                </a:lnTo>
                <a:lnTo>
                  <a:pt x="626628" y="176345"/>
                </a:lnTo>
                <a:lnTo>
                  <a:pt x="599214" y="170955"/>
                </a:lnTo>
                <a:lnTo>
                  <a:pt x="592303" y="171292"/>
                </a:lnTo>
                <a:lnTo>
                  <a:pt x="553202" y="186770"/>
                </a:lnTo>
                <a:lnTo>
                  <a:pt x="527934" y="221182"/>
                </a:lnTo>
                <a:lnTo>
                  <a:pt x="524209" y="244111"/>
                </a:lnTo>
                <a:lnTo>
                  <a:pt x="524209" y="378566"/>
                </a:lnTo>
                <a:lnTo>
                  <a:pt x="524209" y="381954"/>
                </a:lnTo>
                <a:lnTo>
                  <a:pt x="540997" y="413219"/>
                </a:lnTo>
                <a:lnTo>
                  <a:pt x="544385" y="413219"/>
                </a:lnTo>
                <a:lnTo>
                  <a:pt x="544385" y="419533"/>
                </a:lnTo>
                <a:lnTo>
                  <a:pt x="462296" y="419533"/>
                </a:lnTo>
                <a:lnTo>
                  <a:pt x="462296" y="413219"/>
                </a:lnTo>
                <a:lnTo>
                  <a:pt x="465273" y="413219"/>
                </a:lnTo>
                <a:lnTo>
                  <a:pt x="467994" y="411986"/>
                </a:lnTo>
                <a:lnTo>
                  <a:pt x="470458" y="409522"/>
                </a:lnTo>
                <a:lnTo>
                  <a:pt x="473025" y="406955"/>
                </a:lnTo>
                <a:lnTo>
                  <a:pt x="475233" y="403978"/>
                </a:lnTo>
                <a:lnTo>
                  <a:pt x="477081" y="400590"/>
                </a:lnTo>
                <a:lnTo>
                  <a:pt x="479032" y="397201"/>
                </a:lnTo>
                <a:lnTo>
                  <a:pt x="480418" y="393556"/>
                </a:lnTo>
                <a:lnTo>
                  <a:pt x="481239" y="389654"/>
                </a:lnTo>
                <a:lnTo>
                  <a:pt x="482061" y="385650"/>
                </a:lnTo>
                <a:lnTo>
                  <a:pt x="482471" y="381954"/>
                </a:lnTo>
                <a:lnTo>
                  <a:pt x="482471" y="378566"/>
                </a:lnTo>
                <a:lnTo>
                  <a:pt x="482471" y="56214"/>
                </a:lnTo>
                <a:lnTo>
                  <a:pt x="482471" y="49027"/>
                </a:lnTo>
                <a:lnTo>
                  <a:pt x="481445" y="42302"/>
                </a:lnTo>
                <a:lnTo>
                  <a:pt x="479391" y="36039"/>
                </a:lnTo>
                <a:lnTo>
                  <a:pt x="477338" y="29673"/>
                </a:lnTo>
                <a:lnTo>
                  <a:pt x="471228" y="26284"/>
                </a:lnTo>
                <a:lnTo>
                  <a:pt x="461063" y="25874"/>
                </a:lnTo>
                <a:lnTo>
                  <a:pt x="461063" y="19559"/>
                </a:lnTo>
                <a:lnTo>
                  <a:pt x="524209" y="0"/>
                </a:lnTo>
                <a:lnTo>
                  <a:pt x="524209" y="182352"/>
                </a:lnTo>
                <a:lnTo>
                  <a:pt x="527084" y="178964"/>
                </a:lnTo>
                <a:lnTo>
                  <a:pt x="552240" y="160020"/>
                </a:lnTo>
                <a:lnTo>
                  <a:pt x="558811" y="156426"/>
                </a:lnTo>
                <a:lnTo>
                  <a:pt x="597038" y="147920"/>
                </a:lnTo>
                <a:lnTo>
                  <a:pt x="605529" y="147699"/>
                </a:lnTo>
                <a:lnTo>
                  <a:pt x="619833" y="148334"/>
                </a:lnTo>
                <a:lnTo>
                  <a:pt x="665969" y="163254"/>
                </a:lnTo>
                <a:lnTo>
                  <a:pt x="696252" y="192257"/>
                </a:lnTo>
                <a:lnTo>
                  <a:pt x="711962" y="228816"/>
                </a:lnTo>
                <a:lnTo>
                  <a:pt x="715340" y="256741"/>
                </a:lnTo>
                <a:lnTo>
                  <a:pt x="715340" y="3785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9" name="object 279"/>
          <p:cNvGrpSpPr/>
          <p:nvPr/>
        </p:nvGrpSpPr>
        <p:grpSpPr>
          <a:xfrm>
            <a:off x="3844102" y="4922688"/>
            <a:ext cx="107314" cy="387350"/>
            <a:chOff x="3844102" y="4922688"/>
            <a:chExt cx="107314" cy="387350"/>
          </a:xfrm>
        </p:grpSpPr>
        <p:sp>
          <p:nvSpPr>
            <p:cNvPr id="280" name="object 280"/>
            <p:cNvSpPr/>
            <p:nvPr/>
          </p:nvSpPr>
          <p:spPr>
            <a:xfrm>
              <a:off x="3855932" y="5025386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20" h="273050">
                  <a:moveTo>
                    <a:pt x="1385" y="272450"/>
                  </a:moveTo>
                  <a:lnTo>
                    <a:pt x="1385" y="266136"/>
                  </a:lnTo>
                  <a:lnTo>
                    <a:pt x="4671" y="266136"/>
                  </a:lnTo>
                  <a:lnTo>
                    <a:pt x="7597" y="264903"/>
                  </a:lnTo>
                  <a:lnTo>
                    <a:pt x="20175" y="242571"/>
                  </a:lnTo>
                  <a:lnTo>
                    <a:pt x="21099" y="238567"/>
                  </a:lnTo>
                  <a:lnTo>
                    <a:pt x="21561" y="234871"/>
                  </a:lnTo>
                  <a:lnTo>
                    <a:pt x="21561" y="231482"/>
                  </a:lnTo>
                  <a:lnTo>
                    <a:pt x="21561" y="56677"/>
                  </a:lnTo>
                  <a:lnTo>
                    <a:pt x="21561" y="49592"/>
                  </a:lnTo>
                  <a:lnTo>
                    <a:pt x="20483" y="42815"/>
                  </a:lnTo>
                  <a:lnTo>
                    <a:pt x="18327" y="36347"/>
                  </a:lnTo>
                  <a:lnTo>
                    <a:pt x="16274" y="29776"/>
                  </a:lnTo>
                  <a:lnTo>
                    <a:pt x="10164" y="26233"/>
                  </a:lnTo>
                  <a:lnTo>
                    <a:pt x="0" y="25720"/>
                  </a:lnTo>
                  <a:lnTo>
                    <a:pt x="0" y="20175"/>
                  </a:lnTo>
                  <a:lnTo>
                    <a:pt x="63145" y="0"/>
                  </a:lnTo>
                  <a:lnTo>
                    <a:pt x="63145" y="231482"/>
                  </a:lnTo>
                  <a:lnTo>
                    <a:pt x="63145" y="234871"/>
                  </a:lnTo>
                  <a:lnTo>
                    <a:pt x="79932" y="266136"/>
                  </a:lnTo>
                  <a:lnTo>
                    <a:pt x="83321" y="266136"/>
                  </a:lnTo>
                  <a:lnTo>
                    <a:pt x="83321" y="272450"/>
                  </a:lnTo>
                  <a:lnTo>
                    <a:pt x="1385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1" name="object 2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8569" y="4922688"/>
              <a:ext cx="83571" cy="82955"/>
            </a:xfrm>
            <a:prstGeom prst="rect">
              <a:avLst/>
            </a:prstGeom>
          </p:spPr>
        </p:pic>
      </p:grpSp>
      <p:sp>
        <p:nvSpPr>
          <p:cNvPr id="282" name="object 282"/>
          <p:cNvSpPr/>
          <p:nvPr/>
        </p:nvSpPr>
        <p:spPr>
          <a:xfrm>
            <a:off x="4016774" y="4878303"/>
            <a:ext cx="570865" cy="424180"/>
          </a:xfrm>
          <a:custGeom>
            <a:avLst/>
            <a:gdLst/>
            <a:ahLst/>
            <a:cxnLst/>
            <a:rect l="l" t="t" r="r" b="b"/>
            <a:pathLst>
              <a:path w="570864" h="424179">
                <a:moveTo>
                  <a:pt x="238567" y="396893"/>
                </a:moveTo>
                <a:lnTo>
                  <a:pt x="235179" y="396893"/>
                </a:lnTo>
                <a:lnTo>
                  <a:pt x="231996" y="397612"/>
                </a:lnTo>
                <a:lnTo>
                  <a:pt x="229018" y="399049"/>
                </a:lnTo>
                <a:lnTo>
                  <a:pt x="226143" y="400487"/>
                </a:lnTo>
                <a:lnTo>
                  <a:pt x="222806" y="402284"/>
                </a:lnTo>
                <a:lnTo>
                  <a:pt x="219007" y="404440"/>
                </a:lnTo>
                <a:lnTo>
                  <a:pt x="213261" y="407616"/>
                </a:lnTo>
                <a:lnTo>
                  <a:pt x="172880" y="422344"/>
                </a:lnTo>
                <a:lnTo>
                  <a:pt x="148931" y="423999"/>
                </a:lnTo>
                <a:lnTo>
                  <a:pt x="133135" y="423354"/>
                </a:lnTo>
                <a:lnTo>
                  <a:pt x="89328" y="413681"/>
                </a:lnTo>
                <a:lnTo>
                  <a:pt x="52451" y="393380"/>
                </a:lnTo>
                <a:lnTo>
                  <a:pt x="24372" y="364358"/>
                </a:lnTo>
                <a:lnTo>
                  <a:pt x="6237" y="328261"/>
                </a:lnTo>
                <a:lnTo>
                  <a:pt x="0" y="287081"/>
                </a:lnTo>
                <a:lnTo>
                  <a:pt x="606" y="273682"/>
                </a:lnTo>
                <a:lnTo>
                  <a:pt x="9702" y="235333"/>
                </a:lnTo>
                <a:lnTo>
                  <a:pt x="29253" y="201575"/>
                </a:lnTo>
                <a:lnTo>
                  <a:pt x="58332" y="174728"/>
                </a:lnTo>
                <a:lnTo>
                  <a:pt x="96865" y="156574"/>
                </a:lnTo>
                <a:lnTo>
                  <a:pt x="143849" y="150163"/>
                </a:lnTo>
                <a:lnTo>
                  <a:pt x="154995" y="150500"/>
                </a:lnTo>
                <a:lnTo>
                  <a:pt x="195135" y="160828"/>
                </a:lnTo>
                <a:lnTo>
                  <a:pt x="210177" y="168028"/>
                </a:lnTo>
                <a:lnTo>
                  <a:pt x="213822" y="169723"/>
                </a:lnTo>
                <a:lnTo>
                  <a:pt x="217313" y="170955"/>
                </a:lnTo>
                <a:lnTo>
                  <a:pt x="220907" y="172187"/>
                </a:lnTo>
                <a:lnTo>
                  <a:pt x="224603" y="172803"/>
                </a:lnTo>
                <a:lnTo>
                  <a:pt x="228402" y="172803"/>
                </a:lnTo>
                <a:lnTo>
                  <a:pt x="228402" y="220855"/>
                </a:lnTo>
                <a:lnTo>
                  <a:pt x="222088" y="220855"/>
                </a:lnTo>
                <a:lnTo>
                  <a:pt x="220034" y="212847"/>
                </a:lnTo>
                <a:lnTo>
                  <a:pt x="216235" y="205813"/>
                </a:lnTo>
                <a:lnTo>
                  <a:pt x="210691" y="199755"/>
                </a:lnTo>
                <a:lnTo>
                  <a:pt x="205249" y="193595"/>
                </a:lnTo>
                <a:lnTo>
                  <a:pt x="198934" y="188410"/>
                </a:lnTo>
                <a:lnTo>
                  <a:pt x="191747" y="184200"/>
                </a:lnTo>
                <a:lnTo>
                  <a:pt x="184662" y="179990"/>
                </a:lnTo>
                <a:lnTo>
                  <a:pt x="176910" y="176859"/>
                </a:lnTo>
                <a:lnTo>
                  <a:pt x="168491" y="174805"/>
                </a:lnTo>
                <a:lnTo>
                  <a:pt x="160071" y="172649"/>
                </a:lnTo>
                <a:lnTo>
                  <a:pt x="151857" y="171571"/>
                </a:lnTo>
                <a:lnTo>
                  <a:pt x="143849" y="171571"/>
                </a:lnTo>
                <a:lnTo>
                  <a:pt x="131306" y="172148"/>
                </a:lnTo>
                <a:lnTo>
                  <a:pt x="89068" y="185721"/>
                </a:lnTo>
                <a:lnTo>
                  <a:pt x="60373" y="212490"/>
                </a:lnTo>
                <a:lnTo>
                  <a:pt x="44673" y="248048"/>
                </a:lnTo>
                <a:lnTo>
                  <a:pt x="41121" y="277533"/>
                </a:lnTo>
                <a:lnTo>
                  <a:pt x="41593" y="289180"/>
                </a:lnTo>
                <a:lnTo>
                  <a:pt x="52855" y="334306"/>
                </a:lnTo>
                <a:lnTo>
                  <a:pt x="77844" y="371827"/>
                </a:lnTo>
                <a:lnTo>
                  <a:pt x="115135" y="396460"/>
                </a:lnTo>
                <a:lnTo>
                  <a:pt x="150163" y="402438"/>
                </a:lnTo>
                <a:lnTo>
                  <a:pt x="158836" y="402130"/>
                </a:lnTo>
                <a:lnTo>
                  <a:pt x="196444" y="391657"/>
                </a:lnTo>
                <a:lnTo>
                  <a:pt x="228915" y="359673"/>
                </a:lnTo>
                <a:lnTo>
                  <a:pt x="232253" y="347609"/>
                </a:lnTo>
                <a:lnTo>
                  <a:pt x="238567" y="347609"/>
                </a:lnTo>
                <a:lnTo>
                  <a:pt x="238567" y="396893"/>
                </a:lnTo>
                <a:close/>
              </a:path>
              <a:path w="570864" h="424179">
                <a:moveTo>
                  <a:pt x="550133" y="378566"/>
                </a:moveTo>
                <a:lnTo>
                  <a:pt x="550133" y="381954"/>
                </a:lnTo>
                <a:lnTo>
                  <a:pt x="550543" y="385650"/>
                </a:lnTo>
                <a:lnTo>
                  <a:pt x="566920" y="413219"/>
                </a:lnTo>
                <a:lnTo>
                  <a:pt x="570308" y="413219"/>
                </a:lnTo>
                <a:lnTo>
                  <a:pt x="570308" y="419533"/>
                </a:lnTo>
                <a:lnTo>
                  <a:pt x="488989" y="419533"/>
                </a:lnTo>
                <a:lnTo>
                  <a:pt x="488989" y="413219"/>
                </a:lnTo>
                <a:lnTo>
                  <a:pt x="491864" y="413219"/>
                </a:lnTo>
                <a:lnTo>
                  <a:pt x="494534" y="411986"/>
                </a:lnTo>
                <a:lnTo>
                  <a:pt x="496998" y="409522"/>
                </a:lnTo>
                <a:lnTo>
                  <a:pt x="499565" y="406955"/>
                </a:lnTo>
                <a:lnTo>
                  <a:pt x="501772" y="403978"/>
                </a:lnTo>
                <a:lnTo>
                  <a:pt x="503620" y="400590"/>
                </a:lnTo>
                <a:lnTo>
                  <a:pt x="505571" y="397201"/>
                </a:lnTo>
                <a:lnTo>
                  <a:pt x="506957" y="393556"/>
                </a:lnTo>
                <a:lnTo>
                  <a:pt x="507779" y="389654"/>
                </a:lnTo>
                <a:lnTo>
                  <a:pt x="508703" y="385650"/>
                </a:lnTo>
                <a:lnTo>
                  <a:pt x="509165" y="381954"/>
                </a:lnTo>
                <a:lnTo>
                  <a:pt x="509165" y="378566"/>
                </a:lnTo>
                <a:lnTo>
                  <a:pt x="509165" y="261207"/>
                </a:lnTo>
                <a:lnTo>
                  <a:pt x="508770" y="250176"/>
                </a:lnTo>
                <a:lnTo>
                  <a:pt x="495419" y="205839"/>
                </a:lnTo>
                <a:lnTo>
                  <a:pt x="461420" y="176345"/>
                </a:lnTo>
                <a:lnTo>
                  <a:pt x="434006" y="170955"/>
                </a:lnTo>
                <a:lnTo>
                  <a:pt x="427095" y="171292"/>
                </a:lnTo>
                <a:lnTo>
                  <a:pt x="387994" y="186770"/>
                </a:lnTo>
                <a:lnTo>
                  <a:pt x="362727" y="221182"/>
                </a:lnTo>
                <a:lnTo>
                  <a:pt x="359001" y="244111"/>
                </a:lnTo>
                <a:lnTo>
                  <a:pt x="359001" y="378566"/>
                </a:lnTo>
                <a:lnTo>
                  <a:pt x="359001" y="381954"/>
                </a:lnTo>
                <a:lnTo>
                  <a:pt x="375789" y="413219"/>
                </a:lnTo>
                <a:lnTo>
                  <a:pt x="379177" y="413219"/>
                </a:lnTo>
                <a:lnTo>
                  <a:pt x="379177" y="419533"/>
                </a:lnTo>
                <a:lnTo>
                  <a:pt x="297088" y="419533"/>
                </a:lnTo>
                <a:lnTo>
                  <a:pt x="297088" y="413219"/>
                </a:lnTo>
                <a:lnTo>
                  <a:pt x="300065" y="413219"/>
                </a:lnTo>
                <a:lnTo>
                  <a:pt x="302786" y="411986"/>
                </a:lnTo>
                <a:lnTo>
                  <a:pt x="305250" y="409522"/>
                </a:lnTo>
                <a:lnTo>
                  <a:pt x="307817" y="406955"/>
                </a:lnTo>
                <a:lnTo>
                  <a:pt x="310025" y="403978"/>
                </a:lnTo>
                <a:lnTo>
                  <a:pt x="311873" y="400590"/>
                </a:lnTo>
                <a:lnTo>
                  <a:pt x="313824" y="397201"/>
                </a:lnTo>
                <a:lnTo>
                  <a:pt x="315210" y="393556"/>
                </a:lnTo>
                <a:lnTo>
                  <a:pt x="316031" y="389654"/>
                </a:lnTo>
                <a:lnTo>
                  <a:pt x="316853" y="385650"/>
                </a:lnTo>
                <a:lnTo>
                  <a:pt x="317264" y="381954"/>
                </a:lnTo>
                <a:lnTo>
                  <a:pt x="317264" y="378566"/>
                </a:lnTo>
                <a:lnTo>
                  <a:pt x="317264" y="56214"/>
                </a:lnTo>
                <a:lnTo>
                  <a:pt x="317264" y="49027"/>
                </a:lnTo>
                <a:lnTo>
                  <a:pt x="316237" y="42302"/>
                </a:lnTo>
                <a:lnTo>
                  <a:pt x="314183" y="36039"/>
                </a:lnTo>
                <a:lnTo>
                  <a:pt x="312130" y="29673"/>
                </a:lnTo>
                <a:lnTo>
                  <a:pt x="306020" y="26284"/>
                </a:lnTo>
                <a:lnTo>
                  <a:pt x="295856" y="25874"/>
                </a:lnTo>
                <a:lnTo>
                  <a:pt x="295856" y="19559"/>
                </a:lnTo>
                <a:lnTo>
                  <a:pt x="359001" y="0"/>
                </a:lnTo>
                <a:lnTo>
                  <a:pt x="359001" y="182352"/>
                </a:lnTo>
                <a:lnTo>
                  <a:pt x="361876" y="178964"/>
                </a:lnTo>
                <a:lnTo>
                  <a:pt x="387032" y="160020"/>
                </a:lnTo>
                <a:lnTo>
                  <a:pt x="393603" y="156426"/>
                </a:lnTo>
                <a:lnTo>
                  <a:pt x="431831" y="147920"/>
                </a:lnTo>
                <a:lnTo>
                  <a:pt x="440321" y="147699"/>
                </a:lnTo>
                <a:lnTo>
                  <a:pt x="454625" y="148334"/>
                </a:lnTo>
                <a:lnTo>
                  <a:pt x="500761" y="163254"/>
                </a:lnTo>
                <a:lnTo>
                  <a:pt x="531044" y="192257"/>
                </a:lnTo>
                <a:lnTo>
                  <a:pt x="546754" y="228816"/>
                </a:lnTo>
                <a:lnTo>
                  <a:pt x="550133" y="256741"/>
                </a:lnTo>
                <a:lnTo>
                  <a:pt x="550133" y="3785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3" name="object 283"/>
          <p:cNvGrpSpPr/>
          <p:nvPr/>
        </p:nvGrpSpPr>
        <p:grpSpPr>
          <a:xfrm>
            <a:off x="4811713" y="4922688"/>
            <a:ext cx="576580" cy="392430"/>
            <a:chOff x="4811713" y="4922688"/>
            <a:chExt cx="576580" cy="392430"/>
          </a:xfrm>
        </p:grpSpPr>
        <p:sp>
          <p:nvSpPr>
            <p:cNvPr id="284" name="object 284"/>
            <p:cNvSpPr/>
            <p:nvPr/>
          </p:nvSpPr>
          <p:spPr>
            <a:xfrm>
              <a:off x="4823543" y="5025386"/>
              <a:ext cx="553085" cy="278130"/>
            </a:xfrm>
            <a:custGeom>
              <a:avLst/>
              <a:gdLst/>
              <a:ahLst/>
              <a:cxnLst/>
              <a:rect l="l" t="t" r="r" b="b"/>
              <a:pathLst>
                <a:path w="553085" h="278129">
                  <a:moveTo>
                    <a:pt x="407520" y="13861"/>
                  </a:moveTo>
                  <a:lnTo>
                    <a:pt x="399922" y="13861"/>
                  </a:lnTo>
                  <a:lnTo>
                    <a:pt x="394121" y="15966"/>
                  </a:lnTo>
                  <a:lnTo>
                    <a:pt x="283847" y="277533"/>
                  </a:lnTo>
                  <a:lnTo>
                    <a:pt x="202528" y="78085"/>
                  </a:lnTo>
                  <a:lnTo>
                    <a:pt x="121825" y="276916"/>
                  </a:lnTo>
                  <a:lnTo>
                    <a:pt x="28338" y="46050"/>
                  </a:lnTo>
                  <a:lnTo>
                    <a:pt x="25463" y="38862"/>
                  </a:lnTo>
                  <a:lnTo>
                    <a:pt x="21818" y="31726"/>
                  </a:lnTo>
                  <a:lnTo>
                    <a:pt x="17403" y="24642"/>
                  </a:lnTo>
                  <a:lnTo>
                    <a:pt x="12988" y="17455"/>
                  </a:lnTo>
                  <a:lnTo>
                    <a:pt x="7187" y="13861"/>
                  </a:lnTo>
                  <a:lnTo>
                    <a:pt x="0" y="13861"/>
                  </a:lnTo>
                  <a:lnTo>
                    <a:pt x="0" y="7546"/>
                  </a:lnTo>
                  <a:lnTo>
                    <a:pt x="86401" y="7546"/>
                  </a:lnTo>
                  <a:lnTo>
                    <a:pt x="86401" y="13861"/>
                  </a:lnTo>
                  <a:lnTo>
                    <a:pt x="83526" y="13861"/>
                  </a:lnTo>
                  <a:lnTo>
                    <a:pt x="79882" y="15247"/>
                  </a:lnTo>
                  <a:lnTo>
                    <a:pt x="75466" y="18019"/>
                  </a:lnTo>
                  <a:lnTo>
                    <a:pt x="71051" y="20689"/>
                  </a:lnTo>
                  <a:lnTo>
                    <a:pt x="68844" y="25155"/>
                  </a:lnTo>
                  <a:lnTo>
                    <a:pt x="68844" y="31418"/>
                  </a:lnTo>
                  <a:lnTo>
                    <a:pt x="68844" y="32342"/>
                  </a:lnTo>
                  <a:lnTo>
                    <a:pt x="69152" y="34191"/>
                  </a:lnTo>
                  <a:lnTo>
                    <a:pt x="133838" y="196675"/>
                  </a:lnTo>
                  <a:lnTo>
                    <a:pt x="213309" y="615"/>
                  </a:lnTo>
                  <a:lnTo>
                    <a:pt x="293396" y="196675"/>
                  </a:lnTo>
                  <a:lnTo>
                    <a:pt x="355772" y="41583"/>
                  </a:lnTo>
                  <a:lnTo>
                    <a:pt x="357928" y="35217"/>
                  </a:lnTo>
                  <a:lnTo>
                    <a:pt x="359006" y="30802"/>
                  </a:lnTo>
                  <a:lnTo>
                    <a:pt x="359006" y="28338"/>
                  </a:lnTo>
                  <a:lnTo>
                    <a:pt x="359006" y="24950"/>
                  </a:lnTo>
                  <a:lnTo>
                    <a:pt x="357928" y="21818"/>
                  </a:lnTo>
                  <a:lnTo>
                    <a:pt x="355772" y="18943"/>
                  </a:lnTo>
                  <a:lnTo>
                    <a:pt x="353718" y="15966"/>
                  </a:lnTo>
                  <a:lnTo>
                    <a:pt x="350176" y="14272"/>
                  </a:lnTo>
                  <a:lnTo>
                    <a:pt x="345145" y="13861"/>
                  </a:lnTo>
                  <a:lnTo>
                    <a:pt x="345145" y="7546"/>
                  </a:lnTo>
                  <a:lnTo>
                    <a:pt x="407520" y="7546"/>
                  </a:lnTo>
                  <a:lnTo>
                    <a:pt x="407520" y="13861"/>
                  </a:lnTo>
                  <a:close/>
                </a:path>
                <a:path w="553085" h="278129">
                  <a:moveTo>
                    <a:pt x="470612" y="272450"/>
                  </a:moveTo>
                  <a:lnTo>
                    <a:pt x="470612" y="266136"/>
                  </a:lnTo>
                  <a:lnTo>
                    <a:pt x="473898" y="266136"/>
                  </a:lnTo>
                  <a:lnTo>
                    <a:pt x="476824" y="264903"/>
                  </a:lnTo>
                  <a:lnTo>
                    <a:pt x="489402" y="242571"/>
                  </a:lnTo>
                  <a:lnTo>
                    <a:pt x="490326" y="238567"/>
                  </a:lnTo>
                  <a:lnTo>
                    <a:pt x="490788" y="234871"/>
                  </a:lnTo>
                  <a:lnTo>
                    <a:pt x="490788" y="231482"/>
                  </a:lnTo>
                  <a:lnTo>
                    <a:pt x="490788" y="56677"/>
                  </a:lnTo>
                  <a:lnTo>
                    <a:pt x="490788" y="49592"/>
                  </a:lnTo>
                  <a:lnTo>
                    <a:pt x="489710" y="42815"/>
                  </a:lnTo>
                  <a:lnTo>
                    <a:pt x="487554" y="36347"/>
                  </a:lnTo>
                  <a:lnTo>
                    <a:pt x="485500" y="29776"/>
                  </a:lnTo>
                  <a:lnTo>
                    <a:pt x="479391" y="26233"/>
                  </a:lnTo>
                  <a:lnTo>
                    <a:pt x="469226" y="25720"/>
                  </a:lnTo>
                  <a:lnTo>
                    <a:pt x="469226" y="20175"/>
                  </a:lnTo>
                  <a:lnTo>
                    <a:pt x="532372" y="0"/>
                  </a:lnTo>
                  <a:lnTo>
                    <a:pt x="532372" y="231482"/>
                  </a:lnTo>
                  <a:lnTo>
                    <a:pt x="532372" y="234871"/>
                  </a:lnTo>
                  <a:lnTo>
                    <a:pt x="549159" y="266136"/>
                  </a:lnTo>
                  <a:lnTo>
                    <a:pt x="552548" y="266136"/>
                  </a:lnTo>
                  <a:lnTo>
                    <a:pt x="552548" y="272450"/>
                  </a:lnTo>
                  <a:lnTo>
                    <a:pt x="470612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5" name="object 28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85406" y="4922688"/>
              <a:ext cx="83571" cy="82955"/>
            </a:xfrm>
            <a:prstGeom prst="rect">
              <a:avLst/>
            </a:prstGeom>
          </p:spPr>
        </p:pic>
      </p:grpSp>
      <p:sp>
        <p:nvSpPr>
          <p:cNvPr id="286" name="object 286"/>
          <p:cNvSpPr/>
          <p:nvPr/>
        </p:nvSpPr>
        <p:spPr>
          <a:xfrm>
            <a:off x="5460697" y="48776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20" h="420370">
                <a:moveTo>
                  <a:pt x="1231" y="420149"/>
                </a:moveTo>
                <a:lnTo>
                  <a:pt x="1231" y="413835"/>
                </a:lnTo>
                <a:lnTo>
                  <a:pt x="4517" y="413835"/>
                </a:lnTo>
                <a:lnTo>
                  <a:pt x="7443" y="412603"/>
                </a:lnTo>
                <a:lnTo>
                  <a:pt x="20637" y="390271"/>
                </a:lnTo>
                <a:lnTo>
                  <a:pt x="21561" y="386266"/>
                </a:lnTo>
                <a:lnTo>
                  <a:pt x="22023" y="382570"/>
                </a:lnTo>
                <a:lnTo>
                  <a:pt x="22023" y="379182"/>
                </a:lnTo>
                <a:lnTo>
                  <a:pt x="22023" y="56215"/>
                </a:lnTo>
                <a:lnTo>
                  <a:pt x="22023" y="49027"/>
                </a:lnTo>
                <a:lnTo>
                  <a:pt x="20945" y="42302"/>
                </a:lnTo>
                <a:lnTo>
                  <a:pt x="18789" y="36039"/>
                </a:lnTo>
                <a:lnTo>
                  <a:pt x="16735" y="29673"/>
                </a:lnTo>
                <a:lnTo>
                  <a:pt x="10472" y="26285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80497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1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622170" y="48776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20" h="420370">
                <a:moveTo>
                  <a:pt x="1231" y="420149"/>
                </a:moveTo>
                <a:lnTo>
                  <a:pt x="1231" y="413835"/>
                </a:lnTo>
                <a:lnTo>
                  <a:pt x="4517" y="413835"/>
                </a:lnTo>
                <a:lnTo>
                  <a:pt x="7443" y="412603"/>
                </a:lnTo>
                <a:lnTo>
                  <a:pt x="20637" y="390271"/>
                </a:lnTo>
                <a:lnTo>
                  <a:pt x="21561" y="386266"/>
                </a:lnTo>
                <a:lnTo>
                  <a:pt x="22023" y="382570"/>
                </a:lnTo>
                <a:lnTo>
                  <a:pt x="22023" y="379182"/>
                </a:lnTo>
                <a:lnTo>
                  <a:pt x="22023" y="56215"/>
                </a:lnTo>
                <a:lnTo>
                  <a:pt x="22023" y="49027"/>
                </a:lnTo>
                <a:lnTo>
                  <a:pt x="20945" y="42302"/>
                </a:lnTo>
                <a:lnTo>
                  <a:pt x="18789" y="36039"/>
                </a:lnTo>
                <a:lnTo>
                  <a:pt x="16735" y="29673"/>
                </a:lnTo>
                <a:lnTo>
                  <a:pt x="10472" y="26285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80498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1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961405" y="4878303"/>
            <a:ext cx="274955" cy="419734"/>
          </a:xfrm>
          <a:custGeom>
            <a:avLst/>
            <a:gdLst/>
            <a:ahLst/>
            <a:cxnLst/>
            <a:rect l="l" t="t" r="r" b="b"/>
            <a:pathLst>
              <a:path w="274954" h="419735">
                <a:moveTo>
                  <a:pt x="254276" y="378566"/>
                </a:moveTo>
                <a:lnTo>
                  <a:pt x="254276" y="381954"/>
                </a:lnTo>
                <a:lnTo>
                  <a:pt x="254687" y="385650"/>
                </a:lnTo>
                <a:lnTo>
                  <a:pt x="271064" y="413219"/>
                </a:lnTo>
                <a:lnTo>
                  <a:pt x="274452" y="413219"/>
                </a:lnTo>
                <a:lnTo>
                  <a:pt x="274452" y="419533"/>
                </a:lnTo>
                <a:lnTo>
                  <a:pt x="193132" y="419533"/>
                </a:lnTo>
                <a:lnTo>
                  <a:pt x="193132" y="413219"/>
                </a:lnTo>
                <a:lnTo>
                  <a:pt x="196007" y="413219"/>
                </a:lnTo>
                <a:lnTo>
                  <a:pt x="198677" y="411986"/>
                </a:lnTo>
                <a:lnTo>
                  <a:pt x="201141" y="409522"/>
                </a:lnTo>
                <a:lnTo>
                  <a:pt x="203708" y="406955"/>
                </a:lnTo>
                <a:lnTo>
                  <a:pt x="205916" y="403978"/>
                </a:lnTo>
                <a:lnTo>
                  <a:pt x="207764" y="400590"/>
                </a:lnTo>
                <a:lnTo>
                  <a:pt x="209715" y="397201"/>
                </a:lnTo>
                <a:lnTo>
                  <a:pt x="211101" y="393556"/>
                </a:lnTo>
                <a:lnTo>
                  <a:pt x="211923" y="389654"/>
                </a:lnTo>
                <a:lnTo>
                  <a:pt x="212846" y="385650"/>
                </a:lnTo>
                <a:lnTo>
                  <a:pt x="213309" y="381954"/>
                </a:lnTo>
                <a:lnTo>
                  <a:pt x="213309" y="378566"/>
                </a:lnTo>
                <a:lnTo>
                  <a:pt x="213309" y="261207"/>
                </a:lnTo>
                <a:lnTo>
                  <a:pt x="206994" y="221471"/>
                </a:lnTo>
                <a:lnTo>
                  <a:pt x="184335" y="187810"/>
                </a:lnTo>
                <a:lnTo>
                  <a:pt x="145061" y="171292"/>
                </a:lnTo>
                <a:lnTo>
                  <a:pt x="138150" y="170955"/>
                </a:lnTo>
                <a:lnTo>
                  <a:pt x="131238" y="171292"/>
                </a:lnTo>
                <a:lnTo>
                  <a:pt x="92138" y="186770"/>
                </a:lnTo>
                <a:lnTo>
                  <a:pt x="66870" y="221182"/>
                </a:lnTo>
                <a:lnTo>
                  <a:pt x="63145" y="244111"/>
                </a:lnTo>
                <a:lnTo>
                  <a:pt x="63145" y="378566"/>
                </a:lnTo>
                <a:lnTo>
                  <a:pt x="63145" y="381954"/>
                </a:lnTo>
                <a:lnTo>
                  <a:pt x="79932" y="413219"/>
                </a:lnTo>
                <a:lnTo>
                  <a:pt x="83321" y="413219"/>
                </a:lnTo>
                <a:lnTo>
                  <a:pt x="83321" y="419533"/>
                </a:lnTo>
                <a:lnTo>
                  <a:pt x="1231" y="419533"/>
                </a:lnTo>
                <a:lnTo>
                  <a:pt x="1231" y="413219"/>
                </a:lnTo>
                <a:lnTo>
                  <a:pt x="4209" y="413219"/>
                </a:lnTo>
                <a:lnTo>
                  <a:pt x="6930" y="411986"/>
                </a:lnTo>
                <a:lnTo>
                  <a:pt x="9394" y="409522"/>
                </a:lnTo>
                <a:lnTo>
                  <a:pt x="11961" y="406955"/>
                </a:lnTo>
                <a:lnTo>
                  <a:pt x="14168" y="403978"/>
                </a:lnTo>
                <a:lnTo>
                  <a:pt x="16017" y="400590"/>
                </a:lnTo>
                <a:lnTo>
                  <a:pt x="17968" y="397201"/>
                </a:lnTo>
                <a:lnTo>
                  <a:pt x="19354" y="393556"/>
                </a:lnTo>
                <a:lnTo>
                  <a:pt x="20175" y="389654"/>
                </a:lnTo>
                <a:lnTo>
                  <a:pt x="20996" y="385650"/>
                </a:lnTo>
                <a:lnTo>
                  <a:pt x="21407" y="381954"/>
                </a:lnTo>
                <a:lnTo>
                  <a:pt x="21407" y="378566"/>
                </a:lnTo>
                <a:lnTo>
                  <a:pt x="21407" y="56214"/>
                </a:lnTo>
                <a:lnTo>
                  <a:pt x="21407" y="49027"/>
                </a:lnTo>
                <a:lnTo>
                  <a:pt x="20380" y="42302"/>
                </a:lnTo>
                <a:lnTo>
                  <a:pt x="18327" y="36039"/>
                </a:lnTo>
                <a:lnTo>
                  <a:pt x="16273" y="29673"/>
                </a:lnTo>
                <a:lnTo>
                  <a:pt x="10165" y="26284"/>
                </a:lnTo>
                <a:lnTo>
                  <a:pt x="0" y="25874"/>
                </a:lnTo>
                <a:lnTo>
                  <a:pt x="0" y="19559"/>
                </a:lnTo>
                <a:lnTo>
                  <a:pt x="63145" y="0"/>
                </a:lnTo>
                <a:lnTo>
                  <a:pt x="63145" y="182352"/>
                </a:lnTo>
                <a:lnTo>
                  <a:pt x="66020" y="178964"/>
                </a:lnTo>
                <a:lnTo>
                  <a:pt x="91175" y="160020"/>
                </a:lnTo>
                <a:lnTo>
                  <a:pt x="97746" y="156426"/>
                </a:lnTo>
                <a:lnTo>
                  <a:pt x="135974" y="147920"/>
                </a:lnTo>
                <a:lnTo>
                  <a:pt x="144464" y="147699"/>
                </a:lnTo>
                <a:lnTo>
                  <a:pt x="158768" y="148334"/>
                </a:lnTo>
                <a:lnTo>
                  <a:pt x="204905" y="163254"/>
                </a:lnTo>
                <a:lnTo>
                  <a:pt x="235188" y="192257"/>
                </a:lnTo>
                <a:lnTo>
                  <a:pt x="250898" y="228816"/>
                </a:lnTo>
                <a:lnTo>
                  <a:pt x="254276" y="256741"/>
                </a:lnTo>
                <a:lnTo>
                  <a:pt x="254276" y="3785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9" name="object 289"/>
          <p:cNvGrpSpPr/>
          <p:nvPr/>
        </p:nvGrpSpPr>
        <p:grpSpPr>
          <a:xfrm>
            <a:off x="6296586" y="5016637"/>
            <a:ext cx="282575" cy="297815"/>
            <a:chOff x="6296586" y="5016637"/>
            <a:chExt cx="282575" cy="297815"/>
          </a:xfrm>
        </p:grpSpPr>
        <p:sp>
          <p:nvSpPr>
            <p:cNvPr id="290" name="object 290"/>
            <p:cNvSpPr/>
            <p:nvPr/>
          </p:nvSpPr>
          <p:spPr>
            <a:xfrm>
              <a:off x="6308416" y="50284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79" h="274320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6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7" y="240415"/>
                  </a:lnTo>
                  <a:lnTo>
                    <a:pt x="246832" y="241236"/>
                  </a:lnTo>
                  <a:lnTo>
                    <a:pt x="243649" y="242879"/>
                  </a:lnTo>
                  <a:lnTo>
                    <a:pt x="240569" y="244522"/>
                  </a:lnTo>
                  <a:lnTo>
                    <a:pt x="236924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8" y="269071"/>
                  </a:lnTo>
                  <a:lnTo>
                    <a:pt x="141846" y="273836"/>
                  </a:lnTo>
                  <a:lnTo>
                    <a:pt x="127850" y="273326"/>
                  </a:lnTo>
                  <a:lnTo>
                    <a:pt x="87941" y="265673"/>
                  </a:lnTo>
                  <a:lnTo>
                    <a:pt x="52970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2" y="74841"/>
                  </a:lnTo>
                  <a:lnTo>
                    <a:pt x="40380" y="34104"/>
                  </a:lnTo>
                  <a:lnTo>
                    <a:pt x="73156" y="12012"/>
                  </a:lnTo>
                  <a:lnTo>
                    <a:pt x="116674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39"/>
                  </a:lnTo>
                  <a:lnTo>
                    <a:pt x="258589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1" name="object 29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6322" y="5037428"/>
              <a:ext cx="203394" cy="122074"/>
            </a:xfrm>
            <a:prstGeom prst="rect">
              <a:avLst/>
            </a:prstGeom>
          </p:spPr>
        </p:pic>
      </p:grpSp>
      <p:sp>
        <p:nvSpPr>
          <p:cNvPr id="292" name="object 292"/>
          <p:cNvSpPr/>
          <p:nvPr/>
        </p:nvSpPr>
        <p:spPr>
          <a:xfrm>
            <a:off x="6636411" y="48776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20" h="420370">
                <a:moveTo>
                  <a:pt x="1231" y="420149"/>
                </a:moveTo>
                <a:lnTo>
                  <a:pt x="1231" y="413835"/>
                </a:lnTo>
                <a:lnTo>
                  <a:pt x="4517" y="413835"/>
                </a:lnTo>
                <a:lnTo>
                  <a:pt x="7443" y="412603"/>
                </a:lnTo>
                <a:lnTo>
                  <a:pt x="20637" y="390271"/>
                </a:lnTo>
                <a:lnTo>
                  <a:pt x="21561" y="386266"/>
                </a:lnTo>
                <a:lnTo>
                  <a:pt x="22023" y="382570"/>
                </a:lnTo>
                <a:lnTo>
                  <a:pt x="22023" y="379182"/>
                </a:lnTo>
                <a:lnTo>
                  <a:pt x="22023" y="56215"/>
                </a:lnTo>
                <a:lnTo>
                  <a:pt x="22023" y="49027"/>
                </a:lnTo>
                <a:lnTo>
                  <a:pt x="20945" y="42302"/>
                </a:lnTo>
                <a:lnTo>
                  <a:pt x="18789" y="36039"/>
                </a:lnTo>
                <a:lnTo>
                  <a:pt x="16735" y="29673"/>
                </a:lnTo>
                <a:lnTo>
                  <a:pt x="10472" y="26285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80497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1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797113" y="5028467"/>
            <a:ext cx="267970" cy="401955"/>
          </a:xfrm>
          <a:custGeom>
            <a:avLst/>
            <a:gdLst/>
            <a:ahLst/>
            <a:cxnLst/>
            <a:rect l="l" t="t" r="r" b="b"/>
            <a:pathLst>
              <a:path w="267970" h="401954">
                <a:moveTo>
                  <a:pt x="133837" y="0"/>
                </a:moveTo>
                <a:lnTo>
                  <a:pt x="179782" y="6584"/>
                </a:lnTo>
                <a:lnTo>
                  <a:pt x="215696" y="25219"/>
                </a:lnTo>
                <a:lnTo>
                  <a:pt x="249040" y="62606"/>
                </a:lnTo>
                <a:lnTo>
                  <a:pt x="262930" y="98183"/>
                </a:lnTo>
                <a:lnTo>
                  <a:pt x="267521" y="136302"/>
                </a:lnTo>
                <a:lnTo>
                  <a:pt x="267031" y="148892"/>
                </a:lnTo>
                <a:lnTo>
                  <a:pt x="255220" y="198138"/>
                </a:lnTo>
                <a:lnTo>
                  <a:pt x="227132" y="239558"/>
                </a:lnTo>
                <a:lnTo>
                  <a:pt x="195597" y="261823"/>
                </a:lnTo>
                <a:lnTo>
                  <a:pt x="154764" y="273085"/>
                </a:lnTo>
                <a:lnTo>
                  <a:pt x="138920" y="273836"/>
                </a:lnTo>
                <a:lnTo>
                  <a:pt x="129073" y="273191"/>
                </a:lnTo>
                <a:lnTo>
                  <a:pt x="88740" y="257944"/>
                </a:lnTo>
                <a:lnTo>
                  <a:pt x="61913" y="237181"/>
                </a:lnTo>
                <a:lnTo>
                  <a:pt x="61913" y="360854"/>
                </a:lnTo>
                <a:lnTo>
                  <a:pt x="61913" y="364242"/>
                </a:lnTo>
                <a:lnTo>
                  <a:pt x="62324" y="367939"/>
                </a:lnTo>
                <a:lnTo>
                  <a:pt x="63145" y="371943"/>
                </a:lnTo>
                <a:lnTo>
                  <a:pt x="63967" y="375947"/>
                </a:lnTo>
                <a:lnTo>
                  <a:pt x="78700" y="395507"/>
                </a:lnTo>
                <a:lnTo>
                  <a:pt x="82089" y="395507"/>
                </a:lnTo>
                <a:lnTo>
                  <a:pt x="82089" y="401821"/>
                </a:lnTo>
                <a:lnTo>
                  <a:pt x="0" y="401821"/>
                </a:lnTo>
                <a:lnTo>
                  <a:pt x="0" y="395507"/>
                </a:lnTo>
                <a:lnTo>
                  <a:pt x="2977" y="395507"/>
                </a:lnTo>
                <a:lnTo>
                  <a:pt x="5698" y="394224"/>
                </a:lnTo>
                <a:lnTo>
                  <a:pt x="8162" y="391657"/>
                </a:lnTo>
                <a:lnTo>
                  <a:pt x="10729" y="389192"/>
                </a:lnTo>
                <a:lnTo>
                  <a:pt x="12937" y="386266"/>
                </a:lnTo>
                <a:lnTo>
                  <a:pt x="14785" y="382878"/>
                </a:lnTo>
                <a:lnTo>
                  <a:pt x="16736" y="379592"/>
                </a:lnTo>
                <a:lnTo>
                  <a:pt x="18122" y="375947"/>
                </a:lnTo>
                <a:lnTo>
                  <a:pt x="18943" y="371943"/>
                </a:lnTo>
                <a:lnTo>
                  <a:pt x="19765" y="367939"/>
                </a:lnTo>
                <a:lnTo>
                  <a:pt x="20175" y="364242"/>
                </a:lnTo>
                <a:lnTo>
                  <a:pt x="20175" y="360854"/>
                </a:lnTo>
                <a:lnTo>
                  <a:pt x="20175" y="41583"/>
                </a:lnTo>
                <a:lnTo>
                  <a:pt x="20175" y="37784"/>
                </a:lnTo>
                <a:lnTo>
                  <a:pt x="20073" y="34139"/>
                </a:lnTo>
                <a:lnTo>
                  <a:pt x="19868" y="30648"/>
                </a:lnTo>
                <a:lnTo>
                  <a:pt x="19662" y="27054"/>
                </a:lnTo>
                <a:lnTo>
                  <a:pt x="18943" y="23923"/>
                </a:lnTo>
                <a:lnTo>
                  <a:pt x="17711" y="21253"/>
                </a:lnTo>
                <a:lnTo>
                  <a:pt x="16479" y="18481"/>
                </a:lnTo>
                <a:lnTo>
                  <a:pt x="14477" y="16171"/>
                </a:lnTo>
                <a:lnTo>
                  <a:pt x="11705" y="14323"/>
                </a:lnTo>
                <a:lnTo>
                  <a:pt x="9035" y="12372"/>
                </a:lnTo>
                <a:lnTo>
                  <a:pt x="5133" y="11191"/>
                </a:lnTo>
                <a:lnTo>
                  <a:pt x="0" y="10780"/>
                </a:lnTo>
                <a:lnTo>
                  <a:pt x="0" y="4466"/>
                </a:lnTo>
                <a:lnTo>
                  <a:pt x="61913" y="4466"/>
                </a:lnTo>
                <a:lnTo>
                  <a:pt x="61913" y="32188"/>
                </a:lnTo>
                <a:lnTo>
                  <a:pt x="68555" y="25055"/>
                </a:lnTo>
                <a:lnTo>
                  <a:pt x="101755" y="4851"/>
                </a:lnTo>
                <a:lnTo>
                  <a:pt x="122469" y="539"/>
                </a:lnTo>
                <a:lnTo>
                  <a:pt x="133837" y="0"/>
                </a:lnTo>
                <a:close/>
              </a:path>
              <a:path w="267970" h="401954">
                <a:moveTo>
                  <a:pt x="139536" y="252274"/>
                </a:moveTo>
                <a:lnTo>
                  <a:pt x="177886" y="242263"/>
                </a:lnTo>
                <a:lnTo>
                  <a:pt x="210026" y="209853"/>
                </a:lnTo>
                <a:lnTo>
                  <a:pt x="224667" y="164871"/>
                </a:lnTo>
                <a:lnTo>
                  <a:pt x="225938" y="145080"/>
                </a:lnTo>
                <a:lnTo>
                  <a:pt x="225543" y="133799"/>
                </a:lnTo>
                <a:lnTo>
                  <a:pt x="216110" y="89636"/>
                </a:lnTo>
                <a:lnTo>
                  <a:pt x="194952" y="52682"/>
                </a:lnTo>
                <a:lnTo>
                  <a:pt x="162956" y="27645"/>
                </a:lnTo>
                <a:lnTo>
                  <a:pt x="132605" y="21407"/>
                </a:lnTo>
                <a:lnTo>
                  <a:pt x="126002" y="21725"/>
                </a:lnTo>
                <a:lnTo>
                  <a:pt x="88750" y="36626"/>
                </a:lnTo>
                <a:lnTo>
                  <a:pt x="65292" y="70095"/>
                </a:lnTo>
                <a:lnTo>
                  <a:pt x="61913" y="92100"/>
                </a:lnTo>
                <a:lnTo>
                  <a:pt x="61913" y="174805"/>
                </a:lnTo>
                <a:lnTo>
                  <a:pt x="72559" y="212924"/>
                </a:lnTo>
                <a:lnTo>
                  <a:pt x="104902" y="243592"/>
                </a:lnTo>
                <a:lnTo>
                  <a:pt x="139536" y="25227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301769" y="4878303"/>
            <a:ext cx="484505" cy="419734"/>
          </a:xfrm>
          <a:custGeom>
            <a:avLst/>
            <a:gdLst/>
            <a:ahLst/>
            <a:cxnLst/>
            <a:rect l="l" t="t" r="r" b="b"/>
            <a:pathLst>
              <a:path w="484504" h="419735">
                <a:moveTo>
                  <a:pt x="77006" y="176037"/>
                </a:moveTo>
                <a:lnTo>
                  <a:pt x="77006" y="328049"/>
                </a:lnTo>
                <a:lnTo>
                  <a:pt x="77045" y="336087"/>
                </a:lnTo>
                <a:lnTo>
                  <a:pt x="80703" y="379798"/>
                </a:lnTo>
                <a:lnTo>
                  <a:pt x="96310" y="398125"/>
                </a:lnTo>
                <a:lnTo>
                  <a:pt x="102265" y="398125"/>
                </a:lnTo>
                <a:lnTo>
                  <a:pt x="136648" y="371596"/>
                </a:lnTo>
                <a:lnTo>
                  <a:pt x="142000" y="355155"/>
                </a:lnTo>
                <a:lnTo>
                  <a:pt x="147545" y="355155"/>
                </a:lnTo>
                <a:lnTo>
                  <a:pt x="147545" y="401206"/>
                </a:lnTo>
                <a:lnTo>
                  <a:pt x="143848" y="401206"/>
                </a:lnTo>
                <a:lnTo>
                  <a:pt x="140717" y="402489"/>
                </a:lnTo>
                <a:lnTo>
                  <a:pt x="105085" y="419215"/>
                </a:lnTo>
                <a:lnTo>
                  <a:pt x="96566" y="419533"/>
                </a:lnTo>
                <a:lnTo>
                  <a:pt x="85805" y="418984"/>
                </a:lnTo>
                <a:lnTo>
                  <a:pt x="50247" y="400435"/>
                </a:lnTo>
                <a:lnTo>
                  <a:pt x="37011" y="363896"/>
                </a:lnTo>
                <a:lnTo>
                  <a:pt x="35269" y="319270"/>
                </a:lnTo>
                <a:lnTo>
                  <a:pt x="35269" y="176037"/>
                </a:lnTo>
                <a:lnTo>
                  <a:pt x="0" y="176037"/>
                </a:lnTo>
                <a:lnTo>
                  <a:pt x="0" y="154629"/>
                </a:lnTo>
                <a:lnTo>
                  <a:pt x="35269" y="154629"/>
                </a:lnTo>
                <a:lnTo>
                  <a:pt x="35269" y="98414"/>
                </a:lnTo>
                <a:lnTo>
                  <a:pt x="35269" y="91330"/>
                </a:lnTo>
                <a:lnTo>
                  <a:pt x="34344" y="84759"/>
                </a:lnTo>
                <a:lnTo>
                  <a:pt x="32496" y="78700"/>
                </a:lnTo>
                <a:lnTo>
                  <a:pt x="30648" y="72540"/>
                </a:lnTo>
                <a:lnTo>
                  <a:pt x="24436" y="69254"/>
                </a:lnTo>
                <a:lnTo>
                  <a:pt x="13861" y="68844"/>
                </a:lnTo>
                <a:lnTo>
                  <a:pt x="13861" y="62529"/>
                </a:lnTo>
                <a:lnTo>
                  <a:pt x="77006" y="42353"/>
                </a:lnTo>
                <a:lnTo>
                  <a:pt x="77006" y="154629"/>
                </a:lnTo>
                <a:lnTo>
                  <a:pt x="147545" y="154629"/>
                </a:lnTo>
                <a:lnTo>
                  <a:pt x="147545" y="176037"/>
                </a:lnTo>
                <a:lnTo>
                  <a:pt x="77006" y="176037"/>
                </a:lnTo>
                <a:close/>
              </a:path>
              <a:path w="484504" h="419735">
                <a:moveTo>
                  <a:pt x="464287" y="378566"/>
                </a:moveTo>
                <a:lnTo>
                  <a:pt x="464287" y="381954"/>
                </a:lnTo>
                <a:lnTo>
                  <a:pt x="464697" y="385650"/>
                </a:lnTo>
                <a:lnTo>
                  <a:pt x="481074" y="413219"/>
                </a:lnTo>
                <a:lnTo>
                  <a:pt x="484462" y="413219"/>
                </a:lnTo>
                <a:lnTo>
                  <a:pt x="484462" y="419533"/>
                </a:lnTo>
                <a:lnTo>
                  <a:pt x="403143" y="419533"/>
                </a:lnTo>
                <a:lnTo>
                  <a:pt x="403143" y="413219"/>
                </a:lnTo>
                <a:lnTo>
                  <a:pt x="406018" y="413219"/>
                </a:lnTo>
                <a:lnTo>
                  <a:pt x="408687" y="411986"/>
                </a:lnTo>
                <a:lnTo>
                  <a:pt x="411152" y="409522"/>
                </a:lnTo>
                <a:lnTo>
                  <a:pt x="413718" y="406955"/>
                </a:lnTo>
                <a:lnTo>
                  <a:pt x="415926" y="403978"/>
                </a:lnTo>
                <a:lnTo>
                  <a:pt x="417775" y="400590"/>
                </a:lnTo>
                <a:lnTo>
                  <a:pt x="419725" y="397201"/>
                </a:lnTo>
                <a:lnTo>
                  <a:pt x="421112" y="393556"/>
                </a:lnTo>
                <a:lnTo>
                  <a:pt x="421933" y="389654"/>
                </a:lnTo>
                <a:lnTo>
                  <a:pt x="422857" y="385650"/>
                </a:lnTo>
                <a:lnTo>
                  <a:pt x="423319" y="381954"/>
                </a:lnTo>
                <a:lnTo>
                  <a:pt x="423319" y="378566"/>
                </a:lnTo>
                <a:lnTo>
                  <a:pt x="423319" y="261207"/>
                </a:lnTo>
                <a:lnTo>
                  <a:pt x="417004" y="221471"/>
                </a:lnTo>
                <a:lnTo>
                  <a:pt x="394345" y="187810"/>
                </a:lnTo>
                <a:lnTo>
                  <a:pt x="355072" y="171292"/>
                </a:lnTo>
                <a:lnTo>
                  <a:pt x="348160" y="170955"/>
                </a:lnTo>
                <a:lnTo>
                  <a:pt x="341249" y="171292"/>
                </a:lnTo>
                <a:lnTo>
                  <a:pt x="302148" y="186770"/>
                </a:lnTo>
                <a:lnTo>
                  <a:pt x="276880" y="221182"/>
                </a:lnTo>
                <a:lnTo>
                  <a:pt x="273155" y="244111"/>
                </a:lnTo>
                <a:lnTo>
                  <a:pt x="273155" y="378566"/>
                </a:lnTo>
                <a:lnTo>
                  <a:pt x="273155" y="381954"/>
                </a:lnTo>
                <a:lnTo>
                  <a:pt x="289943" y="413219"/>
                </a:lnTo>
                <a:lnTo>
                  <a:pt x="293331" y="413219"/>
                </a:lnTo>
                <a:lnTo>
                  <a:pt x="293331" y="419533"/>
                </a:lnTo>
                <a:lnTo>
                  <a:pt x="211242" y="419533"/>
                </a:lnTo>
                <a:lnTo>
                  <a:pt x="211242" y="413219"/>
                </a:lnTo>
                <a:lnTo>
                  <a:pt x="214219" y="413219"/>
                </a:lnTo>
                <a:lnTo>
                  <a:pt x="216940" y="411986"/>
                </a:lnTo>
                <a:lnTo>
                  <a:pt x="219405" y="409522"/>
                </a:lnTo>
                <a:lnTo>
                  <a:pt x="221971" y="406955"/>
                </a:lnTo>
                <a:lnTo>
                  <a:pt x="224179" y="403978"/>
                </a:lnTo>
                <a:lnTo>
                  <a:pt x="226027" y="400590"/>
                </a:lnTo>
                <a:lnTo>
                  <a:pt x="227978" y="397201"/>
                </a:lnTo>
                <a:lnTo>
                  <a:pt x="229364" y="393556"/>
                </a:lnTo>
                <a:lnTo>
                  <a:pt x="230185" y="389654"/>
                </a:lnTo>
                <a:lnTo>
                  <a:pt x="231007" y="385650"/>
                </a:lnTo>
                <a:lnTo>
                  <a:pt x="231417" y="381954"/>
                </a:lnTo>
                <a:lnTo>
                  <a:pt x="231417" y="378566"/>
                </a:lnTo>
                <a:lnTo>
                  <a:pt x="231417" y="56214"/>
                </a:lnTo>
                <a:lnTo>
                  <a:pt x="231417" y="49027"/>
                </a:lnTo>
                <a:lnTo>
                  <a:pt x="230391" y="42302"/>
                </a:lnTo>
                <a:lnTo>
                  <a:pt x="228337" y="36039"/>
                </a:lnTo>
                <a:lnTo>
                  <a:pt x="226284" y="29673"/>
                </a:lnTo>
                <a:lnTo>
                  <a:pt x="220175" y="26284"/>
                </a:lnTo>
                <a:lnTo>
                  <a:pt x="210010" y="25874"/>
                </a:lnTo>
                <a:lnTo>
                  <a:pt x="210010" y="19559"/>
                </a:lnTo>
                <a:lnTo>
                  <a:pt x="273155" y="0"/>
                </a:lnTo>
                <a:lnTo>
                  <a:pt x="273155" y="182352"/>
                </a:lnTo>
                <a:lnTo>
                  <a:pt x="276030" y="178964"/>
                </a:lnTo>
                <a:lnTo>
                  <a:pt x="301186" y="160020"/>
                </a:lnTo>
                <a:lnTo>
                  <a:pt x="307757" y="156426"/>
                </a:lnTo>
                <a:lnTo>
                  <a:pt x="345985" y="147920"/>
                </a:lnTo>
                <a:lnTo>
                  <a:pt x="354475" y="147699"/>
                </a:lnTo>
                <a:lnTo>
                  <a:pt x="368779" y="148334"/>
                </a:lnTo>
                <a:lnTo>
                  <a:pt x="414915" y="163254"/>
                </a:lnTo>
                <a:lnTo>
                  <a:pt x="445199" y="192257"/>
                </a:lnTo>
                <a:lnTo>
                  <a:pt x="460908" y="228816"/>
                </a:lnTo>
                <a:lnTo>
                  <a:pt x="464287" y="256741"/>
                </a:lnTo>
                <a:lnTo>
                  <a:pt x="464287" y="3785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5" name="object 295"/>
          <p:cNvGrpSpPr/>
          <p:nvPr/>
        </p:nvGrpSpPr>
        <p:grpSpPr>
          <a:xfrm>
            <a:off x="7846961" y="5016637"/>
            <a:ext cx="282575" cy="297815"/>
            <a:chOff x="7846961" y="5016637"/>
            <a:chExt cx="282575" cy="297815"/>
          </a:xfrm>
        </p:grpSpPr>
        <p:sp>
          <p:nvSpPr>
            <p:cNvPr id="296" name="object 296"/>
            <p:cNvSpPr/>
            <p:nvPr/>
          </p:nvSpPr>
          <p:spPr>
            <a:xfrm>
              <a:off x="7858791" y="50284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79" h="274320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6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7" y="240415"/>
                  </a:lnTo>
                  <a:lnTo>
                    <a:pt x="246832" y="241236"/>
                  </a:lnTo>
                  <a:lnTo>
                    <a:pt x="243649" y="242879"/>
                  </a:lnTo>
                  <a:lnTo>
                    <a:pt x="240569" y="244522"/>
                  </a:lnTo>
                  <a:lnTo>
                    <a:pt x="236924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8" y="269071"/>
                  </a:lnTo>
                  <a:lnTo>
                    <a:pt x="141846" y="273836"/>
                  </a:lnTo>
                  <a:lnTo>
                    <a:pt x="127850" y="273326"/>
                  </a:lnTo>
                  <a:lnTo>
                    <a:pt x="87941" y="265673"/>
                  </a:lnTo>
                  <a:lnTo>
                    <a:pt x="52970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2" y="74841"/>
                  </a:lnTo>
                  <a:lnTo>
                    <a:pt x="40380" y="34104"/>
                  </a:lnTo>
                  <a:lnTo>
                    <a:pt x="73156" y="12012"/>
                  </a:lnTo>
                  <a:lnTo>
                    <a:pt x="116674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39"/>
                  </a:lnTo>
                  <a:lnTo>
                    <a:pt x="258589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7" name="object 29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6696" y="5037428"/>
              <a:ext cx="203394" cy="122074"/>
            </a:xfrm>
            <a:prstGeom prst="rect">
              <a:avLst/>
            </a:prstGeom>
          </p:spPr>
        </p:pic>
      </p:grpSp>
      <p:grpSp>
        <p:nvGrpSpPr>
          <p:cNvPr id="298" name="object 298"/>
          <p:cNvGrpSpPr/>
          <p:nvPr/>
        </p:nvGrpSpPr>
        <p:grpSpPr>
          <a:xfrm>
            <a:off x="8351485" y="4922688"/>
            <a:ext cx="957580" cy="391795"/>
            <a:chOff x="8351485" y="4922688"/>
            <a:chExt cx="957580" cy="391795"/>
          </a:xfrm>
        </p:grpSpPr>
        <p:sp>
          <p:nvSpPr>
            <p:cNvPr id="299" name="object 299"/>
            <p:cNvSpPr/>
            <p:nvPr/>
          </p:nvSpPr>
          <p:spPr>
            <a:xfrm>
              <a:off x="8363315" y="5028467"/>
              <a:ext cx="483870" cy="274320"/>
            </a:xfrm>
            <a:custGeom>
              <a:avLst/>
              <a:gdLst/>
              <a:ahLst/>
              <a:cxnLst/>
              <a:rect l="l" t="t" r="r" b="b"/>
              <a:pathLst>
                <a:path w="483870" h="274320">
                  <a:moveTo>
                    <a:pt x="155862" y="50516"/>
                  </a:moveTo>
                  <a:lnTo>
                    <a:pt x="150830" y="42096"/>
                  </a:lnTo>
                  <a:lnTo>
                    <a:pt x="145543" y="36860"/>
                  </a:lnTo>
                  <a:lnTo>
                    <a:pt x="139999" y="34807"/>
                  </a:lnTo>
                  <a:lnTo>
                    <a:pt x="134556" y="32650"/>
                  </a:lnTo>
                  <a:lnTo>
                    <a:pt x="128242" y="31572"/>
                  </a:lnTo>
                  <a:lnTo>
                    <a:pt x="121054" y="31572"/>
                  </a:lnTo>
                  <a:lnTo>
                    <a:pt x="116434" y="31572"/>
                  </a:lnTo>
                  <a:lnTo>
                    <a:pt x="111506" y="32650"/>
                  </a:lnTo>
                  <a:lnTo>
                    <a:pt x="106269" y="34807"/>
                  </a:lnTo>
                  <a:lnTo>
                    <a:pt x="101033" y="36860"/>
                  </a:lnTo>
                  <a:lnTo>
                    <a:pt x="95899" y="39581"/>
                  </a:lnTo>
                  <a:lnTo>
                    <a:pt x="90868" y="42969"/>
                  </a:lnTo>
                  <a:lnTo>
                    <a:pt x="85837" y="46255"/>
                  </a:lnTo>
                  <a:lnTo>
                    <a:pt x="63761" y="64993"/>
                  </a:lnTo>
                  <a:lnTo>
                    <a:pt x="63761" y="229018"/>
                  </a:lnTo>
                  <a:lnTo>
                    <a:pt x="63761" y="232406"/>
                  </a:lnTo>
                  <a:lnTo>
                    <a:pt x="80549" y="263055"/>
                  </a:lnTo>
                  <a:lnTo>
                    <a:pt x="83937" y="263055"/>
                  </a:lnTo>
                  <a:lnTo>
                    <a:pt x="83937" y="269370"/>
                  </a:lnTo>
                  <a:lnTo>
                    <a:pt x="1848" y="269370"/>
                  </a:lnTo>
                  <a:lnTo>
                    <a:pt x="1848" y="263055"/>
                  </a:lnTo>
                  <a:lnTo>
                    <a:pt x="4825" y="263055"/>
                  </a:lnTo>
                  <a:lnTo>
                    <a:pt x="7546" y="261926"/>
                  </a:lnTo>
                  <a:lnTo>
                    <a:pt x="10011" y="259667"/>
                  </a:lnTo>
                  <a:lnTo>
                    <a:pt x="12577" y="257305"/>
                  </a:lnTo>
                  <a:lnTo>
                    <a:pt x="14785" y="254328"/>
                  </a:lnTo>
                  <a:lnTo>
                    <a:pt x="16633" y="250734"/>
                  </a:lnTo>
                  <a:lnTo>
                    <a:pt x="18584" y="247140"/>
                  </a:lnTo>
                  <a:lnTo>
                    <a:pt x="19970" y="243495"/>
                  </a:lnTo>
                  <a:lnTo>
                    <a:pt x="20791" y="239799"/>
                  </a:lnTo>
                  <a:lnTo>
                    <a:pt x="21613" y="236000"/>
                  </a:lnTo>
                  <a:lnTo>
                    <a:pt x="22024" y="232406"/>
                  </a:lnTo>
                  <a:lnTo>
                    <a:pt x="22024" y="229018"/>
                  </a:lnTo>
                  <a:lnTo>
                    <a:pt x="22024" y="52980"/>
                  </a:lnTo>
                  <a:lnTo>
                    <a:pt x="22024" y="47128"/>
                  </a:lnTo>
                  <a:lnTo>
                    <a:pt x="20124" y="41275"/>
                  </a:lnTo>
                  <a:lnTo>
                    <a:pt x="16325" y="35423"/>
                  </a:lnTo>
                  <a:lnTo>
                    <a:pt x="12629" y="29467"/>
                  </a:lnTo>
                  <a:lnTo>
                    <a:pt x="7187" y="25668"/>
                  </a:lnTo>
                  <a:lnTo>
                    <a:pt x="0" y="24026"/>
                  </a:lnTo>
                  <a:lnTo>
                    <a:pt x="0" y="18943"/>
                  </a:lnTo>
                  <a:lnTo>
                    <a:pt x="63761" y="0"/>
                  </a:lnTo>
                  <a:lnTo>
                    <a:pt x="63761" y="37887"/>
                  </a:lnTo>
                  <a:lnTo>
                    <a:pt x="67561" y="33266"/>
                  </a:lnTo>
                  <a:lnTo>
                    <a:pt x="71565" y="28749"/>
                  </a:lnTo>
                  <a:lnTo>
                    <a:pt x="75775" y="24333"/>
                  </a:lnTo>
                  <a:lnTo>
                    <a:pt x="79984" y="19918"/>
                  </a:lnTo>
                  <a:lnTo>
                    <a:pt x="107194" y="3542"/>
                  </a:lnTo>
                  <a:lnTo>
                    <a:pt x="113559" y="1180"/>
                  </a:lnTo>
                  <a:lnTo>
                    <a:pt x="120952" y="0"/>
                  </a:lnTo>
                  <a:lnTo>
                    <a:pt x="129371" y="0"/>
                  </a:lnTo>
                  <a:lnTo>
                    <a:pt x="135224" y="0"/>
                  </a:lnTo>
                  <a:lnTo>
                    <a:pt x="142770" y="1283"/>
                  </a:lnTo>
                  <a:lnTo>
                    <a:pt x="152011" y="3850"/>
                  </a:lnTo>
                  <a:lnTo>
                    <a:pt x="161252" y="6314"/>
                  </a:lnTo>
                  <a:lnTo>
                    <a:pt x="168850" y="9035"/>
                  </a:lnTo>
                  <a:lnTo>
                    <a:pt x="174805" y="12012"/>
                  </a:lnTo>
                  <a:lnTo>
                    <a:pt x="155862" y="50516"/>
                  </a:lnTo>
                  <a:close/>
                </a:path>
                <a:path w="483870" h="274320">
                  <a:moveTo>
                    <a:pt x="264986" y="142000"/>
                  </a:moveTo>
                  <a:lnTo>
                    <a:pt x="275613" y="183892"/>
                  </a:lnTo>
                  <a:lnTo>
                    <a:pt x="297328" y="219007"/>
                  </a:lnTo>
                  <a:lnTo>
                    <a:pt x="330596" y="243187"/>
                  </a:lnTo>
                  <a:lnTo>
                    <a:pt x="375876" y="252274"/>
                  </a:lnTo>
                  <a:lnTo>
                    <a:pt x="382970" y="252024"/>
                  </a:lnTo>
                  <a:lnTo>
                    <a:pt x="420154" y="243264"/>
                  </a:lnTo>
                  <a:lnTo>
                    <a:pt x="457657" y="217929"/>
                  </a:lnTo>
                  <a:lnTo>
                    <a:pt x="471827" y="192979"/>
                  </a:lnTo>
                  <a:lnTo>
                    <a:pt x="477525" y="192979"/>
                  </a:lnTo>
                  <a:lnTo>
                    <a:pt x="477525" y="240415"/>
                  </a:lnTo>
                  <a:lnTo>
                    <a:pt x="474958" y="240415"/>
                  </a:lnTo>
                  <a:lnTo>
                    <a:pt x="472083" y="241236"/>
                  </a:lnTo>
                  <a:lnTo>
                    <a:pt x="468900" y="242879"/>
                  </a:lnTo>
                  <a:lnTo>
                    <a:pt x="465820" y="244522"/>
                  </a:lnTo>
                  <a:lnTo>
                    <a:pt x="462175" y="246627"/>
                  </a:lnTo>
                  <a:lnTo>
                    <a:pt x="457965" y="249194"/>
                  </a:lnTo>
                  <a:lnTo>
                    <a:pt x="451102" y="253035"/>
                  </a:lnTo>
                  <a:lnTo>
                    <a:pt x="412348" y="269071"/>
                  </a:lnTo>
                  <a:lnTo>
                    <a:pt x="367097" y="273836"/>
                  </a:lnTo>
                  <a:lnTo>
                    <a:pt x="353101" y="273326"/>
                  </a:lnTo>
                  <a:lnTo>
                    <a:pt x="313192" y="265673"/>
                  </a:lnTo>
                  <a:lnTo>
                    <a:pt x="278221" y="248347"/>
                  </a:lnTo>
                  <a:lnTo>
                    <a:pt x="250470" y="220971"/>
                  </a:lnTo>
                  <a:lnTo>
                    <a:pt x="231748" y="182949"/>
                  </a:lnTo>
                  <a:lnTo>
                    <a:pt x="225250" y="133683"/>
                  </a:lnTo>
                  <a:lnTo>
                    <a:pt x="225741" y="122017"/>
                  </a:lnTo>
                  <a:lnTo>
                    <a:pt x="237543" y="74841"/>
                  </a:lnTo>
                  <a:lnTo>
                    <a:pt x="265631" y="34104"/>
                  </a:lnTo>
                  <a:lnTo>
                    <a:pt x="298407" y="12012"/>
                  </a:lnTo>
                  <a:lnTo>
                    <a:pt x="341925" y="750"/>
                  </a:lnTo>
                  <a:lnTo>
                    <a:pt x="358934" y="0"/>
                  </a:lnTo>
                  <a:lnTo>
                    <a:pt x="374220" y="673"/>
                  </a:lnTo>
                  <a:lnTo>
                    <a:pt x="414071" y="10780"/>
                  </a:lnTo>
                  <a:lnTo>
                    <a:pt x="453190" y="40351"/>
                  </a:lnTo>
                  <a:lnTo>
                    <a:pt x="476293" y="85169"/>
                  </a:lnTo>
                  <a:lnTo>
                    <a:pt x="483368" y="126839"/>
                  </a:lnTo>
                  <a:lnTo>
                    <a:pt x="483840" y="142000"/>
                  </a:lnTo>
                  <a:lnTo>
                    <a:pt x="264986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0" name="object 30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6471" y="5037429"/>
              <a:ext cx="203394" cy="122074"/>
            </a:xfrm>
            <a:prstGeom prst="rect">
              <a:avLst/>
            </a:prstGeom>
          </p:spPr>
        </p:pic>
        <p:sp>
          <p:nvSpPr>
            <p:cNvPr id="301" name="object 301"/>
            <p:cNvSpPr/>
            <p:nvPr/>
          </p:nvSpPr>
          <p:spPr>
            <a:xfrm>
              <a:off x="8909475" y="5025386"/>
              <a:ext cx="387350" cy="277495"/>
            </a:xfrm>
            <a:custGeom>
              <a:avLst/>
              <a:gdLst/>
              <a:ahLst/>
              <a:cxnLst/>
              <a:rect l="l" t="t" r="r" b="b"/>
              <a:pathLst>
                <a:path w="387350" h="277495">
                  <a:moveTo>
                    <a:pt x="238567" y="249810"/>
                  </a:moveTo>
                  <a:lnTo>
                    <a:pt x="235179" y="249810"/>
                  </a:lnTo>
                  <a:lnTo>
                    <a:pt x="231996" y="250529"/>
                  </a:lnTo>
                  <a:lnTo>
                    <a:pt x="229018" y="251966"/>
                  </a:lnTo>
                  <a:lnTo>
                    <a:pt x="226143" y="253404"/>
                  </a:lnTo>
                  <a:lnTo>
                    <a:pt x="222806" y="255201"/>
                  </a:lnTo>
                  <a:lnTo>
                    <a:pt x="219007" y="257357"/>
                  </a:lnTo>
                  <a:lnTo>
                    <a:pt x="213260" y="260533"/>
                  </a:lnTo>
                  <a:lnTo>
                    <a:pt x="172880" y="275261"/>
                  </a:lnTo>
                  <a:lnTo>
                    <a:pt x="148931" y="276916"/>
                  </a:lnTo>
                  <a:lnTo>
                    <a:pt x="133135" y="276271"/>
                  </a:lnTo>
                  <a:lnTo>
                    <a:pt x="89328" y="266597"/>
                  </a:lnTo>
                  <a:lnTo>
                    <a:pt x="52451" y="246297"/>
                  </a:lnTo>
                  <a:lnTo>
                    <a:pt x="24372" y="217275"/>
                  </a:lnTo>
                  <a:lnTo>
                    <a:pt x="6237" y="181178"/>
                  </a:lnTo>
                  <a:lnTo>
                    <a:pt x="0" y="139998"/>
                  </a:lnTo>
                  <a:lnTo>
                    <a:pt x="606" y="126599"/>
                  </a:lnTo>
                  <a:lnTo>
                    <a:pt x="9702" y="88249"/>
                  </a:lnTo>
                  <a:lnTo>
                    <a:pt x="29253" y="54492"/>
                  </a:lnTo>
                  <a:lnTo>
                    <a:pt x="58332" y="27645"/>
                  </a:lnTo>
                  <a:lnTo>
                    <a:pt x="96865" y="9491"/>
                  </a:lnTo>
                  <a:lnTo>
                    <a:pt x="143849" y="3080"/>
                  </a:lnTo>
                  <a:lnTo>
                    <a:pt x="154996" y="3417"/>
                  </a:lnTo>
                  <a:lnTo>
                    <a:pt x="195135" y="13745"/>
                  </a:lnTo>
                  <a:lnTo>
                    <a:pt x="210177" y="20945"/>
                  </a:lnTo>
                  <a:lnTo>
                    <a:pt x="213822" y="22639"/>
                  </a:lnTo>
                  <a:lnTo>
                    <a:pt x="217313" y="23872"/>
                  </a:lnTo>
                  <a:lnTo>
                    <a:pt x="220907" y="25104"/>
                  </a:lnTo>
                  <a:lnTo>
                    <a:pt x="224603" y="25720"/>
                  </a:lnTo>
                  <a:lnTo>
                    <a:pt x="228402" y="25720"/>
                  </a:lnTo>
                  <a:lnTo>
                    <a:pt x="228402" y="73772"/>
                  </a:lnTo>
                  <a:lnTo>
                    <a:pt x="222088" y="73772"/>
                  </a:lnTo>
                  <a:lnTo>
                    <a:pt x="220034" y="65764"/>
                  </a:lnTo>
                  <a:lnTo>
                    <a:pt x="216235" y="58730"/>
                  </a:lnTo>
                  <a:lnTo>
                    <a:pt x="210691" y="52672"/>
                  </a:lnTo>
                  <a:lnTo>
                    <a:pt x="205249" y="46512"/>
                  </a:lnTo>
                  <a:lnTo>
                    <a:pt x="198934" y="41327"/>
                  </a:lnTo>
                  <a:lnTo>
                    <a:pt x="191747" y="37117"/>
                  </a:lnTo>
                  <a:lnTo>
                    <a:pt x="184662" y="32907"/>
                  </a:lnTo>
                  <a:lnTo>
                    <a:pt x="176910" y="29776"/>
                  </a:lnTo>
                  <a:lnTo>
                    <a:pt x="168491" y="27722"/>
                  </a:lnTo>
                  <a:lnTo>
                    <a:pt x="160071" y="25566"/>
                  </a:lnTo>
                  <a:lnTo>
                    <a:pt x="151857" y="24488"/>
                  </a:lnTo>
                  <a:lnTo>
                    <a:pt x="143849" y="24488"/>
                  </a:lnTo>
                  <a:lnTo>
                    <a:pt x="131306" y="25065"/>
                  </a:lnTo>
                  <a:lnTo>
                    <a:pt x="89068" y="38638"/>
                  </a:lnTo>
                  <a:lnTo>
                    <a:pt x="60373" y="65407"/>
                  </a:lnTo>
                  <a:lnTo>
                    <a:pt x="44674" y="100965"/>
                  </a:lnTo>
                  <a:lnTo>
                    <a:pt x="41121" y="130449"/>
                  </a:lnTo>
                  <a:lnTo>
                    <a:pt x="41593" y="142097"/>
                  </a:lnTo>
                  <a:lnTo>
                    <a:pt x="52855" y="187223"/>
                  </a:lnTo>
                  <a:lnTo>
                    <a:pt x="77844" y="224744"/>
                  </a:lnTo>
                  <a:lnTo>
                    <a:pt x="115135" y="249377"/>
                  </a:lnTo>
                  <a:lnTo>
                    <a:pt x="150163" y="255355"/>
                  </a:lnTo>
                  <a:lnTo>
                    <a:pt x="158836" y="255046"/>
                  </a:lnTo>
                  <a:lnTo>
                    <a:pt x="196444" y="244574"/>
                  </a:lnTo>
                  <a:lnTo>
                    <a:pt x="228916" y="212590"/>
                  </a:lnTo>
                  <a:lnTo>
                    <a:pt x="232253" y="200526"/>
                  </a:lnTo>
                  <a:lnTo>
                    <a:pt x="238567" y="200526"/>
                  </a:lnTo>
                  <a:lnTo>
                    <a:pt x="238567" y="249810"/>
                  </a:lnTo>
                  <a:close/>
                </a:path>
                <a:path w="387350" h="277495">
                  <a:moveTo>
                    <a:pt x="305405" y="272450"/>
                  </a:moveTo>
                  <a:lnTo>
                    <a:pt x="305405" y="266136"/>
                  </a:lnTo>
                  <a:lnTo>
                    <a:pt x="308690" y="266136"/>
                  </a:lnTo>
                  <a:lnTo>
                    <a:pt x="311617" y="264903"/>
                  </a:lnTo>
                  <a:lnTo>
                    <a:pt x="324194" y="242571"/>
                  </a:lnTo>
                  <a:lnTo>
                    <a:pt x="325118" y="238567"/>
                  </a:lnTo>
                  <a:lnTo>
                    <a:pt x="325580" y="234871"/>
                  </a:lnTo>
                  <a:lnTo>
                    <a:pt x="325580" y="231482"/>
                  </a:lnTo>
                  <a:lnTo>
                    <a:pt x="325580" y="56677"/>
                  </a:lnTo>
                  <a:lnTo>
                    <a:pt x="325580" y="49592"/>
                  </a:lnTo>
                  <a:lnTo>
                    <a:pt x="324502" y="42815"/>
                  </a:lnTo>
                  <a:lnTo>
                    <a:pt x="322346" y="36347"/>
                  </a:lnTo>
                  <a:lnTo>
                    <a:pt x="320292" y="29776"/>
                  </a:lnTo>
                  <a:lnTo>
                    <a:pt x="314183" y="26233"/>
                  </a:lnTo>
                  <a:lnTo>
                    <a:pt x="304018" y="25720"/>
                  </a:lnTo>
                  <a:lnTo>
                    <a:pt x="304018" y="20175"/>
                  </a:lnTo>
                  <a:lnTo>
                    <a:pt x="367164" y="0"/>
                  </a:lnTo>
                  <a:lnTo>
                    <a:pt x="367164" y="231482"/>
                  </a:lnTo>
                  <a:lnTo>
                    <a:pt x="367164" y="234871"/>
                  </a:lnTo>
                  <a:lnTo>
                    <a:pt x="383952" y="266136"/>
                  </a:lnTo>
                  <a:lnTo>
                    <a:pt x="387340" y="266136"/>
                  </a:lnTo>
                  <a:lnTo>
                    <a:pt x="387340" y="272450"/>
                  </a:lnTo>
                  <a:lnTo>
                    <a:pt x="305405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2" name="object 30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206131" y="4922688"/>
              <a:ext cx="83571" cy="82955"/>
            </a:xfrm>
            <a:prstGeom prst="rect">
              <a:avLst/>
            </a:prstGeom>
          </p:spPr>
        </p:pic>
      </p:grpSp>
      <p:sp>
        <p:nvSpPr>
          <p:cNvPr id="303" name="object 303"/>
          <p:cNvSpPr/>
          <p:nvPr/>
        </p:nvSpPr>
        <p:spPr>
          <a:xfrm>
            <a:off x="9380651" y="5028467"/>
            <a:ext cx="267970" cy="401955"/>
          </a:xfrm>
          <a:custGeom>
            <a:avLst/>
            <a:gdLst/>
            <a:ahLst/>
            <a:cxnLst/>
            <a:rect l="l" t="t" r="r" b="b"/>
            <a:pathLst>
              <a:path w="267970" h="401954">
                <a:moveTo>
                  <a:pt x="133837" y="0"/>
                </a:moveTo>
                <a:lnTo>
                  <a:pt x="179782" y="6584"/>
                </a:lnTo>
                <a:lnTo>
                  <a:pt x="215696" y="25219"/>
                </a:lnTo>
                <a:lnTo>
                  <a:pt x="249040" y="62606"/>
                </a:lnTo>
                <a:lnTo>
                  <a:pt x="262930" y="98183"/>
                </a:lnTo>
                <a:lnTo>
                  <a:pt x="267521" y="136302"/>
                </a:lnTo>
                <a:lnTo>
                  <a:pt x="267031" y="148892"/>
                </a:lnTo>
                <a:lnTo>
                  <a:pt x="255220" y="198138"/>
                </a:lnTo>
                <a:lnTo>
                  <a:pt x="227132" y="239558"/>
                </a:lnTo>
                <a:lnTo>
                  <a:pt x="195597" y="261823"/>
                </a:lnTo>
                <a:lnTo>
                  <a:pt x="154764" y="273085"/>
                </a:lnTo>
                <a:lnTo>
                  <a:pt x="138920" y="273836"/>
                </a:lnTo>
                <a:lnTo>
                  <a:pt x="129073" y="273191"/>
                </a:lnTo>
                <a:lnTo>
                  <a:pt x="88740" y="257944"/>
                </a:lnTo>
                <a:lnTo>
                  <a:pt x="61913" y="237181"/>
                </a:lnTo>
                <a:lnTo>
                  <a:pt x="61913" y="360854"/>
                </a:lnTo>
                <a:lnTo>
                  <a:pt x="61913" y="364242"/>
                </a:lnTo>
                <a:lnTo>
                  <a:pt x="62324" y="367939"/>
                </a:lnTo>
                <a:lnTo>
                  <a:pt x="78700" y="395507"/>
                </a:lnTo>
                <a:lnTo>
                  <a:pt x="82089" y="395507"/>
                </a:lnTo>
                <a:lnTo>
                  <a:pt x="82089" y="401821"/>
                </a:lnTo>
                <a:lnTo>
                  <a:pt x="0" y="401821"/>
                </a:lnTo>
                <a:lnTo>
                  <a:pt x="0" y="395507"/>
                </a:lnTo>
                <a:lnTo>
                  <a:pt x="2977" y="395507"/>
                </a:lnTo>
                <a:lnTo>
                  <a:pt x="5698" y="394224"/>
                </a:lnTo>
                <a:lnTo>
                  <a:pt x="8162" y="391657"/>
                </a:lnTo>
                <a:lnTo>
                  <a:pt x="10729" y="389192"/>
                </a:lnTo>
                <a:lnTo>
                  <a:pt x="12936" y="386266"/>
                </a:lnTo>
                <a:lnTo>
                  <a:pt x="14785" y="382878"/>
                </a:lnTo>
                <a:lnTo>
                  <a:pt x="16736" y="379592"/>
                </a:lnTo>
                <a:lnTo>
                  <a:pt x="18122" y="375947"/>
                </a:lnTo>
                <a:lnTo>
                  <a:pt x="18943" y="371943"/>
                </a:lnTo>
                <a:lnTo>
                  <a:pt x="19765" y="367939"/>
                </a:lnTo>
                <a:lnTo>
                  <a:pt x="20175" y="364242"/>
                </a:lnTo>
                <a:lnTo>
                  <a:pt x="20175" y="360854"/>
                </a:lnTo>
                <a:lnTo>
                  <a:pt x="20175" y="41583"/>
                </a:lnTo>
                <a:lnTo>
                  <a:pt x="20175" y="37784"/>
                </a:lnTo>
                <a:lnTo>
                  <a:pt x="20073" y="34139"/>
                </a:lnTo>
                <a:lnTo>
                  <a:pt x="19868" y="30648"/>
                </a:lnTo>
                <a:lnTo>
                  <a:pt x="19662" y="27054"/>
                </a:lnTo>
                <a:lnTo>
                  <a:pt x="18943" y="23923"/>
                </a:lnTo>
                <a:lnTo>
                  <a:pt x="17711" y="21253"/>
                </a:lnTo>
                <a:lnTo>
                  <a:pt x="16479" y="18481"/>
                </a:lnTo>
                <a:lnTo>
                  <a:pt x="14477" y="16171"/>
                </a:lnTo>
                <a:lnTo>
                  <a:pt x="11705" y="14323"/>
                </a:lnTo>
                <a:lnTo>
                  <a:pt x="9035" y="12372"/>
                </a:lnTo>
                <a:lnTo>
                  <a:pt x="5133" y="11191"/>
                </a:lnTo>
                <a:lnTo>
                  <a:pt x="0" y="10780"/>
                </a:lnTo>
                <a:lnTo>
                  <a:pt x="0" y="4466"/>
                </a:lnTo>
                <a:lnTo>
                  <a:pt x="61913" y="4466"/>
                </a:lnTo>
                <a:lnTo>
                  <a:pt x="61913" y="32188"/>
                </a:lnTo>
                <a:lnTo>
                  <a:pt x="68555" y="25055"/>
                </a:lnTo>
                <a:lnTo>
                  <a:pt x="101755" y="4851"/>
                </a:lnTo>
                <a:lnTo>
                  <a:pt x="122469" y="539"/>
                </a:lnTo>
                <a:lnTo>
                  <a:pt x="133837" y="0"/>
                </a:lnTo>
                <a:close/>
              </a:path>
              <a:path w="267970" h="401954">
                <a:moveTo>
                  <a:pt x="139536" y="252274"/>
                </a:moveTo>
                <a:lnTo>
                  <a:pt x="177886" y="242263"/>
                </a:lnTo>
                <a:lnTo>
                  <a:pt x="210026" y="209853"/>
                </a:lnTo>
                <a:lnTo>
                  <a:pt x="224667" y="164871"/>
                </a:lnTo>
                <a:lnTo>
                  <a:pt x="225938" y="145080"/>
                </a:lnTo>
                <a:lnTo>
                  <a:pt x="225543" y="133799"/>
                </a:lnTo>
                <a:lnTo>
                  <a:pt x="216110" y="89636"/>
                </a:lnTo>
                <a:lnTo>
                  <a:pt x="194952" y="52682"/>
                </a:lnTo>
                <a:lnTo>
                  <a:pt x="162956" y="27645"/>
                </a:lnTo>
                <a:lnTo>
                  <a:pt x="132605" y="21407"/>
                </a:lnTo>
                <a:lnTo>
                  <a:pt x="126002" y="21725"/>
                </a:lnTo>
                <a:lnTo>
                  <a:pt x="88750" y="36626"/>
                </a:lnTo>
                <a:lnTo>
                  <a:pt x="65292" y="70095"/>
                </a:lnTo>
                <a:lnTo>
                  <a:pt x="61913" y="92100"/>
                </a:lnTo>
                <a:lnTo>
                  <a:pt x="61913" y="174805"/>
                </a:lnTo>
                <a:lnTo>
                  <a:pt x="72559" y="212924"/>
                </a:lnTo>
                <a:lnTo>
                  <a:pt x="104902" y="243592"/>
                </a:lnTo>
                <a:lnTo>
                  <a:pt x="139536" y="25227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4" name="object 304"/>
          <p:cNvGrpSpPr/>
          <p:nvPr/>
        </p:nvGrpSpPr>
        <p:grpSpPr>
          <a:xfrm>
            <a:off x="9716352" y="4922688"/>
            <a:ext cx="107314" cy="387350"/>
            <a:chOff x="9716352" y="4922688"/>
            <a:chExt cx="107314" cy="387350"/>
          </a:xfrm>
        </p:grpSpPr>
        <p:sp>
          <p:nvSpPr>
            <p:cNvPr id="305" name="object 305"/>
            <p:cNvSpPr/>
            <p:nvPr/>
          </p:nvSpPr>
          <p:spPr>
            <a:xfrm>
              <a:off x="9728182" y="5025386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20" h="273050">
                  <a:moveTo>
                    <a:pt x="1386" y="272450"/>
                  </a:moveTo>
                  <a:lnTo>
                    <a:pt x="1386" y="266136"/>
                  </a:lnTo>
                  <a:lnTo>
                    <a:pt x="4671" y="266136"/>
                  </a:lnTo>
                  <a:lnTo>
                    <a:pt x="7598" y="264903"/>
                  </a:lnTo>
                  <a:lnTo>
                    <a:pt x="20176" y="242571"/>
                  </a:lnTo>
                  <a:lnTo>
                    <a:pt x="21099" y="238567"/>
                  </a:lnTo>
                  <a:lnTo>
                    <a:pt x="21562" y="234871"/>
                  </a:lnTo>
                  <a:lnTo>
                    <a:pt x="21562" y="231482"/>
                  </a:lnTo>
                  <a:lnTo>
                    <a:pt x="21562" y="56677"/>
                  </a:lnTo>
                  <a:lnTo>
                    <a:pt x="21562" y="49592"/>
                  </a:lnTo>
                  <a:lnTo>
                    <a:pt x="20484" y="42815"/>
                  </a:lnTo>
                  <a:lnTo>
                    <a:pt x="18327" y="36347"/>
                  </a:lnTo>
                  <a:lnTo>
                    <a:pt x="16273" y="29776"/>
                  </a:lnTo>
                  <a:lnTo>
                    <a:pt x="10165" y="26233"/>
                  </a:lnTo>
                  <a:lnTo>
                    <a:pt x="0" y="25720"/>
                  </a:lnTo>
                  <a:lnTo>
                    <a:pt x="0" y="20175"/>
                  </a:lnTo>
                  <a:lnTo>
                    <a:pt x="63146" y="0"/>
                  </a:lnTo>
                  <a:lnTo>
                    <a:pt x="63146" y="231482"/>
                  </a:lnTo>
                  <a:lnTo>
                    <a:pt x="63146" y="234871"/>
                  </a:lnTo>
                  <a:lnTo>
                    <a:pt x="79933" y="266136"/>
                  </a:lnTo>
                  <a:lnTo>
                    <a:pt x="83321" y="266136"/>
                  </a:lnTo>
                  <a:lnTo>
                    <a:pt x="83321" y="272450"/>
                  </a:lnTo>
                  <a:lnTo>
                    <a:pt x="1386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6" name="object 30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720819" y="4922688"/>
              <a:ext cx="83571" cy="82955"/>
            </a:xfrm>
            <a:prstGeom prst="rect">
              <a:avLst/>
            </a:prstGeom>
          </p:spPr>
        </p:pic>
      </p:grpSp>
      <p:grpSp>
        <p:nvGrpSpPr>
          <p:cNvPr id="307" name="object 307"/>
          <p:cNvGrpSpPr/>
          <p:nvPr/>
        </p:nvGrpSpPr>
        <p:grpSpPr>
          <a:xfrm>
            <a:off x="9877966" y="4908827"/>
            <a:ext cx="834390" cy="405765"/>
            <a:chOff x="9877966" y="4908827"/>
            <a:chExt cx="834390" cy="405765"/>
          </a:xfrm>
        </p:grpSpPr>
        <p:sp>
          <p:nvSpPr>
            <p:cNvPr id="308" name="object 308"/>
            <p:cNvSpPr/>
            <p:nvPr/>
          </p:nvSpPr>
          <p:spPr>
            <a:xfrm>
              <a:off x="9889795" y="50284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79" h="274320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6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7" y="240415"/>
                  </a:lnTo>
                  <a:lnTo>
                    <a:pt x="246832" y="241236"/>
                  </a:lnTo>
                  <a:lnTo>
                    <a:pt x="243649" y="242879"/>
                  </a:lnTo>
                  <a:lnTo>
                    <a:pt x="240569" y="244522"/>
                  </a:lnTo>
                  <a:lnTo>
                    <a:pt x="236924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8" y="269071"/>
                  </a:lnTo>
                  <a:lnTo>
                    <a:pt x="141846" y="273836"/>
                  </a:lnTo>
                  <a:lnTo>
                    <a:pt x="127850" y="273326"/>
                  </a:lnTo>
                  <a:lnTo>
                    <a:pt x="87941" y="265673"/>
                  </a:lnTo>
                  <a:lnTo>
                    <a:pt x="52970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2" y="74841"/>
                  </a:lnTo>
                  <a:lnTo>
                    <a:pt x="40380" y="34104"/>
                  </a:lnTo>
                  <a:lnTo>
                    <a:pt x="73156" y="12012"/>
                  </a:lnTo>
                  <a:lnTo>
                    <a:pt x="116674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39"/>
                  </a:lnTo>
                  <a:lnTo>
                    <a:pt x="258589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9" name="object 30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7701" y="5037428"/>
              <a:ext cx="203394" cy="122074"/>
            </a:xfrm>
            <a:prstGeom prst="rect">
              <a:avLst/>
            </a:prstGeom>
          </p:spPr>
        </p:pic>
        <p:sp>
          <p:nvSpPr>
            <p:cNvPr id="310" name="object 310"/>
            <p:cNvSpPr/>
            <p:nvPr/>
          </p:nvSpPr>
          <p:spPr>
            <a:xfrm>
              <a:off x="10215787" y="4920657"/>
              <a:ext cx="484505" cy="377190"/>
            </a:xfrm>
            <a:custGeom>
              <a:avLst/>
              <a:gdLst/>
              <a:ahLst/>
              <a:cxnLst/>
              <a:rect l="l" t="t" r="r" b="b"/>
              <a:pathLst>
                <a:path w="484504" h="377189">
                  <a:moveTo>
                    <a:pt x="254277" y="336212"/>
                  </a:moveTo>
                  <a:lnTo>
                    <a:pt x="254277" y="339600"/>
                  </a:lnTo>
                  <a:lnTo>
                    <a:pt x="254687" y="343296"/>
                  </a:lnTo>
                  <a:lnTo>
                    <a:pt x="271064" y="370865"/>
                  </a:lnTo>
                  <a:lnTo>
                    <a:pt x="274453" y="370865"/>
                  </a:lnTo>
                  <a:lnTo>
                    <a:pt x="274453" y="377179"/>
                  </a:lnTo>
                  <a:lnTo>
                    <a:pt x="193133" y="377179"/>
                  </a:lnTo>
                  <a:lnTo>
                    <a:pt x="193133" y="370865"/>
                  </a:lnTo>
                  <a:lnTo>
                    <a:pt x="196008" y="370865"/>
                  </a:lnTo>
                  <a:lnTo>
                    <a:pt x="198678" y="369633"/>
                  </a:lnTo>
                  <a:lnTo>
                    <a:pt x="201142" y="367168"/>
                  </a:lnTo>
                  <a:lnTo>
                    <a:pt x="203709" y="364601"/>
                  </a:lnTo>
                  <a:lnTo>
                    <a:pt x="205917" y="361624"/>
                  </a:lnTo>
                  <a:lnTo>
                    <a:pt x="207765" y="358236"/>
                  </a:lnTo>
                  <a:lnTo>
                    <a:pt x="209716" y="354847"/>
                  </a:lnTo>
                  <a:lnTo>
                    <a:pt x="211102" y="351203"/>
                  </a:lnTo>
                  <a:lnTo>
                    <a:pt x="211923" y="347301"/>
                  </a:lnTo>
                  <a:lnTo>
                    <a:pt x="212847" y="343296"/>
                  </a:lnTo>
                  <a:lnTo>
                    <a:pt x="213309" y="339600"/>
                  </a:lnTo>
                  <a:lnTo>
                    <a:pt x="213309" y="336212"/>
                  </a:lnTo>
                  <a:lnTo>
                    <a:pt x="213309" y="218853"/>
                  </a:lnTo>
                  <a:lnTo>
                    <a:pt x="212914" y="207822"/>
                  </a:lnTo>
                  <a:lnTo>
                    <a:pt x="199563" y="163485"/>
                  </a:lnTo>
                  <a:lnTo>
                    <a:pt x="165565" y="133992"/>
                  </a:lnTo>
                  <a:lnTo>
                    <a:pt x="138150" y="128601"/>
                  </a:lnTo>
                  <a:lnTo>
                    <a:pt x="131239" y="128957"/>
                  </a:lnTo>
                  <a:lnTo>
                    <a:pt x="92138" y="144840"/>
                  </a:lnTo>
                  <a:lnTo>
                    <a:pt x="66871" y="176798"/>
                  </a:lnTo>
                  <a:lnTo>
                    <a:pt x="63146" y="196059"/>
                  </a:lnTo>
                  <a:lnTo>
                    <a:pt x="63146" y="336212"/>
                  </a:lnTo>
                  <a:lnTo>
                    <a:pt x="63146" y="339600"/>
                  </a:lnTo>
                  <a:lnTo>
                    <a:pt x="79933" y="370865"/>
                  </a:lnTo>
                  <a:lnTo>
                    <a:pt x="83321" y="370865"/>
                  </a:lnTo>
                  <a:lnTo>
                    <a:pt x="83321" y="377179"/>
                  </a:lnTo>
                  <a:lnTo>
                    <a:pt x="1232" y="377179"/>
                  </a:lnTo>
                  <a:lnTo>
                    <a:pt x="1232" y="370865"/>
                  </a:lnTo>
                  <a:lnTo>
                    <a:pt x="4210" y="370865"/>
                  </a:lnTo>
                  <a:lnTo>
                    <a:pt x="6930" y="369633"/>
                  </a:lnTo>
                  <a:lnTo>
                    <a:pt x="9394" y="367168"/>
                  </a:lnTo>
                  <a:lnTo>
                    <a:pt x="11962" y="364601"/>
                  </a:lnTo>
                  <a:lnTo>
                    <a:pt x="14170" y="361624"/>
                  </a:lnTo>
                  <a:lnTo>
                    <a:pt x="16017" y="358236"/>
                  </a:lnTo>
                  <a:lnTo>
                    <a:pt x="17968" y="354847"/>
                  </a:lnTo>
                  <a:lnTo>
                    <a:pt x="19354" y="351203"/>
                  </a:lnTo>
                  <a:lnTo>
                    <a:pt x="20176" y="347301"/>
                  </a:lnTo>
                  <a:lnTo>
                    <a:pt x="20997" y="343296"/>
                  </a:lnTo>
                  <a:lnTo>
                    <a:pt x="21408" y="339600"/>
                  </a:lnTo>
                  <a:lnTo>
                    <a:pt x="21408" y="336212"/>
                  </a:lnTo>
                  <a:lnTo>
                    <a:pt x="21408" y="162022"/>
                  </a:lnTo>
                  <a:lnTo>
                    <a:pt x="21408" y="154937"/>
                  </a:lnTo>
                  <a:lnTo>
                    <a:pt x="20381" y="148161"/>
                  </a:lnTo>
                  <a:lnTo>
                    <a:pt x="18328" y="141692"/>
                  </a:lnTo>
                  <a:lnTo>
                    <a:pt x="16274" y="135121"/>
                  </a:lnTo>
                  <a:lnTo>
                    <a:pt x="10165" y="131630"/>
                  </a:lnTo>
                  <a:lnTo>
                    <a:pt x="0" y="131219"/>
                  </a:lnTo>
                  <a:lnTo>
                    <a:pt x="0" y="125521"/>
                  </a:lnTo>
                  <a:lnTo>
                    <a:pt x="63146" y="105345"/>
                  </a:lnTo>
                  <a:lnTo>
                    <a:pt x="63146" y="139998"/>
                  </a:lnTo>
                  <a:lnTo>
                    <a:pt x="66021" y="136610"/>
                  </a:lnTo>
                  <a:lnTo>
                    <a:pt x="91177" y="117666"/>
                  </a:lnTo>
                  <a:lnTo>
                    <a:pt x="97747" y="114073"/>
                  </a:lnTo>
                  <a:lnTo>
                    <a:pt x="135975" y="105566"/>
                  </a:lnTo>
                  <a:lnTo>
                    <a:pt x="144465" y="105345"/>
                  </a:lnTo>
                  <a:lnTo>
                    <a:pt x="158769" y="105980"/>
                  </a:lnTo>
                  <a:lnTo>
                    <a:pt x="204906" y="120900"/>
                  </a:lnTo>
                  <a:lnTo>
                    <a:pt x="235189" y="149903"/>
                  </a:lnTo>
                  <a:lnTo>
                    <a:pt x="250898" y="186462"/>
                  </a:lnTo>
                  <a:lnTo>
                    <a:pt x="254277" y="214387"/>
                  </a:lnTo>
                  <a:lnTo>
                    <a:pt x="254277" y="336212"/>
                  </a:lnTo>
                  <a:close/>
                </a:path>
                <a:path w="484504" h="377189">
                  <a:moveTo>
                    <a:pt x="413853" y="133684"/>
                  </a:moveTo>
                  <a:lnTo>
                    <a:pt x="413853" y="285695"/>
                  </a:lnTo>
                  <a:lnTo>
                    <a:pt x="413892" y="293733"/>
                  </a:lnTo>
                  <a:lnTo>
                    <a:pt x="417550" y="337444"/>
                  </a:lnTo>
                  <a:lnTo>
                    <a:pt x="433156" y="355771"/>
                  </a:lnTo>
                  <a:lnTo>
                    <a:pt x="439111" y="355771"/>
                  </a:lnTo>
                  <a:lnTo>
                    <a:pt x="473494" y="329242"/>
                  </a:lnTo>
                  <a:lnTo>
                    <a:pt x="478847" y="312802"/>
                  </a:lnTo>
                  <a:lnTo>
                    <a:pt x="484391" y="312802"/>
                  </a:lnTo>
                  <a:lnTo>
                    <a:pt x="484391" y="358852"/>
                  </a:lnTo>
                  <a:lnTo>
                    <a:pt x="480695" y="358852"/>
                  </a:lnTo>
                  <a:lnTo>
                    <a:pt x="477563" y="360135"/>
                  </a:lnTo>
                  <a:lnTo>
                    <a:pt x="441931" y="376862"/>
                  </a:lnTo>
                  <a:lnTo>
                    <a:pt x="433413" y="377179"/>
                  </a:lnTo>
                  <a:lnTo>
                    <a:pt x="422651" y="376631"/>
                  </a:lnTo>
                  <a:lnTo>
                    <a:pt x="387092" y="358082"/>
                  </a:lnTo>
                  <a:lnTo>
                    <a:pt x="373858" y="321542"/>
                  </a:lnTo>
                  <a:lnTo>
                    <a:pt x="372115" y="276916"/>
                  </a:lnTo>
                  <a:lnTo>
                    <a:pt x="372115" y="133684"/>
                  </a:lnTo>
                  <a:lnTo>
                    <a:pt x="336846" y="133684"/>
                  </a:lnTo>
                  <a:lnTo>
                    <a:pt x="336846" y="112276"/>
                  </a:lnTo>
                  <a:lnTo>
                    <a:pt x="372115" y="112276"/>
                  </a:lnTo>
                  <a:lnTo>
                    <a:pt x="372115" y="56061"/>
                  </a:lnTo>
                  <a:lnTo>
                    <a:pt x="372115" y="48976"/>
                  </a:lnTo>
                  <a:lnTo>
                    <a:pt x="371191" y="42405"/>
                  </a:lnTo>
                  <a:lnTo>
                    <a:pt x="369343" y="36347"/>
                  </a:lnTo>
                  <a:lnTo>
                    <a:pt x="367495" y="30186"/>
                  </a:lnTo>
                  <a:lnTo>
                    <a:pt x="361282" y="26900"/>
                  </a:lnTo>
                  <a:lnTo>
                    <a:pt x="350707" y="26490"/>
                  </a:lnTo>
                  <a:lnTo>
                    <a:pt x="350707" y="20175"/>
                  </a:lnTo>
                  <a:lnTo>
                    <a:pt x="413853" y="0"/>
                  </a:lnTo>
                  <a:lnTo>
                    <a:pt x="413853" y="112276"/>
                  </a:lnTo>
                  <a:lnTo>
                    <a:pt x="484391" y="112276"/>
                  </a:lnTo>
                  <a:lnTo>
                    <a:pt x="484391" y="133684"/>
                  </a:lnTo>
                  <a:lnTo>
                    <a:pt x="413853" y="133684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1" name="object 311"/>
          <p:cNvSpPr/>
          <p:nvPr/>
        </p:nvSpPr>
        <p:spPr>
          <a:xfrm>
            <a:off x="10927932" y="4920657"/>
            <a:ext cx="484505" cy="382270"/>
          </a:xfrm>
          <a:custGeom>
            <a:avLst/>
            <a:gdLst/>
            <a:ahLst/>
            <a:cxnLst/>
            <a:rect l="l" t="t" r="r" b="b"/>
            <a:pathLst>
              <a:path w="484504" h="382270">
                <a:moveTo>
                  <a:pt x="77006" y="133684"/>
                </a:moveTo>
                <a:lnTo>
                  <a:pt x="77006" y="285695"/>
                </a:lnTo>
                <a:lnTo>
                  <a:pt x="77045" y="293733"/>
                </a:lnTo>
                <a:lnTo>
                  <a:pt x="80703" y="337444"/>
                </a:lnTo>
                <a:lnTo>
                  <a:pt x="96309" y="355771"/>
                </a:lnTo>
                <a:lnTo>
                  <a:pt x="102264" y="355771"/>
                </a:lnTo>
                <a:lnTo>
                  <a:pt x="136648" y="329242"/>
                </a:lnTo>
                <a:lnTo>
                  <a:pt x="142000" y="312802"/>
                </a:lnTo>
                <a:lnTo>
                  <a:pt x="147544" y="312802"/>
                </a:lnTo>
                <a:lnTo>
                  <a:pt x="147544" y="358852"/>
                </a:lnTo>
                <a:lnTo>
                  <a:pt x="143848" y="358852"/>
                </a:lnTo>
                <a:lnTo>
                  <a:pt x="140717" y="360135"/>
                </a:lnTo>
                <a:lnTo>
                  <a:pt x="105084" y="376862"/>
                </a:lnTo>
                <a:lnTo>
                  <a:pt x="96566" y="377179"/>
                </a:lnTo>
                <a:lnTo>
                  <a:pt x="85804" y="376631"/>
                </a:lnTo>
                <a:lnTo>
                  <a:pt x="50246" y="358082"/>
                </a:lnTo>
                <a:lnTo>
                  <a:pt x="37011" y="321542"/>
                </a:lnTo>
                <a:lnTo>
                  <a:pt x="35268" y="276916"/>
                </a:lnTo>
                <a:lnTo>
                  <a:pt x="35268" y="133684"/>
                </a:lnTo>
                <a:lnTo>
                  <a:pt x="0" y="133684"/>
                </a:lnTo>
                <a:lnTo>
                  <a:pt x="0" y="112276"/>
                </a:lnTo>
                <a:lnTo>
                  <a:pt x="35268" y="112276"/>
                </a:lnTo>
                <a:lnTo>
                  <a:pt x="35268" y="56061"/>
                </a:lnTo>
                <a:lnTo>
                  <a:pt x="35268" y="48976"/>
                </a:lnTo>
                <a:lnTo>
                  <a:pt x="34344" y="42405"/>
                </a:lnTo>
                <a:lnTo>
                  <a:pt x="32496" y="36347"/>
                </a:lnTo>
                <a:lnTo>
                  <a:pt x="30648" y="30186"/>
                </a:lnTo>
                <a:lnTo>
                  <a:pt x="24435" y="26900"/>
                </a:lnTo>
                <a:lnTo>
                  <a:pt x="13860" y="26490"/>
                </a:lnTo>
                <a:lnTo>
                  <a:pt x="13860" y="20175"/>
                </a:lnTo>
                <a:lnTo>
                  <a:pt x="77006" y="0"/>
                </a:lnTo>
                <a:lnTo>
                  <a:pt x="77006" y="112276"/>
                </a:lnTo>
                <a:lnTo>
                  <a:pt x="147544" y="112276"/>
                </a:lnTo>
                <a:lnTo>
                  <a:pt x="147544" y="133684"/>
                </a:lnTo>
                <a:lnTo>
                  <a:pt x="77006" y="133684"/>
                </a:lnTo>
                <a:close/>
              </a:path>
              <a:path w="484504" h="382270">
                <a:moveTo>
                  <a:pt x="343076" y="381646"/>
                </a:moveTo>
                <a:lnTo>
                  <a:pt x="299413" y="375841"/>
                </a:lnTo>
                <a:lnTo>
                  <a:pt x="262951" y="358967"/>
                </a:lnTo>
                <a:lnTo>
                  <a:pt x="227258" y="323198"/>
                </a:lnTo>
                <a:lnTo>
                  <a:pt x="211154" y="287726"/>
                </a:lnTo>
                <a:lnTo>
                  <a:pt x="205696" y="246576"/>
                </a:lnTo>
                <a:lnTo>
                  <a:pt x="206361" y="231444"/>
                </a:lnTo>
                <a:lnTo>
                  <a:pt x="216323" y="190206"/>
                </a:lnTo>
                <a:lnTo>
                  <a:pt x="237086" y="155929"/>
                </a:lnTo>
                <a:lnTo>
                  <a:pt x="266686" y="130064"/>
                </a:lnTo>
                <a:lnTo>
                  <a:pt x="303928" y="113527"/>
                </a:lnTo>
                <a:lnTo>
                  <a:pt x="346927" y="107809"/>
                </a:lnTo>
                <a:lnTo>
                  <a:pt x="361770" y="108425"/>
                </a:lnTo>
                <a:lnTo>
                  <a:pt x="402371" y="117666"/>
                </a:lnTo>
                <a:lnTo>
                  <a:pt x="436361" y="136725"/>
                </a:lnTo>
                <a:lnTo>
                  <a:pt x="468771" y="175229"/>
                </a:lnTo>
                <a:lnTo>
                  <a:pt x="481921" y="212461"/>
                </a:lnTo>
                <a:lnTo>
                  <a:pt x="484462" y="240261"/>
                </a:lnTo>
                <a:lnTo>
                  <a:pt x="483884" y="253718"/>
                </a:lnTo>
                <a:lnTo>
                  <a:pt x="475220" y="292934"/>
                </a:lnTo>
                <a:lnTo>
                  <a:pt x="456566" y="327905"/>
                </a:lnTo>
                <a:lnTo>
                  <a:pt x="428170" y="355733"/>
                </a:lnTo>
                <a:lnTo>
                  <a:pt x="390435" y="374888"/>
                </a:lnTo>
                <a:lnTo>
                  <a:pt x="343076" y="381646"/>
                </a:lnTo>
                <a:close/>
              </a:path>
              <a:path w="484504" h="382270">
                <a:moveTo>
                  <a:pt x="339380" y="128601"/>
                </a:moveTo>
                <a:lnTo>
                  <a:pt x="299182" y="139690"/>
                </a:lnTo>
                <a:lnTo>
                  <a:pt x="270228" y="164948"/>
                </a:lnTo>
                <a:lnTo>
                  <a:pt x="252670" y="199909"/>
                </a:lnTo>
                <a:lnTo>
                  <a:pt x="246664" y="239645"/>
                </a:lnTo>
                <a:lnTo>
                  <a:pt x="247116" y="251244"/>
                </a:lnTo>
                <a:lnTo>
                  <a:pt x="257917" y="295340"/>
                </a:lnTo>
                <a:lnTo>
                  <a:pt x="281808" y="331630"/>
                </a:lnTo>
                <a:lnTo>
                  <a:pt x="316933" y="355136"/>
                </a:lnTo>
                <a:lnTo>
                  <a:pt x="349391" y="360854"/>
                </a:lnTo>
                <a:lnTo>
                  <a:pt x="360750" y="360219"/>
                </a:lnTo>
                <a:lnTo>
                  <a:pt x="399301" y="345241"/>
                </a:lnTo>
                <a:lnTo>
                  <a:pt x="426331" y="316238"/>
                </a:lnTo>
                <a:lnTo>
                  <a:pt x="441347" y="278158"/>
                </a:lnTo>
                <a:lnTo>
                  <a:pt x="444726" y="247808"/>
                </a:lnTo>
                <a:lnTo>
                  <a:pt x="444331" y="237393"/>
                </a:lnTo>
                <a:lnTo>
                  <a:pt x="434820" y="195597"/>
                </a:lnTo>
                <a:lnTo>
                  <a:pt x="411815" y="159134"/>
                </a:lnTo>
                <a:lnTo>
                  <a:pt x="375391" y="134665"/>
                </a:lnTo>
                <a:lnTo>
                  <a:pt x="339380" y="12860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1658271" y="5028467"/>
            <a:ext cx="570865" cy="274320"/>
          </a:xfrm>
          <a:custGeom>
            <a:avLst/>
            <a:gdLst/>
            <a:ahLst/>
            <a:cxnLst/>
            <a:rect l="l" t="t" r="r" b="b"/>
            <a:pathLst>
              <a:path w="570865" h="274320">
                <a:moveTo>
                  <a:pt x="238566" y="246730"/>
                </a:moveTo>
                <a:lnTo>
                  <a:pt x="235178" y="246730"/>
                </a:lnTo>
                <a:lnTo>
                  <a:pt x="231996" y="247448"/>
                </a:lnTo>
                <a:lnTo>
                  <a:pt x="229018" y="248886"/>
                </a:lnTo>
                <a:lnTo>
                  <a:pt x="226143" y="250323"/>
                </a:lnTo>
                <a:lnTo>
                  <a:pt x="222806" y="252120"/>
                </a:lnTo>
                <a:lnTo>
                  <a:pt x="219007" y="254276"/>
                </a:lnTo>
                <a:lnTo>
                  <a:pt x="213261" y="257453"/>
                </a:lnTo>
                <a:lnTo>
                  <a:pt x="172879" y="272180"/>
                </a:lnTo>
                <a:lnTo>
                  <a:pt x="148930" y="273836"/>
                </a:lnTo>
                <a:lnTo>
                  <a:pt x="133134" y="273191"/>
                </a:lnTo>
                <a:lnTo>
                  <a:pt x="89327" y="263517"/>
                </a:lnTo>
                <a:lnTo>
                  <a:pt x="52450" y="243216"/>
                </a:lnTo>
                <a:lnTo>
                  <a:pt x="24372" y="214194"/>
                </a:lnTo>
                <a:lnTo>
                  <a:pt x="6237" y="178097"/>
                </a:lnTo>
                <a:lnTo>
                  <a:pt x="0" y="136918"/>
                </a:lnTo>
                <a:lnTo>
                  <a:pt x="606" y="123519"/>
                </a:lnTo>
                <a:lnTo>
                  <a:pt x="9702" y="85169"/>
                </a:lnTo>
                <a:lnTo>
                  <a:pt x="29252" y="51411"/>
                </a:lnTo>
                <a:lnTo>
                  <a:pt x="58333" y="24565"/>
                </a:lnTo>
                <a:lnTo>
                  <a:pt x="96864" y="6410"/>
                </a:lnTo>
                <a:lnTo>
                  <a:pt x="143848" y="0"/>
                </a:lnTo>
                <a:lnTo>
                  <a:pt x="154995" y="336"/>
                </a:lnTo>
                <a:lnTo>
                  <a:pt x="195134" y="10665"/>
                </a:lnTo>
                <a:lnTo>
                  <a:pt x="210176" y="17865"/>
                </a:lnTo>
                <a:lnTo>
                  <a:pt x="213821" y="19559"/>
                </a:lnTo>
                <a:lnTo>
                  <a:pt x="217313" y="20791"/>
                </a:lnTo>
                <a:lnTo>
                  <a:pt x="220907" y="22023"/>
                </a:lnTo>
                <a:lnTo>
                  <a:pt x="224603" y="22639"/>
                </a:lnTo>
                <a:lnTo>
                  <a:pt x="228402" y="22639"/>
                </a:lnTo>
                <a:lnTo>
                  <a:pt x="228402" y="70692"/>
                </a:lnTo>
                <a:lnTo>
                  <a:pt x="222087" y="70692"/>
                </a:lnTo>
                <a:lnTo>
                  <a:pt x="220034" y="62683"/>
                </a:lnTo>
                <a:lnTo>
                  <a:pt x="216235" y="55650"/>
                </a:lnTo>
                <a:lnTo>
                  <a:pt x="210690" y="49592"/>
                </a:lnTo>
                <a:lnTo>
                  <a:pt x="205249" y="43431"/>
                </a:lnTo>
                <a:lnTo>
                  <a:pt x="198934" y="38246"/>
                </a:lnTo>
                <a:lnTo>
                  <a:pt x="191746" y="34036"/>
                </a:lnTo>
                <a:lnTo>
                  <a:pt x="184661" y="29827"/>
                </a:lnTo>
                <a:lnTo>
                  <a:pt x="176910" y="26695"/>
                </a:lnTo>
                <a:lnTo>
                  <a:pt x="168490" y="24642"/>
                </a:lnTo>
                <a:lnTo>
                  <a:pt x="160071" y="22486"/>
                </a:lnTo>
                <a:lnTo>
                  <a:pt x="151856" y="21407"/>
                </a:lnTo>
                <a:lnTo>
                  <a:pt x="143848" y="21407"/>
                </a:lnTo>
                <a:lnTo>
                  <a:pt x="131306" y="21985"/>
                </a:lnTo>
                <a:lnTo>
                  <a:pt x="89067" y="35557"/>
                </a:lnTo>
                <a:lnTo>
                  <a:pt x="60372" y="62327"/>
                </a:lnTo>
                <a:lnTo>
                  <a:pt x="44672" y="97885"/>
                </a:lnTo>
                <a:lnTo>
                  <a:pt x="41120" y="127369"/>
                </a:lnTo>
                <a:lnTo>
                  <a:pt x="41592" y="139016"/>
                </a:lnTo>
                <a:lnTo>
                  <a:pt x="52855" y="184142"/>
                </a:lnTo>
                <a:lnTo>
                  <a:pt x="77843" y="221664"/>
                </a:lnTo>
                <a:lnTo>
                  <a:pt x="115134" y="246297"/>
                </a:lnTo>
                <a:lnTo>
                  <a:pt x="150162" y="252274"/>
                </a:lnTo>
                <a:lnTo>
                  <a:pt x="158835" y="251966"/>
                </a:lnTo>
                <a:lnTo>
                  <a:pt x="196444" y="241493"/>
                </a:lnTo>
                <a:lnTo>
                  <a:pt x="228916" y="209510"/>
                </a:lnTo>
                <a:lnTo>
                  <a:pt x="232252" y="197445"/>
                </a:lnTo>
                <a:lnTo>
                  <a:pt x="238566" y="197445"/>
                </a:lnTo>
                <a:lnTo>
                  <a:pt x="238566" y="246730"/>
                </a:lnTo>
                <a:close/>
              </a:path>
              <a:path w="570865" h="274320">
                <a:moveTo>
                  <a:pt x="428922" y="273836"/>
                </a:moveTo>
                <a:lnTo>
                  <a:pt x="385259" y="268032"/>
                </a:lnTo>
                <a:lnTo>
                  <a:pt x="348797" y="251158"/>
                </a:lnTo>
                <a:lnTo>
                  <a:pt x="313104" y="215388"/>
                </a:lnTo>
                <a:lnTo>
                  <a:pt x="297000" y="179916"/>
                </a:lnTo>
                <a:lnTo>
                  <a:pt x="291542" y="138766"/>
                </a:lnTo>
                <a:lnTo>
                  <a:pt x="292206" y="123634"/>
                </a:lnTo>
                <a:lnTo>
                  <a:pt x="302169" y="82397"/>
                </a:lnTo>
                <a:lnTo>
                  <a:pt x="322932" y="48119"/>
                </a:lnTo>
                <a:lnTo>
                  <a:pt x="352532" y="22254"/>
                </a:lnTo>
                <a:lnTo>
                  <a:pt x="389774" y="5717"/>
                </a:lnTo>
                <a:lnTo>
                  <a:pt x="432773" y="0"/>
                </a:lnTo>
                <a:lnTo>
                  <a:pt x="447616" y="616"/>
                </a:lnTo>
                <a:lnTo>
                  <a:pt x="488217" y="9856"/>
                </a:lnTo>
                <a:lnTo>
                  <a:pt x="522207" y="28916"/>
                </a:lnTo>
                <a:lnTo>
                  <a:pt x="554617" y="67419"/>
                </a:lnTo>
                <a:lnTo>
                  <a:pt x="567766" y="104652"/>
                </a:lnTo>
                <a:lnTo>
                  <a:pt x="570308" y="132451"/>
                </a:lnTo>
                <a:lnTo>
                  <a:pt x="569730" y="145908"/>
                </a:lnTo>
                <a:lnTo>
                  <a:pt x="561066" y="185124"/>
                </a:lnTo>
                <a:lnTo>
                  <a:pt x="542411" y="220095"/>
                </a:lnTo>
                <a:lnTo>
                  <a:pt x="514015" y="247923"/>
                </a:lnTo>
                <a:lnTo>
                  <a:pt x="476281" y="267079"/>
                </a:lnTo>
                <a:lnTo>
                  <a:pt x="428922" y="273836"/>
                </a:lnTo>
                <a:close/>
              </a:path>
              <a:path w="570865" h="274320">
                <a:moveTo>
                  <a:pt x="425226" y="20791"/>
                </a:moveTo>
                <a:lnTo>
                  <a:pt x="385028" y="31880"/>
                </a:lnTo>
                <a:lnTo>
                  <a:pt x="356074" y="57138"/>
                </a:lnTo>
                <a:lnTo>
                  <a:pt x="338516" y="92100"/>
                </a:lnTo>
                <a:lnTo>
                  <a:pt x="332509" y="131835"/>
                </a:lnTo>
                <a:lnTo>
                  <a:pt x="332962" y="143435"/>
                </a:lnTo>
                <a:lnTo>
                  <a:pt x="343763" y="187531"/>
                </a:lnTo>
                <a:lnTo>
                  <a:pt x="367654" y="223820"/>
                </a:lnTo>
                <a:lnTo>
                  <a:pt x="402779" y="247327"/>
                </a:lnTo>
                <a:lnTo>
                  <a:pt x="435237" y="253044"/>
                </a:lnTo>
                <a:lnTo>
                  <a:pt x="446596" y="252409"/>
                </a:lnTo>
                <a:lnTo>
                  <a:pt x="485147" y="237431"/>
                </a:lnTo>
                <a:lnTo>
                  <a:pt x="512176" y="208428"/>
                </a:lnTo>
                <a:lnTo>
                  <a:pt x="527193" y="170348"/>
                </a:lnTo>
                <a:lnTo>
                  <a:pt x="530572" y="139998"/>
                </a:lnTo>
                <a:lnTo>
                  <a:pt x="530177" y="129583"/>
                </a:lnTo>
                <a:lnTo>
                  <a:pt x="520666" y="87787"/>
                </a:lnTo>
                <a:lnTo>
                  <a:pt x="497661" y="51324"/>
                </a:lnTo>
                <a:lnTo>
                  <a:pt x="461237" y="26856"/>
                </a:lnTo>
                <a:lnTo>
                  <a:pt x="425226" y="2079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2301004" y="5025387"/>
            <a:ext cx="422909" cy="273050"/>
          </a:xfrm>
          <a:custGeom>
            <a:avLst/>
            <a:gdLst/>
            <a:ahLst/>
            <a:cxnLst/>
            <a:rect l="l" t="t" r="r" b="b"/>
            <a:pathLst>
              <a:path w="422909" h="273050">
                <a:moveTo>
                  <a:pt x="403209" y="231482"/>
                </a:moveTo>
                <a:lnTo>
                  <a:pt x="403209" y="234871"/>
                </a:lnTo>
                <a:lnTo>
                  <a:pt x="403619" y="238567"/>
                </a:lnTo>
                <a:lnTo>
                  <a:pt x="419380" y="266136"/>
                </a:lnTo>
                <a:lnTo>
                  <a:pt x="422768" y="266136"/>
                </a:lnTo>
                <a:lnTo>
                  <a:pt x="422768" y="272450"/>
                </a:lnTo>
                <a:lnTo>
                  <a:pt x="340679" y="272450"/>
                </a:lnTo>
                <a:lnTo>
                  <a:pt x="340679" y="266136"/>
                </a:lnTo>
                <a:lnTo>
                  <a:pt x="344067" y="266136"/>
                </a:lnTo>
                <a:lnTo>
                  <a:pt x="346993" y="264903"/>
                </a:lnTo>
                <a:lnTo>
                  <a:pt x="349457" y="262439"/>
                </a:lnTo>
                <a:lnTo>
                  <a:pt x="352024" y="259872"/>
                </a:lnTo>
                <a:lnTo>
                  <a:pt x="354232" y="256895"/>
                </a:lnTo>
                <a:lnTo>
                  <a:pt x="356080" y="253506"/>
                </a:lnTo>
                <a:lnTo>
                  <a:pt x="358031" y="250118"/>
                </a:lnTo>
                <a:lnTo>
                  <a:pt x="359417" y="246473"/>
                </a:lnTo>
                <a:lnTo>
                  <a:pt x="360238" y="242571"/>
                </a:lnTo>
                <a:lnTo>
                  <a:pt x="361060" y="238567"/>
                </a:lnTo>
                <a:lnTo>
                  <a:pt x="361470" y="234871"/>
                </a:lnTo>
                <a:lnTo>
                  <a:pt x="361470" y="231482"/>
                </a:lnTo>
                <a:lnTo>
                  <a:pt x="361470" y="95180"/>
                </a:lnTo>
                <a:lnTo>
                  <a:pt x="352268" y="55098"/>
                </a:lnTo>
                <a:lnTo>
                  <a:pt x="318770" y="26018"/>
                </a:lnTo>
                <a:lnTo>
                  <a:pt x="297863" y="22640"/>
                </a:lnTo>
                <a:lnTo>
                  <a:pt x="289613" y="23131"/>
                </a:lnTo>
                <a:lnTo>
                  <a:pt x="252476" y="44269"/>
                </a:lnTo>
                <a:lnTo>
                  <a:pt x="234101" y="80549"/>
                </a:lnTo>
                <a:lnTo>
                  <a:pt x="232869" y="86966"/>
                </a:lnTo>
                <a:lnTo>
                  <a:pt x="232869" y="92100"/>
                </a:lnTo>
                <a:lnTo>
                  <a:pt x="232869" y="231482"/>
                </a:lnTo>
                <a:lnTo>
                  <a:pt x="232869" y="234871"/>
                </a:lnTo>
                <a:lnTo>
                  <a:pt x="233279" y="238567"/>
                </a:lnTo>
                <a:lnTo>
                  <a:pt x="249656" y="266136"/>
                </a:lnTo>
                <a:lnTo>
                  <a:pt x="253044" y="266136"/>
                </a:lnTo>
                <a:lnTo>
                  <a:pt x="253044" y="272450"/>
                </a:lnTo>
                <a:lnTo>
                  <a:pt x="171725" y="272450"/>
                </a:lnTo>
                <a:lnTo>
                  <a:pt x="171725" y="266136"/>
                </a:lnTo>
                <a:lnTo>
                  <a:pt x="174600" y="266136"/>
                </a:lnTo>
                <a:lnTo>
                  <a:pt x="177270" y="264903"/>
                </a:lnTo>
                <a:lnTo>
                  <a:pt x="179734" y="262439"/>
                </a:lnTo>
                <a:lnTo>
                  <a:pt x="182301" y="259872"/>
                </a:lnTo>
                <a:lnTo>
                  <a:pt x="184509" y="256895"/>
                </a:lnTo>
                <a:lnTo>
                  <a:pt x="186357" y="253506"/>
                </a:lnTo>
                <a:lnTo>
                  <a:pt x="188308" y="250118"/>
                </a:lnTo>
                <a:lnTo>
                  <a:pt x="189694" y="246473"/>
                </a:lnTo>
                <a:lnTo>
                  <a:pt x="190516" y="242571"/>
                </a:lnTo>
                <a:lnTo>
                  <a:pt x="191440" y="238567"/>
                </a:lnTo>
                <a:lnTo>
                  <a:pt x="191902" y="234871"/>
                </a:lnTo>
                <a:lnTo>
                  <a:pt x="191902" y="231482"/>
                </a:lnTo>
                <a:lnTo>
                  <a:pt x="191902" y="91330"/>
                </a:lnTo>
                <a:lnTo>
                  <a:pt x="191565" y="83918"/>
                </a:lnTo>
                <a:lnTo>
                  <a:pt x="176259" y="46233"/>
                </a:lnTo>
                <a:lnTo>
                  <a:pt x="151088" y="27722"/>
                </a:lnTo>
                <a:lnTo>
                  <a:pt x="143387" y="24334"/>
                </a:lnTo>
                <a:lnTo>
                  <a:pt x="135532" y="22640"/>
                </a:lnTo>
                <a:lnTo>
                  <a:pt x="127523" y="22640"/>
                </a:lnTo>
                <a:lnTo>
                  <a:pt x="87595" y="36077"/>
                </a:lnTo>
                <a:lnTo>
                  <a:pt x="63864" y="72591"/>
                </a:lnTo>
                <a:lnTo>
                  <a:pt x="62529" y="79625"/>
                </a:lnTo>
                <a:lnTo>
                  <a:pt x="62529" y="86401"/>
                </a:lnTo>
                <a:lnTo>
                  <a:pt x="62529" y="231482"/>
                </a:lnTo>
                <a:lnTo>
                  <a:pt x="62529" y="234871"/>
                </a:lnTo>
                <a:lnTo>
                  <a:pt x="62940" y="238567"/>
                </a:lnTo>
                <a:lnTo>
                  <a:pt x="79317" y="266136"/>
                </a:lnTo>
                <a:lnTo>
                  <a:pt x="82706" y="266136"/>
                </a:lnTo>
                <a:lnTo>
                  <a:pt x="82706" y="272450"/>
                </a:lnTo>
                <a:lnTo>
                  <a:pt x="1387" y="272450"/>
                </a:lnTo>
                <a:lnTo>
                  <a:pt x="1387" y="266136"/>
                </a:lnTo>
                <a:lnTo>
                  <a:pt x="4262" y="266136"/>
                </a:lnTo>
                <a:lnTo>
                  <a:pt x="6932" y="264903"/>
                </a:lnTo>
                <a:lnTo>
                  <a:pt x="9395" y="262439"/>
                </a:lnTo>
                <a:lnTo>
                  <a:pt x="11961" y="259872"/>
                </a:lnTo>
                <a:lnTo>
                  <a:pt x="14170" y="256895"/>
                </a:lnTo>
                <a:lnTo>
                  <a:pt x="16017" y="253506"/>
                </a:lnTo>
                <a:lnTo>
                  <a:pt x="17968" y="250118"/>
                </a:lnTo>
                <a:lnTo>
                  <a:pt x="19354" y="246473"/>
                </a:lnTo>
                <a:lnTo>
                  <a:pt x="20176" y="242571"/>
                </a:lnTo>
                <a:lnTo>
                  <a:pt x="21101" y="238567"/>
                </a:lnTo>
                <a:lnTo>
                  <a:pt x="21562" y="234871"/>
                </a:lnTo>
                <a:lnTo>
                  <a:pt x="21562" y="231482"/>
                </a:lnTo>
                <a:lnTo>
                  <a:pt x="21562" y="62991"/>
                </a:lnTo>
                <a:lnTo>
                  <a:pt x="21562" y="59603"/>
                </a:lnTo>
                <a:lnTo>
                  <a:pt x="21305" y="55804"/>
                </a:lnTo>
                <a:lnTo>
                  <a:pt x="20792" y="51594"/>
                </a:lnTo>
                <a:lnTo>
                  <a:pt x="20382" y="47384"/>
                </a:lnTo>
                <a:lnTo>
                  <a:pt x="19560" y="43431"/>
                </a:lnTo>
                <a:lnTo>
                  <a:pt x="18327" y="39735"/>
                </a:lnTo>
                <a:lnTo>
                  <a:pt x="17096" y="35936"/>
                </a:lnTo>
                <a:lnTo>
                  <a:pt x="14990" y="32804"/>
                </a:lnTo>
                <a:lnTo>
                  <a:pt x="12013" y="30340"/>
                </a:lnTo>
                <a:lnTo>
                  <a:pt x="9137" y="27773"/>
                </a:lnTo>
                <a:lnTo>
                  <a:pt x="5133" y="26490"/>
                </a:lnTo>
                <a:lnTo>
                  <a:pt x="0" y="26490"/>
                </a:lnTo>
                <a:lnTo>
                  <a:pt x="0" y="20791"/>
                </a:lnTo>
                <a:lnTo>
                  <a:pt x="62529" y="0"/>
                </a:lnTo>
                <a:lnTo>
                  <a:pt x="62529" y="32034"/>
                </a:lnTo>
                <a:lnTo>
                  <a:pt x="67679" y="26759"/>
                </a:lnTo>
                <a:lnTo>
                  <a:pt x="107963" y="3773"/>
                </a:lnTo>
                <a:lnTo>
                  <a:pt x="132606" y="1232"/>
                </a:lnTo>
                <a:lnTo>
                  <a:pt x="141154" y="1549"/>
                </a:lnTo>
                <a:lnTo>
                  <a:pt x="182911" y="15439"/>
                </a:lnTo>
                <a:lnTo>
                  <a:pt x="211410" y="43945"/>
                </a:lnTo>
                <a:lnTo>
                  <a:pt x="219008" y="56677"/>
                </a:lnTo>
                <a:lnTo>
                  <a:pt x="222293" y="50413"/>
                </a:lnTo>
                <a:lnTo>
                  <a:pt x="247654" y="19559"/>
                </a:lnTo>
                <a:lnTo>
                  <a:pt x="285773" y="2502"/>
                </a:lnTo>
                <a:lnTo>
                  <a:pt x="302791" y="1232"/>
                </a:lnTo>
                <a:lnTo>
                  <a:pt x="319550" y="2021"/>
                </a:lnTo>
                <a:lnTo>
                  <a:pt x="358390" y="13861"/>
                </a:lnTo>
                <a:lnTo>
                  <a:pt x="388269" y="44201"/>
                </a:lnTo>
                <a:lnTo>
                  <a:pt x="400590" y="81011"/>
                </a:lnTo>
                <a:lnTo>
                  <a:pt x="403209" y="113508"/>
                </a:lnTo>
                <a:lnTo>
                  <a:pt x="403209" y="231482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2804336" y="5025387"/>
            <a:ext cx="422909" cy="273050"/>
          </a:xfrm>
          <a:custGeom>
            <a:avLst/>
            <a:gdLst/>
            <a:ahLst/>
            <a:cxnLst/>
            <a:rect l="l" t="t" r="r" b="b"/>
            <a:pathLst>
              <a:path w="422909" h="273050">
                <a:moveTo>
                  <a:pt x="403209" y="231482"/>
                </a:moveTo>
                <a:lnTo>
                  <a:pt x="403209" y="234871"/>
                </a:lnTo>
                <a:lnTo>
                  <a:pt x="403619" y="238567"/>
                </a:lnTo>
                <a:lnTo>
                  <a:pt x="419380" y="266136"/>
                </a:lnTo>
                <a:lnTo>
                  <a:pt x="422768" y="266136"/>
                </a:lnTo>
                <a:lnTo>
                  <a:pt x="422768" y="272450"/>
                </a:lnTo>
                <a:lnTo>
                  <a:pt x="340679" y="272450"/>
                </a:lnTo>
                <a:lnTo>
                  <a:pt x="340679" y="266136"/>
                </a:lnTo>
                <a:lnTo>
                  <a:pt x="344067" y="266136"/>
                </a:lnTo>
                <a:lnTo>
                  <a:pt x="346993" y="264903"/>
                </a:lnTo>
                <a:lnTo>
                  <a:pt x="349457" y="262439"/>
                </a:lnTo>
                <a:lnTo>
                  <a:pt x="352024" y="259872"/>
                </a:lnTo>
                <a:lnTo>
                  <a:pt x="354232" y="256895"/>
                </a:lnTo>
                <a:lnTo>
                  <a:pt x="356080" y="253506"/>
                </a:lnTo>
                <a:lnTo>
                  <a:pt x="358031" y="250118"/>
                </a:lnTo>
                <a:lnTo>
                  <a:pt x="359417" y="246473"/>
                </a:lnTo>
                <a:lnTo>
                  <a:pt x="360238" y="242571"/>
                </a:lnTo>
                <a:lnTo>
                  <a:pt x="361060" y="238567"/>
                </a:lnTo>
                <a:lnTo>
                  <a:pt x="361470" y="234871"/>
                </a:lnTo>
                <a:lnTo>
                  <a:pt x="361470" y="231482"/>
                </a:lnTo>
                <a:lnTo>
                  <a:pt x="361470" y="95180"/>
                </a:lnTo>
                <a:lnTo>
                  <a:pt x="352268" y="55098"/>
                </a:lnTo>
                <a:lnTo>
                  <a:pt x="318770" y="26018"/>
                </a:lnTo>
                <a:lnTo>
                  <a:pt x="297863" y="22640"/>
                </a:lnTo>
                <a:lnTo>
                  <a:pt x="289613" y="23131"/>
                </a:lnTo>
                <a:lnTo>
                  <a:pt x="252476" y="44269"/>
                </a:lnTo>
                <a:lnTo>
                  <a:pt x="234101" y="80549"/>
                </a:lnTo>
                <a:lnTo>
                  <a:pt x="232869" y="86966"/>
                </a:lnTo>
                <a:lnTo>
                  <a:pt x="232869" y="92100"/>
                </a:lnTo>
                <a:lnTo>
                  <a:pt x="232869" y="231482"/>
                </a:lnTo>
                <a:lnTo>
                  <a:pt x="232869" y="234871"/>
                </a:lnTo>
                <a:lnTo>
                  <a:pt x="233279" y="238567"/>
                </a:lnTo>
                <a:lnTo>
                  <a:pt x="249656" y="266136"/>
                </a:lnTo>
                <a:lnTo>
                  <a:pt x="253044" y="266136"/>
                </a:lnTo>
                <a:lnTo>
                  <a:pt x="253044" y="272450"/>
                </a:lnTo>
                <a:lnTo>
                  <a:pt x="171725" y="272450"/>
                </a:lnTo>
                <a:lnTo>
                  <a:pt x="171725" y="266136"/>
                </a:lnTo>
                <a:lnTo>
                  <a:pt x="174600" y="266136"/>
                </a:lnTo>
                <a:lnTo>
                  <a:pt x="177270" y="264903"/>
                </a:lnTo>
                <a:lnTo>
                  <a:pt x="179734" y="262439"/>
                </a:lnTo>
                <a:lnTo>
                  <a:pt x="182301" y="259872"/>
                </a:lnTo>
                <a:lnTo>
                  <a:pt x="184509" y="256895"/>
                </a:lnTo>
                <a:lnTo>
                  <a:pt x="186357" y="253506"/>
                </a:lnTo>
                <a:lnTo>
                  <a:pt x="188308" y="250118"/>
                </a:lnTo>
                <a:lnTo>
                  <a:pt x="189694" y="246473"/>
                </a:lnTo>
                <a:lnTo>
                  <a:pt x="190516" y="242571"/>
                </a:lnTo>
                <a:lnTo>
                  <a:pt x="191440" y="238567"/>
                </a:lnTo>
                <a:lnTo>
                  <a:pt x="191902" y="234871"/>
                </a:lnTo>
                <a:lnTo>
                  <a:pt x="191902" y="231482"/>
                </a:lnTo>
                <a:lnTo>
                  <a:pt x="191902" y="91330"/>
                </a:lnTo>
                <a:lnTo>
                  <a:pt x="191565" y="83918"/>
                </a:lnTo>
                <a:lnTo>
                  <a:pt x="176259" y="46233"/>
                </a:lnTo>
                <a:lnTo>
                  <a:pt x="151088" y="27722"/>
                </a:lnTo>
                <a:lnTo>
                  <a:pt x="143387" y="24334"/>
                </a:lnTo>
                <a:lnTo>
                  <a:pt x="135532" y="22640"/>
                </a:lnTo>
                <a:lnTo>
                  <a:pt x="127523" y="22640"/>
                </a:lnTo>
                <a:lnTo>
                  <a:pt x="87595" y="36077"/>
                </a:lnTo>
                <a:lnTo>
                  <a:pt x="63864" y="72591"/>
                </a:lnTo>
                <a:lnTo>
                  <a:pt x="62529" y="79625"/>
                </a:lnTo>
                <a:lnTo>
                  <a:pt x="62529" y="86401"/>
                </a:lnTo>
                <a:lnTo>
                  <a:pt x="62529" y="231482"/>
                </a:lnTo>
                <a:lnTo>
                  <a:pt x="62529" y="234871"/>
                </a:lnTo>
                <a:lnTo>
                  <a:pt x="62940" y="238567"/>
                </a:lnTo>
                <a:lnTo>
                  <a:pt x="79317" y="266136"/>
                </a:lnTo>
                <a:lnTo>
                  <a:pt x="82706" y="266136"/>
                </a:lnTo>
                <a:lnTo>
                  <a:pt x="82706" y="272450"/>
                </a:lnTo>
                <a:lnTo>
                  <a:pt x="1387" y="272450"/>
                </a:lnTo>
                <a:lnTo>
                  <a:pt x="1387" y="266136"/>
                </a:lnTo>
                <a:lnTo>
                  <a:pt x="4262" y="266136"/>
                </a:lnTo>
                <a:lnTo>
                  <a:pt x="6932" y="264903"/>
                </a:lnTo>
                <a:lnTo>
                  <a:pt x="9395" y="262439"/>
                </a:lnTo>
                <a:lnTo>
                  <a:pt x="11961" y="259872"/>
                </a:lnTo>
                <a:lnTo>
                  <a:pt x="14170" y="256895"/>
                </a:lnTo>
                <a:lnTo>
                  <a:pt x="16017" y="253506"/>
                </a:lnTo>
                <a:lnTo>
                  <a:pt x="17968" y="250118"/>
                </a:lnTo>
                <a:lnTo>
                  <a:pt x="19354" y="246473"/>
                </a:lnTo>
                <a:lnTo>
                  <a:pt x="20176" y="242571"/>
                </a:lnTo>
                <a:lnTo>
                  <a:pt x="21101" y="238567"/>
                </a:lnTo>
                <a:lnTo>
                  <a:pt x="21562" y="234871"/>
                </a:lnTo>
                <a:lnTo>
                  <a:pt x="21562" y="231482"/>
                </a:lnTo>
                <a:lnTo>
                  <a:pt x="21562" y="62991"/>
                </a:lnTo>
                <a:lnTo>
                  <a:pt x="21562" y="59603"/>
                </a:lnTo>
                <a:lnTo>
                  <a:pt x="21305" y="55804"/>
                </a:lnTo>
                <a:lnTo>
                  <a:pt x="20792" y="51594"/>
                </a:lnTo>
                <a:lnTo>
                  <a:pt x="20382" y="47384"/>
                </a:lnTo>
                <a:lnTo>
                  <a:pt x="19560" y="43431"/>
                </a:lnTo>
                <a:lnTo>
                  <a:pt x="18327" y="39735"/>
                </a:lnTo>
                <a:lnTo>
                  <a:pt x="17096" y="35936"/>
                </a:lnTo>
                <a:lnTo>
                  <a:pt x="14990" y="32804"/>
                </a:lnTo>
                <a:lnTo>
                  <a:pt x="12013" y="30340"/>
                </a:lnTo>
                <a:lnTo>
                  <a:pt x="9137" y="27773"/>
                </a:lnTo>
                <a:lnTo>
                  <a:pt x="5133" y="26490"/>
                </a:lnTo>
                <a:lnTo>
                  <a:pt x="0" y="26490"/>
                </a:lnTo>
                <a:lnTo>
                  <a:pt x="0" y="20791"/>
                </a:lnTo>
                <a:lnTo>
                  <a:pt x="62529" y="0"/>
                </a:lnTo>
                <a:lnTo>
                  <a:pt x="62529" y="32034"/>
                </a:lnTo>
                <a:lnTo>
                  <a:pt x="67679" y="26759"/>
                </a:lnTo>
                <a:lnTo>
                  <a:pt x="107963" y="3773"/>
                </a:lnTo>
                <a:lnTo>
                  <a:pt x="132606" y="1232"/>
                </a:lnTo>
                <a:lnTo>
                  <a:pt x="141154" y="1549"/>
                </a:lnTo>
                <a:lnTo>
                  <a:pt x="182911" y="15439"/>
                </a:lnTo>
                <a:lnTo>
                  <a:pt x="211410" y="43945"/>
                </a:lnTo>
                <a:lnTo>
                  <a:pt x="219008" y="56677"/>
                </a:lnTo>
                <a:lnTo>
                  <a:pt x="222293" y="50413"/>
                </a:lnTo>
                <a:lnTo>
                  <a:pt x="247654" y="19559"/>
                </a:lnTo>
                <a:lnTo>
                  <a:pt x="285773" y="2502"/>
                </a:lnTo>
                <a:lnTo>
                  <a:pt x="302791" y="1232"/>
                </a:lnTo>
                <a:lnTo>
                  <a:pt x="319550" y="2021"/>
                </a:lnTo>
                <a:lnTo>
                  <a:pt x="358390" y="13861"/>
                </a:lnTo>
                <a:lnTo>
                  <a:pt x="388269" y="44201"/>
                </a:lnTo>
                <a:lnTo>
                  <a:pt x="400590" y="81011"/>
                </a:lnTo>
                <a:lnTo>
                  <a:pt x="403209" y="113508"/>
                </a:lnTo>
                <a:lnTo>
                  <a:pt x="403209" y="231482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3309669" y="5026002"/>
            <a:ext cx="267335" cy="278130"/>
          </a:xfrm>
          <a:custGeom>
            <a:avLst/>
            <a:gdLst/>
            <a:ahLst/>
            <a:cxnLst/>
            <a:rect l="l" t="t" r="r" b="b"/>
            <a:pathLst>
              <a:path w="267334" h="278129">
                <a:moveTo>
                  <a:pt x="247193" y="230866"/>
                </a:moveTo>
                <a:lnTo>
                  <a:pt x="247193" y="233741"/>
                </a:lnTo>
                <a:lnTo>
                  <a:pt x="247603" y="237181"/>
                </a:lnTo>
                <a:lnTo>
                  <a:pt x="248424" y="241185"/>
                </a:lnTo>
                <a:lnTo>
                  <a:pt x="249348" y="245190"/>
                </a:lnTo>
                <a:lnTo>
                  <a:pt x="250530" y="248989"/>
                </a:lnTo>
                <a:lnTo>
                  <a:pt x="251967" y="252582"/>
                </a:lnTo>
                <a:lnTo>
                  <a:pt x="253404" y="256176"/>
                </a:lnTo>
                <a:lnTo>
                  <a:pt x="255406" y="259256"/>
                </a:lnTo>
                <a:lnTo>
                  <a:pt x="257973" y="261823"/>
                </a:lnTo>
                <a:lnTo>
                  <a:pt x="260539" y="264287"/>
                </a:lnTo>
                <a:lnTo>
                  <a:pt x="263466" y="265520"/>
                </a:lnTo>
                <a:lnTo>
                  <a:pt x="266752" y="265520"/>
                </a:lnTo>
                <a:lnTo>
                  <a:pt x="266752" y="271834"/>
                </a:lnTo>
                <a:lnTo>
                  <a:pt x="205609" y="271834"/>
                </a:lnTo>
                <a:lnTo>
                  <a:pt x="205609" y="237181"/>
                </a:lnTo>
                <a:lnTo>
                  <a:pt x="200353" y="244073"/>
                </a:lnTo>
                <a:lnTo>
                  <a:pt x="168058" y="270082"/>
                </a:lnTo>
                <a:lnTo>
                  <a:pt x="130604" y="277533"/>
                </a:lnTo>
                <a:lnTo>
                  <a:pt x="113220" y="276743"/>
                </a:lnTo>
                <a:lnTo>
                  <a:pt x="72387" y="264903"/>
                </a:lnTo>
                <a:lnTo>
                  <a:pt x="39582" y="232715"/>
                </a:lnTo>
                <a:lnTo>
                  <a:pt x="25104" y="190207"/>
                </a:lnTo>
                <a:lnTo>
                  <a:pt x="22024" y="146929"/>
                </a:lnTo>
                <a:lnTo>
                  <a:pt x="22024" y="56677"/>
                </a:lnTo>
                <a:lnTo>
                  <a:pt x="22024" y="52878"/>
                </a:lnTo>
                <a:lnTo>
                  <a:pt x="21921" y="49233"/>
                </a:lnTo>
                <a:lnTo>
                  <a:pt x="21716" y="45742"/>
                </a:lnTo>
                <a:lnTo>
                  <a:pt x="21510" y="42148"/>
                </a:lnTo>
                <a:lnTo>
                  <a:pt x="20638" y="38862"/>
                </a:lnTo>
                <a:lnTo>
                  <a:pt x="19098" y="35885"/>
                </a:lnTo>
                <a:lnTo>
                  <a:pt x="17660" y="32907"/>
                </a:lnTo>
                <a:lnTo>
                  <a:pt x="15453" y="30494"/>
                </a:lnTo>
                <a:lnTo>
                  <a:pt x="12475" y="28646"/>
                </a:lnTo>
                <a:lnTo>
                  <a:pt x="9600" y="26798"/>
                </a:lnTo>
                <a:lnTo>
                  <a:pt x="5442" y="25874"/>
                </a:lnTo>
                <a:lnTo>
                  <a:pt x="0" y="25874"/>
                </a:lnTo>
                <a:lnTo>
                  <a:pt x="0" y="20175"/>
                </a:lnTo>
                <a:lnTo>
                  <a:pt x="63607" y="0"/>
                </a:lnTo>
                <a:lnTo>
                  <a:pt x="63607" y="160790"/>
                </a:lnTo>
                <a:lnTo>
                  <a:pt x="64907" y="183170"/>
                </a:lnTo>
                <a:lnTo>
                  <a:pt x="84400" y="231482"/>
                </a:lnTo>
                <a:lnTo>
                  <a:pt x="121016" y="252707"/>
                </a:lnTo>
                <a:lnTo>
                  <a:pt x="135532" y="254122"/>
                </a:lnTo>
                <a:lnTo>
                  <a:pt x="143550" y="253670"/>
                </a:lnTo>
                <a:lnTo>
                  <a:pt x="182189" y="234466"/>
                </a:lnTo>
                <a:lnTo>
                  <a:pt x="200834" y="208842"/>
                </a:lnTo>
                <a:lnTo>
                  <a:pt x="204017" y="201655"/>
                </a:lnTo>
                <a:lnTo>
                  <a:pt x="205609" y="195751"/>
                </a:lnTo>
                <a:lnTo>
                  <a:pt x="205609" y="191131"/>
                </a:lnTo>
                <a:lnTo>
                  <a:pt x="205609" y="56677"/>
                </a:lnTo>
                <a:lnTo>
                  <a:pt x="205609" y="52878"/>
                </a:lnTo>
                <a:lnTo>
                  <a:pt x="205507" y="49233"/>
                </a:lnTo>
                <a:lnTo>
                  <a:pt x="205301" y="45742"/>
                </a:lnTo>
                <a:lnTo>
                  <a:pt x="205095" y="42148"/>
                </a:lnTo>
                <a:lnTo>
                  <a:pt x="204223" y="38862"/>
                </a:lnTo>
                <a:lnTo>
                  <a:pt x="202682" y="35885"/>
                </a:lnTo>
                <a:lnTo>
                  <a:pt x="201244" y="32907"/>
                </a:lnTo>
                <a:lnTo>
                  <a:pt x="199037" y="30494"/>
                </a:lnTo>
                <a:lnTo>
                  <a:pt x="196060" y="28646"/>
                </a:lnTo>
                <a:lnTo>
                  <a:pt x="193184" y="26798"/>
                </a:lnTo>
                <a:lnTo>
                  <a:pt x="189026" y="25874"/>
                </a:lnTo>
                <a:lnTo>
                  <a:pt x="183585" y="25874"/>
                </a:lnTo>
                <a:lnTo>
                  <a:pt x="183585" y="20175"/>
                </a:lnTo>
                <a:lnTo>
                  <a:pt x="247193" y="0"/>
                </a:lnTo>
                <a:lnTo>
                  <a:pt x="247193" y="2308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3652713" y="5026002"/>
            <a:ext cx="274955" cy="272415"/>
          </a:xfrm>
          <a:custGeom>
            <a:avLst/>
            <a:gdLst/>
            <a:ahLst/>
            <a:cxnLst/>
            <a:rect l="l" t="t" r="r" b="b"/>
            <a:pathLst>
              <a:path w="274955" h="272414">
                <a:moveTo>
                  <a:pt x="254276" y="230866"/>
                </a:moveTo>
                <a:lnTo>
                  <a:pt x="254276" y="234255"/>
                </a:lnTo>
                <a:lnTo>
                  <a:pt x="254686" y="237951"/>
                </a:lnTo>
                <a:lnTo>
                  <a:pt x="271063" y="265520"/>
                </a:lnTo>
                <a:lnTo>
                  <a:pt x="274452" y="265520"/>
                </a:lnTo>
                <a:lnTo>
                  <a:pt x="274452" y="271834"/>
                </a:lnTo>
                <a:lnTo>
                  <a:pt x="193133" y="271834"/>
                </a:lnTo>
                <a:lnTo>
                  <a:pt x="193133" y="265520"/>
                </a:lnTo>
                <a:lnTo>
                  <a:pt x="196008" y="265520"/>
                </a:lnTo>
                <a:lnTo>
                  <a:pt x="198678" y="264287"/>
                </a:lnTo>
                <a:lnTo>
                  <a:pt x="201142" y="261823"/>
                </a:lnTo>
                <a:lnTo>
                  <a:pt x="203708" y="259256"/>
                </a:lnTo>
                <a:lnTo>
                  <a:pt x="205916" y="256279"/>
                </a:lnTo>
                <a:lnTo>
                  <a:pt x="207764" y="252890"/>
                </a:lnTo>
                <a:lnTo>
                  <a:pt x="209715" y="249502"/>
                </a:lnTo>
                <a:lnTo>
                  <a:pt x="211101" y="245857"/>
                </a:lnTo>
                <a:lnTo>
                  <a:pt x="211923" y="241955"/>
                </a:lnTo>
                <a:lnTo>
                  <a:pt x="212847" y="237951"/>
                </a:lnTo>
                <a:lnTo>
                  <a:pt x="213309" y="234255"/>
                </a:lnTo>
                <a:lnTo>
                  <a:pt x="213309" y="230866"/>
                </a:lnTo>
                <a:lnTo>
                  <a:pt x="213309" y="113508"/>
                </a:lnTo>
                <a:lnTo>
                  <a:pt x="206994" y="73772"/>
                </a:lnTo>
                <a:lnTo>
                  <a:pt x="184335" y="40111"/>
                </a:lnTo>
                <a:lnTo>
                  <a:pt x="145061" y="23593"/>
                </a:lnTo>
                <a:lnTo>
                  <a:pt x="138149" y="23256"/>
                </a:lnTo>
                <a:lnTo>
                  <a:pt x="131238" y="23612"/>
                </a:lnTo>
                <a:lnTo>
                  <a:pt x="92138" y="39494"/>
                </a:lnTo>
                <a:lnTo>
                  <a:pt x="66870" y="71452"/>
                </a:lnTo>
                <a:lnTo>
                  <a:pt x="63144" y="90714"/>
                </a:lnTo>
                <a:lnTo>
                  <a:pt x="63144" y="230866"/>
                </a:lnTo>
                <a:lnTo>
                  <a:pt x="63144" y="234255"/>
                </a:lnTo>
                <a:lnTo>
                  <a:pt x="79932" y="265520"/>
                </a:lnTo>
                <a:lnTo>
                  <a:pt x="83321" y="265520"/>
                </a:lnTo>
                <a:lnTo>
                  <a:pt x="83321" y="271834"/>
                </a:lnTo>
                <a:lnTo>
                  <a:pt x="1231" y="271834"/>
                </a:lnTo>
                <a:lnTo>
                  <a:pt x="1231" y="265520"/>
                </a:lnTo>
                <a:lnTo>
                  <a:pt x="4209" y="265520"/>
                </a:lnTo>
                <a:lnTo>
                  <a:pt x="6930" y="264287"/>
                </a:lnTo>
                <a:lnTo>
                  <a:pt x="9394" y="261823"/>
                </a:lnTo>
                <a:lnTo>
                  <a:pt x="11960" y="259256"/>
                </a:lnTo>
                <a:lnTo>
                  <a:pt x="14168" y="256279"/>
                </a:lnTo>
                <a:lnTo>
                  <a:pt x="16017" y="252890"/>
                </a:lnTo>
                <a:lnTo>
                  <a:pt x="17967" y="249502"/>
                </a:lnTo>
                <a:lnTo>
                  <a:pt x="19353" y="245857"/>
                </a:lnTo>
                <a:lnTo>
                  <a:pt x="20175" y="241955"/>
                </a:lnTo>
                <a:lnTo>
                  <a:pt x="20997" y="237951"/>
                </a:lnTo>
                <a:lnTo>
                  <a:pt x="21408" y="234255"/>
                </a:lnTo>
                <a:lnTo>
                  <a:pt x="21408" y="230866"/>
                </a:lnTo>
                <a:lnTo>
                  <a:pt x="21408" y="56677"/>
                </a:lnTo>
                <a:lnTo>
                  <a:pt x="21408" y="49592"/>
                </a:lnTo>
                <a:lnTo>
                  <a:pt x="20381" y="42815"/>
                </a:lnTo>
                <a:lnTo>
                  <a:pt x="18327" y="36347"/>
                </a:lnTo>
                <a:lnTo>
                  <a:pt x="16273" y="29776"/>
                </a:lnTo>
                <a:lnTo>
                  <a:pt x="10164" y="26285"/>
                </a:lnTo>
                <a:lnTo>
                  <a:pt x="0" y="25874"/>
                </a:lnTo>
                <a:lnTo>
                  <a:pt x="0" y="20175"/>
                </a:lnTo>
                <a:lnTo>
                  <a:pt x="63144" y="0"/>
                </a:lnTo>
                <a:lnTo>
                  <a:pt x="63144" y="34653"/>
                </a:lnTo>
                <a:lnTo>
                  <a:pt x="66020" y="31264"/>
                </a:lnTo>
                <a:lnTo>
                  <a:pt x="91175" y="12321"/>
                </a:lnTo>
                <a:lnTo>
                  <a:pt x="97747" y="8727"/>
                </a:lnTo>
                <a:lnTo>
                  <a:pt x="135974" y="221"/>
                </a:lnTo>
                <a:lnTo>
                  <a:pt x="144464" y="0"/>
                </a:lnTo>
                <a:lnTo>
                  <a:pt x="158768" y="635"/>
                </a:lnTo>
                <a:lnTo>
                  <a:pt x="204905" y="15555"/>
                </a:lnTo>
                <a:lnTo>
                  <a:pt x="235188" y="44558"/>
                </a:lnTo>
                <a:lnTo>
                  <a:pt x="250897" y="81117"/>
                </a:lnTo>
                <a:lnTo>
                  <a:pt x="254276" y="109041"/>
                </a:lnTo>
                <a:lnTo>
                  <a:pt x="254276" y="2308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7" name="object 317"/>
          <p:cNvGrpSpPr/>
          <p:nvPr/>
        </p:nvGrpSpPr>
        <p:grpSpPr>
          <a:xfrm>
            <a:off x="14000370" y="4922688"/>
            <a:ext cx="107314" cy="387350"/>
            <a:chOff x="14000370" y="4922688"/>
            <a:chExt cx="107314" cy="387350"/>
          </a:xfrm>
        </p:grpSpPr>
        <p:sp>
          <p:nvSpPr>
            <p:cNvPr id="318" name="object 318"/>
            <p:cNvSpPr/>
            <p:nvPr/>
          </p:nvSpPr>
          <p:spPr>
            <a:xfrm>
              <a:off x="14012200" y="5025386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19" h="273050">
                  <a:moveTo>
                    <a:pt x="1385" y="272450"/>
                  </a:moveTo>
                  <a:lnTo>
                    <a:pt x="1385" y="266136"/>
                  </a:lnTo>
                  <a:lnTo>
                    <a:pt x="4671" y="266136"/>
                  </a:lnTo>
                  <a:lnTo>
                    <a:pt x="7598" y="264903"/>
                  </a:lnTo>
                  <a:lnTo>
                    <a:pt x="20175" y="242571"/>
                  </a:lnTo>
                  <a:lnTo>
                    <a:pt x="21099" y="238567"/>
                  </a:lnTo>
                  <a:lnTo>
                    <a:pt x="21562" y="234871"/>
                  </a:lnTo>
                  <a:lnTo>
                    <a:pt x="21562" y="231482"/>
                  </a:lnTo>
                  <a:lnTo>
                    <a:pt x="21562" y="56677"/>
                  </a:lnTo>
                  <a:lnTo>
                    <a:pt x="21562" y="49592"/>
                  </a:lnTo>
                  <a:lnTo>
                    <a:pt x="20484" y="42815"/>
                  </a:lnTo>
                  <a:lnTo>
                    <a:pt x="18327" y="36347"/>
                  </a:lnTo>
                  <a:lnTo>
                    <a:pt x="16274" y="29776"/>
                  </a:lnTo>
                  <a:lnTo>
                    <a:pt x="10165" y="26233"/>
                  </a:lnTo>
                  <a:lnTo>
                    <a:pt x="0" y="25720"/>
                  </a:lnTo>
                  <a:lnTo>
                    <a:pt x="0" y="20175"/>
                  </a:lnTo>
                  <a:lnTo>
                    <a:pt x="63146" y="0"/>
                  </a:lnTo>
                  <a:lnTo>
                    <a:pt x="63146" y="231482"/>
                  </a:lnTo>
                  <a:lnTo>
                    <a:pt x="63146" y="234871"/>
                  </a:lnTo>
                  <a:lnTo>
                    <a:pt x="79933" y="266136"/>
                  </a:lnTo>
                  <a:lnTo>
                    <a:pt x="83321" y="266136"/>
                  </a:lnTo>
                  <a:lnTo>
                    <a:pt x="83321" y="272450"/>
                  </a:lnTo>
                  <a:lnTo>
                    <a:pt x="1385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9" name="object 3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04837" y="4922688"/>
              <a:ext cx="83570" cy="82955"/>
            </a:xfrm>
            <a:prstGeom prst="rect">
              <a:avLst/>
            </a:prstGeom>
          </p:spPr>
        </p:pic>
      </p:grpSp>
      <p:grpSp>
        <p:nvGrpSpPr>
          <p:cNvPr id="320" name="object 320"/>
          <p:cNvGrpSpPr/>
          <p:nvPr/>
        </p:nvGrpSpPr>
        <p:grpSpPr>
          <a:xfrm>
            <a:off x="14161211" y="4908827"/>
            <a:ext cx="1073785" cy="405765"/>
            <a:chOff x="14161211" y="4908827"/>
            <a:chExt cx="1073785" cy="405765"/>
          </a:xfrm>
        </p:grpSpPr>
        <p:sp>
          <p:nvSpPr>
            <p:cNvPr id="321" name="object 321"/>
            <p:cNvSpPr/>
            <p:nvPr/>
          </p:nvSpPr>
          <p:spPr>
            <a:xfrm>
              <a:off x="14173041" y="5028467"/>
              <a:ext cx="524510" cy="274320"/>
            </a:xfrm>
            <a:custGeom>
              <a:avLst/>
              <a:gdLst/>
              <a:ahLst/>
              <a:cxnLst/>
              <a:rect l="l" t="t" r="r" b="b"/>
              <a:pathLst>
                <a:path w="524509" h="274320">
                  <a:moveTo>
                    <a:pt x="238566" y="246730"/>
                  </a:moveTo>
                  <a:lnTo>
                    <a:pt x="235178" y="246730"/>
                  </a:lnTo>
                  <a:lnTo>
                    <a:pt x="231996" y="247448"/>
                  </a:lnTo>
                  <a:lnTo>
                    <a:pt x="229018" y="248886"/>
                  </a:lnTo>
                  <a:lnTo>
                    <a:pt x="226143" y="250323"/>
                  </a:lnTo>
                  <a:lnTo>
                    <a:pt x="222806" y="252120"/>
                  </a:lnTo>
                  <a:lnTo>
                    <a:pt x="219007" y="254276"/>
                  </a:lnTo>
                  <a:lnTo>
                    <a:pt x="213261" y="257453"/>
                  </a:lnTo>
                  <a:lnTo>
                    <a:pt x="172879" y="272180"/>
                  </a:lnTo>
                  <a:lnTo>
                    <a:pt x="148930" y="273836"/>
                  </a:lnTo>
                  <a:lnTo>
                    <a:pt x="133134" y="273191"/>
                  </a:lnTo>
                  <a:lnTo>
                    <a:pt x="89327" y="263517"/>
                  </a:lnTo>
                  <a:lnTo>
                    <a:pt x="52450" y="243216"/>
                  </a:lnTo>
                  <a:lnTo>
                    <a:pt x="24372" y="214194"/>
                  </a:lnTo>
                  <a:lnTo>
                    <a:pt x="6237" y="178097"/>
                  </a:lnTo>
                  <a:lnTo>
                    <a:pt x="0" y="136918"/>
                  </a:lnTo>
                  <a:lnTo>
                    <a:pt x="606" y="123519"/>
                  </a:lnTo>
                  <a:lnTo>
                    <a:pt x="9702" y="85169"/>
                  </a:lnTo>
                  <a:lnTo>
                    <a:pt x="29252" y="51411"/>
                  </a:lnTo>
                  <a:lnTo>
                    <a:pt x="58333" y="24565"/>
                  </a:lnTo>
                  <a:lnTo>
                    <a:pt x="96864" y="6410"/>
                  </a:lnTo>
                  <a:lnTo>
                    <a:pt x="143848" y="0"/>
                  </a:lnTo>
                  <a:lnTo>
                    <a:pt x="154995" y="336"/>
                  </a:lnTo>
                  <a:lnTo>
                    <a:pt x="195135" y="10665"/>
                  </a:lnTo>
                  <a:lnTo>
                    <a:pt x="210176" y="17865"/>
                  </a:lnTo>
                  <a:lnTo>
                    <a:pt x="213821" y="19559"/>
                  </a:lnTo>
                  <a:lnTo>
                    <a:pt x="217313" y="20791"/>
                  </a:lnTo>
                  <a:lnTo>
                    <a:pt x="220907" y="22023"/>
                  </a:lnTo>
                  <a:lnTo>
                    <a:pt x="224603" y="22639"/>
                  </a:lnTo>
                  <a:lnTo>
                    <a:pt x="228402" y="22639"/>
                  </a:lnTo>
                  <a:lnTo>
                    <a:pt x="228402" y="70692"/>
                  </a:lnTo>
                  <a:lnTo>
                    <a:pt x="222087" y="70692"/>
                  </a:lnTo>
                  <a:lnTo>
                    <a:pt x="220034" y="62683"/>
                  </a:lnTo>
                  <a:lnTo>
                    <a:pt x="216235" y="55650"/>
                  </a:lnTo>
                  <a:lnTo>
                    <a:pt x="210690" y="49592"/>
                  </a:lnTo>
                  <a:lnTo>
                    <a:pt x="205249" y="43431"/>
                  </a:lnTo>
                  <a:lnTo>
                    <a:pt x="198934" y="38246"/>
                  </a:lnTo>
                  <a:lnTo>
                    <a:pt x="191746" y="34036"/>
                  </a:lnTo>
                  <a:lnTo>
                    <a:pt x="184662" y="29827"/>
                  </a:lnTo>
                  <a:lnTo>
                    <a:pt x="176910" y="26695"/>
                  </a:lnTo>
                  <a:lnTo>
                    <a:pt x="168490" y="24642"/>
                  </a:lnTo>
                  <a:lnTo>
                    <a:pt x="160071" y="22486"/>
                  </a:lnTo>
                  <a:lnTo>
                    <a:pt x="151857" y="21407"/>
                  </a:lnTo>
                  <a:lnTo>
                    <a:pt x="143848" y="21407"/>
                  </a:lnTo>
                  <a:lnTo>
                    <a:pt x="131306" y="21985"/>
                  </a:lnTo>
                  <a:lnTo>
                    <a:pt x="89068" y="35557"/>
                  </a:lnTo>
                  <a:lnTo>
                    <a:pt x="60372" y="62327"/>
                  </a:lnTo>
                  <a:lnTo>
                    <a:pt x="44672" y="97885"/>
                  </a:lnTo>
                  <a:lnTo>
                    <a:pt x="41120" y="127369"/>
                  </a:lnTo>
                  <a:lnTo>
                    <a:pt x="41592" y="139016"/>
                  </a:lnTo>
                  <a:lnTo>
                    <a:pt x="52855" y="184142"/>
                  </a:lnTo>
                  <a:lnTo>
                    <a:pt x="77843" y="221664"/>
                  </a:lnTo>
                  <a:lnTo>
                    <a:pt x="115134" y="246297"/>
                  </a:lnTo>
                  <a:lnTo>
                    <a:pt x="150162" y="252274"/>
                  </a:lnTo>
                  <a:lnTo>
                    <a:pt x="158835" y="251966"/>
                  </a:lnTo>
                  <a:lnTo>
                    <a:pt x="196444" y="241493"/>
                  </a:lnTo>
                  <a:lnTo>
                    <a:pt x="228916" y="209510"/>
                  </a:lnTo>
                  <a:lnTo>
                    <a:pt x="232252" y="197445"/>
                  </a:lnTo>
                  <a:lnTo>
                    <a:pt x="238566" y="197445"/>
                  </a:lnTo>
                  <a:lnTo>
                    <a:pt x="238566" y="246730"/>
                  </a:lnTo>
                  <a:close/>
                </a:path>
                <a:path w="524509" h="274320">
                  <a:moveTo>
                    <a:pt x="463113" y="269370"/>
                  </a:moveTo>
                  <a:lnTo>
                    <a:pt x="463113" y="237181"/>
                  </a:lnTo>
                  <a:lnTo>
                    <a:pt x="459880" y="240415"/>
                  </a:lnTo>
                  <a:lnTo>
                    <a:pt x="451727" y="247846"/>
                  </a:lnTo>
                  <a:lnTo>
                    <a:pt x="412905" y="268898"/>
                  </a:lnTo>
                  <a:lnTo>
                    <a:pt x="374093" y="273836"/>
                  </a:lnTo>
                  <a:lnTo>
                    <a:pt x="363466" y="273518"/>
                  </a:lnTo>
                  <a:lnTo>
                    <a:pt x="321883" y="262670"/>
                  </a:lnTo>
                  <a:lnTo>
                    <a:pt x="295547" y="233484"/>
                  </a:lnTo>
                  <a:lnTo>
                    <a:pt x="290772" y="208226"/>
                  </a:lnTo>
                  <a:lnTo>
                    <a:pt x="291504" y="197773"/>
                  </a:lnTo>
                  <a:lnTo>
                    <a:pt x="308975" y="162349"/>
                  </a:lnTo>
                  <a:lnTo>
                    <a:pt x="347892" y="135204"/>
                  </a:lnTo>
                  <a:lnTo>
                    <a:pt x="390111" y="118282"/>
                  </a:lnTo>
                  <a:lnTo>
                    <a:pt x="443130" y="102833"/>
                  </a:lnTo>
                  <a:lnTo>
                    <a:pt x="463113" y="97798"/>
                  </a:lnTo>
                  <a:lnTo>
                    <a:pt x="461958" y="86074"/>
                  </a:lnTo>
                  <a:lnTo>
                    <a:pt x="443361" y="44625"/>
                  </a:lnTo>
                  <a:lnTo>
                    <a:pt x="406898" y="23102"/>
                  </a:lnTo>
                  <a:lnTo>
                    <a:pt x="390522" y="20175"/>
                  </a:lnTo>
                  <a:lnTo>
                    <a:pt x="384259" y="20175"/>
                  </a:lnTo>
                  <a:lnTo>
                    <a:pt x="340108" y="32958"/>
                  </a:lnTo>
                  <a:lnTo>
                    <a:pt x="334050" y="38195"/>
                  </a:lnTo>
                  <a:lnTo>
                    <a:pt x="327992" y="43431"/>
                  </a:lnTo>
                  <a:lnTo>
                    <a:pt x="322859" y="49130"/>
                  </a:lnTo>
                  <a:lnTo>
                    <a:pt x="318649" y="55290"/>
                  </a:lnTo>
                  <a:lnTo>
                    <a:pt x="314438" y="61348"/>
                  </a:lnTo>
                  <a:lnTo>
                    <a:pt x="311050" y="67098"/>
                  </a:lnTo>
                  <a:lnTo>
                    <a:pt x="308484" y="72540"/>
                  </a:lnTo>
                  <a:lnTo>
                    <a:pt x="302786" y="72540"/>
                  </a:lnTo>
                  <a:lnTo>
                    <a:pt x="302786" y="26490"/>
                  </a:lnTo>
                  <a:lnTo>
                    <a:pt x="306174" y="26079"/>
                  </a:lnTo>
                  <a:lnTo>
                    <a:pt x="309305" y="25052"/>
                  </a:lnTo>
                  <a:lnTo>
                    <a:pt x="312180" y="23410"/>
                  </a:lnTo>
                  <a:lnTo>
                    <a:pt x="315158" y="21664"/>
                  </a:lnTo>
                  <a:lnTo>
                    <a:pt x="318751" y="19970"/>
                  </a:lnTo>
                  <a:lnTo>
                    <a:pt x="348835" y="7238"/>
                  </a:lnTo>
                  <a:lnTo>
                    <a:pt x="357893" y="4071"/>
                  </a:lnTo>
                  <a:lnTo>
                    <a:pt x="368588" y="1809"/>
                  </a:lnTo>
                  <a:lnTo>
                    <a:pt x="380919" y="452"/>
                  </a:lnTo>
                  <a:lnTo>
                    <a:pt x="394886" y="0"/>
                  </a:lnTo>
                  <a:lnTo>
                    <a:pt x="411452" y="558"/>
                  </a:lnTo>
                  <a:lnTo>
                    <a:pt x="451100" y="8932"/>
                  </a:lnTo>
                  <a:lnTo>
                    <a:pt x="484213" y="32188"/>
                  </a:lnTo>
                  <a:lnTo>
                    <a:pt x="501299" y="74677"/>
                  </a:lnTo>
                  <a:lnTo>
                    <a:pt x="503465" y="103497"/>
                  </a:lnTo>
                  <a:lnTo>
                    <a:pt x="503465" y="228402"/>
                  </a:lnTo>
                  <a:lnTo>
                    <a:pt x="503465" y="236821"/>
                  </a:lnTo>
                  <a:lnTo>
                    <a:pt x="505365" y="244727"/>
                  </a:lnTo>
                  <a:lnTo>
                    <a:pt x="509164" y="252120"/>
                  </a:lnTo>
                  <a:lnTo>
                    <a:pt x="512962" y="259410"/>
                  </a:lnTo>
                  <a:lnTo>
                    <a:pt x="517993" y="263055"/>
                  </a:lnTo>
                  <a:lnTo>
                    <a:pt x="524257" y="263055"/>
                  </a:lnTo>
                  <a:lnTo>
                    <a:pt x="524257" y="269370"/>
                  </a:lnTo>
                  <a:lnTo>
                    <a:pt x="463113" y="26937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2" name="object 3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492490" y="5135843"/>
              <a:ext cx="155494" cy="154263"/>
            </a:xfrm>
            <a:prstGeom prst="rect">
              <a:avLst/>
            </a:prstGeom>
          </p:spPr>
        </p:pic>
        <p:sp>
          <p:nvSpPr>
            <p:cNvPr id="323" name="object 323"/>
            <p:cNvSpPr/>
            <p:nvPr/>
          </p:nvSpPr>
          <p:spPr>
            <a:xfrm>
              <a:off x="14758438" y="4920657"/>
              <a:ext cx="464820" cy="382270"/>
            </a:xfrm>
            <a:custGeom>
              <a:avLst/>
              <a:gdLst/>
              <a:ahLst/>
              <a:cxnLst/>
              <a:rect l="l" t="t" r="r" b="b"/>
              <a:pathLst>
                <a:path w="464819" h="382270">
                  <a:moveTo>
                    <a:pt x="77006" y="133684"/>
                  </a:moveTo>
                  <a:lnTo>
                    <a:pt x="77006" y="285695"/>
                  </a:lnTo>
                  <a:lnTo>
                    <a:pt x="77045" y="293733"/>
                  </a:lnTo>
                  <a:lnTo>
                    <a:pt x="80703" y="337444"/>
                  </a:lnTo>
                  <a:lnTo>
                    <a:pt x="96309" y="355771"/>
                  </a:lnTo>
                  <a:lnTo>
                    <a:pt x="102264" y="355771"/>
                  </a:lnTo>
                  <a:lnTo>
                    <a:pt x="136648" y="329242"/>
                  </a:lnTo>
                  <a:lnTo>
                    <a:pt x="142000" y="312802"/>
                  </a:lnTo>
                  <a:lnTo>
                    <a:pt x="147544" y="312802"/>
                  </a:lnTo>
                  <a:lnTo>
                    <a:pt x="147544" y="358852"/>
                  </a:lnTo>
                  <a:lnTo>
                    <a:pt x="143848" y="358852"/>
                  </a:lnTo>
                  <a:lnTo>
                    <a:pt x="140716" y="360135"/>
                  </a:lnTo>
                  <a:lnTo>
                    <a:pt x="105084" y="376862"/>
                  </a:lnTo>
                  <a:lnTo>
                    <a:pt x="96566" y="377179"/>
                  </a:lnTo>
                  <a:lnTo>
                    <a:pt x="85804" y="376631"/>
                  </a:lnTo>
                  <a:lnTo>
                    <a:pt x="50246" y="358082"/>
                  </a:lnTo>
                  <a:lnTo>
                    <a:pt x="37011" y="321542"/>
                  </a:lnTo>
                  <a:lnTo>
                    <a:pt x="35268" y="276916"/>
                  </a:lnTo>
                  <a:lnTo>
                    <a:pt x="35268" y="133684"/>
                  </a:lnTo>
                  <a:lnTo>
                    <a:pt x="0" y="133684"/>
                  </a:lnTo>
                  <a:lnTo>
                    <a:pt x="0" y="112276"/>
                  </a:lnTo>
                  <a:lnTo>
                    <a:pt x="35268" y="112276"/>
                  </a:lnTo>
                  <a:lnTo>
                    <a:pt x="35268" y="56061"/>
                  </a:lnTo>
                  <a:lnTo>
                    <a:pt x="35268" y="48976"/>
                  </a:lnTo>
                  <a:lnTo>
                    <a:pt x="34344" y="42405"/>
                  </a:lnTo>
                  <a:lnTo>
                    <a:pt x="32496" y="36347"/>
                  </a:lnTo>
                  <a:lnTo>
                    <a:pt x="30648" y="30186"/>
                  </a:lnTo>
                  <a:lnTo>
                    <a:pt x="24435" y="26900"/>
                  </a:lnTo>
                  <a:lnTo>
                    <a:pt x="13860" y="26490"/>
                  </a:lnTo>
                  <a:lnTo>
                    <a:pt x="13860" y="20175"/>
                  </a:lnTo>
                  <a:lnTo>
                    <a:pt x="77006" y="0"/>
                  </a:lnTo>
                  <a:lnTo>
                    <a:pt x="77006" y="112276"/>
                  </a:lnTo>
                  <a:lnTo>
                    <a:pt x="147544" y="112276"/>
                  </a:lnTo>
                  <a:lnTo>
                    <a:pt x="147544" y="133684"/>
                  </a:lnTo>
                  <a:lnTo>
                    <a:pt x="77006" y="133684"/>
                  </a:lnTo>
                  <a:close/>
                </a:path>
                <a:path w="464819" h="382270">
                  <a:moveTo>
                    <a:pt x="245432" y="249810"/>
                  </a:moveTo>
                  <a:lnTo>
                    <a:pt x="256058" y="291702"/>
                  </a:lnTo>
                  <a:lnTo>
                    <a:pt x="277774" y="326817"/>
                  </a:lnTo>
                  <a:lnTo>
                    <a:pt x="311042" y="350997"/>
                  </a:lnTo>
                  <a:lnTo>
                    <a:pt x="356322" y="360084"/>
                  </a:lnTo>
                  <a:lnTo>
                    <a:pt x="363416" y="359834"/>
                  </a:lnTo>
                  <a:lnTo>
                    <a:pt x="400601" y="351074"/>
                  </a:lnTo>
                  <a:lnTo>
                    <a:pt x="438103" y="325739"/>
                  </a:lnTo>
                  <a:lnTo>
                    <a:pt x="452272" y="300788"/>
                  </a:lnTo>
                  <a:lnTo>
                    <a:pt x="457970" y="300788"/>
                  </a:lnTo>
                  <a:lnTo>
                    <a:pt x="457970" y="348225"/>
                  </a:lnTo>
                  <a:lnTo>
                    <a:pt x="455404" y="348225"/>
                  </a:lnTo>
                  <a:lnTo>
                    <a:pt x="452529" y="349046"/>
                  </a:lnTo>
                  <a:lnTo>
                    <a:pt x="449346" y="350689"/>
                  </a:lnTo>
                  <a:lnTo>
                    <a:pt x="446266" y="352332"/>
                  </a:lnTo>
                  <a:lnTo>
                    <a:pt x="442621" y="354437"/>
                  </a:lnTo>
                  <a:lnTo>
                    <a:pt x="438411" y="357004"/>
                  </a:lnTo>
                  <a:lnTo>
                    <a:pt x="431548" y="360844"/>
                  </a:lnTo>
                  <a:lnTo>
                    <a:pt x="392794" y="376881"/>
                  </a:lnTo>
                  <a:lnTo>
                    <a:pt x="347543" y="381646"/>
                  </a:lnTo>
                  <a:lnTo>
                    <a:pt x="333547" y="381136"/>
                  </a:lnTo>
                  <a:lnTo>
                    <a:pt x="293638" y="373483"/>
                  </a:lnTo>
                  <a:lnTo>
                    <a:pt x="258668" y="356156"/>
                  </a:lnTo>
                  <a:lnTo>
                    <a:pt x="230916" y="328780"/>
                  </a:lnTo>
                  <a:lnTo>
                    <a:pt x="212193" y="290758"/>
                  </a:lnTo>
                  <a:lnTo>
                    <a:pt x="205696" y="241493"/>
                  </a:lnTo>
                  <a:lnTo>
                    <a:pt x="206187" y="229827"/>
                  </a:lnTo>
                  <a:lnTo>
                    <a:pt x="217988" y="182650"/>
                  </a:lnTo>
                  <a:lnTo>
                    <a:pt x="246077" y="141914"/>
                  </a:lnTo>
                  <a:lnTo>
                    <a:pt x="278852" y="119822"/>
                  </a:lnTo>
                  <a:lnTo>
                    <a:pt x="322371" y="108560"/>
                  </a:lnTo>
                  <a:lnTo>
                    <a:pt x="339380" y="107809"/>
                  </a:lnTo>
                  <a:lnTo>
                    <a:pt x="354666" y="108483"/>
                  </a:lnTo>
                  <a:lnTo>
                    <a:pt x="394517" y="118590"/>
                  </a:lnTo>
                  <a:lnTo>
                    <a:pt x="433637" y="148161"/>
                  </a:lnTo>
                  <a:lnTo>
                    <a:pt x="456739" y="192979"/>
                  </a:lnTo>
                  <a:lnTo>
                    <a:pt x="463813" y="234649"/>
                  </a:lnTo>
                  <a:lnTo>
                    <a:pt x="464285" y="249810"/>
                  </a:lnTo>
                  <a:lnTo>
                    <a:pt x="245432" y="24981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4" name="object 3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992041" y="5037428"/>
              <a:ext cx="203393" cy="122074"/>
            </a:xfrm>
            <a:prstGeom prst="rect">
              <a:avLst/>
            </a:prstGeom>
          </p:spPr>
        </p:pic>
      </p:grpSp>
      <p:grpSp>
        <p:nvGrpSpPr>
          <p:cNvPr id="325" name="object 325"/>
          <p:cNvGrpSpPr/>
          <p:nvPr/>
        </p:nvGrpSpPr>
        <p:grpSpPr>
          <a:xfrm>
            <a:off x="15437887" y="4922688"/>
            <a:ext cx="576580" cy="392430"/>
            <a:chOff x="15437887" y="4922688"/>
            <a:chExt cx="576580" cy="392430"/>
          </a:xfrm>
        </p:grpSpPr>
        <p:sp>
          <p:nvSpPr>
            <p:cNvPr id="326" name="object 326"/>
            <p:cNvSpPr/>
            <p:nvPr/>
          </p:nvSpPr>
          <p:spPr>
            <a:xfrm>
              <a:off x="15449717" y="5025386"/>
              <a:ext cx="553085" cy="278130"/>
            </a:xfrm>
            <a:custGeom>
              <a:avLst/>
              <a:gdLst/>
              <a:ahLst/>
              <a:cxnLst/>
              <a:rect l="l" t="t" r="r" b="b"/>
              <a:pathLst>
                <a:path w="553084" h="278129">
                  <a:moveTo>
                    <a:pt x="407520" y="13861"/>
                  </a:moveTo>
                  <a:lnTo>
                    <a:pt x="399922" y="13861"/>
                  </a:lnTo>
                  <a:lnTo>
                    <a:pt x="394121" y="15966"/>
                  </a:lnTo>
                  <a:lnTo>
                    <a:pt x="283846" y="277533"/>
                  </a:lnTo>
                  <a:lnTo>
                    <a:pt x="202527" y="78085"/>
                  </a:lnTo>
                  <a:lnTo>
                    <a:pt x="121823" y="276916"/>
                  </a:lnTo>
                  <a:lnTo>
                    <a:pt x="28337" y="46050"/>
                  </a:lnTo>
                  <a:lnTo>
                    <a:pt x="25462" y="38862"/>
                  </a:lnTo>
                  <a:lnTo>
                    <a:pt x="21818" y="31726"/>
                  </a:lnTo>
                  <a:lnTo>
                    <a:pt x="17403" y="24642"/>
                  </a:lnTo>
                  <a:lnTo>
                    <a:pt x="12988" y="17455"/>
                  </a:lnTo>
                  <a:lnTo>
                    <a:pt x="7186" y="13861"/>
                  </a:lnTo>
                  <a:lnTo>
                    <a:pt x="0" y="13861"/>
                  </a:lnTo>
                  <a:lnTo>
                    <a:pt x="0" y="7546"/>
                  </a:lnTo>
                  <a:lnTo>
                    <a:pt x="86401" y="7546"/>
                  </a:lnTo>
                  <a:lnTo>
                    <a:pt x="86401" y="13861"/>
                  </a:lnTo>
                  <a:lnTo>
                    <a:pt x="83526" y="13861"/>
                  </a:lnTo>
                  <a:lnTo>
                    <a:pt x="79881" y="15247"/>
                  </a:lnTo>
                  <a:lnTo>
                    <a:pt x="75466" y="18019"/>
                  </a:lnTo>
                  <a:lnTo>
                    <a:pt x="71051" y="20689"/>
                  </a:lnTo>
                  <a:lnTo>
                    <a:pt x="68843" y="25155"/>
                  </a:lnTo>
                  <a:lnTo>
                    <a:pt x="68843" y="31418"/>
                  </a:lnTo>
                  <a:lnTo>
                    <a:pt x="68843" y="32342"/>
                  </a:lnTo>
                  <a:lnTo>
                    <a:pt x="69151" y="34191"/>
                  </a:lnTo>
                  <a:lnTo>
                    <a:pt x="133837" y="196675"/>
                  </a:lnTo>
                  <a:lnTo>
                    <a:pt x="213309" y="615"/>
                  </a:lnTo>
                  <a:lnTo>
                    <a:pt x="293395" y="196675"/>
                  </a:lnTo>
                  <a:lnTo>
                    <a:pt x="355771" y="41583"/>
                  </a:lnTo>
                  <a:lnTo>
                    <a:pt x="357928" y="35217"/>
                  </a:lnTo>
                  <a:lnTo>
                    <a:pt x="359005" y="30802"/>
                  </a:lnTo>
                  <a:lnTo>
                    <a:pt x="359005" y="28338"/>
                  </a:lnTo>
                  <a:lnTo>
                    <a:pt x="359005" y="24950"/>
                  </a:lnTo>
                  <a:lnTo>
                    <a:pt x="357928" y="21818"/>
                  </a:lnTo>
                  <a:lnTo>
                    <a:pt x="355771" y="18943"/>
                  </a:lnTo>
                  <a:lnTo>
                    <a:pt x="353717" y="15966"/>
                  </a:lnTo>
                  <a:lnTo>
                    <a:pt x="350175" y="14272"/>
                  </a:lnTo>
                  <a:lnTo>
                    <a:pt x="345144" y="13861"/>
                  </a:lnTo>
                  <a:lnTo>
                    <a:pt x="345144" y="7546"/>
                  </a:lnTo>
                  <a:lnTo>
                    <a:pt x="407520" y="7546"/>
                  </a:lnTo>
                  <a:lnTo>
                    <a:pt x="407520" y="13861"/>
                  </a:lnTo>
                  <a:close/>
                </a:path>
                <a:path w="553084" h="278129">
                  <a:moveTo>
                    <a:pt x="470611" y="272450"/>
                  </a:moveTo>
                  <a:lnTo>
                    <a:pt x="470611" y="266136"/>
                  </a:lnTo>
                  <a:lnTo>
                    <a:pt x="473897" y="266136"/>
                  </a:lnTo>
                  <a:lnTo>
                    <a:pt x="476824" y="264903"/>
                  </a:lnTo>
                  <a:lnTo>
                    <a:pt x="489401" y="242571"/>
                  </a:lnTo>
                  <a:lnTo>
                    <a:pt x="490325" y="238567"/>
                  </a:lnTo>
                  <a:lnTo>
                    <a:pt x="490788" y="234871"/>
                  </a:lnTo>
                  <a:lnTo>
                    <a:pt x="490788" y="231482"/>
                  </a:lnTo>
                  <a:lnTo>
                    <a:pt x="490788" y="56677"/>
                  </a:lnTo>
                  <a:lnTo>
                    <a:pt x="490788" y="49592"/>
                  </a:lnTo>
                  <a:lnTo>
                    <a:pt x="489710" y="42815"/>
                  </a:lnTo>
                  <a:lnTo>
                    <a:pt x="487553" y="36347"/>
                  </a:lnTo>
                  <a:lnTo>
                    <a:pt x="485500" y="29776"/>
                  </a:lnTo>
                  <a:lnTo>
                    <a:pt x="479391" y="26233"/>
                  </a:lnTo>
                  <a:lnTo>
                    <a:pt x="469225" y="25720"/>
                  </a:lnTo>
                  <a:lnTo>
                    <a:pt x="469225" y="20175"/>
                  </a:lnTo>
                  <a:lnTo>
                    <a:pt x="532372" y="0"/>
                  </a:lnTo>
                  <a:lnTo>
                    <a:pt x="532372" y="231482"/>
                  </a:lnTo>
                  <a:lnTo>
                    <a:pt x="532372" y="234871"/>
                  </a:lnTo>
                  <a:lnTo>
                    <a:pt x="549159" y="266136"/>
                  </a:lnTo>
                  <a:lnTo>
                    <a:pt x="552547" y="266136"/>
                  </a:lnTo>
                  <a:lnTo>
                    <a:pt x="552547" y="272450"/>
                  </a:lnTo>
                  <a:lnTo>
                    <a:pt x="470611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7" name="object 3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911580" y="4922688"/>
              <a:ext cx="83570" cy="82955"/>
            </a:xfrm>
            <a:prstGeom prst="rect">
              <a:avLst/>
            </a:prstGeom>
          </p:spPr>
        </p:pic>
      </p:grpSp>
      <p:sp>
        <p:nvSpPr>
          <p:cNvPr id="328" name="object 328"/>
          <p:cNvSpPr/>
          <p:nvPr/>
        </p:nvSpPr>
        <p:spPr>
          <a:xfrm>
            <a:off x="16070389" y="4878303"/>
            <a:ext cx="484505" cy="419734"/>
          </a:xfrm>
          <a:custGeom>
            <a:avLst/>
            <a:gdLst/>
            <a:ahLst/>
            <a:cxnLst/>
            <a:rect l="l" t="t" r="r" b="b"/>
            <a:pathLst>
              <a:path w="484505" h="419735">
                <a:moveTo>
                  <a:pt x="77006" y="176037"/>
                </a:moveTo>
                <a:lnTo>
                  <a:pt x="77006" y="328049"/>
                </a:lnTo>
                <a:lnTo>
                  <a:pt x="77045" y="336087"/>
                </a:lnTo>
                <a:lnTo>
                  <a:pt x="80703" y="379798"/>
                </a:lnTo>
                <a:lnTo>
                  <a:pt x="96309" y="398125"/>
                </a:lnTo>
                <a:lnTo>
                  <a:pt x="102264" y="398125"/>
                </a:lnTo>
                <a:lnTo>
                  <a:pt x="136648" y="371596"/>
                </a:lnTo>
                <a:lnTo>
                  <a:pt x="142000" y="355155"/>
                </a:lnTo>
                <a:lnTo>
                  <a:pt x="147544" y="355155"/>
                </a:lnTo>
                <a:lnTo>
                  <a:pt x="147544" y="401206"/>
                </a:lnTo>
                <a:lnTo>
                  <a:pt x="143848" y="401206"/>
                </a:lnTo>
                <a:lnTo>
                  <a:pt x="140717" y="402489"/>
                </a:lnTo>
                <a:lnTo>
                  <a:pt x="105084" y="419215"/>
                </a:lnTo>
                <a:lnTo>
                  <a:pt x="96566" y="419533"/>
                </a:lnTo>
                <a:lnTo>
                  <a:pt x="85804" y="418984"/>
                </a:lnTo>
                <a:lnTo>
                  <a:pt x="50246" y="400435"/>
                </a:lnTo>
                <a:lnTo>
                  <a:pt x="37011" y="363896"/>
                </a:lnTo>
                <a:lnTo>
                  <a:pt x="35268" y="319270"/>
                </a:lnTo>
                <a:lnTo>
                  <a:pt x="35268" y="176037"/>
                </a:lnTo>
                <a:lnTo>
                  <a:pt x="0" y="176037"/>
                </a:lnTo>
                <a:lnTo>
                  <a:pt x="0" y="154629"/>
                </a:lnTo>
                <a:lnTo>
                  <a:pt x="35268" y="154629"/>
                </a:lnTo>
                <a:lnTo>
                  <a:pt x="35268" y="98414"/>
                </a:lnTo>
                <a:lnTo>
                  <a:pt x="35268" y="91330"/>
                </a:lnTo>
                <a:lnTo>
                  <a:pt x="34344" y="84759"/>
                </a:lnTo>
                <a:lnTo>
                  <a:pt x="32496" y="78700"/>
                </a:lnTo>
                <a:lnTo>
                  <a:pt x="30648" y="72540"/>
                </a:lnTo>
                <a:lnTo>
                  <a:pt x="24435" y="69254"/>
                </a:lnTo>
                <a:lnTo>
                  <a:pt x="13860" y="68844"/>
                </a:lnTo>
                <a:lnTo>
                  <a:pt x="13860" y="62529"/>
                </a:lnTo>
                <a:lnTo>
                  <a:pt x="77006" y="42353"/>
                </a:lnTo>
                <a:lnTo>
                  <a:pt x="77006" y="154629"/>
                </a:lnTo>
                <a:lnTo>
                  <a:pt x="147544" y="154629"/>
                </a:lnTo>
                <a:lnTo>
                  <a:pt x="147544" y="176037"/>
                </a:lnTo>
                <a:lnTo>
                  <a:pt x="77006" y="176037"/>
                </a:lnTo>
                <a:close/>
              </a:path>
              <a:path w="484505" h="419735">
                <a:moveTo>
                  <a:pt x="464285" y="378566"/>
                </a:moveTo>
                <a:lnTo>
                  <a:pt x="464285" y="381954"/>
                </a:lnTo>
                <a:lnTo>
                  <a:pt x="464696" y="385650"/>
                </a:lnTo>
                <a:lnTo>
                  <a:pt x="481072" y="413219"/>
                </a:lnTo>
                <a:lnTo>
                  <a:pt x="484462" y="413219"/>
                </a:lnTo>
                <a:lnTo>
                  <a:pt x="484462" y="419533"/>
                </a:lnTo>
                <a:lnTo>
                  <a:pt x="403142" y="419533"/>
                </a:lnTo>
                <a:lnTo>
                  <a:pt x="403142" y="413219"/>
                </a:lnTo>
                <a:lnTo>
                  <a:pt x="406018" y="413219"/>
                </a:lnTo>
                <a:lnTo>
                  <a:pt x="408687" y="411986"/>
                </a:lnTo>
                <a:lnTo>
                  <a:pt x="411151" y="409522"/>
                </a:lnTo>
                <a:lnTo>
                  <a:pt x="413717" y="406955"/>
                </a:lnTo>
                <a:lnTo>
                  <a:pt x="415925" y="403978"/>
                </a:lnTo>
                <a:lnTo>
                  <a:pt x="417773" y="400590"/>
                </a:lnTo>
                <a:lnTo>
                  <a:pt x="419723" y="397201"/>
                </a:lnTo>
                <a:lnTo>
                  <a:pt x="421109" y="393556"/>
                </a:lnTo>
                <a:lnTo>
                  <a:pt x="421932" y="389654"/>
                </a:lnTo>
                <a:lnTo>
                  <a:pt x="422856" y="385650"/>
                </a:lnTo>
                <a:lnTo>
                  <a:pt x="423318" y="381954"/>
                </a:lnTo>
                <a:lnTo>
                  <a:pt x="423318" y="378566"/>
                </a:lnTo>
                <a:lnTo>
                  <a:pt x="423318" y="261207"/>
                </a:lnTo>
                <a:lnTo>
                  <a:pt x="417003" y="221471"/>
                </a:lnTo>
                <a:lnTo>
                  <a:pt x="394344" y="187810"/>
                </a:lnTo>
                <a:lnTo>
                  <a:pt x="355070" y="171292"/>
                </a:lnTo>
                <a:lnTo>
                  <a:pt x="348158" y="170955"/>
                </a:lnTo>
                <a:lnTo>
                  <a:pt x="341248" y="171292"/>
                </a:lnTo>
                <a:lnTo>
                  <a:pt x="302148" y="186770"/>
                </a:lnTo>
                <a:lnTo>
                  <a:pt x="276879" y="221182"/>
                </a:lnTo>
                <a:lnTo>
                  <a:pt x="273154" y="244111"/>
                </a:lnTo>
                <a:lnTo>
                  <a:pt x="273154" y="378566"/>
                </a:lnTo>
                <a:lnTo>
                  <a:pt x="273154" y="381954"/>
                </a:lnTo>
                <a:lnTo>
                  <a:pt x="289941" y="413219"/>
                </a:lnTo>
                <a:lnTo>
                  <a:pt x="293330" y="413219"/>
                </a:lnTo>
                <a:lnTo>
                  <a:pt x="293330" y="419533"/>
                </a:lnTo>
                <a:lnTo>
                  <a:pt x="211240" y="419533"/>
                </a:lnTo>
                <a:lnTo>
                  <a:pt x="211240" y="413219"/>
                </a:lnTo>
                <a:lnTo>
                  <a:pt x="214218" y="413219"/>
                </a:lnTo>
                <a:lnTo>
                  <a:pt x="216940" y="411986"/>
                </a:lnTo>
                <a:lnTo>
                  <a:pt x="219403" y="409522"/>
                </a:lnTo>
                <a:lnTo>
                  <a:pt x="221970" y="406955"/>
                </a:lnTo>
                <a:lnTo>
                  <a:pt x="224178" y="403978"/>
                </a:lnTo>
                <a:lnTo>
                  <a:pt x="226026" y="400590"/>
                </a:lnTo>
                <a:lnTo>
                  <a:pt x="227976" y="397201"/>
                </a:lnTo>
                <a:lnTo>
                  <a:pt x="229362" y="393556"/>
                </a:lnTo>
                <a:lnTo>
                  <a:pt x="230184" y="389654"/>
                </a:lnTo>
                <a:lnTo>
                  <a:pt x="231006" y="385650"/>
                </a:lnTo>
                <a:lnTo>
                  <a:pt x="231417" y="381954"/>
                </a:lnTo>
                <a:lnTo>
                  <a:pt x="231417" y="378566"/>
                </a:lnTo>
                <a:lnTo>
                  <a:pt x="231417" y="56214"/>
                </a:lnTo>
                <a:lnTo>
                  <a:pt x="231417" y="49027"/>
                </a:lnTo>
                <a:lnTo>
                  <a:pt x="230390" y="42302"/>
                </a:lnTo>
                <a:lnTo>
                  <a:pt x="228337" y="36039"/>
                </a:lnTo>
                <a:lnTo>
                  <a:pt x="226282" y="29673"/>
                </a:lnTo>
                <a:lnTo>
                  <a:pt x="220173" y="26284"/>
                </a:lnTo>
                <a:lnTo>
                  <a:pt x="210009" y="25874"/>
                </a:lnTo>
                <a:lnTo>
                  <a:pt x="210009" y="19559"/>
                </a:lnTo>
                <a:lnTo>
                  <a:pt x="273154" y="0"/>
                </a:lnTo>
                <a:lnTo>
                  <a:pt x="273154" y="182352"/>
                </a:lnTo>
                <a:lnTo>
                  <a:pt x="276029" y="178964"/>
                </a:lnTo>
                <a:lnTo>
                  <a:pt x="301185" y="160020"/>
                </a:lnTo>
                <a:lnTo>
                  <a:pt x="307756" y="156426"/>
                </a:lnTo>
                <a:lnTo>
                  <a:pt x="345983" y="147920"/>
                </a:lnTo>
                <a:lnTo>
                  <a:pt x="354473" y="147699"/>
                </a:lnTo>
                <a:lnTo>
                  <a:pt x="368777" y="148334"/>
                </a:lnTo>
                <a:lnTo>
                  <a:pt x="414914" y="163254"/>
                </a:lnTo>
                <a:lnTo>
                  <a:pt x="445198" y="192257"/>
                </a:lnTo>
                <a:lnTo>
                  <a:pt x="460907" y="228816"/>
                </a:lnTo>
                <a:lnTo>
                  <a:pt x="464285" y="256741"/>
                </a:lnTo>
                <a:lnTo>
                  <a:pt x="464285" y="3785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6797010" y="4878303"/>
            <a:ext cx="484505" cy="419734"/>
          </a:xfrm>
          <a:custGeom>
            <a:avLst/>
            <a:gdLst/>
            <a:ahLst/>
            <a:cxnLst/>
            <a:rect l="l" t="t" r="r" b="b"/>
            <a:pathLst>
              <a:path w="484505" h="419735">
                <a:moveTo>
                  <a:pt x="77006" y="176037"/>
                </a:moveTo>
                <a:lnTo>
                  <a:pt x="77006" y="328049"/>
                </a:lnTo>
                <a:lnTo>
                  <a:pt x="77045" y="336087"/>
                </a:lnTo>
                <a:lnTo>
                  <a:pt x="80703" y="379798"/>
                </a:lnTo>
                <a:lnTo>
                  <a:pt x="96309" y="398125"/>
                </a:lnTo>
                <a:lnTo>
                  <a:pt x="102265" y="398125"/>
                </a:lnTo>
                <a:lnTo>
                  <a:pt x="136648" y="371596"/>
                </a:lnTo>
                <a:lnTo>
                  <a:pt x="142000" y="355155"/>
                </a:lnTo>
                <a:lnTo>
                  <a:pt x="147545" y="355155"/>
                </a:lnTo>
                <a:lnTo>
                  <a:pt x="147545" y="401206"/>
                </a:lnTo>
                <a:lnTo>
                  <a:pt x="143848" y="401206"/>
                </a:lnTo>
                <a:lnTo>
                  <a:pt x="140717" y="402489"/>
                </a:lnTo>
                <a:lnTo>
                  <a:pt x="105085" y="419215"/>
                </a:lnTo>
                <a:lnTo>
                  <a:pt x="96566" y="419533"/>
                </a:lnTo>
                <a:lnTo>
                  <a:pt x="85804" y="418984"/>
                </a:lnTo>
                <a:lnTo>
                  <a:pt x="50246" y="400435"/>
                </a:lnTo>
                <a:lnTo>
                  <a:pt x="37011" y="363896"/>
                </a:lnTo>
                <a:lnTo>
                  <a:pt x="35269" y="319270"/>
                </a:lnTo>
                <a:lnTo>
                  <a:pt x="35269" y="176037"/>
                </a:lnTo>
                <a:lnTo>
                  <a:pt x="0" y="176037"/>
                </a:lnTo>
                <a:lnTo>
                  <a:pt x="0" y="154629"/>
                </a:lnTo>
                <a:lnTo>
                  <a:pt x="35269" y="154629"/>
                </a:lnTo>
                <a:lnTo>
                  <a:pt x="35269" y="98414"/>
                </a:lnTo>
                <a:lnTo>
                  <a:pt x="35269" y="91330"/>
                </a:lnTo>
                <a:lnTo>
                  <a:pt x="34344" y="84759"/>
                </a:lnTo>
                <a:lnTo>
                  <a:pt x="32497" y="78700"/>
                </a:lnTo>
                <a:lnTo>
                  <a:pt x="30648" y="72540"/>
                </a:lnTo>
                <a:lnTo>
                  <a:pt x="24436" y="69254"/>
                </a:lnTo>
                <a:lnTo>
                  <a:pt x="13860" y="68844"/>
                </a:lnTo>
                <a:lnTo>
                  <a:pt x="13860" y="62529"/>
                </a:lnTo>
                <a:lnTo>
                  <a:pt x="77006" y="42353"/>
                </a:lnTo>
                <a:lnTo>
                  <a:pt x="77006" y="154629"/>
                </a:lnTo>
                <a:lnTo>
                  <a:pt x="147545" y="154629"/>
                </a:lnTo>
                <a:lnTo>
                  <a:pt x="147545" y="176037"/>
                </a:lnTo>
                <a:lnTo>
                  <a:pt x="77006" y="176037"/>
                </a:lnTo>
                <a:close/>
              </a:path>
              <a:path w="484505" h="419735">
                <a:moveTo>
                  <a:pt x="464285" y="378566"/>
                </a:moveTo>
                <a:lnTo>
                  <a:pt x="464285" y="381954"/>
                </a:lnTo>
                <a:lnTo>
                  <a:pt x="464696" y="385650"/>
                </a:lnTo>
                <a:lnTo>
                  <a:pt x="481073" y="413219"/>
                </a:lnTo>
                <a:lnTo>
                  <a:pt x="484462" y="413219"/>
                </a:lnTo>
                <a:lnTo>
                  <a:pt x="484462" y="419533"/>
                </a:lnTo>
                <a:lnTo>
                  <a:pt x="403142" y="419533"/>
                </a:lnTo>
                <a:lnTo>
                  <a:pt x="403142" y="413219"/>
                </a:lnTo>
                <a:lnTo>
                  <a:pt x="406018" y="413219"/>
                </a:lnTo>
                <a:lnTo>
                  <a:pt x="408688" y="411986"/>
                </a:lnTo>
                <a:lnTo>
                  <a:pt x="411152" y="409522"/>
                </a:lnTo>
                <a:lnTo>
                  <a:pt x="413718" y="406955"/>
                </a:lnTo>
                <a:lnTo>
                  <a:pt x="415926" y="403978"/>
                </a:lnTo>
                <a:lnTo>
                  <a:pt x="417773" y="400590"/>
                </a:lnTo>
                <a:lnTo>
                  <a:pt x="419724" y="397201"/>
                </a:lnTo>
                <a:lnTo>
                  <a:pt x="421110" y="393556"/>
                </a:lnTo>
                <a:lnTo>
                  <a:pt x="421932" y="389654"/>
                </a:lnTo>
                <a:lnTo>
                  <a:pt x="422856" y="385650"/>
                </a:lnTo>
                <a:lnTo>
                  <a:pt x="423318" y="381954"/>
                </a:lnTo>
                <a:lnTo>
                  <a:pt x="423318" y="378566"/>
                </a:lnTo>
                <a:lnTo>
                  <a:pt x="423318" y="261207"/>
                </a:lnTo>
                <a:lnTo>
                  <a:pt x="417003" y="221471"/>
                </a:lnTo>
                <a:lnTo>
                  <a:pt x="394344" y="187810"/>
                </a:lnTo>
                <a:lnTo>
                  <a:pt x="355071" y="171292"/>
                </a:lnTo>
                <a:lnTo>
                  <a:pt x="348159" y="170955"/>
                </a:lnTo>
                <a:lnTo>
                  <a:pt x="341248" y="171292"/>
                </a:lnTo>
                <a:lnTo>
                  <a:pt x="302148" y="186770"/>
                </a:lnTo>
                <a:lnTo>
                  <a:pt x="276880" y="221182"/>
                </a:lnTo>
                <a:lnTo>
                  <a:pt x="273154" y="244111"/>
                </a:lnTo>
                <a:lnTo>
                  <a:pt x="273154" y="378566"/>
                </a:lnTo>
                <a:lnTo>
                  <a:pt x="273154" y="381954"/>
                </a:lnTo>
                <a:lnTo>
                  <a:pt x="289941" y="413219"/>
                </a:lnTo>
                <a:lnTo>
                  <a:pt x="293330" y="413219"/>
                </a:lnTo>
                <a:lnTo>
                  <a:pt x="293330" y="419533"/>
                </a:lnTo>
                <a:lnTo>
                  <a:pt x="211240" y="419533"/>
                </a:lnTo>
                <a:lnTo>
                  <a:pt x="211240" y="413219"/>
                </a:lnTo>
                <a:lnTo>
                  <a:pt x="214218" y="413219"/>
                </a:lnTo>
                <a:lnTo>
                  <a:pt x="216940" y="411986"/>
                </a:lnTo>
                <a:lnTo>
                  <a:pt x="219404" y="409522"/>
                </a:lnTo>
                <a:lnTo>
                  <a:pt x="221970" y="406955"/>
                </a:lnTo>
                <a:lnTo>
                  <a:pt x="224178" y="403978"/>
                </a:lnTo>
                <a:lnTo>
                  <a:pt x="226027" y="400590"/>
                </a:lnTo>
                <a:lnTo>
                  <a:pt x="227977" y="397201"/>
                </a:lnTo>
                <a:lnTo>
                  <a:pt x="229362" y="393556"/>
                </a:lnTo>
                <a:lnTo>
                  <a:pt x="230184" y="389654"/>
                </a:lnTo>
                <a:lnTo>
                  <a:pt x="231006" y="385650"/>
                </a:lnTo>
                <a:lnTo>
                  <a:pt x="231417" y="381954"/>
                </a:lnTo>
                <a:lnTo>
                  <a:pt x="231417" y="378566"/>
                </a:lnTo>
                <a:lnTo>
                  <a:pt x="231417" y="56214"/>
                </a:lnTo>
                <a:lnTo>
                  <a:pt x="231417" y="49027"/>
                </a:lnTo>
                <a:lnTo>
                  <a:pt x="230390" y="42302"/>
                </a:lnTo>
                <a:lnTo>
                  <a:pt x="228337" y="36039"/>
                </a:lnTo>
                <a:lnTo>
                  <a:pt x="226282" y="29673"/>
                </a:lnTo>
                <a:lnTo>
                  <a:pt x="220174" y="26284"/>
                </a:lnTo>
                <a:lnTo>
                  <a:pt x="210009" y="25874"/>
                </a:lnTo>
                <a:lnTo>
                  <a:pt x="210009" y="19559"/>
                </a:lnTo>
                <a:lnTo>
                  <a:pt x="273154" y="0"/>
                </a:lnTo>
                <a:lnTo>
                  <a:pt x="273154" y="182352"/>
                </a:lnTo>
                <a:lnTo>
                  <a:pt x="276029" y="178964"/>
                </a:lnTo>
                <a:lnTo>
                  <a:pt x="301185" y="160020"/>
                </a:lnTo>
                <a:lnTo>
                  <a:pt x="307757" y="156426"/>
                </a:lnTo>
                <a:lnTo>
                  <a:pt x="345983" y="147920"/>
                </a:lnTo>
                <a:lnTo>
                  <a:pt x="354473" y="147699"/>
                </a:lnTo>
                <a:lnTo>
                  <a:pt x="368778" y="148334"/>
                </a:lnTo>
                <a:lnTo>
                  <a:pt x="414914" y="163254"/>
                </a:lnTo>
                <a:lnTo>
                  <a:pt x="445198" y="192257"/>
                </a:lnTo>
                <a:lnTo>
                  <a:pt x="460906" y="228816"/>
                </a:lnTo>
                <a:lnTo>
                  <a:pt x="464285" y="256741"/>
                </a:lnTo>
                <a:lnTo>
                  <a:pt x="464285" y="3785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0" name="object 330"/>
          <p:cNvGrpSpPr/>
          <p:nvPr/>
        </p:nvGrpSpPr>
        <p:grpSpPr>
          <a:xfrm>
            <a:off x="17342201" y="5016637"/>
            <a:ext cx="282575" cy="297815"/>
            <a:chOff x="17342201" y="5016637"/>
            <a:chExt cx="282575" cy="297815"/>
          </a:xfrm>
        </p:grpSpPr>
        <p:sp>
          <p:nvSpPr>
            <p:cNvPr id="331" name="object 331"/>
            <p:cNvSpPr/>
            <p:nvPr/>
          </p:nvSpPr>
          <p:spPr>
            <a:xfrm>
              <a:off x="17354031" y="50284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80" h="274320">
                  <a:moveTo>
                    <a:pt x="39735" y="142000"/>
                  </a:moveTo>
                  <a:lnTo>
                    <a:pt x="50361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5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8" y="240415"/>
                  </a:lnTo>
                  <a:lnTo>
                    <a:pt x="246832" y="241236"/>
                  </a:lnTo>
                  <a:lnTo>
                    <a:pt x="243650" y="242879"/>
                  </a:lnTo>
                  <a:lnTo>
                    <a:pt x="240570" y="244522"/>
                  </a:lnTo>
                  <a:lnTo>
                    <a:pt x="236924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7" y="269071"/>
                  </a:lnTo>
                  <a:lnTo>
                    <a:pt x="141847" y="273836"/>
                  </a:lnTo>
                  <a:lnTo>
                    <a:pt x="127851" y="273326"/>
                  </a:lnTo>
                  <a:lnTo>
                    <a:pt x="87942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6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2" y="74841"/>
                  </a:lnTo>
                  <a:lnTo>
                    <a:pt x="40380" y="34104"/>
                  </a:lnTo>
                  <a:lnTo>
                    <a:pt x="73155" y="12012"/>
                  </a:lnTo>
                  <a:lnTo>
                    <a:pt x="116674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0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6" y="126839"/>
                  </a:lnTo>
                  <a:lnTo>
                    <a:pt x="258588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2" name="object 3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81937" y="5037428"/>
              <a:ext cx="203393" cy="122074"/>
            </a:xfrm>
            <a:prstGeom prst="rect">
              <a:avLst/>
            </a:prstGeom>
          </p:spPr>
        </p:pic>
      </p:grpSp>
      <p:sp>
        <p:nvSpPr>
          <p:cNvPr id="333" name="object 333"/>
          <p:cNvSpPr/>
          <p:nvPr/>
        </p:nvSpPr>
        <p:spPr>
          <a:xfrm>
            <a:off x="1031275" y="5564103"/>
            <a:ext cx="274955" cy="419734"/>
          </a:xfrm>
          <a:custGeom>
            <a:avLst/>
            <a:gdLst/>
            <a:ahLst/>
            <a:cxnLst/>
            <a:rect l="l" t="t" r="r" b="b"/>
            <a:pathLst>
              <a:path w="274955" h="419735">
                <a:moveTo>
                  <a:pt x="254276" y="378566"/>
                </a:moveTo>
                <a:lnTo>
                  <a:pt x="254276" y="381954"/>
                </a:lnTo>
                <a:lnTo>
                  <a:pt x="254687" y="385650"/>
                </a:lnTo>
                <a:lnTo>
                  <a:pt x="271064" y="413219"/>
                </a:lnTo>
                <a:lnTo>
                  <a:pt x="274452" y="413219"/>
                </a:lnTo>
                <a:lnTo>
                  <a:pt x="274452" y="419533"/>
                </a:lnTo>
                <a:lnTo>
                  <a:pt x="193133" y="419533"/>
                </a:lnTo>
                <a:lnTo>
                  <a:pt x="193133" y="413219"/>
                </a:lnTo>
                <a:lnTo>
                  <a:pt x="196008" y="413219"/>
                </a:lnTo>
                <a:lnTo>
                  <a:pt x="198677" y="411986"/>
                </a:lnTo>
                <a:lnTo>
                  <a:pt x="201142" y="409522"/>
                </a:lnTo>
                <a:lnTo>
                  <a:pt x="203708" y="406955"/>
                </a:lnTo>
                <a:lnTo>
                  <a:pt x="205916" y="403978"/>
                </a:lnTo>
                <a:lnTo>
                  <a:pt x="207764" y="400590"/>
                </a:lnTo>
                <a:lnTo>
                  <a:pt x="209715" y="397201"/>
                </a:lnTo>
                <a:lnTo>
                  <a:pt x="211101" y="393556"/>
                </a:lnTo>
                <a:lnTo>
                  <a:pt x="211923" y="389654"/>
                </a:lnTo>
                <a:lnTo>
                  <a:pt x="212847" y="385650"/>
                </a:lnTo>
                <a:lnTo>
                  <a:pt x="213309" y="381954"/>
                </a:lnTo>
                <a:lnTo>
                  <a:pt x="213309" y="378566"/>
                </a:lnTo>
                <a:lnTo>
                  <a:pt x="213309" y="261207"/>
                </a:lnTo>
                <a:lnTo>
                  <a:pt x="212914" y="250176"/>
                </a:lnTo>
                <a:lnTo>
                  <a:pt x="199563" y="205839"/>
                </a:lnTo>
                <a:lnTo>
                  <a:pt x="165564" y="176345"/>
                </a:lnTo>
                <a:lnTo>
                  <a:pt x="138150" y="170955"/>
                </a:lnTo>
                <a:lnTo>
                  <a:pt x="131239" y="171292"/>
                </a:lnTo>
                <a:lnTo>
                  <a:pt x="92138" y="186770"/>
                </a:lnTo>
                <a:lnTo>
                  <a:pt x="66870" y="221182"/>
                </a:lnTo>
                <a:lnTo>
                  <a:pt x="63145" y="244111"/>
                </a:lnTo>
                <a:lnTo>
                  <a:pt x="63145" y="378566"/>
                </a:lnTo>
                <a:lnTo>
                  <a:pt x="63145" y="381954"/>
                </a:lnTo>
                <a:lnTo>
                  <a:pt x="79933" y="413219"/>
                </a:lnTo>
                <a:lnTo>
                  <a:pt x="83321" y="413219"/>
                </a:lnTo>
                <a:lnTo>
                  <a:pt x="83321" y="419533"/>
                </a:lnTo>
                <a:lnTo>
                  <a:pt x="1232" y="419533"/>
                </a:lnTo>
                <a:lnTo>
                  <a:pt x="1232" y="413219"/>
                </a:lnTo>
                <a:lnTo>
                  <a:pt x="4209" y="413219"/>
                </a:lnTo>
                <a:lnTo>
                  <a:pt x="6930" y="411986"/>
                </a:lnTo>
                <a:lnTo>
                  <a:pt x="9394" y="409522"/>
                </a:lnTo>
                <a:lnTo>
                  <a:pt x="11961" y="406955"/>
                </a:lnTo>
                <a:lnTo>
                  <a:pt x="14169" y="403978"/>
                </a:lnTo>
                <a:lnTo>
                  <a:pt x="16017" y="400590"/>
                </a:lnTo>
                <a:lnTo>
                  <a:pt x="17968" y="397201"/>
                </a:lnTo>
                <a:lnTo>
                  <a:pt x="19354" y="393556"/>
                </a:lnTo>
                <a:lnTo>
                  <a:pt x="20175" y="389654"/>
                </a:lnTo>
                <a:lnTo>
                  <a:pt x="20997" y="385650"/>
                </a:lnTo>
                <a:lnTo>
                  <a:pt x="21407" y="381954"/>
                </a:lnTo>
                <a:lnTo>
                  <a:pt x="21407" y="378566"/>
                </a:lnTo>
                <a:lnTo>
                  <a:pt x="21407" y="56214"/>
                </a:lnTo>
                <a:lnTo>
                  <a:pt x="21407" y="49027"/>
                </a:lnTo>
                <a:lnTo>
                  <a:pt x="20381" y="42302"/>
                </a:lnTo>
                <a:lnTo>
                  <a:pt x="18327" y="36039"/>
                </a:lnTo>
                <a:lnTo>
                  <a:pt x="16274" y="29673"/>
                </a:lnTo>
                <a:lnTo>
                  <a:pt x="10164" y="26284"/>
                </a:lnTo>
                <a:lnTo>
                  <a:pt x="0" y="25874"/>
                </a:lnTo>
                <a:lnTo>
                  <a:pt x="0" y="19559"/>
                </a:lnTo>
                <a:lnTo>
                  <a:pt x="63145" y="0"/>
                </a:lnTo>
                <a:lnTo>
                  <a:pt x="63145" y="182352"/>
                </a:lnTo>
                <a:lnTo>
                  <a:pt x="66020" y="178964"/>
                </a:lnTo>
                <a:lnTo>
                  <a:pt x="91176" y="160020"/>
                </a:lnTo>
                <a:lnTo>
                  <a:pt x="97747" y="156426"/>
                </a:lnTo>
                <a:lnTo>
                  <a:pt x="135974" y="147920"/>
                </a:lnTo>
                <a:lnTo>
                  <a:pt x="144464" y="147699"/>
                </a:lnTo>
                <a:lnTo>
                  <a:pt x="158768" y="148334"/>
                </a:lnTo>
                <a:lnTo>
                  <a:pt x="204905" y="163254"/>
                </a:lnTo>
                <a:lnTo>
                  <a:pt x="235188" y="192257"/>
                </a:lnTo>
                <a:lnTo>
                  <a:pt x="250898" y="228816"/>
                </a:lnTo>
                <a:lnTo>
                  <a:pt x="254276" y="256741"/>
                </a:lnTo>
                <a:lnTo>
                  <a:pt x="254276" y="3785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4" name="object 334"/>
          <p:cNvGrpSpPr/>
          <p:nvPr/>
        </p:nvGrpSpPr>
        <p:grpSpPr>
          <a:xfrm>
            <a:off x="1366456" y="5702437"/>
            <a:ext cx="282575" cy="297815"/>
            <a:chOff x="1366456" y="5702437"/>
            <a:chExt cx="282575" cy="297815"/>
          </a:xfrm>
        </p:grpSpPr>
        <p:sp>
          <p:nvSpPr>
            <p:cNvPr id="335" name="object 335"/>
            <p:cNvSpPr/>
            <p:nvPr/>
          </p:nvSpPr>
          <p:spPr>
            <a:xfrm>
              <a:off x="1378286" y="57142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80" h="274320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6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7" y="240415"/>
                  </a:lnTo>
                  <a:lnTo>
                    <a:pt x="246832" y="241236"/>
                  </a:lnTo>
                  <a:lnTo>
                    <a:pt x="243649" y="242879"/>
                  </a:lnTo>
                  <a:lnTo>
                    <a:pt x="240569" y="244522"/>
                  </a:lnTo>
                  <a:lnTo>
                    <a:pt x="236924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7" y="269071"/>
                  </a:lnTo>
                  <a:lnTo>
                    <a:pt x="141846" y="273836"/>
                  </a:lnTo>
                  <a:lnTo>
                    <a:pt x="127850" y="273326"/>
                  </a:lnTo>
                  <a:lnTo>
                    <a:pt x="87941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2" y="74841"/>
                  </a:lnTo>
                  <a:lnTo>
                    <a:pt x="40380" y="34104"/>
                  </a:lnTo>
                  <a:lnTo>
                    <a:pt x="73156" y="12012"/>
                  </a:lnTo>
                  <a:lnTo>
                    <a:pt x="116675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0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39"/>
                  </a:lnTo>
                  <a:lnTo>
                    <a:pt x="258589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6" name="object 3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06192" y="5723228"/>
              <a:ext cx="203393" cy="122074"/>
            </a:xfrm>
            <a:prstGeom prst="rect">
              <a:avLst/>
            </a:prstGeom>
          </p:spPr>
        </p:pic>
      </p:grpSp>
      <p:sp>
        <p:nvSpPr>
          <p:cNvPr id="337" name="object 337"/>
          <p:cNvSpPr/>
          <p:nvPr/>
        </p:nvSpPr>
        <p:spPr>
          <a:xfrm>
            <a:off x="1706280" y="55634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19" h="420370">
                <a:moveTo>
                  <a:pt x="1232" y="420149"/>
                </a:moveTo>
                <a:lnTo>
                  <a:pt x="1232" y="413835"/>
                </a:lnTo>
                <a:lnTo>
                  <a:pt x="4517" y="413835"/>
                </a:lnTo>
                <a:lnTo>
                  <a:pt x="7444" y="412603"/>
                </a:lnTo>
                <a:lnTo>
                  <a:pt x="20637" y="390271"/>
                </a:lnTo>
                <a:lnTo>
                  <a:pt x="21562" y="386266"/>
                </a:lnTo>
                <a:lnTo>
                  <a:pt x="22024" y="382570"/>
                </a:lnTo>
                <a:lnTo>
                  <a:pt x="22024" y="379182"/>
                </a:lnTo>
                <a:lnTo>
                  <a:pt x="22024" y="56215"/>
                </a:lnTo>
                <a:lnTo>
                  <a:pt x="22024" y="49027"/>
                </a:lnTo>
                <a:lnTo>
                  <a:pt x="20945" y="42302"/>
                </a:lnTo>
                <a:lnTo>
                  <a:pt x="18789" y="36039"/>
                </a:lnTo>
                <a:lnTo>
                  <a:pt x="16736" y="29673"/>
                </a:lnTo>
                <a:lnTo>
                  <a:pt x="10473" y="26285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80497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2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8" name="object 338"/>
          <p:cNvGrpSpPr/>
          <p:nvPr/>
        </p:nvGrpSpPr>
        <p:grpSpPr>
          <a:xfrm>
            <a:off x="1855153" y="5702437"/>
            <a:ext cx="978535" cy="426084"/>
            <a:chOff x="1855153" y="5702437"/>
            <a:chExt cx="978535" cy="426084"/>
          </a:xfrm>
        </p:grpSpPr>
        <p:sp>
          <p:nvSpPr>
            <p:cNvPr id="339" name="object 339"/>
            <p:cNvSpPr/>
            <p:nvPr/>
          </p:nvSpPr>
          <p:spPr>
            <a:xfrm>
              <a:off x="1866983" y="5714267"/>
              <a:ext cx="593725" cy="401955"/>
            </a:xfrm>
            <a:custGeom>
              <a:avLst/>
              <a:gdLst/>
              <a:ahLst/>
              <a:cxnLst/>
              <a:rect l="l" t="t" r="r" b="b"/>
              <a:pathLst>
                <a:path w="593725" h="401954">
                  <a:moveTo>
                    <a:pt x="133838" y="0"/>
                  </a:moveTo>
                  <a:lnTo>
                    <a:pt x="179782" y="6584"/>
                  </a:lnTo>
                  <a:lnTo>
                    <a:pt x="215696" y="25219"/>
                  </a:lnTo>
                  <a:lnTo>
                    <a:pt x="249040" y="62606"/>
                  </a:lnTo>
                  <a:lnTo>
                    <a:pt x="262930" y="98183"/>
                  </a:lnTo>
                  <a:lnTo>
                    <a:pt x="267521" y="136302"/>
                  </a:lnTo>
                  <a:lnTo>
                    <a:pt x="267031" y="148892"/>
                  </a:lnTo>
                  <a:lnTo>
                    <a:pt x="255220" y="198138"/>
                  </a:lnTo>
                  <a:lnTo>
                    <a:pt x="227131" y="239558"/>
                  </a:lnTo>
                  <a:lnTo>
                    <a:pt x="195597" y="261823"/>
                  </a:lnTo>
                  <a:lnTo>
                    <a:pt x="154764" y="273085"/>
                  </a:lnTo>
                  <a:lnTo>
                    <a:pt x="138920" y="273836"/>
                  </a:lnTo>
                  <a:lnTo>
                    <a:pt x="129073" y="273191"/>
                  </a:lnTo>
                  <a:lnTo>
                    <a:pt x="88740" y="257944"/>
                  </a:lnTo>
                  <a:lnTo>
                    <a:pt x="61913" y="237181"/>
                  </a:lnTo>
                  <a:lnTo>
                    <a:pt x="61913" y="360854"/>
                  </a:lnTo>
                  <a:lnTo>
                    <a:pt x="61913" y="364242"/>
                  </a:lnTo>
                  <a:lnTo>
                    <a:pt x="62324" y="367939"/>
                  </a:lnTo>
                  <a:lnTo>
                    <a:pt x="63145" y="371943"/>
                  </a:lnTo>
                  <a:lnTo>
                    <a:pt x="63967" y="375947"/>
                  </a:lnTo>
                  <a:lnTo>
                    <a:pt x="78701" y="395507"/>
                  </a:lnTo>
                  <a:lnTo>
                    <a:pt x="82089" y="395507"/>
                  </a:lnTo>
                  <a:lnTo>
                    <a:pt x="82089" y="401821"/>
                  </a:lnTo>
                  <a:lnTo>
                    <a:pt x="0" y="401821"/>
                  </a:lnTo>
                  <a:lnTo>
                    <a:pt x="0" y="395507"/>
                  </a:lnTo>
                  <a:lnTo>
                    <a:pt x="2977" y="395507"/>
                  </a:lnTo>
                  <a:lnTo>
                    <a:pt x="5698" y="394224"/>
                  </a:lnTo>
                  <a:lnTo>
                    <a:pt x="8162" y="391657"/>
                  </a:lnTo>
                  <a:lnTo>
                    <a:pt x="10729" y="389192"/>
                  </a:lnTo>
                  <a:lnTo>
                    <a:pt x="12937" y="386266"/>
                  </a:lnTo>
                  <a:lnTo>
                    <a:pt x="14785" y="382878"/>
                  </a:lnTo>
                  <a:lnTo>
                    <a:pt x="16736" y="379592"/>
                  </a:lnTo>
                  <a:lnTo>
                    <a:pt x="18122" y="375947"/>
                  </a:lnTo>
                  <a:lnTo>
                    <a:pt x="18943" y="371943"/>
                  </a:lnTo>
                  <a:lnTo>
                    <a:pt x="19765" y="367939"/>
                  </a:lnTo>
                  <a:lnTo>
                    <a:pt x="20175" y="364242"/>
                  </a:lnTo>
                  <a:lnTo>
                    <a:pt x="20175" y="360854"/>
                  </a:lnTo>
                  <a:lnTo>
                    <a:pt x="20175" y="41583"/>
                  </a:lnTo>
                  <a:lnTo>
                    <a:pt x="20175" y="37784"/>
                  </a:lnTo>
                  <a:lnTo>
                    <a:pt x="20073" y="34139"/>
                  </a:lnTo>
                  <a:lnTo>
                    <a:pt x="19867" y="30648"/>
                  </a:lnTo>
                  <a:lnTo>
                    <a:pt x="19662" y="27054"/>
                  </a:lnTo>
                  <a:lnTo>
                    <a:pt x="18943" y="23923"/>
                  </a:lnTo>
                  <a:lnTo>
                    <a:pt x="17711" y="21253"/>
                  </a:lnTo>
                  <a:lnTo>
                    <a:pt x="16479" y="18481"/>
                  </a:lnTo>
                  <a:lnTo>
                    <a:pt x="14477" y="16171"/>
                  </a:lnTo>
                  <a:lnTo>
                    <a:pt x="11705" y="14323"/>
                  </a:lnTo>
                  <a:lnTo>
                    <a:pt x="9035" y="12372"/>
                  </a:lnTo>
                  <a:lnTo>
                    <a:pt x="5133" y="11191"/>
                  </a:lnTo>
                  <a:lnTo>
                    <a:pt x="0" y="10780"/>
                  </a:lnTo>
                  <a:lnTo>
                    <a:pt x="0" y="4466"/>
                  </a:lnTo>
                  <a:lnTo>
                    <a:pt x="61913" y="4466"/>
                  </a:lnTo>
                  <a:lnTo>
                    <a:pt x="61913" y="32188"/>
                  </a:lnTo>
                  <a:lnTo>
                    <a:pt x="68555" y="25055"/>
                  </a:lnTo>
                  <a:lnTo>
                    <a:pt x="101755" y="4851"/>
                  </a:lnTo>
                  <a:lnTo>
                    <a:pt x="122469" y="539"/>
                  </a:lnTo>
                  <a:lnTo>
                    <a:pt x="133838" y="0"/>
                  </a:lnTo>
                  <a:close/>
                </a:path>
                <a:path w="593725" h="401954">
                  <a:moveTo>
                    <a:pt x="139536" y="252274"/>
                  </a:moveTo>
                  <a:lnTo>
                    <a:pt x="177885" y="242263"/>
                  </a:lnTo>
                  <a:lnTo>
                    <a:pt x="210026" y="209853"/>
                  </a:lnTo>
                  <a:lnTo>
                    <a:pt x="224667" y="164871"/>
                  </a:lnTo>
                  <a:lnTo>
                    <a:pt x="225938" y="145080"/>
                  </a:lnTo>
                  <a:lnTo>
                    <a:pt x="225543" y="133799"/>
                  </a:lnTo>
                  <a:lnTo>
                    <a:pt x="216110" y="89636"/>
                  </a:lnTo>
                  <a:lnTo>
                    <a:pt x="194952" y="52682"/>
                  </a:lnTo>
                  <a:lnTo>
                    <a:pt x="162956" y="27645"/>
                  </a:lnTo>
                  <a:lnTo>
                    <a:pt x="132605" y="21407"/>
                  </a:lnTo>
                  <a:lnTo>
                    <a:pt x="126002" y="21725"/>
                  </a:lnTo>
                  <a:lnTo>
                    <a:pt x="88750" y="36626"/>
                  </a:lnTo>
                  <a:lnTo>
                    <a:pt x="65292" y="70095"/>
                  </a:lnTo>
                  <a:lnTo>
                    <a:pt x="61913" y="92100"/>
                  </a:lnTo>
                  <a:lnTo>
                    <a:pt x="61913" y="174805"/>
                  </a:lnTo>
                  <a:lnTo>
                    <a:pt x="72559" y="212924"/>
                  </a:lnTo>
                  <a:lnTo>
                    <a:pt x="104902" y="243592"/>
                  </a:lnTo>
                  <a:lnTo>
                    <a:pt x="139536" y="252274"/>
                  </a:lnTo>
                  <a:close/>
                </a:path>
                <a:path w="593725" h="401954">
                  <a:moveTo>
                    <a:pt x="374792" y="142000"/>
                  </a:moveTo>
                  <a:lnTo>
                    <a:pt x="385419" y="183892"/>
                  </a:lnTo>
                  <a:lnTo>
                    <a:pt x="407135" y="219007"/>
                  </a:lnTo>
                  <a:lnTo>
                    <a:pt x="440402" y="243187"/>
                  </a:lnTo>
                  <a:lnTo>
                    <a:pt x="485682" y="252274"/>
                  </a:lnTo>
                  <a:lnTo>
                    <a:pt x="492776" y="252024"/>
                  </a:lnTo>
                  <a:lnTo>
                    <a:pt x="529961" y="243264"/>
                  </a:lnTo>
                  <a:lnTo>
                    <a:pt x="567464" y="217929"/>
                  </a:lnTo>
                  <a:lnTo>
                    <a:pt x="581633" y="192979"/>
                  </a:lnTo>
                  <a:lnTo>
                    <a:pt x="587331" y="192979"/>
                  </a:lnTo>
                  <a:lnTo>
                    <a:pt x="587331" y="240415"/>
                  </a:lnTo>
                  <a:lnTo>
                    <a:pt x="584764" y="240415"/>
                  </a:lnTo>
                  <a:lnTo>
                    <a:pt x="581889" y="241236"/>
                  </a:lnTo>
                  <a:lnTo>
                    <a:pt x="578706" y="242879"/>
                  </a:lnTo>
                  <a:lnTo>
                    <a:pt x="575626" y="244522"/>
                  </a:lnTo>
                  <a:lnTo>
                    <a:pt x="571981" y="246627"/>
                  </a:lnTo>
                  <a:lnTo>
                    <a:pt x="567771" y="249194"/>
                  </a:lnTo>
                  <a:lnTo>
                    <a:pt x="560908" y="253035"/>
                  </a:lnTo>
                  <a:lnTo>
                    <a:pt x="522155" y="269071"/>
                  </a:lnTo>
                  <a:lnTo>
                    <a:pt x="476903" y="273836"/>
                  </a:lnTo>
                  <a:lnTo>
                    <a:pt x="462907" y="273326"/>
                  </a:lnTo>
                  <a:lnTo>
                    <a:pt x="422999" y="265673"/>
                  </a:lnTo>
                  <a:lnTo>
                    <a:pt x="388028" y="248347"/>
                  </a:lnTo>
                  <a:lnTo>
                    <a:pt x="360276" y="220971"/>
                  </a:lnTo>
                  <a:lnTo>
                    <a:pt x="341554" y="182949"/>
                  </a:lnTo>
                  <a:lnTo>
                    <a:pt x="335056" y="133683"/>
                  </a:lnTo>
                  <a:lnTo>
                    <a:pt x="335547" y="122017"/>
                  </a:lnTo>
                  <a:lnTo>
                    <a:pt x="347349" y="74841"/>
                  </a:lnTo>
                  <a:lnTo>
                    <a:pt x="375437" y="34104"/>
                  </a:lnTo>
                  <a:lnTo>
                    <a:pt x="408213" y="12012"/>
                  </a:lnTo>
                  <a:lnTo>
                    <a:pt x="451732" y="750"/>
                  </a:lnTo>
                  <a:lnTo>
                    <a:pt x="468741" y="0"/>
                  </a:lnTo>
                  <a:lnTo>
                    <a:pt x="484026" y="673"/>
                  </a:lnTo>
                  <a:lnTo>
                    <a:pt x="523877" y="10780"/>
                  </a:lnTo>
                  <a:lnTo>
                    <a:pt x="562997" y="40351"/>
                  </a:lnTo>
                  <a:lnTo>
                    <a:pt x="586099" y="85169"/>
                  </a:lnTo>
                  <a:lnTo>
                    <a:pt x="593174" y="126839"/>
                  </a:lnTo>
                  <a:lnTo>
                    <a:pt x="593646" y="142000"/>
                  </a:lnTo>
                  <a:lnTo>
                    <a:pt x="374792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0" name="object 3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29946" y="5723228"/>
              <a:ext cx="203394" cy="122074"/>
            </a:xfrm>
            <a:prstGeom prst="rect">
              <a:avLst/>
            </a:prstGeom>
          </p:spPr>
        </p:pic>
        <p:sp>
          <p:nvSpPr>
            <p:cNvPr id="341" name="object 341"/>
            <p:cNvSpPr/>
            <p:nvPr/>
          </p:nvSpPr>
          <p:spPr>
            <a:xfrm>
              <a:off x="2526800" y="5714267"/>
              <a:ext cx="175260" cy="269875"/>
            </a:xfrm>
            <a:custGeom>
              <a:avLst/>
              <a:gdLst/>
              <a:ahLst/>
              <a:cxnLst/>
              <a:rect l="l" t="t" r="r" b="b"/>
              <a:pathLst>
                <a:path w="175260" h="269875">
                  <a:moveTo>
                    <a:pt x="155862" y="50516"/>
                  </a:moveTo>
                  <a:lnTo>
                    <a:pt x="150830" y="42096"/>
                  </a:lnTo>
                  <a:lnTo>
                    <a:pt x="145543" y="36860"/>
                  </a:lnTo>
                  <a:lnTo>
                    <a:pt x="139998" y="34807"/>
                  </a:lnTo>
                  <a:lnTo>
                    <a:pt x="134556" y="32650"/>
                  </a:lnTo>
                  <a:lnTo>
                    <a:pt x="128242" y="31572"/>
                  </a:lnTo>
                  <a:lnTo>
                    <a:pt x="121054" y="31572"/>
                  </a:lnTo>
                  <a:lnTo>
                    <a:pt x="116434" y="31572"/>
                  </a:lnTo>
                  <a:lnTo>
                    <a:pt x="111506" y="32650"/>
                  </a:lnTo>
                  <a:lnTo>
                    <a:pt x="106269" y="34807"/>
                  </a:lnTo>
                  <a:lnTo>
                    <a:pt x="101033" y="36860"/>
                  </a:lnTo>
                  <a:lnTo>
                    <a:pt x="95899" y="39581"/>
                  </a:lnTo>
                  <a:lnTo>
                    <a:pt x="90868" y="42969"/>
                  </a:lnTo>
                  <a:lnTo>
                    <a:pt x="85837" y="46255"/>
                  </a:lnTo>
                  <a:lnTo>
                    <a:pt x="63761" y="64993"/>
                  </a:lnTo>
                  <a:lnTo>
                    <a:pt x="63761" y="229018"/>
                  </a:lnTo>
                  <a:lnTo>
                    <a:pt x="63761" y="232406"/>
                  </a:lnTo>
                  <a:lnTo>
                    <a:pt x="80549" y="263055"/>
                  </a:lnTo>
                  <a:lnTo>
                    <a:pt x="83937" y="263055"/>
                  </a:lnTo>
                  <a:lnTo>
                    <a:pt x="83937" y="269370"/>
                  </a:lnTo>
                  <a:lnTo>
                    <a:pt x="1848" y="269370"/>
                  </a:lnTo>
                  <a:lnTo>
                    <a:pt x="1848" y="263055"/>
                  </a:lnTo>
                  <a:lnTo>
                    <a:pt x="4825" y="263055"/>
                  </a:lnTo>
                  <a:lnTo>
                    <a:pt x="7546" y="261926"/>
                  </a:lnTo>
                  <a:lnTo>
                    <a:pt x="10010" y="259667"/>
                  </a:lnTo>
                  <a:lnTo>
                    <a:pt x="12577" y="257305"/>
                  </a:lnTo>
                  <a:lnTo>
                    <a:pt x="14785" y="254328"/>
                  </a:lnTo>
                  <a:lnTo>
                    <a:pt x="16633" y="250734"/>
                  </a:lnTo>
                  <a:lnTo>
                    <a:pt x="18584" y="247140"/>
                  </a:lnTo>
                  <a:lnTo>
                    <a:pt x="19970" y="243495"/>
                  </a:lnTo>
                  <a:lnTo>
                    <a:pt x="20791" y="239799"/>
                  </a:lnTo>
                  <a:lnTo>
                    <a:pt x="21613" y="236000"/>
                  </a:lnTo>
                  <a:lnTo>
                    <a:pt x="22023" y="232406"/>
                  </a:lnTo>
                  <a:lnTo>
                    <a:pt x="22023" y="229018"/>
                  </a:lnTo>
                  <a:lnTo>
                    <a:pt x="22023" y="52980"/>
                  </a:lnTo>
                  <a:lnTo>
                    <a:pt x="22023" y="47128"/>
                  </a:lnTo>
                  <a:lnTo>
                    <a:pt x="20124" y="41275"/>
                  </a:lnTo>
                  <a:lnTo>
                    <a:pt x="16325" y="35423"/>
                  </a:lnTo>
                  <a:lnTo>
                    <a:pt x="12629" y="29467"/>
                  </a:lnTo>
                  <a:lnTo>
                    <a:pt x="7187" y="25668"/>
                  </a:lnTo>
                  <a:lnTo>
                    <a:pt x="0" y="24026"/>
                  </a:lnTo>
                  <a:lnTo>
                    <a:pt x="0" y="18943"/>
                  </a:lnTo>
                  <a:lnTo>
                    <a:pt x="63761" y="0"/>
                  </a:lnTo>
                  <a:lnTo>
                    <a:pt x="63761" y="37887"/>
                  </a:lnTo>
                  <a:lnTo>
                    <a:pt x="67560" y="33266"/>
                  </a:lnTo>
                  <a:lnTo>
                    <a:pt x="71565" y="28749"/>
                  </a:lnTo>
                  <a:lnTo>
                    <a:pt x="75774" y="24333"/>
                  </a:lnTo>
                  <a:lnTo>
                    <a:pt x="79984" y="19918"/>
                  </a:lnTo>
                  <a:lnTo>
                    <a:pt x="107193" y="3542"/>
                  </a:lnTo>
                  <a:lnTo>
                    <a:pt x="113559" y="1180"/>
                  </a:lnTo>
                  <a:lnTo>
                    <a:pt x="120952" y="0"/>
                  </a:lnTo>
                  <a:lnTo>
                    <a:pt x="129371" y="0"/>
                  </a:lnTo>
                  <a:lnTo>
                    <a:pt x="135224" y="0"/>
                  </a:lnTo>
                  <a:lnTo>
                    <a:pt x="142770" y="1283"/>
                  </a:lnTo>
                  <a:lnTo>
                    <a:pt x="152011" y="3850"/>
                  </a:lnTo>
                  <a:lnTo>
                    <a:pt x="161252" y="6314"/>
                  </a:lnTo>
                  <a:lnTo>
                    <a:pt x="168850" y="9035"/>
                  </a:lnTo>
                  <a:lnTo>
                    <a:pt x="174805" y="12012"/>
                  </a:lnTo>
                  <a:lnTo>
                    <a:pt x="155862" y="50516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2" name="object 3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49615" y="5914360"/>
              <a:ext cx="83571" cy="83571"/>
            </a:xfrm>
            <a:prstGeom prst="rect">
              <a:avLst/>
            </a:prstGeom>
          </p:spPr>
        </p:pic>
      </p:grpSp>
      <p:sp>
        <p:nvSpPr>
          <p:cNvPr id="343" name="object 343"/>
          <p:cNvSpPr/>
          <p:nvPr/>
        </p:nvSpPr>
        <p:spPr>
          <a:xfrm>
            <a:off x="3081913" y="5567337"/>
            <a:ext cx="299085" cy="416559"/>
          </a:xfrm>
          <a:custGeom>
            <a:avLst/>
            <a:gdLst/>
            <a:ahLst/>
            <a:cxnLst/>
            <a:rect l="l" t="t" r="r" b="b"/>
            <a:pathLst>
              <a:path w="299085" h="416560">
                <a:moveTo>
                  <a:pt x="0" y="0"/>
                </a:moveTo>
                <a:lnTo>
                  <a:pt x="90097" y="0"/>
                </a:lnTo>
                <a:lnTo>
                  <a:pt x="90097" y="6314"/>
                </a:lnTo>
                <a:lnTo>
                  <a:pt x="87017" y="6314"/>
                </a:lnTo>
                <a:lnTo>
                  <a:pt x="84040" y="6314"/>
                </a:lnTo>
                <a:lnTo>
                  <a:pt x="81267" y="7495"/>
                </a:lnTo>
                <a:lnTo>
                  <a:pt x="78700" y="9856"/>
                </a:lnTo>
                <a:lnTo>
                  <a:pt x="76236" y="12115"/>
                </a:lnTo>
                <a:lnTo>
                  <a:pt x="68382" y="28646"/>
                </a:lnTo>
                <a:lnTo>
                  <a:pt x="67355" y="32650"/>
                </a:lnTo>
                <a:lnTo>
                  <a:pt x="66841" y="36141"/>
                </a:lnTo>
                <a:lnTo>
                  <a:pt x="66841" y="39119"/>
                </a:lnTo>
                <a:lnTo>
                  <a:pt x="66841" y="375331"/>
                </a:lnTo>
                <a:lnTo>
                  <a:pt x="66841" y="378720"/>
                </a:lnTo>
                <a:lnTo>
                  <a:pt x="67252" y="382416"/>
                </a:lnTo>
                <a:lnTo>
                  <a:pt x="83629" y="409985"/>
                </a:lnTo>
                <a:lnTo>
                  <a:pt x="87017" y="409985"/>
                </a:lnTo>
                <a:lnTo>
                  <a:pt x="90097" y="409985"/>
                </a:lnTo>
                <a:lnTo>
                  <a:pt x="90097" y="416299"/>
                </a:lnTo>
                <a:lnTo>
                  <a:pt x="0" y="416299"/>
                </a:lnTo>
                <a:lnTo>
                  <a:pt x="0" y="409985"/>
                </a:lnTo>
                <a:lnTo>
                  <a:pt x="3080" y="409985"/>
                </a:lnTo>
                <a:lnTo>
                  <a:pt x="6468" y="409985"/>
                </a:lnTo>
                <a:lnTo>
                  <a:pt x="18481" y="397663"/>
                </a:lnTo>
                <a:lnTo>
                  <a:pt x="20432" y="394070"/>
                </a:lnTo>
                <a:lnTo>
                  <a:pt x="21818" y="390322"/>
                </a:lnTo>
                <a:lnTo>
                  <a:pt x="22639" y="386420"/>
                </a:lnTo>
                <a:lnTo>
                  <a:pt x="23461" y="382416"/>
                </a:lnTo>
                <a:lnTo>
                  <a:pt x="23872" y="378720"/>
                </a:lnTo>
                <a:lnTo>
                  <a:pt x="23872" y="375331"/>
                </a:lnTo>
                <a:lnTo>
                  <a:pt x="23872" y="39119"/>
                </a:lnTo>
                <a:lnTo>
                  <a:pt x="23872" y="36141"/>
                </a:lnTo>
                <a:lnTo>
                  <a:pt x="23461" y="32753"/>
                </a:lnTo>
                <a:lnTo>
                  <a:pt x="22639" y="28954"/>
                </a:lnTo>
                <a:lnTo>
                  <a:pt x="21818" y="25155"/>
                </a:lnTo>
                <a:lnTo>
                  <a:pt x="20432" y="21613"/>
                </a:lnTo>
                <a:lnTo>
                  <a:pt x="18481" y="18327"/>
                </a:lnTo>
                <a:lnTo>
                  <a:pt x="16633" y="14939"/>
                </a:lnTo>
                <a:lnTo>
                  <a:pt x="14426" y="12115"/>
                </a:lnTo>
                <a:lnTo>
                  <a:pt x="11859" y="9856"/>
                </a:lnTo>
                <a:lnTo>
                  <a:pt x="9394" y="7495"/>
                </a:lnTo>
                <a:lnTo>
                  <a:pt x="6468" y="6314"/>
                </a:lnTo>
                <a:lnTo>
                  <a:pt x="3080" y="6314"/>
                </a:lnTo>
                <a:lnTo>
                  <a:pt x="0" y="6314"/>
                </a:lnTo>
                <a:lnTo>
                  <a:pt x="0" y="0"/>
                </a:lnTo>
                <a:close/>
              </a:path>
              <a:path w="299085" h="416560">
                <a:moveTo>
                  <a:pt x="228336" y="172803"/>
                </a:moveTo>
                <a:lnTo>
                  <a:pt x="228336" y="324815"/>
                </a:lnTo>
                <a:lnTo>
                  <a:pt x="228375" y="332852"/>
                </a:lnTo>
                <a:lnTo>
                  <a:pt x="232033" y="376563"/>
                </a:lnTo>
                <a:lnTo>
                  <a:pt x="247640" y="394891"/>
                </a:lnTo>
                <a:lnTo>
                  <a:pt x="253595" y="394891"/>
                </a:lnTo>
                <a:lnTo>
                  <a:pt x="287978" y="368362"/>
                </a:lnTo>
                <a:lnTo>
                  <a:pt x="293330" y="351921"/>
                </a:lnTo>
                <a:lnTo>
                  <a:pt x="298875" y="351921"/>
                </a:lnTo>
                <a:lnTo>
                  <a:pt x="298875" y="397971"/>
                </a:lnTo>
                <a:lnTo>
                  <a:pt x="295179" y="397971"/>
                </a:lnTo>
                <a:lnTo>
                  <a:pt x="292047" y="399255"/>
                </a:lnTo>
                <a:lnTo>
                  <a:pt x="256415" y="415981"/>
                </a:lnTo>
                <a:lnTo>
                  <a:pt x="247896" y="416299"/>
                </a:lnTo>
                <a:lnTo>
                  <a:pt x="237135" y="415750"/>
                </a:lnTo>
                <a:lnTo>
                  <a:pt x="201577" y="397201"/>
                </a:lnTo>
                <a:lnTo>
                  <a:pt x="188341" y="360661"/>
                </a:lnTo>
                <a:lnTo>
                  <a:pt x="186599" y="316036"/>
                </a:lnTo>
                <a:lnTo>
                  <a:pt x="186599" y="172803"/>
                </a:lnTo>
                <a:lnTo>
                  <a:pt x="151329" y="172803"/>
                </a:lnTo>
                <a:lnTo>
                  <a:pt x="151329" y="151395"/>
                </a:lnTo>
                <a:lnTo>
                  <a:pt x="186599" y="151395"/>
                </a:lnTo>
                <a:lnTo>
                  <a:pt x="186599" y="95180"/>
                </a:lnTo>
                <a:lnTo>
                  <a:pt x="186599" y="88096"/>
                </a:lnTo>
                <a:lnTo>
                  <a:pt x="185675" y="81524"/>
                </a:lnTo>
                <a:lnTo>
                  <a:pt x="183826" y="75466"/>
                </a:lnTo>
                <a:lnTo>
                  <a:pt x="181978" y="69306"/>
                </a:lnTo>
                <a:lnTo>
                  <a:pt x="175766" y="66020"/>
                </a:lnTo>
                <a:lnTo>
                  <a:pt x="165191" y="65609"/>
                </a:lnTo>
                <a:lnTo>
                  <a:pt x="165191" y="59295"/>
                </a:lnTo>
                <a:lnTo>
                  <a:pt x="228336" y="39119"/>
                </a:lnTo>
                <a:lnTo>
                  <a:pt x="228336" y="151395"/>
                </a:lnTo>
                <a:lnTo>
                  <a:pt x="298875" y="151395"/>
                </a:lnTo>
                <a:lnTo>
                  <a:pt x="298875" y="172803"/>
                </a:lnTo>
                <a:lnTo>
                  <a:pt x="228336" y="172803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4" name="object 344"/>
          <p:cNvGrpSpPr/>
          <p:nvPr/>
        </p:nvGrpSpPr>
        <p:grpSpPr>
          <a:xfrm>
            <a:off x="3591011" y="5608488"/>
            <a:ext cx="576580" cy="392430"/>
            <a:chOff x="3591011" y="5608488"/>
            <a:chExt cx="576580" cy="392430"/>
          </a:xfrm>
        </p:grpSpPr>
        <p:sp>
          <p:nvSpPr>
            <p:cNvPr id="345" name="object 345"/>
            <p:cNvSpPr/>
            <p:nvPr/>
          </p:nvSpPr>
          <p:spPr>
            <a:xfrm>
              <a:off x="3602841" y="5711186"/>
              <a:ext cx="553085" cy="278130"/>
            </a:xfrm>
            <a:custGeom>
              <a:avLst/>
              <a:gdLst/>
              <a:ahLst/>
              <a:cxnLst/>
              <a:rect l="l" t="t" r="r" b="b"/>
              <a:pathLst>
                <a:path w="553085" h="278129">
                  <a:moveTo>
                    <a:pt x="407520" y="13861"/>
                  </a:moveTo>
                  <a:lnTo>
                    <a:pt x="399922" y="13861"/>
                  </a:lnTo>
                  <a:lnTo>
                    <a:pt x="394121" y="15966"/>
                  </a:lnTo>
                  <a:lnTo>
                    <a:pt x="283847" y="277533"/>
                  </a:lnTo>
                  <a:lnTo>
                    <a:pt x="202528" y="78085"/>
                  </a:lnTo>
                  <a:lnTo>
                    <a:pt x="121825" y="276916"/>
                  </a:lnTo>
                  <a:lnTo>
                    <a:pt x="28338" y="46050"/>
                  </a:lnTo>
                  <a:lnTo>
                    <a:pt x="25463" y="38862"/>
                  </a:lnTo>
                  <a:lnTo>
                    <a:pt x="21818" y="31726"/>
                  </a:lnTo>
                  <a:lnTo>
                    <a:pt x="17403" y="24642"/>
                  </a:lnTo>
                  <a:lnTo>
                    <a:pt x="12988" y="17455"/>
                  </a:lnTo>
                  <a:lnTo>
                    <a:pt x="7187" y="13861"/>
                  </a:lnTo>
                  <a:lnTo>
                    <a:pt x="0" y="13861"/>
                  </a:lnTo>
                  <a:lnTo>
                    <a:pt x="0" y="7546"/>
                  </a:lnTo>
                  <a:lnTo>
                    <a:pt x="86401" y="7546"/>
                  </a:lnTo>
                  <a:lnTo>
                    <a:pt x="86401" y="13861"/>
                  </a:lnTo>
                  <a:lnTo>
                    <a:pt x="83526" y="13861"/>
                  </a:lnTo>
                  <a:lnTo>
                    <a:pt x="79882" y="15247"/>
                  </a:lnTo>
                  <a:lnTo>
                    <a:pt x="75466" y="18019"/>
                  </a:lnTo>
                  <a:lnTo>
                    <a:pt x="71051" y="20689"/>
                  </a:lnTo>
                  <a:lnTo>
                    <a:pt x="68844" y="25155"/>
                  </a:lnTo>
                  <a:lnTo>
                    <a:pt x="68844" y="31418"/>
                  </a:lnTo>
                  <a:lnTo>
                    <a:pt x="68844" y="32342"/>
                  </a:lnTo>
                  <a:lnTo>
                    <a:pt x="69152" y="34191"/>
                  </a:lnTo>
                  <a:lnTo>
                    <a:pt x="133838" y="196675"/>
                  </a:lnTo>
                  <a:lnTo>
                    <a:pt x="213309" y="615"/>
                  </a:lnTo>
                  <a:lnTo>
                    <a:pt x="293396" y="196675"/>
                  </a:lnTo>
                  <a:lnTo>
                    <a:pt x="355772" y="41583"/>
                  </a:lnTo>
                  <a:lnTo>
                    <a:pt x="357928" y="35217"/>
                  </a:lnTo>
                  <a:lnTo>
                    <a:pt x="359006" y="30802"/>
                  </a:lnTo>
                  <a:lnTo>
                    <a:pt x="359006" y="28338"/>
                  </a:lnTo>
                  <a:lnTo>
                    <a:pt x="359006" y="24950"/>
                  </a:lnTo>
                  <a:lnTo>
                    <a:pt x="357928" y="21818"/>
                  </a:lnTo>
                  <a:lnTo>
                    <a:pt x="355772" y="18943"/>
                  </a:lnTo>
                  <a:lnTo>
                    <a:pt x="353718" y="15966"/>
                  </a:lnTo>
                  <a:lnTo>
                    <a:pt x="350176" y="14272"/>
                  </a:lnTo>
                  <a:lnTo>
                    <a:pt x="345145" y="13861"/>
                  </a:lnTo>
                  <a:lnTo>
                    <a:pt x="345145" y="7546"/>
                  </a:lnTo>
                  <a:lnTo>
                    <a:pt x="407520" y="7546"/>
                  </a:lnTo>
                  <a:lnTo>
                    <a:pt x="407520" y="13861"/>
                  </a:lnTo>
                  <a:close/>
                </a:path>
                <a:path w="553085" h="278129">
                  <a:moveTo>
                    <a:pt x="470612" y="272450"/>
                  </a:moveTo>
                  <a:lnTo>
                    <a:pt x="470612" y="266136"/>
                  </a:lnTo>
                  <a:lnTo>
                    <a:pt x="473898" y="266136"/>
                  </a:lnTo>
                  <a:lnTo>
                    <a:pt x="476824" y="264903"/>
                  </a:lnTo>
                  <a:lnTo>
                    <a:pt x="489402" y="242571"/>
                  </a:lnTo>
                  <a:lnTo>
                    <a:pt x="490326" y="238567"/>
                  </a:lnTo>
                  <a:lnTo>
                    <a:pt x="490788" y="234871"/>
                  </a:lnTo>
                  <a:lnTo>
                    <a:pt x="490788" y="231482"/>
                  </a:lnTo>
                  <a:lnTo>
                    <a:pt x="490788" y="56677"/>
                  </a:lnTo>
                  <a:lnTo>
                    <a:pt x="490788" y="49592"/>
                  </a:lnTo>
                  <a:lnTo>
                    <a:pt x="489710" y="42815"/>
                  </a:lnTo>
                  <a:lnTo>
                    <a:pt x="487554" y="36347"/>
                  </a:lnTo>
                  <a:lnTo>
                    <a:pt x="485500" y="29776"/>
                  </a:lnTo>
                  <a:lnTo>
                    <a:pt x="479391" y="26233"/>
                  </a:lnTo>
                  <a:lnTo>
                    <a:pt x="469226" y="25720"/>
                  </a:lnTo>
                  <a:lnTo>
                    <a:pt x="469226" y="20175"/>
                  </a:lnTo>
                  <a:lnTo>
                    <a:pt x="532372" y="0"/>
                  </a:lnTo>
                  <a:lnTo>
                    <a:pt x="532372" y="231482"/>
                  </a:lnTo>
                  <a:lnTo>
                    <a:pt x="532372" y="234871"/>
                  </a:lnTo>
                  <a:lnTo>
                    <a:pt x="549159" y="266136"/>
                  </a:lnTo>
                  <a:lnTo>
                    <a:pt x="552548" y="266136"/>
                  </a:lnTo>
                  <a:lnTo>
                    <a:pt x="552548" y="272450"/>
                  </a:lnTo>
                  <a:lnTo>
                    <a:pt x="470612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6" name="object 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4704" y="5608488"/>
              <a:ext cx="83571" cy="82955"/>
            </a:xfrm>
            <a:prstGeom prst="rect">
              <a:avLst/>
            </a:prstGeom>
          </p:spPr>
        </p:pic>
      </p:grpSp>
      <p:sp>
        <p:nvSpPr>
          <p:cNvPr id="347" name="object 347"/>
          <p:cNvSpPr/>
          <p:nvPr/>
        </p:nvSpPr>
        <p:spPr>
          <a:xfrm>
            <a:off x="4239995" y="55634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20" h="420370">
                <a:moveTo>
                  <a:pt x="1232" y="420149"/>
                </a:moveTo>
                <a:lnTo>
                  <a:pt x="1232" y="413835"/>
                </a:lnTo>
                <a:lnTo>
                  <a:pt x="4517" y="413835"/>
                </a:lnTo>
                <a:lnTo>
                  <a:pt x="7444" y="412603"/>
                </a:lnTo>
                <a:lnTo>
                  <a:pt x="20638" y="390271"/>
                </a:lnTo>
                <a:lnTo>
                  <a:pt x="21562" y="386266"/>
                </a:lnTo>
                <a:lnTo>
                  <a:pt x="22023" y="382570"/>
                </a:lnTo>
                <a:lnTo>
                  <a:pt x="22023" y="379182"/>
                </a:lnTo>
                <a:lnTo>
                  <a:pt x="22023" y="56215"/>
                </a:lnTo>
                <a:lnTo>
                  <a:pt x="22023" y="49027"/>
                </a:lnTo>
                <a:lnTo>
                  <a:pt x="20945" y="42302"/>
                </a:lnTo>
                <a:lnTo>
                  <a:pt x="18789" y="36039"/>
                </a:lnTo>
                <a:lnTo>
                  <a:pt x="16736" y="29673"/>
                </a:lnTo>
                <a:lnTo>
                  <a:pt x="10472" y="26285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80497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2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401468" y="55634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20" h="420370">
                <a:moveTo>
                  <a:pt x="1232" y="420149"/>
                </a:moveTo>
                <a:lnTo>
                  <a:pt x="1232" y="413835"/>
                </a:lnTo>
                <a:lnTo>
                  <a:pt x="4517" y="413835"/>
                </a:lnTo>
                <a:lnTo>
                  <a:pt x="7443" y="412603"/>
                </a:lnTo>
                <a:lnTo>
                  <a:pt x="20637" y="390271"/>
                </a:lnTo>
                <a:lnTo>
                  <a:pt x="21562" y="386266"/>
                </a:lnTo>
                <a:lnTo>
                  <a:pt x="22023" y="382570"/>
                </a:lnTo>
                <a:lnTo>
                  <a:pt x="22023" y="379182"/>
                </a:lnTo>
                <a:lnTo>
                  <a:pt x="22023" y="56215"/>
                </a:lnTo>
                <a:lnTo>
                  <a:pt x="22023" y="49027"/>
                </a:lnTo>
                <a:lnTo>
                  <a:pt x="20945" y="42302"/>
                </a:lnTo>
                <a:lnTo>
                  <a:pt x="18789" y="36039"/>
                </a:lnTo>
                <a:lnTo>
                  <a:pt x="16736" y="29673"/>
                </a:lnTo>
                <a:lnTo>
                  <a:pt x="10472" y="26285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80497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2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9" name="object 349"/>
          <p:cNvGrpSpPr/>
          <p:nvPr/>
        </p:nvGrpSpPr>
        <p:grpSpPr>
          <a:xfrm>
            <a:off x="4723790" y="5702437"/>
            <a:ext cx="257175" cy="297815"/>
            <a:chOff x="4723790" y="5702437"/>
            <a:chExt cx="257175" cy="297815"/>
          </a:xfrm>
        </p:grpSpPr>
        <p:sp>
          <p:nvSpPr>
            <p:cNvPr id="350" name="object 350"/>
            <p:cNvSpPr/>
            <p:nvPr/>
          </p:nvSpPr>
          <p:spPr>
            <a:xfrm>
              <a:off x="4735620" y="5714267"/>
              <a:ext cx="233679" cy="274320"/>
            </a:xfrm>
            <a:custGeom>
              <a:avLst/>
              <a:gdLst/>
              <a:ahLst/>
              <a:cxnLst/>
              <a:rect l="l" t="t" r="r" b="b"/>
              <a:pathLst>
                <a:path w="233679" h="274320">
                  <a:moveTo>
                    <a:pt x="172341" y="269370"/>
                  </a:moveTo>
                  <a:lnTo>
                    <a:pt x="172341" y="237181"/>
                  </a:lnTo>
                  <a:lnTo>
                    <a:pt x="169107" y="240415"/>
                  </a:lnTo>
                  <a:lnTo>
                    <a:pt x="160954" y="247846"/>
                  </a:lnTo>
                  <a:lnTo>
                    <a:pt x="122133" y="268898"/>
                  </a:lnTo>
                  <a:lnTo>
                    <a:pt x="83321" y="273836"/>
                  </a:lnTo>
                  <a:lnTo>
                    <a:pt x="72694" y="273518"/>
                  </a:lnTo>
                  <a:lnTo>
                    <a:pt x="31110" y="262670"/>
                  </a:lnTo>
                  <a:lnTo>
                    <a:pt x="4774" y="233484"/>
                  </a:lnTo>
                  <a:lnTo>
                    <a:pt x="0" y="208226"/>
                  </a:lnTo>
                  <a:lnTo>
                    <a:pt x="731" y="197773"/>
                  </a:lnTo>
                  <a:lnTo>
                    <a:pt x="18202" y="162349"/>
                  </a:lnTo>
                  <a:lnTo>
                    <a:pt x="57119" y="135204"/>
                  </a:lnTo>
                  <a:lnTo>
                    <a:pt x="99338" y="118282"/>
                  </a:lnTo>
                  <a:lnTo>
                    <a:pt x="152358" y="102833"/>
                  </a:lnTo>
                  <a:lnTo>
                    <a:pt x="172341" y="97798"/>
                  </a:lnTo>
                  <a:lnTo>
                    <a:pt x="171186" y="86074"/>
                  </a:lnTo>
                  <a:lnTo>
                    <a:pt x="152589" y="44625"/>
                  </a:lnTo>
                  <a:lnTo>
                    <a:pt x="116126" y="23102"/>
                  </a:lnTo>
                  <a:lnTo>
                    <a:pt x="99749" y="20175"/>
                  </a:lnTo>
                  <a:lnTo>
                    <a:pt x="93486" y="20175"/>
                  </a:lnTo>
                  <a:lnTo>
                    <a:pt x="49335" y="32958"/>
                  </a:lnTo>
                  <a:lnTo>
                    <a:pt x="43278" y="38195"/>
                  </a:lnTo>
                  <a:lnTo>
                    <a:pt x="37220" y="43431"/>
                  </a:lnTo>
                  <a:lnTo>
                    <a:pt x="32086" y="49130"/>
                  </a:lnTo>
                  <a:lnTo>
                    <a:pt x="27876" y="55290"/>
                  </a:lnTo>
                  <a:lnTo>
                    <a:pt x="23666" y="61348"/>
                  </a:lnTo>
                  <a:lnTo>
                    <a:pt x="20278" y="67098"/>
                  </a:lnTo>
                  <a:lnTo>
                    <a:pt x="17711" y="72540"/>
                  </a:lnTo>
                  <a:lnTo>
                    <a:pt x="12013" y="72540"/>
                  </a:lnTo>
                  <a:lnTo>
                    <a:pt x="12013" y="26490"/>
                  </a:lnTo>
                  <a:lnTo>
                    <a:pt x="15401" y="26079"/>
                  </a:lnTo>
                  <a:lnTo>
                    <a:pt x="18533" y="25052"/>
                  </a:lnTo>
                  <a:lnTo>
                    <a:pt x="21408" y="23410"/>
                  </a:lnTo>
                  <a:lnTo>
                    <a:pt x="24385" y="21664"/>
                  </a:lnTo>
                  <a:lnTo>
                    <a:pt x="27979" y="19970"/>
                  </a:lnTo>
                  <a:lnTo>
                    <a:pt x="58063" y="7238"/>
                  </a:lnTo>
                  <a:lnTo>
                    <a:pt x="67121" y="4071"/>
                  </a:lnTo>
                  <a:lnTo>
                    <a:pt x="77815" y="1809"/>
                  </a:lnTo>
                  <a:lnTo>
                    <a:pt x="90146" y="452"/>
                  </a:lnTo>
                  <a:lnTo>
                    <a:pt x="104113" y="0"/>
                  </a:lnTo>
                  <a:lnTo>
                    <a:pt x="120679" y="558"/>
                  </a:lnTo>
                  <a:lnTo>
                    <a:pt x="160328" y="8932"/>
                  </a:lnTo>
                  <a:lnTo>
                    <a:pt x="193441" y="32188"/>
                  </a:lnTo>
                  <a:lnTo>
                    <a:pt x="210527" y="74677"/>
                  </a:lnTo>
                  <a:lnTo>
                    <a:pt x="212693" y="103497"/>
                  </a:lnTo>
                  <a:lnTo>
                    <a:pt x="212693" y="228402"/>
                  </a:lnTo>
                  <a:lnTo>
                    <a:pt x="212693" y="236821"/>
                  </a:lnTo>
                  <a:lnTo>
                    <a:pt x="214592" y="244727"/>
                  </a:lnTo>
                  <a:lnTo>
                    <a:pt x="218391" y="252120"/>
                  </a:lnTo>
                  <a:lnTo>
                    <a:pt x="222190" y="259410"/>
                  </a:lnTo>
                  <a:lnTo>
                    <a:pt x="227221" y="263055"/>
                  </a:lnTo>
                  <a:lnTo>
                    <a:pt x="233485" y="263055"/>
                  </a:lnTo>
                  <a:lnTo>
                    <a:pt x="233485" y="269370"/>
                  </a:lnTo>
                  <a:lnTo>
                    <a:pt x="172341" y="26937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1" name="object 3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64296" y="5821643"/>
              <a:ext cx="155496" cy="154263"/>
            </a:xfrm>
            <a:prstGeom prst="rect">
              <a:avLst/>
            </a:prstGeom>
          </p:spPr>
        </p:pic>
      </p:grpSp>
      <p:sp>
        <p:nvSpPr>
          <p:cNvPr id="352" name="object 352"/>
          <p:cNvSpPr/>
          <p:nvPr/>
        </p:nvSpPr>
        <p:spPr>
          <a:xfrm>
            <a:off x="5046724" y="55634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20" h="420370">
                <a:moveTo>
                  <a:pt x="1232" y="420149"/>
                </a:moveTo>
                <a:lnTo>
                  <a:pt x="1232" y="413835"/>
                </a:lnTo>
                <a:lnTo>
                  <a:pt x="4517" y="413835"/>
                </a:lnTo>
                <a:lnTo>
                  <a:pt x="7443" y="412603"/>
                </a:lnTo>
                <a:lnTo>
                  <a:pt x="20637" y="390271"/>
                </a:lnTo>
                <a:lnTo>
                  <a:pt x="21562" y="386266"/>
                </a:lnTo>
                <a:lnTo>
                  <a:pt x="22023" y="382570"/>
                </a:lnTo>
                <a:lnTo>
                  <a:pt x="22023" y="379182"/>
                </a:lnTo>
                <a:lnTo>
                  <a:pt x="22023" y="56215"/>
                </a:lnTo>
                <a:lnTo>
                  <a:pt x="22023" y="49027"/>
                </a:lnTo>
                <a:lnTo>
                  <a:pt x="20945" y="42302"/>
                </a:lnTo>
                <a:lnTo>
                  <a:pt x="18789" y="36039"/>
                </a:lnTo>
                <a:lnTo>
                  <a:pt x="16736" y="29673"/>
                </a:lnTo>
                <a:lnTo>
                  <a:pt x="10472" y="26285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80497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2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5201112" y="5714267"/>
            <a:ext cx="554990" cy="274955"/>
          </a:xfrm>
          <a:custGeom>
            <a:avLst/>
            <a:gdLst/>
            <a:ahLst/>
            <a:cxnLst/>
            <a:rect l="l" t="t" r="r" b="b"/>
            <a:pathLst>
              <a:path w="554989" h="274954">
                <a:moveTo>
                  <a:pt x="210845" y="197445"/>
                </a:moveTo>
                <a:lnTo>
                  <a:pt x="198071" y="234505"/>
                </a:lnTo>
                <a:lnTo>
                  <a:pt x="164833" y="261361"/>
                </a:lnTo>
                <a:lnTo>
                  <a:pt x="127369" y="272950"/>
                </a:lnTo>
                <a:lnTo>
                  <a:pt x="106115" y="274452"/>
                </a:lnTo>
                <a:lnTo>
                  <a:pt x="93120" y="274000"/>
                </a:lnTo>
                <a:lnTo>
                  <a:pt x="53596" y="263565"/>
                </a:lnTo>
                <a:lnTo>
                  <a:pt x="32804" y="252274"/>
                </a:lnTo>
                <a:lnTo>
                  <a:pt x="27363" y="248989"/>
                </a:lnTo>
                <a:lnTo>
                  <a:pt x="22332" y="246216"/>
                </a:lnTo>
                <a:lnTo>
                  <a:pt x="17711" y="243957"/>
                </a:lnTo>
                <a:lnTo>
                  <a:pt x="13091" y="241596"/>
                </a:lnTo>
                <a:lnTo>
                  <a:pt x="8060" y="240415"/>
                </a:lnTo>
                <a:lnTo>
                  <a:pt x="2618" y="240415"/>
                </a:lnTo>
                <a:lnTo>
                  <a:pt x="2618" y="192363"/>
                </a:lnTo>
                <a:lnTo>
                  <a:pt x="8932" y="192363"/>
                </a:lnTo>
                <a:lnTo>
                  <a:pt x="10165" y="198318"/>
                </a:lnTo>
                <a:lnTo>
                  <a:pt x="13809" y="204787"/>
                </a:lnTo>
                <a:lnTo>
                  <a:pt x="42045" y="230866"/>
                </a:lnTo>
                <a:lnTo>
                  <a:pt x="78171" y="248279"/>
                </a:lnTo>
                <a:lnTo>
                  <a:pt x="101649" y="251658"/>
                </a:lnTo>
                <a:lnTo>
                  <a:pt x="109247" y="251658"/>
                </a:lnTo>
                <a:lnTo>
                  <a:pt x="116999" y="250836"/>
                </a:lnTo>
                <a:lnTo>
                  <a:pt x="124905" y="249194"/>
                </a:lnTo>
                <a:lnTo>
                  <a:pt x="132913" y="247551"/>
                </a:lnTo>
                <a:lnTo>
                  <a:pt x="140152" y="244830"/>
                </a:lnTo>
                <a:lnTo>
                  <a:pt x="146621" y="241031"/>
                </a:lnTo>
                <a:lnTo>
                  <a:pt x="153192" y="237232"/>
                </a:lnTo>
                <a:lnTo>
                  <a:pt x="158685" y="232509"/>
                </a:lnTo>
                <a:lnTo>
                  <a:pt x="163101" y="226862"/>
                </a:lnTo>
                <a:lnTo>
                  <a:pt x="167515" y="221112"/>
                </a:lnTo>
                <a:lnTo>
                  <a:pt x="169723" y="214233"/>
                </a:lnTo>
                <a:lnTo>
                  <a:pt x="169723" y="206224"/>
                </a:lnTo>
                <a:lnTo>
                  <a:pt x="169723" y="198318"/>
                </a:lnTo>
                <a:lnTo>
                  <a:pt x="167413" y="191439"/>
                </a:lnTo>
                <a:lnTo>
                  <a:pt x="162792" y="185586"/>
                </a:lnTo>
                <a:lnTo>
                  <a:pt x="158172" y="179631"/>
                </a:lnTo>
                <a:lnTo>
                  <a:pt x="120592" y="158326"/>
                </a:lnTo>
                <a:lnTo>
                  <a:pt x="84611" y="146312"/>
                </a:lnTo>
                <a:lnTo>
                  <a:pt x="76313" y="143540"/>
                </a:lnTo>
                <a:lnTo>
                  <a:pt x="36559" y="126849"/>
                </a:lnTo>
                <a:lnTo>
                  <a:pt x="4591" y="95498"/>
                </a:lnTo>
                <a:lnTo>
                  <a:pt x="0" y="72540"/>
                </a:lnTo>
                <a:lnTo>
                  <a:pt x="336" y="65378"/>
                </a:lnTo>
                <a:lnTo>
                  <a:pt x="17374" y="26942"/>
                </a:lnTo>
                <a:lnTo>
                  <a:pt x="54982" y="6006"/>
                </a:lnTo>
                <a:lnTo>
                  <a:pt x="102265" y="0"/>
                </a:lnTo>
                <a:lnTo>
                  <a:pt x="113893" y="259"/>
                </a:lnTo>
                <a:lnTo>
                  <a:pt x="156940" y="9651"/>
                </a:lnTo>
                <a:lnTo>
                  <a:pt x="166592" y="14682"/>
                </a:lnTo>
                <a:lnTo>
                  <a:pt x="170390" y="16274"/>
                </a:lnTo>
                <a:lnTo>
                  <a:pt x="174189" y="17403"/>
                </a:lnTo>
                <a:lnTo>
                  <a:pt x="177989" y="18430"/>
                </a:lnTo>
                <a:lnTo>
                  <a:pt x="182198" y="18943"/>
                </a:lnTo>
                <a:lnTo>
                  <a:pt x="186818" y="18943"/>
                </a:lnTo>
                <a:lnTo>
                  <a:pt x="186818" y="63145"/>
                </a:lnTo>
                <a:lnTo>
                  <a:pt x="181736" y="63145"/>
                </a:lnTo>
                <a:lnTo>
                  <a:pt x="175287" y="53317"/>
                </a:lnTo>
                <a:lnTo>
                  <a:pt x="167336" y="44779"/>
                </a:lnTo>
                <a:lnTo>
                  <a:pt x="123365" y="23486"/>
                </a:lnTo>
                <a:lnTo>
                  <a:pt x="99184" y="20791"/>
                </a:lnTo>
                <a:lnTo>
                  <a:pt x="91532" y="21051"/>
                </a:lnTo>
                <a:lnTo>
                  <a:pt x="53288" y="34961"/>
                </a:lnTo>
                <a:lnTo>
                  <a:pt x="39119" y="58730"/>
                </a:lnTo>
                <a:lnTo>
                  <a:pt x="39119" y="63761"/>
                </a:lnTo>
                <a:lnTo>
                  <a:pt x="39119" y="70846"/>
                </a:lnTo>
                <a:lnTo>
                  <a:pt x="66842" y="98077"/>
                </a:lnTo>
                <a:lnTo>
                  <a:pt x="105220" y="113238"/>
                </a:lnTo>
                <a:lnTo>
                  <a:pt x="112430" y="115510"/>
                </a:lnTo>
                <a:lnTo>
                  <a:pt x="121218" y="118349"/>
                </a:lnTo>
                <a:lnTo>
                  <a:pt x="164448" y="135031"/>
                </a:lnTo>
                <a:lnTo>
                  <a:pt x="197204" y="159933"/>
                </a:lnTo>
                <a:lnTo>
                  <a:pt x="210286" y="188618"/>
                </a:lnTo>
                <a:lnTo>
                  <a:pt x="210845" y="197445"/>
                </a:lnTo>
                <a:close/>
              </a:path>
              <a:path w="554989" h="274954">
                <a:moveTo>
                  <a:pt x="413154" y="273836"/>
                </a:moveTo>
                <a:lnTo>
                  <a:pt x="369492" y="268032"/>
                </a:lnTo>
                <a:lnTo>
                  <a:pt x="333029" y="251158"/>
                </a:lnTo>
                <a:lnTo>
                  <a:pt x="297336" y="215388"/>
                </a:lnTo>
                <a:lnTo>
                  <a:pt x="281232" y="179916"/>
                </a:lnTo>
                <a:lnTo>
                  <a:pt x="275774" y="138766"/>
                </a:lnTo>
                <a:lnTo>
                  <a:pt x="276439" y="123634"/>
                </a:lnTo>
                <a:lnTo>
                  <a:pt x="286401" y="82397"/>
                </a:lnTo>
                <a:lnTo>
                  <a:pt x="307164" y="48119"/>
                </a:lnTo>
                <a:lnTo>
                  <a:pt x="336764" y="22254"/>
                </a:lnTo>
                <a:lnTo>
                  <a:pt x="374007" y="5717"/>
                </a:lnTo>
                <a:lnTo>
                  <a:pt x="417005" y="0"/>
                </a:lnTo>
                <a:lnTo>
                  <a:pt x="431848" y="616"/>
                </a:lnTo>
                <a:lnTo>
                  <a:pt x="472450" y="9856"/>
                </a:lnTo>
                <a:lnTo>
                  <a:pt x="506439" y="28916"/>
                </a:lnTo>
                <a:lnTo>
                  <a:pt x="538849" y="67419"/>
                </a:lnTo>
                <a:lnTo>
                  <a:pt x="551998" y="104652"/>
                </a:lnTo>
                <a:lnTo>
                  <a:pt x="554539" y="132451"/>
                </a:lnTo>
                <a:lnTo>
                  <a:pt x="553962" y="145908"/>
                </a:lnTo>
                <a:lnTo>
                  <a:pt x="545299" y="185124"/>
                </a:lnTo>
                <a:lnTo>
                  <a:pt x="526644" y="220095"/>
                </a:lnTo>
                <a:lnTo>
                  <a:pt x="498247" y="247923"/>
                </a:lnTo>
                <a:lnTo>
                  <a:pt x="460514" y="267079"/>
                </a:lnTo>
                <a:lnTo>
                  <a:pt x="413154" y="273836"/>
                </a:lnTo>
                <a:close/>
              </a:path>
              <a:path w="554989" h="274954">
                <a:moveTo>
                  <a:pt x="409458" y="20791"/>
                </a:moveTo>
                <a:lnTo>
                  <a:pt x="369261" y="31880"/>
                </a:lnTo>
                <a:lnTo>
                  <a:pt x="340306" y="57138"/>
                </a:lnTo>
                <a:lnTo>
                  <a:pt x="322748" y="92100"/>
                </a:lnTo>
                <a:lnTo>
                  <a:pt x="316742" y="131835"/>
                </a:lnTo>
                <a:lnTo>
                  <a:pt x="317195" y="143435"/>
                </a:lnTo>
                <a:lnTo>
                  <a:pt x="327995" y="187531"/>
                </a:lnTo>
                <a:lnTo>
                  <a:pt x="351886" y="223820"/>
                </a:lnTo>
                <a:lnTo>
                  <a:pt x="387011" y="247327"/>
                </a:lnTo>
                <a:lnTo>
                  <a:pt x="419469" y="253044"/>
                </a:lnTo>
                <a:lnTo>
                  <a:pt x="430828" y="252409"/>
                </a:lnTo>
                <a:lnTo>
                  <a:pt x="469379" y="237431"/>
                </a:lnTo>
                <a:lnTo>
                  <a:pt x="496409" y="208428"/>
                </a:lnTo>
                <a:lnTo>
                  <a:pt x="511425" y="170348"/>
                </a:lnTo>
                <a:lnTo>
                  <a:pt x="514804" y="139998"/>
                </a:lnTo>
                <a:lnTo>
                  <a:pt x="514409" y="129583"/>
                </a:lnTo>
                <a:lnTo>
                  <a:pt x="504899" y="87787"/>
                </a:lnTo>
                <a:lnTo>
                  <a:pt x="481893" y="51324"/>
                </a:lnTo>
                <a:lnTo>
                  <a:pt x="445469" y="26856"/>
                </a:lnTo>
                <a:lnTo>
                  <a:pt x="409458" y="2079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001529" y="5714267"/>
            <a:ext cx="570865" cy="274320"/>
          </a:xfrm>
          <a:custGeom>
            <a:avLst/>
            <a:gdLst/>
            <a:ahLst/>
            <a:cxnLst/>
            <a:rect l="l" t="t" r="r" b="b"/>
            <a:pathLst>
              <a:path w="570865" h="274320">
                <a:moveTo>
                  <a:pt x="238567" y="246730"/>
                </a:moveTo>
                <a:lnTo>
                  <a:pt x="235179" y="246730"/>
                </a:lnTo>
                <a:lnTo>
                  <a:pt x="231996" y="247448"/>
                </a:lnTo>
                <a:lnTo>
                  <a:pt x="229018" y="248886"/>
                </a:lnTo>
                <a:lnTo>
                  <a:pt x="226143" y="250323"/>
                </a:lnTo>
                <a:lnTo>
                  <a:pt x="222807" y="252120"/>
                </a:lnTo>
                <a:lnTo>
                  <a:pt x="219008" y="254276"/>
                </a:lnTo>
                <a:lnTo>
                  <a:pt x="213261" y="257453"/>
                </a:lnTo>
                <a:lnTo>
                  <a:pt x="172880" y="272180"/>
                </a:lnTo>
                <a:lnTo>
                  <a:pt x="148931" y="273836"/>
                </a:lnTo>
                <a:lnTo>
                  <a:pt x="133135" y="273191"/>
                </a:lnTo>
                <a:lnTo>
                  <a:pt x="89328" y="263517"/>
                </a:lnTo>
                <a:lnTo>
                  <a:pt x="52451" y="243216"/>
                </a:lnTo>
                <a:lnTo>
                  <a:pt x="24372" y="214194"/>
                </a:lnTo>
                <a:lnTo>
                  <a:pt x="6237" y="178097"/>
                </a:lnTo>
                <a:lnTo>
                  <a:pt x="0" y="136918"/>
                </a:lnTo>
                <a:lnTo>
                  <a:pt x="606" y="123519"/>
                </a:lnTo>
                <a:lnTo>
                  <a:pt x="9702" y="85169"/>
                </a:lnTo>
                <a:lnTo>
                  <a:pt x="29253" y="51411"/>
                </a:lnTo>
                <a:lnTo>
                  <a:pt x="58332" y="24565"/>
                </a:lnTo>
                <a:lnTo>
                  <a:pt x="96865" y="6410"/>
                </a:lnTo>
                <a:lnTo>
                  <a:pt x="143849" y="0"/>
                </a:lnTo>
                <a:lnTo>
                  <a:pt x="154995" y="336"/>
                </a:lnTo>
                <a:lnTo>
                  <a:pt x="195135" y="10665"/>
                </a:lnTo>
                <a:lnTo>
                  <a:pt x="210177" y="17865"/>
                </a:lnTo>
                <a:lnTo>
                  <a:pt x="213822" y="19559"/>
                </a:lnTo>
                <a:lnTo>
                  <a:pt x="217313" y="20791"/>
                </a:lnTo>
                <a:lnTo>
                  <a:pt x="220907" y="22023"/>
                </a:lnTo>
                <a:lnTo>
                  <a:pt x="224603" y="22639"/>
                </a:lnTo>
                <a:lnTo>
                  <a:pt x="228402" y="22639"/>
                </a:lnTo>
                <a:lnTo>
                  <a:pt x="228402" y="70692"/>
                </a:lnTo>
                <a:lnTo>
                  <a:pt x="222088" y="70692"/>
                </a:lnTo>
                <a:lnTo>
                  <a:pt x="220034" y="62683"/>
                </a:lnTo>
                <a:lnTo>
                  <a:pt x="216235" y="55650"/>
                </a:lnTo>
                <a:lnTo>
                  <a:pt x="210691" y="49592"/>
                </a:lnTo>
                <a:lnTo>
                  <a:pt x="205249" y="43431"/>
                </a:lnTo>
                <a:lnTo>
                  <a:pt x="198934" y="38246"/>
                </a:lnTo>
                <a:lnTo>
                  <a:pt x="191747" y="34036"/>
                </a:lnTo>
                <a:lnTo>
                  <a:pt x="184662" y="29827"/>
                </a:lnTo>
                <a:lnTo>
                  <a:pt x="176910" y="26695"/>
                </a:lnTo>
                <a:lnTo>
                  <a:pt x="168491" y="24642"/>
                </a:lnTo>
                <a:lnTo>
                  <a:pt x="160071" y="22486"/>
                </a:lnTo>
                <a:lnTo>
                  <a:pt x="151857" y="21407"/>
                </a:lnTo>
                <a:lnTo>
                  <a:pt x="143849" y="21407"/>
                </a:lnTo>
                <a:lnTo>
                  <a:pt x="131306" y="21985"/>
                </a:lnTo>
                <a:lnTo>
                  <a:pt x="89068" y="35557"/>
                </a:lnTo>
                <a:lnTo>
                  <a:pt x="60373" y="62327"/>
                </a:lnTo>
                <a:lnTo>
                  <a:pt x="44674" y="97885"/>
                </a:lnTo>
                <a:lnTo>
                  <a:pt x="41121" y="127369"/>
                </a:lnTo>
                <a:lnTo>
                  <a:pt x="41593" y="139016"/>
                </a:lnTo>
                <a:lnTo>
                  <a:pt x="52855" y="184142"/>
                </a:lnTo>
                <a:lnTo>
                  <a:pt x="77844" y="221664"/>
                </a:lnTo>
                <a:lnTo>
                  <a:pt x="115135" y="246297"/>
                </a:lnTo>
                <a:lnTo>
                  <a:pt x="150163" y="252274"/>
                </a:lnTo>
                <a:lnTo>
                  <a:pt x="158836" y="251966"/>
                </a:lnTo>
                <a:lnTo>
                  <a:pt x="196444" y="241493"/>
                </a:lnTo>
                <a:lnTo>
                  <a:pt x="228916" y="209510"/>
                </a:lnTo>
                <a:lnTo>
                  <a:pt x="232253" y="197445"/>
                </a:lnTo>
                <a:lnTo>
                  <a:pt x="238567" y="197445"/>
                </a:lnTo>
                <a:lnTo>
                  <a:pt x="238567" y="246730"/>
                </a:lnTo>
                <a:close/>
              </a:path>
              <a:path w="570865" h="274320">
                <a:moveTo>
                  <a:pt x="428924" y="273836"/>
                </a:moveTo>
                <a:lnTo>
                  <a:pt x="385261" y="268032"/>
                </a:lnTo>
                <a:lnTo>
                  <a:pt x="348798" y="251158"/>
                </a:lnTo>
                <a:lnTo>
                  <a:pt x="313105" y="215388"/>
                </a:lnTo>
                <a:lnTo>
                  <a:pt x="297001" y="179916"/>
                </a:lnTo>
                <a:lnTo>
                  <a:pt x="291543" y="138766"/>
                </a:lnTo>
                <a:lnTo>
                  <a:pt x="292208" y="123634"/>
                </a:lnTo>
                <a:lnTo>
                  <a:pt x="302170" y="82397"/>
                </a:lnTo>
                <a:lnTo>
                  <a:pt x="322933" y="48119"/>
                </a:lnTo>
                <a:lnTo>
                  <a:pt x="352533" y="22254"/>
                </a:lnTo>
                <a:lnTo>
                  <a:pt x="389775" y="5717"/>
                </a:lnTo>
                <a:lnTo>
                  <a:pt x="432774" y="0"/>
                </a:lnTo>
                <a:lnTo>
                  <a:pt x="447617" y="616"/>
                </a:lnTo>
                <a:lnTo>
                  <a:pt x="488219" y="9856"/>
                </a:lnTo>
                <a:lnTo>
                  <a:pt x="522208" y="28916"/>
                </a:lnTo>
                <a:lnTo>
                  <a:pt x="554618" y="67419"/>
                </a:lnTo>
                <a:lnTo>
                  <a:pt x="567767" y="104652"/>
                </a:lnTo>
                <a:lnTo>
                  <a:pt x="570308" y="132451"/>
                </a:lnTo>
                <a:lnTo>
                  <a:pt x="569731" y="145908"/>
                </a:lnTo>
                <a:lnTo>
                  <a:pt x="561068" y="185124"/>
                </a:lnTo>
                <a:lnTo>
                  <a:pt x="542413" y="220095"/>
                </a:lnTo>
                <a:lnTo>
                  <a:pt x="514016" y="247923"/>
                </a:lnTo>
                <a:lnTo>
                  <a:pt x="476283" y="267079"/>
                </a:lnTo>
                <a:lnTo>
                  <a:pt x="428924" y="273836"/>
                </a:lnTo>
                <a:close/>
              </a:path>
              <a:path w="570865" h="274320">
                <a:moveTo>
                  <a:pt x="425227" y="20791"/>
                </a:moveTo>
                <a:lnTo>
                  <a:pt x="385029" y="31880"/>
                </a:lnTo>
                <a:lnTo>
                  <a:pt x="356075" y="57138"/>
                </a:lnTo>
                <a:lnTo>
                  <a:pt x="338517" y="92100"/>
                </a:lnTo>
                <a:lnTo>
                  <a:pt x="332511" y="131835"/>
                </a:lnTo>
                <a:lnTo>
                  <a:pt x="332964" y="143435"/>
                </a:lnTo>
                <a:lnTo>
                  <a:pt x="343764" y="187531"/>
                </a:lnTo>
                <a:lnTo>
                  <a:pt x="367655" y="223820"/>
                </a:lnTo>
                <a:lnTo>
                  <a:pt x="402780" y="247327"/>
                </a:lnTo>
                <a:lnTo>
                  <a:pt x="435238" y="253044"/>
                </a:lnTo>
                <a:lnTo>
                  <a:pt x="446597" y="252409"/>
                </a:lnTo>
                <a:lnTo>
                  <a:pt x="485148" y="237431"/>
                </a:lnTo>
                <a:lnTo>
                  <a:pt x="512178" y="208428"/>
                </a:lnTo>
                <a:lnTo>
                  <a:pt x="527194" y="170348"/>
                </a:lnTo>
                <a:lnTo>
                  <a:pt x="530573" y="139998"/>
                </a:lnTo>
                <a:lnTo>
                  <a:pt x="530178" y="129583"/>
                </a:lnTo>
                <a:lnTo>
                  <a:pt x="520668" y="87787"/>
                </a:lnTo>
                <a:lnTo>
                  <a:pt x="497662" y="51324"/>
                </a:lnTo>
                <a:lnTo>
                  <a:pt x="461237" y="26856"/>
                </a:lnTo>
                <a:lnTo>
                  <a:pt x="425227" y="2079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5" name="object 355"/>
          <p:cNvGrpSpPr/>
          <p:nvPr/>
        </p:nvGrpSpPr>
        <p:grpSpPr>
          <a:xfrm>
            <a:off x="6631202" y="5594627"/>
            <a:ext cx="799465" cy="405765"/>
            <a:chOff x="6631202" y="5594627"/>
            <a:chExt cx="799465" cy="405765"/>
          </a:xfrm>
        </p:grpSpPr>
        <p:sp>
          <p:nvSpPr>
            <p:cNvPr id="356" name="object 356"/>
            <p:cNvSpPr/>
            <p:nvPr/>
          </p:nvSpPr>
          <p:spPr>
            <a:xfrm>
              <a:off x="6643032" y="5606457"/>
              <a:ext cx="775335" cy="382270"/>
            </a:xfrm>
            <a:custGeom>
              <a:avLst/>
              <a:gdLst/>
              <a:ahLst/>
              <a:cxnLst/>
              <a:rect l="l" t="t" r="r" b="b"/>
              <a:pathLst>
                <a:path w="775334" h="382270">
                  <a:moveTo>
                    <a:pt x="254276" y="336212"/>
                  </a:moveTo>
                  <a:lnTo>
                    <a:pt x="254276" y="339600"/>
                  </a:lnTo>
                  <a:lnTo>
                    <a:pt x="254687" y="343296"/>
                  </a:lnTo>
                  <a:lnTo>
                    <a:pt x="271064" y="370865"/>
                  </a:lnTo>
                  <a:lnTo>
                    <a:pt x="274452" y="370865"/>
                  </a:lnTo>
                  <a:lnTo>
                    <a:pt x="274452" y="377179"/>
                  </a:lnTo>
                  <a:lnTo>
                    <a:pt x="193132" y="377179"/>
                  </a:lnTo>
                  <a:lnTo>
                    <a:pt x="193132" y="370865"/>
                  </a:lnTo>
                  <a:lnTo>
                    <a:pt x="196007" y="370865"/>
                  </a:lnTo>
                  <a:lnTo>
                    <a:pt x="198677" y="369633"/>
                  </a:lnTo>
                  <a:lnTo>
                    <a:pt x="201141" y="367168"/>
                  </a:lnTo>
                  <a:lnTo>
                    <a:pt x="203708" y="364601"/>
                  </a:lnTo>
                  <a:lnTo>
                    <a:pt x="205916" y="361624"/>
                  </a:lnTo>
                  <a:lnTo>
                    <a:pt x="207764" y="358236"/>
                  </a:lnTo>
                  <a:lnTo>
                    <a:pt x="209715" y="354847"/>
                  </a:lnTo>
                  <a:lnTo>
                    <a:pt x="211101" y="351203"/>
                  </a:lnTo>
                  <a:lnTo>
                    <a:pt x="211923" y="347301"/>
                  </a:lnTo>
                  <a:lnTo>
                    <a:pt x="212846" y="343296"/>
                  </a:lnTo>
                  <a:lnTo>
                    <a:pt x="213309" y="339600"/>
                  </a:lnTo>
                  <a:lnTo>
                    <a:pt x="213309" y="336212"/>
                  </a:lnTo>
                  <a:lnTo>
                    <a:pt x="213309" y="218853"/>
                  </a:lnTo>
                  <a:lnTo>
                    <a:pt x="206994" y="179118"/>
                  </a:lnTo>
                  <a:lnTo>
                    <a:pt x="184335" y="145456"/>
                  </a:lnTo>
                  <a:lnTo>
                    <a:pt x="145061" y="128938"/>
                  </a:lnTo>
                  <a:lnTo>
                    <a:pt x="138150" y="128601"/>
                  </a:lnTo>
                  <a:lnTo>
                    <a:pt x="131238" y="128957"/>
                  </a:lnTo>
                  <a:lnTo>
                    <a:pt x="92138" y="144840"/>
                  </a:lnTo>
                  <a:lnTo>
                    <a:pt x="66870" y="176798"/>
                  </a:lnTo>
                  <a:lnTo>
                    <a:pt x="63145" y="196059"/>
                  </a:lnTo>
                  <a:lnTo>
                    <a:pt x="63145" y="336212"/>
                  </a:lnTo>
                  <a:lnTo>
                    <a:pt x="63145" y="339600"/>
                  </a:lnTo>
                  <a:lnTo>
                    <a:pt x="79932" y="370865"/>
                  </a:lnTo>
                  <a:lnTo>
                    <a:pt x="83321" y="370865"/>
                  </a:lnTo>
                  <a:lnTo>
                    <a:pt x="83321" y="377179"/>
                  </a:lnTo>
                  <a:lnTo>
                    <a:pt x="1231" y="377179"/>
                  </a:lnTo>
                  <a:lnTo>
                    <a:pt x="1231" y="370865"/>
                  </a:lnTo>
                  <a:lnTo>
                    <a:pt x="4209" y="370865"/>
                  </a:lnTo>
                  <a:lnTo>
                    <a:pt x="6930" y="369633"/>
                  </a:lnTo>
                  <a:lnTo>
                    <a:pt x="9394" y="367168"/>
                  </a:lnTo>
                  <a:lnTo>
                    <a:pt x="11961" y="364601"/>
                  </a:lnTo>
                  <a:lnTo>
                    <a:pt x="14168" y="361624"/>
                  </a:lnTo>
                  <a:lnTo>
                    <a:pt x="16017" y="358236"/>
                  </a:lnTo>
                  <a:lnTo>
                    <a:pt x="17968" y="354847"/>
                  </a:lnTo>
                  <a:lnTo>
                    <a:pt x="19354" y="351203"/>
                  </a:lnTo>
                  <a:lnTo>
                    <a:pt x="20175" y="347301"/>
                  </a:lnTo>
                  <a:lnTo>
                    <a:pt x="20996" y="343296"/>
                  </a:lnTo>
                  <a:lnTo>
                    <a:pt x="21407" y="339600"/>
                  </a:lnTo>
                  <a:lnTo>
                    <a:pt x="21407" y="336212"/>
                  </a:lnTo>
                  <a:lnTo>
                    <a:pt x="21407" y="162022"/>
                  </a:lnTo>
                  <a:lnTo>
                    <a:pt x="21407" y="154937"/>
                  </a:lnTo>
                  <a:lnTo>
                    <a:pt x="20380" y="148161"/>
                  </a:lnTo>
                  <a:lnTo>
                    <a:pt x="18327" y="141692"/>
                  </a:lnTo>
                  <a:lnTo>
                    <a:pt x="16273" y="135121"/>
                  </a:lnTo>
                  <a:lnTo>
                    <a:pt x="10165" y="131630"/>
                  </a:lnTo>
                  <a:lnTo>
                    <a:pt x="0" y="131219"/>
                  </a:lnTo>
                  <a:lnTo>
                    <a:pt x="0" y="125521"/>
                  </a:lnTo>
                  <a:lnTo>
                    <a:pt x="63145" y="105345"/>
                  </a:lnTo>
                  <a:lnTo>
                    <a:pt x="63145" y="139998"/>
                  </a:lnTo>
                  <a:lnTo>
                    <a:pt x="66020" y="136610"/>
                  </a:lnTo>
                  <a:lnTo>
                    <a:pt x="91175" y="117666"/>
                  </a:lnTo>
                  <a:lnTo>
                    <a:pt x="97746" y="114073"/>
                  </a:lnTo>
                  <a:lnTo>
                    <a:pt x="135974" y="105566"/>
                  </a:lnTo>
                  <a:lnTo>
                    <a:pt x="144464" y="105345"/>
                  </a:lnTo>
                  <a:lnTo>
                    <a:pt x="158768" y="105980"/>
                  </a:lnTo>
                  <a:lnTo>
                    <a:pt x="204905" y="120900"/>
                  </a:lnTo>
                  <a:lnTo>
                    <a:pt x="235188" y="149903"/>
                  </a:lnTo>
                  <a:lnTo>
                    <a:pt x="250898" y="186462"/>
                  </a:lnTo>
                  <a:lnTo>
                    <a:pt x="254276" y="214387"/>
                  </a:lnTo>
                  <a:lnTo>
                    <a:pt x="254276" y="336212"/>
                  </a:lnTo>
                  <a:close/>
                </a:path>
                <a:path w="775334" h="382270">
                  <a:moveTo>
                    <a:pt x="413853" y="133684"/>
                  </a:moveTo>
                  <a:lnTo>
                    <a:pt x="413853" y="285695"/>
                  </a:lnTo>
                  <a:lnTo>
                    <a:pt x="413891" y="293733"/>
                  </a:lnTo>
                  <a:lnTo>
                    <a:pt x="417549" y="337444"/>
                  </a:lnTo>
                  <a:lnTo>
                    <a:pt x="433156" y="355771"/>
                  </a:lnTo>
                  <a:lnTo>
                    <a:pt x="439111" y="355771"/>
                  </a:lnTo>
                  <a:lnTo>
                    <a:pt x="473495" y="329242"/>
                  </a:lnTo>
                  <a:lnTo>
                    <a:pt x="478846" y="312802"/>
                  </a:lnTo>
                  <a:lnTo>
                    <a:pt x="484391" y="312802"/>
                  </a:lnTo>
                  <a:lnTo>
                    <a:pt x="484391" y="358852"/>
                  </a:lnTo>
                  <a:lnTo>
                    <a:pt x="480694" y="358852"/>
                  </a:lnTo>
                  <a:lnTo>
                    <a:pt x="477563" y="360135"/>
                  </a:lnTo>
                  <a:lnTo>
                    <a:pt x="441932" y="376862"/>
                  </a:lnTo>
                  <a:lnTo>
                    <a:pt x="433412" y="377179"/>
                  </a:lnTo>
                  <a:lnTo>
                    <a:pt x="422651" y="376631"/>
                  </a:lnTo>
                  <a:lnTo>
                    <a:pt x="387093" y="358082"/>
                  </a:lnTo>
                  <a:lnTo>
                    <a:pt x="373857" y="321542"/>
                  </a:lnTo>
                  <a:lnTo>
                    <a:pt x="372115" y="276916"/>
                  </a:lnTo>
                  <a:lnTo>
                    <a:pt x="372115" y="133684"/>
                  </a:lnTo>
                  <a:lnTo>
                    <a:pt x="336846" y="133684"/>
                  </a:lnTo>
                  <a:lnTo>
                    <a:pt x="336846" y="112276"/>
                  </a:lnTo>
                  <a:lnTo>
                    <a:pt x="372115" y="112276"/>
                  </a:lnTo>
                  <a:lnTo>
                    <a:pt x="372115" y="56061"/>
                  </a:lnTo>
                  <a:lnTo>
                    <a:pt x="372115" y="48976"/>
                  </a:lnTo>
                  <a:lnTo>
                    <a:pt x="371191" y="42405"/>
                  </a:lnTo>
                  <a:lnTo>
                    <a:pt x="369343" y="36347"/>
                  </a:lnTo>
                  <a:lnTo>
                    <a:pt x="367494" y="30186"/>
                  </a:lnTo>
                  <a:lnTo>
                    <a:pt x="361283" y="26900"/>
                  </a:lnTo>
                  <a:lnTo>
                    <a:pt x="350707" y="26490"/>
                  </a:lnTo>
                  <a:lnTo>
                    <a:pt x="350707" y="20175"/>
                  </a:lnTo>
                  <a:lnTo>
                    <a:pt x="413853" y="0"/>
                  </a:lnTo>
                  <a:lnTo>
                    <a:pt x="413853" y="112276"/>
                  </a:lnTo>
                  <a:lnTo>
                    <a:pt x="484391" y="112276"/>
                  </a:lnTo>
                  <a:lnTo>
                    <a:pt x="484391" y="133684"/>
                  </a:lnTo>
                  <a:lnTo>
                    <a:pt x="413853" y="133684"/>
                  </a:lnTo>
                  <a:close/>
                </a:path>
                <a:path w="775334" h="382270">
                  <a:moveTo>
                    <a:pt x="714115" y="377179"/>
                  </a:moveTo>
                  <a:lnTo>
                    <a:pt x="714115" y="344990"/>
                  </a:lnTo>
                  <a:lnTo>
                    <a:pt x="710880" y="348225"/>
                  </a:lnTo>
                  <a:lnTo>
                    <a:pt x="702728" y="355656"/>
                  </a:lnTo>
                  <a:lnTo>
                    <a:pt x="663907" y="376708"/>
                  </a:lnTo>
                  <a:lnTo>
                    <a:pt x="625095" y="381646"/>
                  </a:lnTo>
                  <a:lnTo>
                    <a:pt x="614468" y="381328"/>
                  </a:lnTo>
                  <a:lnTo>
                    <a:pt x="572884" y="370480"/>
                  </a:lnTo>
                  <a:lnTo>
                    <a:pt x="546548" y="341294"/>
                  </a:lnTo>
                  <a:lnTo>
                    <a:pt x="541773" y="316036"/>
                  </a:lnTo>
                  <a:lnTo>
                    <a:pt x="542505" y="305582"/>
                  </a:lnTo>
                  <a:lnTo>
                    <a:pt x="559976" y="270159"/>
                  </a:lnTo>
                  <a:lnTo>
                    <a:pt x="598893" y="243014"/>
                  </a:lnTo>
                  <a:lnTo>
                    <a:pt x="641113" y="226092"/>
                  </a:lnTo>
                  <a:lnTo>
                    <a:pt x="694132" y="210642"/>
                  </a:lnTo>
                  <a:lnTo>
                    <a:pt x="714115" y="205608"/>
                  </a:lnTo>
                  <a:lnTo>
                    <a:pt x="712960" y="193884"/>
                  </a:lnTo>
                  <a:lnTo>
                    <a:pt x="694363" y="152435"/>
                  </a:lnTo>
                  <a:lnTo>
                    <a:pt x="657900" y="130911"/>
                  </a:lnTo>
                  <a:lnTo>
                    <a:pt x="641523" y="127985"/>
                  </a:lnTo>
                  <a:lnTo>
                    <a:pt x="635260" y="127985"/>
                  </a:lnTo>
                  <a:lnTo>
                    <a:pt x="591109" y="140768"/>
                  </a:lnTo>
                  <a:lnTo>
                    <a:pt x="585052" y="146005"/>
                  </a:lnTo>
                  <a:lnTo>
                    <a:pt x="578993" y="151241"/>
                  </a:lnTo>
                  <a:lnTo>
                    <a:pt x="573860" y="156940"/>
                  </a:lnTo>
                  <a:lnTo>
                    <a:pt x="569650" y="163100"/>
                  </a:lnTo>
                  <a:lnTo>
                    <a:pt x="565441" y="169158"/>
                  </a:lnTo>
                  <a:lnTo>
                    <a:pt x="562052" y="174908"/>
                  </a:lnTo>
                  <a:lnTo>
                    <a:pt x="559485" y="180350"/>
                  </a:lnTo>
                  <a:lnTo>
                    <a:pt x="553787" y="180350"/>
                  </a:lnTo>
                  <a:lnTo>
                    <a:pt x="553787" y="134299"/>
                  </a:lnTo>
                  <a:lnTo>
                    <a:pt x="557175" y="133889"/>
                  </a:lnTo>
                  <a:lnTo>
                    <a:pt x="560307" y="132862"/>
                  </a:lnTo>
                  <a:lnTo>
                    <a:pt x="563181" y="131219"/>
                  </a:lnTo>
                  <a:lnTo>
                    <a:pt x="566159" y="129474"/>
                  </a:lnTo>
                  <a:lnTo>
                    <a:pt x="569753" y="127779"/>
                  </a:lnTo>
                  <a:lnTo>
                    <a:pt x="599837" y="115048"/>
                  </a:lnTo>
                  <a:lnTo>
                    <a:pt x="608895" y="111881"/>
                  </a:lnTo>
                  <a:lnTo>
                    <a:pt x="619589" y="109619"/>
                  </a:lnTo>
                  <a:lnTo>
                    <a:pt x="631920" y="108262"/>
                  </a:lnTo>
                  <a:lnTo>
                    <a:pt x="645887" y="107809"/>
                  </a:lnTo>
                  <a:lnTo>
                    <a:pt x="662453" y="108368"/>
                  </a:lnTo>
                  <a:lnTo>
                    <a:pt x="702102" y="116742"/>
                  </a:lnTo>
                  <a:lnTo>
                    <a:pt x="735215" y="139998"/>
                  </a:lnTo>
                  <a:lnTo>
                    <a:pt x="752301" y="182487"/>
                  </a:lnTo>
                  <a:lnTo>
                    <a:pt x="754467" y="211306"/>
                  </a:lnTo>
                  <a:lnTo>
                    <a:pt x="754467" y="336212"/>
                  </a:lnTo>
                  <a:lnTo>
                    <a:pt x="754467" y="344631"/>
                  </a:lnTo>
                  <a:lnTo>
                    <a:pt x="756366" y="352537"/>
                  </a:lnTo>
                  <a:lnTo>
                    <a:pt x="760165" y="359930"/>
                  </a:lnTo>
                  <a:lnTo>
                    <a:pt x="763964" y="367220"/>
                  </a:lnTo>
                  <a:lnTo>
                    <a:pt x="768995" y="370865"/>
                  </a:lnTo>
                  <a:lnTo>
                    <a:pt x="775259" y="370865"/>
                  </a:lnTo>
                  <a:lnTo>
                    <a:pt x="775259" y="377179"/>
                  </a:lnTo>
                  <a:lnTo>
                    <a:pt x="714115" y="377179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7" name="object 3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13482" y="5821643"/>
              <a:ext cx="155496" cy="154263"/>
            </a:xfrm>
            <a:prstGeom prst="rect">
              <a:avLst/>
            </a:prstGeom>
          </p:spPr>
        </p:pic>
      </p:grpSp>
      <p:grpSp>
        <p:nvGrpSpPr>
          <p:cNvPr id="358" name="object 358"/>
          <p:cNvGrpSpPr/>
          <p:nvPr/>
        </p:nvGrpSpPr>
        <p:grpSpPr>
          <a:xfrm>
            <a:off x="7490240" y="5608488"/>
            <a:ext cx="107314" cy="387350"/>
            <a:chOff x="7490240" y="5608488"/>
            <a:chExt cx="107314" cy="387350"/>
          </a:xfrm>
        </p:grpSpPr>
        <p:sp>
          <p:nvSpPr>
            <p:cNvPr id="359" name="object 359"/>
            <p:cNvSpPr/>
            <p:nvPr/>
          </p:nvSpPr>
          <p:spPr>
            <a:xfrm>
              <a:off x="7502070" y="5711186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20" h="273050">
                  <a:moveTo>
                    <a:pt x="1386" y="272450"/>
                  </a:moveTo>
                  <a:lnTo>
                    <a:pt x="1386" y="266136"/>
                  </a:lnTo>
                  <a:lnTo>
                    <a:pt x="4671" y="266136"/>
                  </a:lnTo>
                  <a:lnTo>
                    <a:pt x="7598" y="264903"/>
                  </a:lnTo>
                  <a:lnTo>
                    <a:pt x="20176" y="242571"/>
                  </a:lnTo>
                  <a:lnTo>
                    <a:pt x="21099" y="238567"/>
                  </a:lnTo>
                  <a:lnTo>
                    <a:pt x="21562" y="234871"/>
                  </a:lnTo>
                  <a:lnTo>
                    <a:pt x="21562" y="231482"/>
                  </a:lnTo>
                  <a:lnTo>
                    <a:pt x="21562" y="56677"/>
                  </a:lnTo>
                  <a:lnTo>
                    <a:pt x="21562" y="49592"/>
                  </a:lnTo>
                  <a:lnTo>
                    <a:pt x="20484" y="42815"/>
                  </a:lnTo>
                  <a:lnTo>
                    <a:pt x="18327" y="36347"/>
                  </a:lnTo>
                  <a:lnTo>
                    <a:pt x="16274" y="29776"/>
                  </a:lnTo>
                  <a:lnTo>
                    <a:pt x="10165" y="26233"/>
                  </a:lnTo>
                  <a:lnTo>
                    <a:pt x="0" y="25720"/>
                  </a:lnTo>
                  <a:lnTo>
                    <a:pt x="0" y="20175"/>
                  </a:lnTo>
                  <a:lnTo>
                    <a:pt x="63146" y="0"/>
                  </a:lnTo>
                  <a:lnTo>
                    <a:pt x="63146" y="231482"/>
                  </a:lnTo>
                  <a:lnTo>
                    <a:pt x="63146" y="234871"/>
                  </a:lnTo>
                  <a:lnTo>
                    <a:pt x="79933" y="266136"/>
                  </a:lnTo>
                  <a:lnTo>
                    <a:pt x="83321" y="266136"/>
                  </a:lnTo>
                  <a:lnTo>
                    <a:pt x="83321" y="272450"/>
                  </a:lnTo>
                  <a:lnTo>
                    <a:pt x="1386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0" name="object 3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94707" y="5608488"/>
              <a:ext cx="83571" cy="82955"/>
            </a:xfrm>
            <a:prstGeom prst="rect">
              <a:avLst/>
            </a:prstGeom>
          </p:spPr>
        </p:pic>
      </p:grpSp>
      <p:sp>
        <p:nvSpPr>
          <p:cNvPr id="361" name="object 361"/>
          <p:cNvSpPr/>
          <p:nvPr/>
        </p:nvSpPr>
        <p:spPr>
          <a:xfrm>
            <a:off x="7667996" y="5711802"/>
            <a:ext cx="274955" cy="272415"/>
          </a:xfrm>
          <a:custGeom>
            <a:avLst/>
            <a:gdLst/>
            <a:ahLst/>
            <a:cxnLst/>
            <a:rect l="l" t="t" r="r" b="b"/>
            <a:pathLst>
              <a:path w="274954" h="272414">
                <a:moveTo>
                  <a:pt x="254276" y="230866"/>
                </a:moveTo>
                <a:lnTo>
                  <a:pt x="254276" y="234255"/>
                </a:lnTo>
                <a:lnTo>
                  <a:pt x="254687" y="237951"/>
                </a:lnTo>
                <a:lnTo>
                  <a:pt x="271064" y="265520"/>
                </a:lnTo>
                <a:lnTo>
                  <a:pt x="274452" y="265520"/>
                </a:lnTo>
                <a:lnTo>
                  <a:pt x="274452" y="271834"/>
                </a:lnTo>
                <a:lnTo>
                  <a:pt x="193132" y="271834"/>
                </a:lnTo>
                <a:lnTo>
                  <a:pt x="193132" y="265520"/>
                </a:lnTo>
                <a:lnTo>
                  <a:pt x="196007" y="265520"/>
                </a:lnTo>
                <a:lnTo>
                  <a:pt x="198677" y="264287"/>
                </a:lnTo>
                <a:lnTo>
                  <a:pt x="201141" y="261823"/>
                </a:lnTo>
                <a:lnTo>
                  <a:pt x="203708" y="259256"/>
                </a:lnTo>
                <a:lnTo>
                  <a:pt x="205916" y="256279"/>
                </a:lnTo>
                <a:lnTo>
                  <a:pt x="207764" y="252890"/>
                </a:lnTo>
                <a:lnTo>
                  <a:pt x="209715" y="249502"/>
                </a:lnTo>
                <a:lnTo>
                  <a:pt x="211101" y="245857"/>
                </a:lnTo>
                <a:lnTo>
                  <a:pt x="211923" y="241955"/>
                </a:lnTo>
                <a:lnTo>
                  <a:pt x="212846" y="237951"/>
                </a:lnTo>
                <a:lnTo>
                  <a:pt x="213309" y="234255"/>
                </a:lnTo>
                <a:lnTo>
                  <a:pt x="213309" y="230866"/>
                </a:lnTo>
                <a:lnTo>
                  <a:pt x="213309" y="113508"/>
                </a:lnTo>
                <a:lnTo>
                  <a:pt x="206994" y="73772"/>
                </a:lnTo>
                <a:lnTo>
                  <a:pt x="184335" y="40111"/>
                </a:lnTo>
                <a:lnTo>
                  <a:pt x="145061" y="23593"/>
                </a:lnTo>
                <a:lnTo>
                  <a:pt x="138150" y="23256"/>
                </a:lnTo>
                <a:lnTo>
                  <a:pt x="131238" y="23612"/>
                </a:lnTo>
                <a:lnTo>
                  <a:pt x="92138" y="39494"/>
                </a:lnTo>
                <a:lnTo>
                  <a:pt x="66870" y="71452"/>
                </a:lnTo>
                <a:lnTo>
                  <a:pt x="63145" y="90714"/>
                </a:lnTo>
                <a:lnTo>
                  <a:pt x="63145" y="230866"/>
                </a:lnTo>
                <a:lnTo>
                  <a:pt x="63145" y="234255"/>
                </a:lnTo>
                <a:lnTo>
                  <a:pt x="79932" y="265520"/>
                </a:lnTo>
                <a:lnTo>
                  <a:pt x="83321" y="265520"/>
                </a:lnTo>
                <a:lnTo>
                  <a:pt x="83321" y="271834"/>
                </a:lnTo>
                <a:lnTo>
                  <a:pt x="1231" y="271834"/>
                </a:lnTo>
                <a:lnTo>
                  <a:pt x="1231" y="265520"/>
                </a:lnTo>
                <a:lnTo>
                  <a:pt x="4209" y="265520"/>
                </a:lnTo>
                <a:lnTo>
                  <a:pt x="6930" y="264287"/>
                </a:lnTo>
                <a:lnTo>
                  <a:pt x="9394" y="261823"/>
                </a:lnTo>
                <a:lnTo>
                  <a:pt x="11961" y="259256"/>
                </a:lnTo>
                <a:lnTo>
                  <a:pt x="14168" y="256279"/>
                </a:lnTo>
                <a:lnTo>
                  <a:pt x="16017" y="252890"/>
                </a:lnTo>
                <a:lnTo>
                  <a:pt x="17968" y="249502"/>
                </a:lnTo>
                <a:lnTo>
                  <a:pt x="19354" y="245857"/>
                </a:lnTo>
                <a:lnTo>
                  <a:pt x="20175" y="241955"/>
                </a:lnTo>
                <a:lnTo>
                  <a:pt x="20997" y="237951"/>
                </a:lnTo>
                <a:lnTo>
                  <a:pt x="21407" y="234255"/>
                </a:lnTo>
                <a:lnTo>
                  <a:pt x="21407" y="230866"/>
                </a:lnTo>
                <a:lnTo>
                  <a:pt x="21407" y="56677"/>
                </a:lnTo>
                <a:lnTo>
                  <a:pt x="21407" y="49592"/>
                </a:lnTo>
                <a:lnTo>
                  <a:pt x="20380" y="42815"/>
                </a:lnTo>
                <a:lnTo>
                  <a:pt x="18327" y="36347"/>
                </a:lnTo>
                <a:lnTo>
                  <a:pt x="16274" y="29776"/>
                </a:lnTo>
                <a:lnTo>
                  <a:pt x="10165" y="26285"/>
                </a:lnTo>
                <a:lnTo>
                  <a:pt x="0" y="25874"/>
                </a:lnTo>
                <a:lnTo>
                  <a:pt x="0" y="20175"/>
                </a:lnTo>
                <a:lnTo>
                  <a:pt x="63145" y="0"/>
                </a:lnTo>
                <a:lnTo>
                  <a:pt x="63145" y="34653"/>
                </a:lnTo>
                <a:lnTo>
                  <a:pt x="66020" y="31264"/>
                </a:lnTo>
                <a:lnTo>
                  <a:pt x="91175" y="12321"/>
                </a:lnTo>
                <a:lnTo>
                  <a:pt x="97746" y="8727"/>
                </a:lnTo>
                <a:lnTo>
                  <a:pt x="135974" y="221"/>
                </a:lnTo>
                <a:lnTo>
                  <a:pt x="144464" y="0"/>
                </a:lnTo>
                <a:lnTo>
                  <a:pt x="158768" y="635"/>
                </a:lnTo>
                <a:lnTo>
                  <a:pt x="204905" y="15555"/>
                </a:lnTo>
                <a:lnTo>
                  <a:pt x="235188" y="44558"/>
                </a:lnTo>
                <a:lnTo>
                  <a:pt x="250898" y="81117"/>
                </a:lnTo>
                <a:lnTo>
                  <a:pt x="254276" y="109041"/>
                </a:lnTo>
                <a:lnTo>
                  <a:pt x="254276" y="2308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2" name="object 362"/>
          <p:cNvGrpSpPr/>
          <p:nvPr/>
        </p:nvGrpSpPr>
        <p:grpSpPr>
          <a:xfrm>
            <a:off x="8188486" y="5699356"/>
            <a:ext cx="1405890" cy="431800"/>
            <a:chOff x="8188486" y="5699356"/>
            <a:chExt cx="1405890" cy="431800"/>
          </a:xfrm>
        </p:grpSpPr>
        <p:sp>
          <p:nvSpPr>
            <p:cNvPr id="363" name="object 363"/>
            <p:cNvSpPr/>
            <p:nvPr/>
          </p:nvSpPr>
          <p:spPr>
            <a:xfrm>
              <a:off x="8200316" y="5714267"/>
              <a:ext cx="568325" cy="401955"/>
            </a:xfrm>
            <a:custGeom>
              <a:avLst/>
              <a:gdLst/>
              <a:ahLst/>
              <a:cxnLst/>
              <a:rect l="l" t="t" r="r" b="b"/>
              <a:pathLst>
                <a:path w="568325" h="401954">
                  <a:moveTo>
                    <a:pt x="133837" y="0"/>
                  </a:moveTo>
                  <a:lnTo>
                    <a:pt x="179782" y="6584"/>
                  </a:lnTo>
                  <a:lnTo>
                    <a:pt x="215696" y="25219"/>
                  </a:lnTo>
                  <a:lnTo>
                    <a:pt x="249040" y="62606"/>
                  </a:lnTo>
                  <a:lnTo>
                    <a:pt x="262930" y="98183"/>
                  </a:lnTo>
                  <a:lnTo>
                    <a:pt x="267521" y="136302"/>
                  </a:lnTo>
                  <a:lnTo>
                    <a:pt x="267031" y="148892"/>
                  </a:lnTo>
                  <a:lnTo>
                    <a:pt x="255220" y="198138"/>
                  </a:lnTo>
                  <a:lnTo>
                    <a:pt x="227132" y="239558"/>
                  </a:lnTo>
                  <a:lnTo>
                    <a:pt x="195597" y="261823"/>
                  </a:lnTo>
                  <a:lnTo>
                    <a:pt x="154764" y="273085"/>
                  </a:lnTo>
                  <a:lnTo>
                    <a:pt x="138920" y="273836"/>
                  </a:lnTo>
                  <a:lnTo>
                    <a:pt x="129073" y="273191"/>
                  </a:lnTo>
                  <a:lnTo>
                    <a:pt x="88740" y="257944"/>
                  </a:lnTo>
                  <a:lnTo>
                    <a:pt x="61913" y="237181"/>
                  </a:lnTo>
                  <a:lnTo>
                    <a:pt x="61913" y="360854"/>
                  </a:lnTo>
                  <a:lnTo>
                    <a:pt x="61913" y="364242"/>
                  </a:lnTo>
                  <a:lnTo>
                    <a:pt x="62324" y="367939"/>
                  </a:lnTo>
                  <a:lnTo>
                    <a:pt x="63145" y="371943"/>
                  </a:lnTo>
                  <a:lnTo>
                    <a:pt x="63967" y="375947"/>
                  </a:lnTo>
                  <a:lnTo>
                    <a:pt x="78700" y="395507"/>
                  </a:lnTo>
                  <a:lnTo>
                    <a:pt x="82089" y="395507"/>
                  </a:lnTo>
                  <a:lnTo>
                    <a:pt x="82089" y="401821"/>
                  </a:lnTo>
                  <a:lnTo>
                    <a:pt x="0" y="401821"/>
                  </a:lnTo>
                  <a:lnTo>
                    <a:pt x="0" y="395507"/>
                  </a:lnTo>
                  <a:lnTo>
                    <a:pt x="2977" y="395507"/>
                  </a:lnTo>
                  <a:lnTo>
                    <a:pt x="5698" y="394224"/>
                  </a:lnTo>
                  <a:lnTo>
                    <a:pt x="8162" y="391657"/>
                  </a:lnTo>
                  <a:lnTo>
                    <a:pt x="10729" y="389192"/>
                  </a:lnTo>
                  <a:lnTo>
                    <a:pt x="12937" y="386266"/>
                  </a:lnTo>
                  <a:lnTo>
                    <a:pt x="14785" y="382878"/>
                  </a:lnTo>
                  <a:lnTo>
                    <a:pt x="16736" y="379592"/>
                  </a:lnTo>
                  <a:lnTo>
                    <a:pt x="18122" y="375947"/>
                  </a:lnTo>
                  <a:lnTo>
                    <a:pt x="18943" y="371943"/>
                  </a:lnTo>
                  <a:lnTo>
                    <a:pt x="19765" y="367939"/>
                  </a:lnTo>
                  <a:lnTo>
                    <a:pt x="20175" y="364242"/>
                  </a:lnTo>
                  <a:lnTo>
                    <a:pt x="20175" y="360854"/>
                  </a:lnTo>
                  <a:lnTo>
                    <a:pt x="20175" y="41583"/>
                  </a:lnTo>
                  <a:lnTo>
                    <a:pt x="20175" y="37784"/>
                  </a:lnTo>
                  <a:lnTo>
                    <a:pt x="20073" y="34139"/>
                  </a:lnTo>
                  <a:lnTo>
                    <a:pt x="19868" y="30648"/>
                  </a:lnTo>
                  <a:lnTo>
                    <a:pt x="19662" y="27054"/>
                  </a:lnTo>
                  <a:lnTo>
                    <a:pt x="18943" y="23923"/>
                  </a:lnTo>
                  <a:lnTo>
                    <a:pt x="17711" y="21253"/>
                  </a:lnTo>
                  <a:lnTo>
                    <a:pt x="16479" y="18481"/>
                  </a:lnTo>
                  <a:lnTo>
                    <a:pt x="14477" y="16171"/>
                  </a:lnTo>
                  <a:lnTo>
                    <a:pt x="11705" y="14323"/>
                  </a:lnTo>
                  <a:lnTo>
                    <a:pt x="9035" y="12372"/>
                  </a:lnTo>
                  <a:lnTo>
                    <a:pt x="5133" y="11191"/>
                  </a:lnTo>
                  <a:lnTo>
                    <a:pt x="0" y="10780"/>
                  </a:lnTo>
                  <a:lnTo>
                    <a:pt x="0" y="4466"/>
                  </a:lnTo>
                  <a:lnTo>
                    <a:pt x="61913" y="4466"/>
                  </a:lnTo>
                  <a:lnTo>
                    <a:pt x="61913" y="32188"/>
                  </a:lnTo>
                  <a:lnTo>
                    <a:pt x="68555" y="25055"/>
                  </a:lnTo>
                  <a:lnTo>
                    <a:pt x="101755" y="4851"/>
                  </a:lnTo>
                  <a:lnTo>
                    <a:pt x="122469" y="539"/>
                  </a:lnTo>
                  <a:lnTo>
                    <a:pt x="133837" y="0"/>
                  </a:lnTo>
                  <a:close/>
                </a:path>
                <a:path w="568325" h="401954">
                  <a:moveTo>
                    <a:pt x="139536" y="252274"/>
                  </a:moveTo>
                  <a:lnTo>
                    <a:pt x="177886" y="242263"/>
                  </a:lnTo>
                  <a:lnTo>
                    <a:pt x="210027" y="209853"/>
                  </a:lnTo>
                  <a:lnTo>
                    <a:pt x="224667" y="164871"/>
                  </a:lnTo>
                  <a:lnTo>
                    <a:pt x="225938" y="145080"/>
                  </a:lnTo>
                  <a:lnTo>
                    <a:pt x="225543" y="133799"/>
                  </a:lnTo>
                  <a:lnTo>
                    <a:pt x="216110" y="89636"/>
                  </a:lnTo>
                  <a:lnTo>
                    <a:pt x="194952" y="52682"/>
                  </a:lnTo>
                  <a:lnTo>
                    <a:pt x="162956" y="27645"/>
                  </a:lnTo>
                  <a:lnTo>
                    <a:pt x="132605" y="21407"/>
                  </a:lnTo>
                  <a:lnTo>
                    <a:pt x="126002" y="21725"/>
                  </a:lnTo>
                  <a:lnTo>
                    <a:pt x="88750" y="36626"/>
                  </a:lnTo>
                  <a:lnTo>
                    <a:pt x="65292" y="70095"/>
                  </a:lnTo>
                  <a:lnTo>
                    <a:pt x="61913" y="92100"/>
                  </a:lnTo>
                  <a:lnTo>
                    <a:pt x="61913" y="174805"/>
                  </a:lnTo>
                  <a:lnTo>
                    <a:pt x="72559" y="212924"/>
                  </a:lnTo>
                  <a:lnTo>
                    <a:pt x="104902" y="243592"/>
                  </a:lnTo>
                  <a:lnTo>
                    <a:pt x="139536" y="252274"/>
                  </a:lnTo>
                  <a:close/>
                </a:path>
                <a:path w="568325" h="401954">
                  <a:moveTo>
                    <a:pt x="506628" y="269370"/>
                  </a:moveTo>
                  <a:lnTo>
                    <a:pt x="506628" y="237181"/>
                  </a:lnTo>
                  <a:lnTo>
                    <a:pt x="503393" y="240415"/>
                  </a:lnTo>
                  <a:lnTo>
                    <a:pt x="495240" y="247846"/>
                  </a:lnTo>
                  <a:lnTo>
                    <a:pt x="456419" y="268898"/>
                  </a:lnTo>
                  <a:lnTo>
                    <a:pt x="417608" y="273836"/>
                  </a:lnTo>
                  <a:lnTo>
                    <a:pt x="406981" y="273518"/>
                  </a:lnTo>
                  <a:lnTo>
                    <a:pt x="365397" y="262670"/>
                  </a:lnTo>
                  <a:lnTo>
                    <a:pt x="339061" y="233484"/>
                  </a:lnTo>
                  <a:lnTo>
                    <a:pt x="334286" y="208226"/>
                  </a:lnTo>
                  <a:lnTo>
                    <a:pt x="335018" y="197773"/>
                  </a:lnTo>
                  <a:lnTo>
                    <a:pt x="352489" y="162349"/>
                  </a:lnTo>
                  <a:lnTo>
                    <a:pt x="391406" y="135204"/>
                  </a:lnTo>
                  <a:lnTo>
                    <a:pt x="433625" y="118282"/>
                  </a:lnTo>
                  <a:lnTo>
                    <a:pt x="486645" y="102833"/>
                  </a:lnTo>
                  <a:lnTo>
                    <a:pt x="506628" y="97798"/>
                  </a:lnTo>
                  <a:lnTo>
                    <a:pt x="505473" y="86074"/>
                  </a:lnTo>
                  <a:lnTo>
                    <a:pt x="486875" y="44625"/>
                  </a:lnTo>
                  <a:lnTo>
                    <a:pt x="450413" y="23102"/>
                  </a:lnTo>
                  <a:lnTo>
                    <a:pt x="434036" y="20175"/>
                  </a:lnTo>
                  <a:lnTo>
                    <a:pt x="427773" y="20175"/>
                  </a:lnTo>
                  <a:lnTo>
                    <a:pt x="383622" y="32958"/>
                  </a:lnTo>
                  <a:lnTo>
                    <a:pt x="377564" y="38195"/>
                  </a:lnTo>
                  <a:lnTo>
                    <a:pt x="371506" y="43431"/>
                  </a:lnTo>
                  <a:lnTo>
                    <a:pt x="366372" y="49130"/>
                  </a:lnTo>
                  <a:lnTo>
                    <a:pt x="362163" y="55290"/>
                  </a:lnTo>
                  <a:lnTo>
                    <a:pt x="357953" y="61348"/>
                  </a:lnTo>
                  <a:lnTo>
                    <a:pt x="354564" y="67098"/>
                  </a:lnTo>
                  <a:lnTo>
                    <a:pt x="351998" y="72540"/>
                  </a:lnTo>
                  <a:lnTo>
                    <a:pt x="346299" y="72540"/>
                  </a:lnTo>
                  <a:lnTo>
                    <a:pt x="346299" y="26490"/>
                  </a:lnTo>
                  <a:lnTo>
                    <a:pt x="349687" y="26079"/>
                  </a:lnTo>
                  <a:lnTo>
                    <a:pt x="352819" y="25052"/>
                  </a:lnTo>
                  <a:lnTo>
                    <a:pt x="355694" y="23410"/>
                  </a:lnTo>
                  <a:lnTo>
                    <a:pt x="358672" y="21664"/>
                  </a:lnTo>
                  <a:lnTo>
                    <a:pt x="362266" y="19970"/>
                  </a:lnTo>
                  <a:lnTo>
                    <a:pt x="392349" y="7238"/>
                  </a:lnTo>
                  <a:lnTo>
                    <a:pt x="401407" y="4071"/>
                  </a:lnTo>
                  <a:lnTo>
                    <a:pt x="412102" y="1809"/>
                  </a:lnTo>
                  <a:lnTo>
                    <a:pt x="424433" y="452"/>
                  </a:lnTo>
                  <a:lnTo>
                    <a:pt x="438399" y="0"/>
                  </a:lnTo>
                  <a:lnTo>
                    <a:pt x="454966" y="558"/>
                  </a:lnTo>
                  <a:lnTo>
                    <a:pt x="494615" y="8932"/>
                  </a:lnTo>
                  <a:lnTo>
                    <a:pt x="527728" y="32188"/>
                  </a:lnTo>
                  <a:lnTo>
                    <a:pt x="544814" y="74677"/>
                  </a:lnTo>
                  <a:lnTo>
                    <a:pt x="546979" y="103497"/>
                  </a:lnTo>
                  <a:lnTo>
                    <a:pt x="546979" y="228402"/>
                  </a:lnTo>
                  <a:lnTo>
                    <a:pt x="546979" y="236821"/>
                  </a:lnTo>
                  <a:lnTo>
                    <a:pt x="548879" y="244727"/>
                  </a:lnTo>
                  <a:lnTo>
                    <a:pt x="552678" y="252120"/>
                  </a:lnTo>
                  <a:lnTo>
                    <a:pt x="556477" y="259410"/>
                  </a:lnTo>
                  <a:lnTo>
                    <a:pt x="561508" y="263055"/>
                  </a:lnTo>
                  <a:lnTo>
                    <a:pt x="567771" y="263055"/>
                  </a:lnTo>
                  <a:lnTo>
                    <a:pt x="567771" y="269370"/>
                  </a:lnTo>
                  <a:lnTo>
                    <a:pt x="506628" y="26937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4" name="object 36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563278" y="5821643"/>
              <a:ext cx="155495" cy="154263"/>
            </a:xfrm>
            <a:prstGeom prst="rect">
              <a:avLst/>
            </a:prstGeom>
          </p:spPr>
        </p:pic>
        <p:sp>
          <p:nvSpPr>
            <p:cNvPr id="365" name="object 365"/>
            <p:cNvSpPr/>
            <p:nvPr/>
          </p:nvSpPr>
          <p:spPr>
            <a:xfrm>
              <a:off x="8826146" y="5711186"/>
              <a:ext cx="756920" cy="408305"/>
            </a:xfrm>
            <a:custGeom>
              <a:avLst/>
              <a:gdLst/>
              <a:ahLst/>
              <a:cxnLst/>
              <a:rect l="l" t="t" r="r" b="b"/>
              <a:pathLst>
                <a:path w="756920" h="408304">
                  <a:moveTo>
                    <a:pt x="119206" y="362702"/>
                  </a:moveTo>
                  <a:lnTo>
                    <a:pt x="96720" y="398587"/>
                  </a:lnTo>
                  <a:lnTo>
                    <a:pt x="68690" y="408136"/>
                  </a:lnTo>
                  <a:lnTo>
                    <a:pt x="62427" y="408136"/>
                  </a:lnTo>
                  <a:lnTo>
                    <a:pt x="56830" y="407264"/>
                  </a:lnTo>
                  <a:lnTo>
                    <a:pt x="51902" y="405518"/>
                  </a:lnTo>
                  <a:lnTo>
                    <a:pt x="47076" y="403875"/>
                  </a:lnTo>
                  <a:lnTo>
                    <a:pt x="42867" y="401873"/>
                  </a:lnTo>
                  <a:lnTo>
                    <a:pt x="39273" y="399511"/>
                  </a:lnTo>
                  <a:lnTo>
                    <a:pt x="35782" y="397253"/>
                  </a:lnTo>
                  <a:lnTo>
                    <a:pt x="32959" y="395045"/>
                  </a:lnTo>
                  <a:lnTo>
                    <a:pt x="30802" y="392889"/>
                  </a:lnTo>
                  <a:lnTo>
                    <a:pt x="28748" y="390835"/>
                  </a:lnTo>
                  <a:lnTo>
                    <a:pt x="27516" y="389193"/>
                  </a:lnTo>
                  <a:lnTo>
                    <a:pt x="27106" y="387960"/>
                  </a:lnTo>
                  <a:lnTo>
                    <a:pt x="47898" y="336828"/>
                  </a:lnTo>
                  <a:lnTo>
                    <a:pt x="49951" y="344426"/>
                  </a:lnTo>
                  <a:lnTo>
                    <a:pt x="52056" y="350073"/>
                  </a:lnTo>
                  <a:lnTo>
                    <a:pt x="54212" y="353769"/>
                  </a:lnTo>
                  <a:lnTo>
                    <a:pt x="56266" y="357979"/>
                  </a:lnTo>
                  <a:lnTo>
                    <a:pt x="59192" y="361778"/>
                  </a:lnTo>
                  <a:lnTo>
                    <a:pt x="62991" y="365166"/>
                  </a:lnTo>
                  <a:lnTo>
                    <a:pt x="66790" y="368555"/>
                  </a:lnTo>
                  <a:lnTo>
                    <a:pt x="71410" y="370249"/>
                  </a:lnTo>
                  <a:lnTo>
                    <a:pt x="76852" y="370249"/>
                  </a:lnTo>
                  <a:lnTo>
                    <a:pt x="131835" y="270602"/>
                  </a:lnTo>
                  <a:lnTo>
                    <a:pt x="30186" y="40967"/>
                  </a:lnTo>
                  <a:lnTo>
                    <a:pt x="28133" y="35936"/>
                  </a:lnTo>
                  <a:lnTo>
                    <a:pt x="24642" y="30186"/>
                  </a:lnTo>
                  <a:lnTo>
                    <a:pt x="19713" y="23718"/>
                  </a:lnTo>
                  <a:lnTo>
                    <a:pt x="14887" y="17146"/>
                  </a:lnTo>
                  <a:lnTo>
                    <a:pt x="8316" y="13861"/>
                  </a:lnTo>
                  <a:lnTo>
                    <a:pt x="0" y="13861"/>
                  </a:lnTo>
                  <a:lnTo>
                    <a:pt x="0" y="7546"/>
                  </a:lnTo>
                  <a:lnTo>
                    <a:pt x="83167" y="7546"/>
                  </a:lnTo>
                  <a:lnTo>
                    <a:pt x="83167" y="13861"/>
                  </a:lnTo>
                  <a:lnTo>
                    <a:pt x="81524" y="13861"/>
                  </a:lnTo>
                  <a:lnTo>
                    <a:pt x="79419" y="15350"/>
                  </a:lnTo>
                  <a:lnTo>
                    <a:pt x="76852" y="18327"/>
                  </a:lnTo>
                  <a:lnTo>
                    <a:pt x="74388" y="21202"/>
                  </a:lnTo>
                  <a:lnTo>
                    <a:pt x="73156" y="24950"/>
                  </a:lnTo>
                  <a:lnTo>
                    <a:pt x="73156" y="29570"/>
                  </a:lnTo>
                  <a:lnTo>
                    <a:pt x="73156" y="33369"/>
                  </a:lnTo>
                  <a:lnTo>
                    <a:pt x="73978" y="36757"/>
                  </a:lnTo>
                  <a:lnTo>
                    <a:pt x="75620" y="39735"/>
                  </a:lnTo>
                  <a:lnTo>
                    <a:pt x="153243" y="218237"/>
                  </a:lnTo>
                  <a:lnTo>
                    <a:pt x="227632" y="35885"/>
                  </a:lnTo>
                  <a:lnTo>
                    <a:pt x="228864" y="32907"/>
                  </a:lnTo>
                  <a:lnTo>
                    <a:pt x="229480" y="30186"/>
                  </a:lnTo>
                  <a:lnTo>
                    <a:pt x="229480" y="27722"/>
                  </a:lnTo>
                  <a:lnTo>
                    <a:pt x="229480" y="23512"/>
                  </a:lnTo>
                  <a:lnTo>
                    <a:pt x="228094" y="20175"/>
                  </a:lnTo>
                  <a:lnTo>
                    <a:pt x="225322" y="17711"/>
                  </a:lnTo>
                  <a:lnTo>
                    <a:pt x="222652" y="15144"/>
                  </a:lnTo>
                  <a:lnTo>
                    <a:pt x="219880" y="13861"/>
                  </a:lnTo>
                  <a:lnTo>
                    <a:pt x="217005" y="13861"/>
                  </a:lnTo>
                  <a:lnTo>
                    <a:pt x="217005" y="7546"/>
                  </a:lnTo>
                  <a:lnTo>
                    <a:pt x="278148" y="7546"/>
                  </a:lnTo>
                  <a:lnTo>
                    <a:pt x="278148" y="13861"/>
                  </a:lnTo>
                  <a:lnTo>
                    <a:pt x="271372" y="13861"/>
                  </a:lnTo>
                  <a:lnTo>
                    <a:pt x="265570" y="16685"/>
                  </a:lnTo>
                  <a:lnTo>
                    <a:pt x="260745" y="22332"/>
                  </a:lnTo>
                  <a:lnTo>
                    <a:pt x="255919" y="27979"/>
                  </a:lnTo>
                  <a:lnTo>
                    <a:pt x="252017" y="34396"/>
                  </a:lnTo>
                  <a:lnTo>
                    <a:pt x="249039" y="41583"/>
                  </a:lnTo>
                  <a:lnTo>
                    <a:pt x="119206" y="362702"/>
                  </a:lnTo>
                  <a:close/>
                </a:path>
                <a:path w="756920" h="408304">
                  <a:moveTo>
                    <a:pt x="736739" y="231482"/>
                  </a:moveTo>
                  <a:lnTo>
                    <a:pt x="736739" y="234871"/>
                  </a:lnTo>
                  <a:lnTo>
                    <a:pt x="737149" y="238567"/>
                  </a:lnTo>
                  <a:lnTo>
                    <a:pt x="752910" y="266136"/>
                  </a:lnTo>
                  <a:lnTo>
                    <a:pt x="756298" y="266136"/>
                  </a:lnTo>
                  <a:lnTo>
                    <a:pt x="756298" y="272450"/>
                  </a:lnTo>
                  <a:lnTo>
                    <a:pt x="674209" y="272450"/>
                  </a:lnTo>
                  <a:lnTo>
                    <a:pt x="674209" y="266136"/>
                  </a:lnTo>
                  <a:lnTo>
                    <a:pt x="677597" y="266136"/>
                  </a:lnTo>
                  <a:lnTo>
                    <a:pt x="680523" y="264903"/>
                  </a:lnTo>
                  <a:lnTo>
                    <a:pt x="682987" y="262439"/>
                  </a:lnTo>
                  <a:lnTo>
                    <a:pt x="685555" y="259872"/>
                  </a:lnTo>
                  <a:lnTo>
                    <a:pt x="687762" y="256895"/>
                  </a:lnTo>
                  <a:lnTo>
                    <a:pt x="689610" y="253506"/>
                  </a:lnTo>
                  <a:lnTo>
                    <a:pt x="691561" y="250118"/>
                  </a:lnTo>
                  <a:lnTo>
                    <a:pt x="692947" y="246473"/>
                  </a:lnTo>
                  <a:lnTo>
                    <a:pt x="693769" y="242571"/>
                  </a:lnTo>
                  <a:lnTo>
                    <a:pt x="694590" y="238567"/>
                  </a:lnTo>
                  <a:lnTo>
                    <a:pt x="695001" y="234871"/>
                  </a:lnTo>
                  <a:lnTo>
                    <a:pt x="695001" y="231482"/>
                  </a:lnTo>
                  <a:lnTo>
                    <a:pt x="695001" y="95180"/>
                  </a:lnTo>
                  <a:lnTo>
                    <a:pt x="685799" y="55098"/>
                  </a:lnTo>
                  <a:lnTo>
                    <a:pt x="652300" y="26018"/>
                  </a:lnTo>
                  <a:lnTo>
                    <a:pt x="631393" y="22640"/>
                  </a:lnTo>
                  <a:lnTo>
                    <a:pt x="623144" y="23131"/>
                  </a:lnTo>
                  <a:lnTo>
                    <a:pt x="586007" y="44269"/>
                  </a:lnTo>
                  <a:lnTo>
                    <a:pt x="567631" y="80549"/>
                  </a:lnTo>
                  <a:lnTo>
                    <a:pt x="566399" y="86966"/>
                  </a:lnTo>
                  <a:lnTo>
                    <a:pt x="566399" y="92100"/>
                  </a:lnTo>
                  <a:lnTo>
                    <a:pt x="566399" y="231482"/>
                  </a:lnTo>
                  <a:lnTo>
                    <a:pt x="566399" y="234871"/>
                  </a:lnTo>
                  <a:lnTo>
                    <a:pt x="566810" y="238567"/>
                  </a:lnTo>
                  <a:lnTo>
                    <a:pt x="583187" y="266136"/>
                  </a:lnTo>
                  <a:lnTo>
                    <a:pt x="586575" y="266136"/>
                  </a:lnTo>
                  <a:lnTo>
                    <a:pt x="586575" y="272450"/>
                  </a:lnTo>
                  <a:lnTo>
                    <a:pt x="505256" y="272450"/>
                  </a:lnTo>
                  <a:lnTo>
                    <a:pt x="505256" y="266136"/>
                  </a:lnTo>
                  <a:lnTo>
                    <a:pt x="508131" y="266136"/>
                  </a:lnTo>
                  <a:lnTo>
                    <a:pt x="510800" y="264903"/>
                  </a:lnTo>
                  <a:lnTo>
                    <a:pt x="513265" y="262439"/>
                  </a:lnTo>
                  <a:lnTo>
                    <a:pt x="515831" y="259872"/>
                  </a:lnTo>
                  <a:lnTo>
                    <a:pt x="518039" y="256895"/>
                  </a:lnTo>
                  <a:lnTo>
                    <a:pt x="519887" y="253506"/>
                  </a:lnTo>
                  <a:lnTo>
                    <a:pt x="521838" y="250118"/>
                  </a:lnTo>
                  <a:lnTo>
                    <a:pt x="523224" y="246473"/>
                  </a:lnTo>
                  <a:lnTo>
                    <a:pt x="524045" y="242571"/>
                  </a:lnTo>
                  <a:lnTo>
                    <a:pt x="524969" y="238567"/>
                  </a:lnTo>
                  <a:lnTo>
                    <a:pt x="525431" y="234871"/>
                  </a:lnTo>
                  <a:lnTo>
                    <a:pt x="525431" y="231482"/>
                  </a:lnTo>
                  <a:lnTo>
                    <a:pt x="525431" y="91330"/>
                  </a:lnTo>
                  <a:lnTo>
                    <a:pt x="513688" y="51402"/>
                  </a:lnTo>
                  <a:lnTo>
                    <a:pt x="484618" y="27722"/>
                  </a:lnTo>
                  <a:lnTo>
                    <a:pt x="476917" y="24334"/>
                  </a:lnTo>
                  <a:lnTo>
                    <a:pt x="469062" y="22640"/>
                  </a:lnTo>
                  <a:lnTo>
                    <a:pt x="461054" y="22640"/>
                  </a:lnTo>
                  <a:lnTo>
                    <a:pt x="421126" y="36077"/>
                  </a:lnTo>
                  <a:lnTo>
                    <a:pt x="397394" y="72591"/>
                  </a:lnTo>
                  <a:lnTo>
                    <a:pt x="396060" y="79625"/>
                  </a:lnTo>
                  <a:lnTo>
                    <a:pt x="396060" y="86401"/>
                  </a:lnTo>
                  <a:lnTo>
                    <a:pt x="396060" y="231482"/>
                  </a:lnTo>
                  <a:lnTo>
                    <a:pt x="396060" y="234871"/>
                  </a:lnTo>
                  <a:lnTo>
                    <a:pt x="396471" y="238567"/>
                  </a:lnTo>
                  <a:lnTo>
                    <a:pt x="412848" y="266136"/>
                  </a:lnTo>
                  <a:lnTo>
                    <a:pt x="416236" y="266136"/>
                  </a:lnTo>
                  <a:lnTo>
                    <a:pt x="416236" y="272450"/>
                  </a:lnTo>
                  <a:lnTo>
                    <a:pt x="334916" y="272450"/>
                  </a:lnTo>
                  <a:lnTo>
                    <a:pt x="334916" y="266136"/>
                  </a:lnTo>
                  <a:lnTo>
                    <a:pt x="337791" y="266136"/>
                  </a:lnTo>
                  <a:lnTo>
                    <a:pt x="340461" y="264903"/>
                  </a:lnTo>
                  <a:lnTo>
                    <a:pt x="342925" y="262439"/>
                  </a:lnTo>
                  <a:lnTo>
                    <a:pt x="345492" y="259872"/>
                  </a:lnTo>
                  <a:lnTo>
                    <a:pt x="347700" y="256895"/>
                  </a:lnTo>
                  <a:lnTo>
                    <a:pt x="349548" y="253506"/>
                  </a:lnTo>
                  <a:lnTo>
                    <a:pt x="351498" y="250118"/>
                  </a:lnTo>
                  <a:lnTo>
                    <a:pt x="352884" y="246473"/>
                  </a:lnTo>
                  <a:lnTo>
                    <a:pt x="353706" y="242571"/>
                  </a:lnTo>
                  <a:lnTo>
                    <a:pt x="354630" y="238567"/>
                  </a:lnTo>
                  <a:lnTo>
                    <a:pt x="355092" y="234871"/>
                  </a:lnTo>
                  <a:lnTo>
                    <a:pt x="355092" y="231482"/>
                  </a:lnTo>
                  <a:lnTo>
                    <a:pt x="355092" y="62991"/>
                  </a:lnTo>
                  <a:lnTo>
                    <a:pt x="355092" y="59603"/>
                  </a:lnTo>
                  <a:lnTo>
                    <a:pt x="354835" y="55804"/>
                  </a:lnTo>
                  <a:lnTo>
                    <a:pt x="354322" y="51594"/>
                  </a:lnTo>
                  <a:lnTo>
                    <a:pt x="353911" y="47384"/>
                  </a:lnTo>
                  <a:lnTo>
                    <a:pt x="353090" y="43431"/>
                  </a:lnTo>
                  <a:lnTo>
                    <a:pt x="351858" y="39735"/>
                  </a:lnTo>
                  <a:lnTo>
                    <a:pt x="350626" y="35936"/>
                  </a:lnTo>
                  <a:lnTo>
                    <a:pt x="348521" y="32804"/>
                  </a:lnTo>
                  <a:lnTo>
                    <a:pt x="345544" y="30340"/>
                  </a:lnTo>
                  <a:lnTo>
                    <a:pt x="342669" y="27773"/>
                  </a:lnTo>
                  <a:lnTo>
                    <a:pt x="338664" y="26490"/>
                  </a:lnTo>
                  <a:lnTo>
                    <a:pt x="333530" y="26490"/>
                  </a:lnTo>
                  <a:lnTo>
                    <a:pt x="333530" y="20791"/>
                  </a:lnTo>
                  <a:lnTo>
                    <a:pt x="396060" y="0"/>
                  </a:lnTo>
                  <a:lnTo>
                    <a:pt x="396060" y="32034"/>
                  </a:lnTo>
                  <a:lnTo>
                    <a:pt x="401210" y="26759"/>
                  </a:lnTo>
                  <a:lnTo>
                    <a:pt x="441494" y="3773"/>
                  </a:lnTo>
                  <a:lnTo>
                    <a:pt x="466136" y="1232"/>
                  </a:lnTo>
                  <a:lnTo>
                    <a:pt x="474684" y="1549"/>
                  </a:lnTo>
                  <a:lnTo>
                    <a:pt x="516441" y="15439"/>
                  </a:lnTo>
                  <a:lnTo>
                    <a:pt x="544940" y="43945"/>
                  </a:lnTo>
                  <a:lnTo>
                    <a:pt x="552538" y="56677"/>
                  </a:lnTo>
                  <a:lnTo>
                    <a:pt x="555824" y="50413"/>
                  </a:lnTo>
                  <a:lnTo>
                    <a:pt x="581184" y="19559"/>
                  </a:lnTo>
                  <a:lnTo>
                    <a:pt x="619303" y="2502"/>
                  </a:lnTo>
                  <a:lnTo>
                    <a:pt x="636322" y="1232"/>
                  </a:lnTo>
                  <a:lnTo>
                    <a:pt x="653080" y="2021"/>
                  </a:lnTo>
                  <a:lnTo>
                    <a:pt x="691921" y="13861"/>
                  </a:lnTo>
                  <a:lnTo>
                    <a:pt x="721799" y="44201"/>
                  </a:lnTo>
                  <a:lnTo>
                    <a:pt x="734120" y="81011"/>
                  </a:lnTo>
                  <a:lnTo>
                    <a:pt x="736739" y="113508"/>
                  </a:lnTo>
                  <a:lnTo>
                    <a:pt x="736739" y="231482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6" name="object 366"/>
          <p:cNvGrpSpPr/>
          <p:nvPr/>
        </p:nvGrpSpPr>
        <p:grpSpPr>
          <a:xfrm>
            <a:off x="9645633" y="5594627"/>
            <a:ext cx="834390" cy="405765"/>
            <a:chOff x="9645633" y="5594627"/>
            <a:chExt cx="834390" cy="405765"/>
          </a:xfrm>
        </p:grpSpPr>
        <p:sp>
          <p:nvSpPr>
            <p:cNvPr id="367" name="object 367"/>
            <p:cNvSpPr/>
            <p:nvPr/>
          </p:nvSpPr>
          <p:spPr>
            <a:xfrm>
              <a:off x="9657463" y="57142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79" h="274320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6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8" y="240415"/>
                  </a:lnTo>
                  <a:lnTo>
                    <a:pt x="246832" y="241236"/>
                  </a:lnTo>
                  <a:lnTo>
                    <a:pt x="243649" y="242879"/>
                  </a:lnTo>
                  <a:lnTo>
                    <a:pt x="240569" y="244522"/>
                  </a:lnTo>
                  <a:lnTo>
                    <a:pt x="236924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8" y="269071"/>
                  </a:lnTo>
                  <a:lnTo>
                    <a:pt x="141846" y="273836"/>
                  </a:lnTo>
                  <a:lnTo>
                    <a:pt x="127850" y="273326"/>
                  </a:lnTo>
                  <a:lnTo>
                    <a:pt x="87941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2" y="74841"/>
                  </a:lnTo>
                  <a:lnTo>
                    <a:pt x="40380" y="34104"/>
                  </a:lnTo>
                  <a:lnTo>
                    <a:pt x="73156" y="12012"/>
                  </a:lnTo>
                  <a:lnTo>
                    <a:pt x="116675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39"/>
                  </a:lnTo>
                  <a:lnTo>
                    <a:pt x="258589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8" name="object 36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5369" y="5723228"/>
              <a:ext cx="203394" cy="122074"/>
            </a:xfrm>
            <a:prstGeom prst="rect">
              <a:avLst/>
            </a:prstGeom>
          </p:spPr>
        </p:pic>
        <p:sp>
          <p:nvSpPr>
            <p:cNvPr id="369" name="object 369"/>
            <p:cNvSpPr/>
            <p:nvPr/>
          </p:nvSpPr>
          <p:spPr>
            <a:xfrm>
              <a:off x="9983455" y="5606457"/>
              <a:ext cx="484505" cy="377190"/>
            </a:xfrm>
            <a:custGeom>
              <a:avLst/>
              <a:gdLst/>
              <a:ahLst/>
              <a:cxnLst/>
              <a:rect l="l" t="t" r="r" b="b"/>
              <a:pathLst>
                <a:path w="484504" h="377189">
                  <a:moveTo>
                    <a:pt x="254276" y="336212"/>
                  </a:moveTo>
                  <a:lnTo>
                    <a:pt x="254276" y="339600"/>
                  </a:lnTo>
                  <a:lnTo>
                    <a:pt x="254687" y="343296"/>
                  </a:lnTo>
                  <a:lnTo>
                    <a:pt x="271064" y="370865"/>
                  </a:lnTo>
                  <a:lnTo>
                    <a:pt x="274452" y="370865"/>
                  </a:lnTo>
                  <a:lnTo>
                    <a:pt x="274452" y="377179"/>
                  </a:lnTo>
                  <a:lnTo>
                    <a:pt x="193132" y="377179"/>
                  </a:lnTo>
                  <a:lnTo>
                    <a:pt x="193132" y="370865"/>
                  </a:lnTo>
                  <a:lnTo>
                    <a:pt x="196007" y="370865"/>
                  </a:lnTo>
                  <a:lnTo>
                    <a:pt x="198677" y="369633"/>
                  </a:lnTo>
                  <a:lnTo>
                    <a:pt x="201141" y="367168"/>
                  </a:lnTo>
                  <a:lnTo>
                    <a:pt x="203708" y="364601"/>
                  </a:lnTo>
                  <a:lnTo>
                    <a:pt x="205916" y="361624"/>
                  </a:lnTo>
                  <a:lnTo>
                    <a:pt x="207764" y="358236"/>
                  </a:lnTo>
                  <a:lnTo>
                    <a:pt x="209715" y="354847"/>
                  </a:lnTo>
                  <a:lnTo>
                    <a:pt x="211101" y="351203"/>
                  </a:lnTo>
                  <a:lnTo>
                    <a:pt x="211923" y="347301"/>
                  </a:lnTo>
                  <a:lnTo>
                    <a:pt x="212846" y="343296"/>
                  </a:lnTo>
                  <a:lnTo>
                    <a:pt x="213309" y="339600"/>
                  </a:lnTo>
                  <a:lnTo>
                    <a:pt x="213309" y="336212"/>
                  </a:lnTo>
                  <a:lnTo>
                    <a:pt x="213309" y="218853"/>
                  </a:lnTo>
                  <a:lnTo>
                    <a:pt x="206994" y="179118"/>
                  </a:lnTo>
                  <a:lnTo>
                    <a:pt x="184335" y="145456"/>
                  </a:lnTo>
                  <a:lnTo>
                    <a:pt x="145061" y="128938"/>
                  </a:lnTo>
                  <a:lnTo>
                    <a:pt x="138150" y="128601"/>
                  </a:lnTo>
                  <a:lnTo>
                    <a:pt x="131238" y="128957"/>
                  </a:lnTo>
                  <a:lnTo>
                    <a:pt x="92138" y="144840"/>
                  </a:lnTo>
                  <a:lnTo>
                    <a:pt x="66870" y="176798"/>
                  </a:lnTo>
                  <a:lnTo>
                    <a:pt x="63145" y="196059"/>
                  </a:lnTo>
                  <a:lnTo>
                    <a:pt x="63145" y="336212"/>
                  </a:lnTo>
                  <a:lnTo>
                    <a:pt x="63145" y="339600"/>
                  </a:lnTo>
                  <a:lnTo>
                    <a:pt x="79932" y="370865"/>
                  </a:lnTo>
                  <a:lnTo>
                    <a:pt x="83321" y="370865"/>
                  </a:lnTo>
                  <a:lnTo>
                    <a:pt x="83321" y="377179"/>
                  </a:lnTo>
                  <a:lnTo>
                    <a:pt x="1231" y="377179"/>
                  </a:lnTo>
                  <a:lnTo>
                    <a:pt x="1231" y="370865"/>
                  </a:lnTo>
                  <a:lnTo>
                    <a:pt x="4209" y="370865"/>
                  </a:lnTo>
                  <a:lnTo>
                    <a:pt x="6930" y="369633"/>
                  </a:lnTo>
                  <a:lnTo>
                    <a:pt x="9394" y="367168"/>
                  </a:lnTo>
                  <a:lnTo>
                    <a:pt x="11961" y="364601"/>
                  </a:lnTo>
                  <a:lnTo>
                    <a:pt x="14168" y="361624"/>
                  </a:lnTo>
                  <a:lnTo>
                    <a:pt x="16017" y="358236"/>
                  </a:lnTo>
                  <a:lnTo>
                    <a:pt x="17968" y="354847"/>
                  </a:lnTo>
                  <a:lnTo>
                    <a:pt x="19354" y="351203"/>
                  </a:lnTo>
                  <a:lnTo>
                    <a:pt x="20175" y="347301"/>
                  </a:lnTo>
                  <a:lnTo>
                    <a:pt x="20997" y="343296"/>
                  </a:lnTo>
                  <a:lnTo>
                    <a:pt x="21407" y="339600"/>
                  </a:lnTo>
                  <a:lnTo>
                    <a:pt x="21407" y="336212"/>
                  </a:lnTo>
                  <a:lnTo>
                    <a:pt x="21407" y="162022"/>
                  </a:lnTo>
                  <a:lnTo>
                    <a:pt x="21407" y="154937"/>
                  </a:lnTo>
                  <a:lnTo>
                    <a:pt x="20380" y="148161"/>
                  </a:lnTo>
                  <a:lnTo>
                    <a:pt x="18327" y="141692"/>
                  </a:lnTo>
                  <a:lnTo>
                    <a:pt x="16274" y="135121"/>
                  </a:lnTo>
                  <a:lnTo>
                    <a:pt x="10165" y="131630"/>
                  </a:lnTo>
                  <a:lnTo>
                    <a:pt x="0" y="131219"/>
                  </a:lnTo>
                  <a:lnTo>
                    <a:pt x="0" y="125521"/>
                  </a:lnTo>
                  <a:lnTo>
                    <a:pt x="63145" y="105345"/>
                  </a:lnTo>
                  <a:lnTo>
                    <a:pt x="63145" y="139998"/>
                  </a:lnTo>
                  <a:lnTo>
                    <a:pt x="66020" y="136610"/>
                  </a:lnTo>
                  <a:lnTo>
                    <a:pt x="91175" y="117666"/>
                  </a:lnTo>
                  <a:lnTo>
                    <a:pt x="97746" y="114073"/>
                  </a:lnTo>
                  <a:lnTo>
                    <a:pt x="135974" y="105566"/>
                  </a:lnTo>
                  <a:lnTo>
                    <a:pt x="144464" y="105345"/>
                  </a:lnTo>
                  <a:lnTo>
                    <a:pt x="158768" y="105980"/>
                  </a:lnTo>
                  <a:lnTo>
                    <a:pt x="204905" y="120900"/>
                  </a:lnTo>
                  <a:lnTo>
                    <a:pt x="235188" y="149903"/>
                  </a:lnTo>
                  <a:lnTo>
                    <a:pt x="250898" y="186462"/>
                  </a:lnTo>
                  <a:lnTo>
                    <a:pt x="254276" y="214387"/>
                  </a:lnTo>
                  <a:lnTo>
                    <a:pt x="254276" y="336212"/>
                  </a:lnTo>
                  <a:close/>
                </a:path>
                <a:path w="484504" h="377189">
                  <a:moveTo>
                    <a:pt x="413853" y="133684"/>
                  </a:moveTo>
                  <a:lnTo>
                    <a:pt x="413853" y="285695"/>
                  </a:lnTo>
                  <a:lnTo>
                    <a:pt x="413891" y="293733"/>
                  </a:lnTo>
                  <a:lnTo>
                    <a:pt x="417549" y="337444"/>
                  </a:lnTo>
                  <a:lnTo>
                    <a:pt x="433155" y="355771"/>
                  </a:lnTo>
                  <a:lnTo>
                    <a:pt x="439110" y="355771"/>
                  </a:lnTo>
                  <a:lnTo>
                    <a:pt x="473494" y="329242"/>
                  </a:lnTo>
                  <a:lnTo>
                    <a:pt x="478846" y="312802"/>
                  </a:lnTo>
                  <a:lnTo>
                    <a:pt x="484390" y="312802"/>
                  </a:lnTo>
                  <a:lnTo>
                    <a:pt x="484390" y="358852"/>
                  </a:lnTo>
                  <a:lnTo>
                    <a:pt x="480694" y="358852"/>
                  </a:lnTo>
                  <a:lnTo>
                    <a:pt x="477563" y="360135"/>
                  </a:lnTo>
                  <a:lnTo>
                    <a:pt x="441931" y="376862"/>
                  </a:lnTo>
                  <a:lnTo>
                    <a:pt x="433412" y="377179"/>
                  </a:lnTo>
                  <a:lnTo>
                    <a:pt x="422650" y="376631"/>
                  </a:lnTo>
                  <a:lnTo>
                    <a:pt x="387092" y="358082"/>
                  </a:lnTo>
                  <a:lnTo>
                    <a:pt x="373857" y="321542"/>
                  </a:lnTo>
                  <a:lnTo>
                    <a:pt x="372115" y="276916"/>
                  </a:lnTo>
                  <a:lnTo>
                    <a:pt x="372115" y="133684"/>
                  </a:lnTo>
                  <a:lnTo>
                    <a:pt x="336846" y="133684"/>
                  </a:lnTo>
                  <a:lnTo>
                    <a:pt x="336846" y="112276"/>
                  </a:lnTo>
                  <a:lnTo>
                    <a:pt x="372115" y="112276"/>
                  </a:lnTo>
                  <a:lnTo>
                    <a:pt x="372115" y="56061"/>
                  </a:lnTo>
                  <a:lnTo>
                    <a:pt x="372115" y="48976"/>
                  </a:lnTo>
                  <a:lnTo>
                    <a:pt x="371190" y="42405"/>
                  </a:lnTo>
                  <a:lnTo>
                    <a:pt x="369343" y="36347"/>
                  </a:lnTo>
                  <a:lnTo>
                    <a:pt x="367494" y="30186"/>
                  </a:lnTo>
                  <a:lnTo>
                    <a:pt x="361281" y="26900"/>
                  </a:lnTo>
                  <a:lnTo>
                    <a:pt x="350707" y="26490"/>
                  </a:lnTo>
                  <a:lnTo>
                    <a:pt x="350707" y="20175"/>
                  </a:lnTo>
                  <a:lnTo>
                    <a:pt x="413853" y="0"/>
                  </a:lnTo>
                  <a:lnTo>
                    <a:pt x="413853" y="112276"/>
                  </a:lnTo>
                  <a:lnTo>
                    <a:pt x="484390" y="112276"/>
                  </a:lnTo>
                  <a:lnTo>
                    <a:pt x="484390" y="133684"/>
                  </a:lnTo>
                  <a:lnTo>
                    <a:pt x="413853" y="133684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0" name="object 370"/>
          <p:cNvSpPr/>
          <p:nvPr/>
        </p:nvSpPr>
        <p:spPr>
          <a:xfrm>
            <a:off x="10705764" y="5714267"/>
            <a:ext cx="278765" cy="274320"/>
          </a:xfrm>
          <a:custGeom>
            <a:avLst/>
            <a:gdLst/>
            <a:ahLst/>
            <a:cxnLst/>
            <a:rect l="l" t="t" r="r" b="b"/>
            <a:pathLst>
              <a:path w="278765" h="274320">
                <a:moveTo>
                  <a:pt x="137379" y="273836"/>
                </a:moveTo>
                <a:lnTo>
                  <a:pt x="93717" y="268032"/>
                </a:lnTo>
                <a:lnTo>
                  <a:pt x="57254" y="251158"/>
                </a:lnTo>
                <a:lnTo>
                  <a:pt x="21561" y="215388"/>
                </a:lnTo>
                <a:lnTo>
                  <a:pt x="5458" y="179916"/>
                </a:lnTo>
                <a:lnTo>
                  <a:pt x="0" y="138766"/>
                </a:lnTo>
                <a:lnTo>
                  <a:pt x="664" y="123634"/>
                </a:lnTo>
                <a:lnTo>
                  <a:pt x="10627" y="82397"/>
                </a:lnTo>
                <a:lnTo>
                  <a:pt x="31389" y="48119"/>
                </a:lnTo>
                <a:lnTo>
                  <a:pt x="60989" y="22254"/>
                </a:lnTo>
                <a:lnTo>
                  <a:pt x="98231" y="5717"/>
                </a:lnTo>
                <a:lnTo>
                  <a:pt x="141230" y="0"/>
                </a:lnTo>
                <a:lnTo>
                  <a:pt x="156073" y="616"/>
                </a:lnTo>
                <a:lnTo>
                  <a:pt x="196675" y="9856"/>
                </a:lnTo>
                <a:lnTo>
                  <a:pt x="230664" y="28916"/>
                </a:lnTo>
                <a:lnTo>
                  <a:pt x="263074" y="67419"/>
                </a:lnTo>
                <a:lnTo>
                  <a:pt x="276224" y="104652"/>
                </a:lnTo>
                <a:lnTo>
                  <a:pt x="278765" y="132451"/>
                </a:lnTo>
                <a:lnTo>
                  <a:pt x="278187" y="145908"/>
                </a:lnTo>
                <a:lnTo>
                  <a:pt x="269524" y="185124"/>
                </a:lnTo>
                <a:lnTo>
                  <a:pt x="250869" y="220095"/>
                </a:lnTo>
                <a:lnTo>
                  <a:pt x="222473" y="247923"/>
                </a:lnTo>
                <a:lnTo>
                  <a:pt x="184739" y="267079"/>
                </a:lnTo>
                <a:lnTo>
                  <a:pt x="137379" y="273836"/>
                </a:lnTo>
                <a:close/>
              </a:path>
              <a:path w="278765" h="274320">
                <a:moveTo>
                  <a:pt x="133683" y="20791"/>
                </a:moveTo>
                <a:lnTo>
                  <a:pt x="93486" y="31880"/>
                </a:lnTo>
                <a:lnTo>
                  <a:pt x="64532" y="57138"/>
                </a:lnTo>
                <a:lnTo>
                  <a:pt x="46973" y="92100"/>
                </a:lnTo>
                <a:lnTo>
                  <a:pt x="40967" y="131835"/>
                </a:lnTo>
                <a:lnTo>
                  <a:pt x="41419" y="143435"/>
                </a:lnTo>
                <a:lnTo>
                  <a:pt x="52220" y="187531"/>
                </a:lnTo>
                <a:lnTo>
                  <a:pt x="76111" y="223820"/>
                </a:lnTo>
                <a:lnTo>
                  <a:pt x="111236" y="247327"/>
                </a:lnTo>
                <a:lnTo>
                  <a:pt x="143694" y="253044"/>
                </a:lnTo>
                <a:lnTo>
                  <a:pt x="155053" y="252409"/>
                </a:lnTo>
                <a:lnTo>
                  <a:pt x="193604" y="237431"/>
                </a:lnTo>
                <a:lnTo>
                  <a:pt x="220634" y="208428"/>
                </a:lnTo>
                <a:lnTo>
                  <a:pt x="235650" y="170348"/>
                </a:lnTo>
                <a:lnTo>
                  <a:pt x="239029" y="139998"/>
                </a:lnTo>
                <a:lnTo>
                  <a:pt x="238634" y="129583"/>
                </a:lnTo>
                <a:lnTo>
                  <a:pt x="229124" y="87787"/>
                </a:lnTo>
                <a:lnTo>
                  <a:pt x="206118" y="51324"/>
                </a:lnTo>
                <a:lnTo>
                  <a:pt x="169694" y="26856"/>
                </a:lnTo>
                <a:lnTo>
                  <a:pt x="133683" y="2079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1056954" y="5606457"/>
            <a:ext cx="472440" cy="509905"/>
          </a:xfrm>
          <a:custGeom>
            <a:avLst/>
            <a:gdLst/>
            <a:ahLst/>
            <a:cxnLst/>
            <a:rect l="l" t="t" r="r" b="b"/>
            <a:pathLst>
              <a:path w="472440" h="509904">
                <a:moveTo>
                  <a:pt x="133838" y="107809"/>
                </a:moveTo>
                <a:lnTo>
                  <a:pt x="179782" y="114393"/>
                </a:lnTo>
                <a:lnTo>
                  <a:pt x="215697" y="133029"/>
                </a:lnTo>
                <a:lnTo>
                  <a:pt x="249041" y="170416"/>
                </a:lnTo>
                <a:lnTo>
                  <a:pt x="262931" y="205993"/>
                </a:lnTo>
                <a:lnTo>
                  <a:pt x="267523" y="244111"/>
                </a:lnTo>
                <a:lnTo>
                  <a:pt x="267032" y="256702"/>
                </a:lnTo>
                <a:lnTo>
                  <a:pt x="255221" y="305948"/>
                </a:lnTo>
                <a:lnTo>
                  <a:pt x="227132" y="347368"/>
                </a:lnTo>
                <a:lnTo>
                  <a:pt x="195598" y="369633"/>
                </a:lnTo>
                <a:lnTo>
                  <a:pt x="154764" y="380895"/>
                </a:lnTo>
                <a:lnTo>
                  <a:pt x="138920" y="381646"/>
                </a:lnTo>
                <a:lnTo>
                  <a:pt x="129073" y="381001"/>
                </a:lnTo>
                <a:lnTo>
                  <a:pt x="88740" y="365754"/>
                </a:lnTo>
                <a:lnTo>
                  <a:pt x="61913" y="344990"/>
                </a:lnTo>
                <a:lnTo>
                  <a:pt x="61913" y="468664"/>
                </a:lnTo>
                <a:lnTo>
                  <a:pt x="61913" y="472052"/>
                </a:lnTo>
                <a:lnTo>
                  <a:pt x="62324" y="475748"/>
                </a:lnTo>
                <a:lnTo>
                  <a:pt x="78700" y="503317"/>
                </a:lnTo>
                <a:lnTo>
                  <a:pt x="82090" y="503317"/>
                </a:lnTo>
                <a:lnTo>
                  <a:pt x="82090" y="509631"/>
                </a:lnTo>
                <a:lnTo>
                  <a:pt x="0" y="509631"/>
                </a:lnTo>
                <a:lnTo>
                  <a:pt x="0" y="503317"/>
                </a:lnTo>
                <a:lnTo>
                  <a:pt x="2977" y="503317"/>
                </a:lnTo>
                <a:lnTo>
                  <a:pt x="5699" y="502033"/>
                </a:lnTo>
                <a:lnTo>
                  <a:pt x="8163" y="499466"/>
                </a:lnTo>
                <a:lnTo>
                  <a:pt x="10729" y="497002"/>
                </a:lnTo>
                <a:lnTo>
                  <a:pt x="12937" y="494076"/>
                </a:lnTo>
                <a:lnTo>
                  <a:pt x="14786" y="490688"/>
                </a:lnTo>
                <a:lnTo>
                  <a:pt x="16736" y="487402"/>
                </a:lnTo>
                <a:lnTo>
                  <a:pt x="18122" y="483757"/>
                </a:lnTo>
                <a:lnTo>
                  <a:pt x="18944" y="479752"/>
                </a:lnTo>
                <a:lnTo>
                  <a:pt x="19766" y="475748"/>
                </a:lnTo>
                <a:lnTo>
                  <a:pt x="20176" y="472052"/>
                </a:lnTo>
                <a:lnTo>
                  <a:pt x="20176" y="468664"/>
                </a:lnTo>
                <a:lnTo>
                  <a:pt x="20176" y="149393"/>
                </a:lnTo>
                <a:lnTo>
                  <a:pt x="20176" y="145594"/>
                </a:lnTo>
                <a:lnTo>
                  <a:pt x="20074" y="141949"/>
                </a:lnTo>
                <a:lnTo>
                  <a:pt x="19868" y="138458"/>
                </a:lnTo>
                <a:lnTo>
                  <a:pt x="19662" y="134864"/>
                </a:lnTo>
                <a:lnTo>
                  <a:pt x="18944" y="131733"/>
                </a:lnTo>
                <a:lnTo>
                  <a:pt x="17711" y="129063"/>
                </a:lnTo>
                <a:lnTo>
                  <a:pt x="16480" y="126291"/>
                </a:lnTo>
                <a:lnTo>
                  <a:pt x="14478" y="123981"/>
                </a:lnTo>
                <a:lnTo>
                  <a:pt x="11705" y="122132"/>
                </a:lnTo>
                <a:lnTo>
                  <a:pt x="9035" y="120182"/>
                </a:lnTo>
                <a:lnTo>
                  <a:pt x="5133" y="119001"/>
                </a:lnTo>
                <a:lnTo>
                  <a:pt x="0" y="118590"/>
                </a:lnTo>
                <a:lnTo>
                  <a:pt x="0" y="112276"/>
                </a:lnTo>
                <a:lnTo>
                  <a:pt x="61913" y="112276"/>
                </a:lnTo>
                <a:lnTo>
                  <a:pt x="61913" y="139998"/>
                </a:lnTo>
                <a:lnTo>
                  <a:pt x="68555" y="132865"/>
                </a:lnTo>
                <a:lnTo>
                  <a:pt x="101755" y="112661"/>
                </a:lnTo>
                <a:lnTo>
                  <a:pt x="122469" y="108348"/>
                </a:lnTo>
                <a:lnTo>
                  <a:pt x="133838" y="107809"/>
                </a:lnTo>
                <a:close/>
              </a:path>
              <a:path w="472440" h="509904">
                <a:moveTo>
                  <a:pt x="139536" y="360084"/>
                </a:moveTo>
                <a:lnTo>
                  <a:pt x="177886" y="350073"/>
                </a:lnTo>
                <a:lnTo>
                  <a:pt x="210027" y="317663"/>
                </a:lnTo>
                <a:lnTo>
                  <a:pt x="224667" y="272681"/>
                </a:lnTo>
                <a:lnTo>
                  <a:pt x="225938" y="252890"/>
                </a:lnTo>
                <a:lnTo>
                  <a:pt x="225543" y="241609"/>
                </a:lnTo>
                <a:lnTo>
                  <a:pt x="216110" y="197445"/>
                </a:lnTo>
                <a:lnTo>
                  <a:pt x="194953" y="160491"/>
                </a:lnTo>
                <a:lnTo>
                  <a:pt x="162956" y="135455"/>
                </a:lnTo>
                <a:lnTo>
                  <a:pt x="132606" y="129217"/>
                </a:lnTo>
                <a:lnTo>
                  <a:pt x="126003" y="129535"/>
                </a:lnTo>
                <a:lnTo>
                  <a:pt x="88751" y="144436"/>
                </a:lnTo>
                <a:lnTo>
                  <a:pt x="65292" y="177905"/>
                </a:lnTo>
                <a:lnTo>
                  <a:pt x="61913" y="199909"/>
                </a:lnTo>
                <a:lnTo>
                  <a:pt x="61913" y="282615"/>
                </a:lnTo>
                <a:lnTo>
                  <a:pt x="72560" y="320733"/>
                </a:lnTo>
                <a:lnTo>
                  <a:pt x="104903" y="351401"/>
                </a:lnTo>
                <a:lnTo>
                  <a:pt x="139536" y="360084"/>
                </a:lnTo>
                <a:close/>
              </a:path>
              <a:path w="472440" h="509904">
                <a:moveTo>
                  <a:pt x="401899" y="133684"/>
                </a:moveTo>
                <a:lnTo>
                  <a:pt x="401899" y="285695"/>
                </a:lnTo>
                <a:lnTo>
                  <a:pt x="401938" y="293733"/>
                </a:lnTo>
                <a:lnTo>
                  <a:pt x="405596" y="337444"/>
                </a:lnTo>
                <a:lnTo>
                  <a:pt x="421202" y="355771"/>
                </a:lnTo>
                <a:lnTo>
                  <a:pt x="427157" y="355771"/>
                </a:lnTo>
                <a:lnTo>
                  <a:pt x="461540" y="329242"/>
                </a:lnTo>
                <a:lnTo>
                  <a:pt x="466893" y="312802"/>
                </a:lnTo>
                <a:lnTo>
                  <a:pt x="472437" y="312802"/>
                </a:lnTo>
                <a:lnTo>
                  <a:pt x="472437" y="358852"/>
                </a:lnTo>
                <a:lnTo>
                  <a:pt x="468741" y="358852"/>
                </a:lnTo>
                <a:lnTo>
                  <a:pt x="465609" y="360135"/>
                </a:lnTo>
                <a:lnTo>
                  <a:pt x="429977" y="376862"/>
                </a:lnTo>
                <a:lnTo>
                  <a:pt x="421459" y="377179"/>
                </a:lnTo>
                <a:lnTo>
                  <a:pt x="410697" y="376631"/>
                </a:lnTo>
                <a:lnTo>
                  <a:pt x="375138" y="358082"/>
                </a:lnTo>
                <a:lnTo>
                  <a:pt x="361904" y="321542"/>
                </a:lnTo>
                <a:lnTo>
                  <a:pt x="360161" y="276916"/>
                </a:lnTo>
                <a:lnTo>
                  <a:pt x="360161" y="133684"/>
                </a:lnTo>
                <a:lnTo>
                  <a:pt x="324892" y="133684"/>
                </a:lnTo>
                <a:lnTo>
                  <a:pt x="324892" y="112276"/>
                </a:lnTo>
                <a:lnTo>
                  <a:pt x="360161" y="112276"/>
                </a:lnTo>
                <a:lnTo>
                  <a:pt x="360161" y="56061"/>
                </a:lnTo>
                <a:lnTo>
                  <a:pt x="360161" y="48976"/>
                </a:lnTo>
                <a:lnTo>
                  <a:pt x="359237" y="42405"/>
                </a:lnTo>
                <a:lnTo>
                  <a:pt x="357389" y="36347"/>
                </a:lnTo>
                <a:lnTo>
                  <a:pt x="355541" y="30186"/>
                </a:lnTo>
                <a:lnTo>
                  <a:pt x="349328" y="26900"/>
                </a:lnTo>
                <a:lnTo>
                  <a:pt x="338753" y="26490"/>
                </a:lnTo>
                <a:lnTo>
                  <a:pt x="338753" y="20175"/>
                </a:lnTo>
                <a:lnTo>
                  <a:pt x="401899" y="0"/>
                </a:lnTo>
                <a:lnTo>
                  <a:pt x="401899" y="112276"/>
                </a:lnTo>
                <a:lnTo>
                  <a:pt x="472437" y="112276"/>
                </a:lnTo>
                <a:lnTo>
                  <a:pt x="472437" y="133684"/>
                </a:lnTo>
                <a:lnTo>
                  <a:pt x="401899" y="13368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2" name="object 372"/>
          <p:cNvGrpSpPr/>
          <p:nvPr/>
        </p:nvGrpSpPr>
        <p:grpSpPr>
          <a:xfrm>
            <a:off x="11588189" y="5608488"/>
            <a:ext cx="107314" cy="387350"/>
            <a:chOff x="11588189" y="5608488"/>
            <a:chExt cx="107314" cy="387350"/>
          </a:xfrm>
        </p:grpSpPr>
        <p:sp>
          <p:nvSpPr>
            <p:cNvPr id="373" name="object 373"/>
            <p:cNvSpPr/>
            <p:nvPr/>
          </p:nvSpPr>
          <p:spPr>
            <a:xfrm>
              <a:off x="11600019" y="5711186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20" h="273050">
                  <a:moveTo>
                    <a:pt x="1385" y="272450"/>
                  </a:moveTo>
                  <a:lnTo>
                    <a:pt x="1385" y="266136"/>
                  </a:lnTo>
                  <a:lnTo>
                    <a:pt x="4671" y="266136"/>
                  </a:lnTo>
                  <a:lnTo>
                    <a:pt x="7598" y="264903"/>
                  </a:lnTo>
                  <a:lnTo>
                    <a:pt x="20175" y="242571"/>
                  </a:lnTo>
                  <a:lnTo>
                    <a:pt x="21099" y="238567"/>
                  </a:lnTo>
                  <a:lnTo>
                    <a:pt x="21562" y="234871"/>
                  </a:lnTo>
                  <a:lnTo>
                    <a:pt x="21562" y="231482"/>
                  </a:lnTo>
                  <a:lnTo>
                    <a:pt x="21562" y="56677"/>
                  </a:lnTo>
                  <a:lnTo>
                    <a:pt x="21562" y="49592"/>
                  </a:lnTo>
                  <a:lnTo>
                    <a:pt x="20484" y="42815"/>
                  </a:lnTo>
                  <a:lnTo>
                    <a:pt x="18327" y="36347"/>
                  </a:lnTo>
                  <a:lnTo>
                    <a:pt x="16274" y="29776"/>
                  </a:lnTo>
                  <a:lnTo>
                    <a:pt x="10165" y="26233"/>
                  </a:lnTo>
                  <a:lnTo>
                    <a:pt x="0" y="25720"/>
                  </a:lnTo>
                  <a:lnTo>
                    <a:pt x="0" y="20175"/>
                  </a:lnTo>
                  <a:lnTo>
                    <a:pt x="63146" y="0"/>
                  </a:lnTo>
                  <a:lnTo>
                    <a:pt x="63146" y="231482"/>
                  </a:lnTo>
                  <a:lnTo>
                    <a:pt x="63146" y="234871"/>
                  </a:lnTo>
                  <a:lnTo>
                    <a:pt x="79933" y="266136"/>
                  </a:lnTo>
                  <a:lnTo>
                    <a:pt x="83321" y="266136"/>
                  </a:lnTo>
                  <a:lnTo>
                    <a:pt x="83321" y="272450"/>
                  </a:lnTo>
                  <a:lnTo>
                    <a:pt x="1385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4" name="object 37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92656" y="5608488"/>
              <a:ext cx="83570" cy="82955"/>
            </a:xfrm>
            <a:prstGeom prst="rect">
              <a:avLst/>
            </a:prstGeom>
          </p:spPr>
        </p:pic>
      </p:grpSp>
      <p:sp>
        <p:nvSpPr>
          <p:cNvPr id="375" name="object 375"/>
          <p:cNvSpPr/>
          <p:nvPr/>
        </p:nvSpPr>
        <p:spPr>
          <a:xfrm>
            <a:off x="11761631" y="5714267"/>
            <a:ext cx="278765" cy="274320"/>
          </a:xfrm>
          <a:custGeom>
            <a:avLst/>
            <a:gdLst/>
            <a:ahLst/>
            <a:cxnLst/>
            <a:rect l="l" t="t" r="r" b="b"/>
            <a:pathLst>
              <a:path w="278765" h="274320">
                <a:moveTo>
                  <a:pt x="137379" y="273836"/>
                </a:moveTo>
                <a:lnTo>
                  <a:pt x="93717" y="268032"/>
                </a:lnTo>
                <a:lnTo>
                  <a:pt x="57254" y="251158"/>
                </a:lnTo>
                <a:lnTo>
                  <a:pt x="21561" y="215388"/>
                </a:lnTo>
                <a:lnTo>
                  <a:pt x="5458" y="179916"/>
                </a:lnTo>
                <a:lnTo>
                  <a:pt x="0" y="138766"/>
                </a:lnTo>
                <a:lnTo>
                  <a:pt x="664" y="123634"/>
                </a:lnTo>
                <a:lnTo>
                  <a:pt x="10627" y="82397"/>
                </a:lnTo>
                <a:lnTo>
                  <a:pt x="31389" y="48119"/>
                </a:lnTo>
                <a:lnTo>
                  <a:pt x="60989" y="22254"/>
                </a:lnTo>
                <a:lnTo>
                  <a:pt x="98231" y="5717"/>
                </a:lnTo>
                <a:lnTo>
                  <a:pt x="141230" y="0"/>
                </a:lnTo>
                <a:lnTo>
                  <a:pt x="156073" y="616"/>
                </a:lnTo>
                <a:lnTo>
                  <a:pt x="196675" y="9856"/>
                </a:lnTo>
                <a:lnTo>
                  <a:pt x="230664" y="28916"/>
                </a:lnTo>
                <a:lnTo>
                  <a:pt x="263074" y="67419"/>
                </a:lnTo>
                <a:lnTo>
                  <a:pt x="276224" y="104652"/>
                </a:lnTo>
                <a:lnTo>
                  <a:pt x="278765" y="132451"/>
                </a:lnTo>
                <a:lnTo>
                  <a:pt x="278187" y="145908"/>
                </a:lnTo>
                <a:lnTo>
                  <a:pt x="269524" y="185124"/>
                </a:lnTo>
                <a:lnTo>
                  <a:pt x="250869" y="220095"/>
                </a:lnTo>
                <a:lnTo>
                  <a:pt x="222473" y="247923"/>
                </a:lnTo>
                <a:lnTo>
                  <a:pt x="184739" y="267079"/>
                </a:lnTo>
                <a:lnTo>
                  <a:pt x="137379" y="273836"/>
                </a:lnTo>
                <a:close/>
              </a:path>
              <a:path w="278765" h="274320">
                <a:moveTo>
                  <a:pt x="133683" y="20791"/>
                </a:moveTo>
                <a:lnTo>
                  <a:pt x="93486" y="31880"/>
                </a:lnTo>
                <a:lnTo>
                  <a:pt x="64532" y="57138"/>
                </a:lnTo>
                <a:lnTo>
                  <a:pt x="46973" y="92100"/>
                </a:lnTo>
                <a:lnTo>
                  <a:pt x="40967" y="131835"/>
                </a:lnTo>
                <a:lnTo>
                  <a:pt x="41419" y="143435"/>
                </a:lnTo>
                <a:lnTo>
                  <a:pt x="52220" y="187531"/>
                </a:lnTo>
                <a:lnTo>
                  <a:pt x="76111" y="223820"/>
                </a:lnTo>
                <a:lnTo>
                  <a:pt x="111236" y="247327"/>
                </a:lnTo>
                <a:lnTo>
                  <a:pt x="143694" y="253044"/>
                </a:lnTo>
                <a:lnTo>
                  <a:pt x="155053" y="252409"/>
                </a:lnTo>
                <a:lnTo>
                  <a:pt x="193604" y="237431"/>
                </a:lnTo>
                <a:lnTo>
                  <a:pt x="220634" y="208428"/>
                </a:lnTo>
                <a:lnTo>
                  <a:pt x="235650" y="170348"/>
                </a:lnTo>
                <a:lnTo>
                  <a:pt x="239029" y="139998"/>
                </a:lnTo>
                <a:lnTo>
                  <a:pt x="238634" y="129583"/>
                </a:lnTo>
                <a:lnTo>
                  <a:pt x="229124" y="87787"/>
                </a:lnTo>
                <a:lnTo>
                  <a:pt x="206118" y="51324"/>
                </a:lnTo>
                <a:lnTo>
                  <a:pt x="169694" y="26856"/>
                </a:lnTo>
                <a:lnTo>
                  <a:pt x="133683" y="2079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2111590" y="5711802"/>
            <a:ext cx="274955" cy="272415"/>
          </a:xfrm>
          <a:custGeom>
            <a:avLst/>
            <a:gdLst/>
            <a:ahLst/>
            <a:cxnLst/>
            <a:rect l="l" t="t" r="r" b="b"/>
            <a:pathLst>
              <a:path w="274954" h="272414">
                <a:moveTo>
                  <a:pt x="254276" y="230866"/>
                </a:moveTo>
                <a:lnTo>
                  <a:pt x="254276" y="234255"/>
                </a:lnTo>
                <a:lnTo>
                  <a:pt x="254686" y="237951"/>
                </a:lnTo>
                <a:lnTo>
                  <a:pt x="271063" y="265520"/>
                </a:lnTo>
                <a:lnTo>
                  <a:pt x="274452" y="265520"/>
                </a:lnTo>
                <a:lnTo>
                  <a:pt x="274452" y="271834"/>
                </a:lnTo>
                <a:lnTo>
                  <a:pt x="193133" y="271834"/>
                </a:lnTo>
                <a:lnTo>
                  <a:pt x="193133" y="265520"/>
                </a:lnTo>
                <a:lnTo>
                  <a:pt x="196008" y="265520"/>
                </a:lnTo>
                <a:lnTo>
                  <a:pt x="198678" y="264287"/>
                </a:lnTo>
                <a:lnTo>
                  <a:pt x="201142" y="261823"/>
                </a:lnTo>
                <a:lnTo>
                  <a:pt x="203708" y="259256"/>
                </a:lnTo>
                <a:lnTo>
                  <a:pt x="205916" y="256279"/>
                </a:lnTo>
                <a:lnTo>
                  <a:pt x="207764" y="252890"/>
                </a:lnTo>
                <a:lnTo>
                  <a:pt x="209715" y="249502"/>
                </a:lnTo>
                <a:lnTo>
                  <a:pt x="211101" y="245857"/>
                </a:lnTo>
                <a:lnTo>
                  <a:pt x="211923" y="241955"/>
                </a:lnTo>
                <a:lnTo>
                  <a:pt x="212847" y="237951"/>
                </a:lnTo>
                <a:lnTo>
                  <a:pt x="213309" y="234255"/>
                </a:lnTo>
                <a:lnTo>
                  <a:pt x="213309" y="230866"/>
                </a:lnTo>
                <a:lnTo>
                  <a:pt x="213309" y="113508"/>
                </a:lnTo>
                <a:lnTo>
                  <a:pt x="206994" y="73772"/>
                </a:lnTo>
                <a:lnTo>
                  <a:pt x="184335" y="40111"/>
                </a:lnTo>
                <a:lnTo>
                  <a:pt x="145061" y="23593"/>
                </a:lnTo>
                <a:lnTo>
                  <a:pt x="138149" y="23256"/>
                </a:lnTo>
                <a:lnTo>
                  <a:pt x="131238" y="23612"/>
                </a:lnTo>
                <a:lnTo>
                  <a:pt x="92138" y="39494"/>
                </a:lnTo>
                <a:lnTo>
                  <a:pt x="66870" y="71452"/>
                </a:lnTo>
                <a:lnTo>
                  <a:pt x="63144" y="90714"/>
                </a:lnTo>
                <a:lnTo>
                  <a:pt x="63144" y="230866"/>
                </a:lnTo>
                <a:lnTo>
                  <a:pt x="63144" y="234255"/>
                </a:lnTo>
                <a:lnTo>
                  <a:pt x="79932" y="265520"/>
                </a:lnTo>
                <a:lnTo>
                  <a:pt x="83321" y="265520"/>
                </a:lnTo>
                <a:lnTo>
                  <a:pt x="83321" y="271834"/>
                </a:lnTo>
                <a:lnTo>
                  <a:pt x="1231" y="271834"/>
                </a:lnTo>
                <a:lnTo>
                  <a:pt x="1231" y="265520"/>
                </a:lnTo>
                <a:lnTo>
                  <a:pt x="4209" y="265520"/>
                </a:lnTo>
                <a:lnTo>
                  <a:pt x="6930" y="264287"/>
                </a:lnTo>
                <a:lnTo>
                  <a:pt x="9394" y="261823"/>
                </a:lnTo>
                <a:lnTo>
                  <a:pt x="11960" y="259256"/>
                </a:lnTo>
                <a:lnTo>
                  <a:pt x="14168" y="256279"/>
                </a:lnTo>
                <a:lnTo>
                  <a:pt x="16017" y="252890"/>
                </a:lnTo>
                <a:lnTo>
                  <a:pt x="17967" y="249502"/>
                </a:lnTo>
                <a:lnTo>
                  <a:pt x="19353" y="245857"/>
                </a:lnTo>
                <a:lnTo>
                  <a:pt x="20175" y="241955"/>
                </a:lnTo>
                <a:lnTo>
                  <a:pt x="20997" y="237951"/>
                </a:lnTo>
                <a:lnTo>
                  <a:pt x="21408" y="234255"/>
                </a:lnTo>
                <a:lnTo>
                  <a:pt x="21408" y="230866"/>
                </a:lnTo>
                <a:lnTo>
                  <a:pt x="21408" y="56677"/>
                </a:lnTo>
                <a:lnTo>
                  <a:pt x="21408" y="49592"/>
                </a:lnTo>
                <a:lnTo>
                  <a:pt x="20381" y="42815"/>
                </a:lnTo>
                <a:lnTo>
                  <a:pt x="18327" y="36347"/>
                </a:lnTo>
                <a:lnTo>
                  <a:pt x="16273" y="29776"/>
                </a:lnTo>
                <a:lnTo>
                  <a:pt x="10164" y="26285"/>
                </a:lnTo>
                <a:lnTo>
                  <a:pt x="0" y="25874"/>
                </a:lnTo>
                <a:lnTo>
                  <a:pt x="0" y="20175"/>
                </a:lnTo>
                <a:lnTo>
                  <a:pt x="63144" y="0"/>
                </a:lnTo>
                <a:lnTo>
                  <a:pt x="63144" y="34653"/>
                </a:lnTo>
                <a:lnTo>
                  <a:pt x="66020" y="31264"/>
                </a:lnTo>
                <a:lnTo>
                  <a:pt x="91175" y="12321"/>
                </a:lnTo>
                <a:lnTo>
                  <a:pt x="97747" y="8727"/>
                </a:lnTo>
                <a:lnTo>
                  <a:pt x="135974" y="221"/>
                </a:lnTo>
                <a:lnTo>
                  <a:pt x="144464" y="0"/>
                </a:lnTo>
                <a:lnTo>
                  <a:pt x="158768" y="635"/>
                </a:lnTo>
                <a:lnTo>
                  <a:pt x="204905" y="15555"/>
                </a:lnTo>
                <a:lnTo>
                  <a:pt x="235188" y="44558"/>
                </a:lnTo>
                <a:lnTo>
                  <a:pt x="250897" y="81117"/>
                </a:lnTo>
                <a:lnTo>
                  <a:pt x="254276" y="109041"/>
                </a:lnTo>
                <a:lnTo>
                  <a:pt x="254276" y="2308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2622503" y="5564103"/>
            <a:ext cx="735965" cy="424815"/>
          </a:xfrm>
          <a:custGeom>
            <a:avLst/>
            <a:gdLst/>
            <a:ahLst/>
            <a:cxnLst/>
            <a:rect l="l" t="t" r="r" b="b"/>
            <a:pathLst>
              <a:path w="735965" h="424814">
                <a:moveTo>
                  <a:pt x="407520" y="160944"/>
                </a:moveTo>
                <a:lnTo>
                  <a:pt x="399922" y="160944"/>
                </a:lnTo>
                <a:lnTo>
                  <a:pt x="394121" y="163049"/>
                </a:lnTo>
                <a:lnTo>
                  <a:pt x="283846" y="424616"/>
                </a:lnTo>
                <a:lnTo>
                  <a:pt x="202527" y="225168"/>
                </a:lnTo>
                <a:lnTo>
                  <a:pt x="121823" y="423999"/>
                </a:lnTo>
                <a:lnTo>
                  <a:pt x="28337" y="193133"/>
                </a:lnTo>
                <a:lnTo>
                  <a:pt x="25462" y="185945"/>
                </a:lnTo>
                <a:lnTo>
                  <a:pt x="21818" y="178809"/>
                </a:lnTo>
                <a:lnTo>
                  <a:pt x="17403" y="171725"/>
                </a:lnTo>
                <a:lnTo>
                  <a:pt x="12988" y="164538"/>
                </a:lnTo>
                <a:lnTo>
                  <a:pt x="7186" y="160944"/>
                </a:lnTo>
                <a:lnTo>
                  <a:pt x="0" y="160944"/>
                </a:lnTo>
                <a:lnTo>
                  <a:pt x="0" y="154629"/>
                </a:lnTo>
                <a:lnTo>
                  <a:pt x="86401" y="154629"/>
                </a:lnTo>
                <a:lnTo>
                  <a:pt x="86401" y="160944"/>
                </a:lnTo>
                <a:lnTo>
                  <a:pt x="83526" y="160944"/>
                </a:lnTo>
                <a:lnTo>
                  <a:pt x="79881" y="162330"/>
                </a:lnTo>
                <a:lnTo>
                  <a:pt x="75466" y="165102"/>
                </a:lnTo>
                <a:lnTo>
                  <a:pt x="71051" y="167772"/>
                </a:lnTo>
                <a:lnTo>
                  <a:pt x="68843" y="172238"/>
                </a:lnTo>
                <a:lnTo>
                  <a:pt x="68843" y="178501"/>
                </a:lnTo>
                <a:lnTo>
                  <a:pt x="68843" y="179425"/>
                </a:lnTo>
                <a:lnTo>
                  <a:pt x="69151" y="181274"/>
                </a:lnTo>
                <a:lnTo>
                  <a:pt x="133837" y="343758"/>
                </a:lnTo>
                <a:lnTo>
                  <a:pt x="213309" y="147699"/>
                </a:lnTo>
                <a:lnTo>
                  <a:pt x="293395" y="343758"/>
                </a:lnTo>
                <a:lnTo>
                  <a:pt x="355771" y="188666"/>
                </a:lnTo>
                <a:lnTo>
                  <a:pt x="357928" y="182301"/>
                </a:lnTo>
                <a:lnTo>
                  <a:pt x="359005" y="177885"/>
                </a:lnTo>
                <a:lnTo>
                  <a:pt x="359005" y="175421"/>
                </a:lnTo>
                <a:lnTo>
                  <a:pt x="359005" y="172033"/>
                </a:lnTo>
                <a:lnTo>
                  <a:pt x="357928" y="168901"/>
                </a:lnTo>
                <a:lnTo>
                  <a:pt x="355771" y="166026"/>
                </a:lnTo>
                <a:lnTo>
                  <a:pt x="353717" y="163049"/>
                </a:lnTo>
                <a:lnTo>
                  <a:pt x="350175" y="161355"/>
                </a:lnTo>
                <a:lnTo>
                  <a:pt x="345144" y="160944"/>
                </a:lnTo>
                <a:lnTo>
                  <a:pt x="345144" y="154629"/>
                </a:lnTo>
                <a:lnTo>
                  <a:pt x="407520" y="154629"/>
                </a:lnTo>
                <a:lnTo>
                  <a:pt x="407520" y="160944"/>
                </a:lnTo>
                <a:close/>
              </a:path>
              <a:path w="735965" h="424814">
                <a:moveTo>
                  <a:pt x="715340" y="378566"/>
                </a:moveTo>
                <a:lnTo>
                  <a:pt x="715340" y="381954"/>
                </a:lnTo>
                <a:lnTo>
                  <a:pt x="715750" y="385650"/>
                </a:lnTo>
                <a:lnTo>
                  <a:pt x="732127" y="413219"/>
                </a:lnTo>
                <a:lnTo>
                  <a:pt x="735516" y="413219"/>
                </a:lnTo>
                <a:lnTo>
                  <a:pt x="735516" y="419533"/>
                </a:lnTo>
                <a:lnTo>
                  <a:pt x="654197" y="419533"/>
                </a:lnTo>
                <a:lnTo>
                  <a:pt x="654197" y="413219"/>
                </a:lnTo>
                <a:lnTo>
                  <a:pt x="657072" y="413219"/>
                </a:lnTo>
                <a:lnTo>
                  <a:pt x="659742" y="411986"/>
                </a:lnTo>
                <a:lnTo>
                  <a:pt x="662206" y="409522"/>
                </a:lnTo>
                <a:lnTo>
                  <a:pt x="664772" y="406955"/>
                </a:lnTo>
                <a:lnTo>
                  <a:pt x="666980" y="403978"/>
                </a:lnTo>
                <a:lnTo>
                  <a:pt x="668827" y="400590"/>
                </a:lnTo>
                <a:lnTo>
                  <a:pt x="670778" y="397201"/>
                </a:lnTo>
                <a:lnTo>
                  <a:pt x="672164" y="393556"/>
                </a:lnTo>
                <a:lnTo>
                  <a:pt x="672986" y="389654"/>
                </a:lnTo>
                <a:lnTo>
                  <a:pt x="673911" y="385650"/>
                </a:lnTo>
                <a:lnTo>
                  <a:pt x="674372" y="381954"/>
                </a:lnTo>
                <a:lnTo>
                  <a:pt x="674372" y="378566"/>
                </a:lnTo>
                <a:lnTo>
                  <a:pt x="674372" y="261207"/>
                </a:lnTo>
                <a:lnTo>
                  <a:pt x="668058" y="221471"/>
                </a:lnTo>
                <a:lnTo>
                  <a:pt x="645398" y="187810"/>
                </a:lnTo>
                <a:lnTo>
                  <a:pt x="606124" y="171292"/>
                </a:lnTo>
                <a:lnTo>
                  <a:pt x="599213" y="170955"/>
                </a:lnTo>
                <a:lnTo>
                  <a:pt x="592302" y="171292"/>
                </a:lnTo>
                <a:lnTo>
                  <a:pt x="553202" y="186770"/>
                </a:lnTo>
                <a:lnTo>
                  <a:pt x="527934" y="221182"/>
                </a:lnTo>
                <a:lnTo>
                  <a:pt x="524208" y="244111"/>
                </a:lnTo>
                <a:lnTo>
                  <a:pt x="524208" y="378566"/>
                </a:lnTo>
                <a:lnTo>
                  <a:pt x="524208" y="381954"/>
                </a:lnTo>
                <a:lnTo>
                  <a:pt x="540995" y="413219"/>
                </a:lnTo>
                <a:lnTo>
                  <a:pt x="544385" y="413219"/>
                </a:lnTo>
                <a:lnTo>
                  <a:pt x="544385" y="419533"/>
                </a:lnTo>
                <a:lnTo>
                  <a:pt x="462294" y="419533"/>
                </a:lnTo>
                <a:lnTo>
                  <a:pt x="462294" y="413219"/>
                </a:lnTo>
                <a:lnTo>
                  <a:pt x="465272" y="413219"/>
                </a:lnTo>
                <a:lnTo>
                  <a:pt x="467994" y="411986"/>
                </a:lnTo>
                <a:lnTo>
                  <a:pt x="470458" y="409522"/>
                </a:lnTo>
                <a:lnTo>
                  <a:pt x="473024" y="406955"/>
                </a:lnTo>
                <a:lnTo>
                  <a:pt x="475232" y="403978"/>
                </a:lnTo>
                <a:lnTo>
                  <a:pt x="477081" y="400590"/>
                </a:lnTo>
                <a:lnTo>
                  <a:pt x="479031" y="397201"/>
                </a:lnTo>
                <a:lnTo>
                  <a:pt x="480417" y="393556"/>
                </a:lnTo>
                <a:lnTo>
                  <a:pt x="481239" y="389654"/>
                </a:lnTo>
                <a:lnTo>
                  <a:pt x="482061" y="385650"/>
                </a:lnTo>
                <a:lnTo>
                  <a:pt x="482471" y="381954"/>
                </a:lnTo>
                <a:lnTo>
                  <a:pt x="482471" y="378566"/>
                </a:lnTo>
                <a:lnTo>
                  <a:pt x="482471" y="56214"/>
                </a:lnTo>
                <a:lnTo>
                  <a:pt x="482471" y="49027"/>
                </a:lnTo>
                <a:lnTo>
                  <a:pt x="481444" y="42302"/>
                </a:lnTo>
                <a:lnTo>
                  <a:pt x="479391" y="36039"/>
                </a:lnTo>
                <a:lnTo>
                  <a:pt x="477337" y="29673"/>
                </a:lnTo>
                <a:lnTo>
                  <a:pt x="471228" y="26284"/>
                </a:lnTo>
                <a:lnTo>
                  <a:pt x="461063" y="25874"/>
                </a:lnTo>
                <a:lnTo>
                  <a:pt x="461063" y="19559"/>
                </a:lnTo>
                <a:lnTo>
                  <a:pt x="524208" y="0"/>
                </a:lnTo>
                <a:lnTo>
                  <a:pt x="524208" y="182352"/>
                </a:lnTo>
                <a:lnTo>
                  <a:pt x="527084" y="178964"/>
                </a:lnTo>
                <a:lnTo>
                  <a:pt x="552239" y="160020"/>
                </a:lnTo>
                <a:lnTo>
                  <a:pt x="558811" y="156426"/>
                </a:lnTo>
                <a:lnTo>
                  <a:pt x="597038" y="147920"/>
                </a:lnTo>
                <a:lnTo>
                  <a:pt x="605528" y="147699"/>
                </a:lnTo>
                <a:lnTo>
                  <a:pt x="619832" y="148334"/>
                </a:lnTo>
                <a:lnTo>
                  <a:pt x="665968" y="163254"/>
                </a:lnTo>
                <a:lnTo>
                  <a:pt x="696252" y="192257"/>
                </a:lnTo>
                <a:lnTo>
                  <a:pt x="711961" y="228816"/>
                </a:lnTo>
                <a:lnTo>
                  <a:pt x="715340" y="256741"/>
                </a:lnTo>
                <a:lnTo>
                  <a:pt x="715340" y="3785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8" name="object 378"/>
          <p:cNvGrpSpPr/>
          <p:nvPr/>
        </p:nvGrpSpPr>
        <p:grpSpPr>
          <a:xfrm>
            <a:off x="13431223" y="5608488"/>
            <a:ext cx="107314" cy="387350"/>
            <a:chOff x="13431223" y="5608488"/>
            <a:chExt cx="107314" cy="387350"/>
          </a:xfrm>
        </p:grpSpPr>
        <p:sp>
          <p:nvSpPr>
            <p:cNvPr id="379" name="object 379"/>
            <p:cNvSpPr/>
            <p:nvPr/>
          </p:nvSpPr>
          <p:spPr>
            <a:xfrm>
              <a:off x="13443053" y="5711186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19" h="273050">
                  <a:moveTo>
                    <a:pt x="1385" y="272450"/>
                  </a:moveTo>
                  <a:lnTo>
                    <a:pt x="1385" y="266136"/>
                  </a:lnTo>
                  <a:lnTo>
                    <a:pt x="4671" y="266136"/>
                  </a:lnTo>
                  <a:lnTo>
                    <a:pt x="7598" y="264903"/>
                  </a:lnTo>
                  <a:lnTo>
                    <a:pt x="20175" y="242571"/>
                  </a:lnTo>
                  <a:lnTo>
                    <a:pt x="21099" y="238567"/>
                  </a:lnTo>
                  <a:lnTo>
                    <a:pt x="21562" y="234871"/>
                  </a:lnTo>
                  <a:lnTo>
                    <a:pt x="21562" y="231482"/>
                  </a:lnTo>
                  <a:lnTo>
                    <a:pt x="21562" y="56677"/>
                  </a:lnTo>
                  <a:lnTo>
                    <a:pt x="21562" y="49592"/>
                  </a:lnTo>
                  <a:lnTo>
                    <a:pt x="20484" y="42815"/>
                  </a:lnTo>
                  <a:lnTo>
                    <a:pt x="18328" y="36347"/>
                  </a:lnTo>
                  <a:lnTo>
                    <a:pt x="16274" y="29776"/>
                  </a:lnTo>
                  <a:lnTo>
                    <a:pt x="10165" y="26233"/>
                  </a:lnTo>
                  <a:lnTo>
                    <a:pt x="0" y="25720"/>
                  </a:lnTo>
                  <a:lnTo>
                    <a:pt x="0" y="20175"/>
                  </a:lnTo>
                  <a:lnTo>
                    <a:pt x="63146" y="0"/>
                  </a:lnTo>
                  <a:lnTo>
                    <a:pt x="63146" y="231482"/>
                  </a:lnTo>
                  <a:lnTo>
                    <a:pt x="63146" y="234871"/>
                  </a:lnTo>
                  <a:lnTo>
                    <a:pt x="79933" y="266136"/>
                  </a:lnTo>
                  <a:lnTo>
                    <a:pt x="83321" y="266136"/>
                  </a:lnTo>
                  <a:lnTo>
                    <a:pt x="83321" y="272450"/>
                  </a:lnTo>
                  <a:lnTo>
                    <a:pt x="1385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0" name="object 38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435690" y="5608488"/>
              <a:ext cx="83570" cy="82955"/>
            </a:xfrm>
            <a:prstGeom prst="rect">
              <a:avLst/>
            </a:prstGeom>
          </p:spPr>
        </p:pic>
      </p:grpSp>
      <p:sp>
        <p:nvSpPr>
          <p:cNvPr id="381" name="object 381"/>
          <p:cNvSpPr/>
          <p:nvPr/>
        </p:nvSpPr>
        <p:spPr>
          <a:xfrm>
            <a:off x="13603896" y="5564103"/>
            <a:ext cx="570865" cy="424180"/>
          </a:xfrm>
          <a:custGeom>
            <a:avLst/>
            <a:gdLst/>
            <a:ahLst/>
            <a:cxnLst/>
            <a:rect l="l" t="t" r="r" b="b"/>
            <a:pathLst>
              <a:path w="570865" h="424179">
                <a:moveTo>
                  <a:pt x="238566" y="396893"/>
                </a:moveTo>
                <a:lnTo>
                  <a:pt x="235178" y="396893"/>
                </a:lnTo>
                <a:lnTo>
                  <a:pt x="231996" y="397612"/>
                </a:lnTo>
                <a:lnTo>
                  <a:pt x="229018" y="399049"/>
                </a:lnTo>
                <a:lnTo>
                  <a:pt x="226143" y="400487"/>
                </a:lnTo>
                <a:lnTo>
                  <a:pt x="222806" y="402284"/>
                </a:lnTo>
                <a:lnTo>
                  <a:pt x="219007" y="404440"/>
                </a:lnTo>
                <a:lnTo>
                  <a:pt x="213261" y="407616"/>
                </a:lnTo>
                <a:lnTo>
                  <a:pt x="172880" y="422344"/>
                </a:lnTo>
                <a:lnTo>
                  <a:pt x="148930" y="423999"/>
                </a:lnTo>
                <a:lnTo>
                  <a:pt x="133134" y="423354"/>
                </a:lnTo>
                <a:lnTo>
                  <a:pt x="89327" y="413681"/>
                </a:lnTo>
                <a:lnTo>
                  <a:pt x="52450" y="393380"/>
                </a:lnTo>
                <a:lnTo>
                  <a:pt x="24372" y="364358"/>
                </a:lnTo>
                <a:lnTo>
                  <a:pt x="6237" y="328261"/>
                </a:lnTo>
                <a:lnTo>
                  <a:pt x="0" y="287081"/>
                </a:lnTo>
                <a:lnTo>
                  <a:pt x="606" y="273682"/>
                </a:lnTo>
                <a:lnTo>
                  <a:pt x="9702" y="235333"/>
                </a:lnTo>
                <a:lnTo>
                  <a:pt x="29252" y="201575"/>
                </a:lnTo>
                <a:lnTo>
                  <a:pt x="58333" y="174728"/>
                </a:lnTo>
                <a:lnTo>
                  <a:pt x="96865" y="156574"/>
                </a:lnTo>
                <a:lnTo>
                  <a:pt x="143848" y="150163"/>
                </a:lnTo>
                <a:lnTo>
                  <a:pt x="154995" y="150500"/>
                </a:lnTo>
                <a:lnTo>
                  <a:pt x="195135" y="160828"/>
                </a:lnTo>
                <a:lnTo>
                  <a:pt x="210176" y="168028"/>
                </a:lnTo>
                <a:lnTo>
                  <a:pt x="213821" y="169723"/>
                </a:lnTo>
                <a:lnTo>
                  <a:pt x="217313" y="170955"/>
                </a:lnTo>
                <a:lnTo>
                  <a:pt x="220907" y="172187"/>
                </a:lnTo>
                <a:lnTo>
                  <a:pt x="224603" y="172803"/>
                </a:lnTo>
                <a:lnTo>
                  <a:pt x="228402" y="172803"/>
                </a:lnTo>
                <a:lnTo>
                  <a:pt x="228402" y="220855"/>
                </a:lnTo>
                <a:lnTo>
                  <a:pt x="222087" y="220855"/>
                </a:lnTo>
                <a:lnTo>
                  <a:pt x="220034" y="212847"/>
                </a:lnTo>
                <a:lnTo>
                  <a:pt x="216235" y="205813"/>
                </a:lnTo>
                <a:lnTo>
                  <a:pt x="210690" y="199755"/>
                </a:lnTo>
                <a:lnTo>
                  <a:pt x="205249" y="193595"/>
                </a:lnTo>
                <a:lnTo>
                  <a:pt x="198934" y="188410"/>
                </a:lnTo>
                <a:lnTo>
                  <a:pt x="191746" y="184200"/>
                </a:lnTo>
                <a:lnTo>
                  <a:pt x="184662" y="179990"/>
                </a:lnTo>
                <a:lnTo>
                  <a:pt x="176910" y="176859"/>
                </a:lnTo>
                <a:lnTo>
                  <a:pt x="168490" y="174805"/>
                </a:lnTo>
                <a:lnTo>
                  <a:pt x="160071" y="172649"/>
                </a:lnTo>
                <a:lnTo>
                  <a:pt x="151857" y="171571"/>
                </a:lnTo>
                <a:lnTo>
                  <a:pt x="143848" y="171571"/>
                </a:lnTo>
                <a:lnTo>
                  <a:pt x="131306" y="172148"/>
                </a:lnTo>
                <a:lnTo>
                  <a:pt x="89068" y="185721"/>
                </a:lnTo>
                <a:lnTo>
                  <a:pt x="60372" y="212490"/>
                </a:lnTo>
                <a:lnTo>
                  <a:pt x="44672" y="248048"/>
                </a:lnTo>
                <a:lnTo>
                  <a:pt x="41120" y="277533"/>
                </a:lnTo>
                <a:lnTo>
                  <a:pt x="41592" y="289180"/>
                </a:lnTo>
                <a:lnTo>
                  <a:pt x="52855" y="334306"/>
                </a:lnTo>
                <a:lnTo>
                  <a:pt x="77843" y="371827"/>
                </a:lnTo>
                <a:lnTo>
                  <a:pt x="115134" y="396460"/>
                </a:lnTo>
                <a:lnTo>
                  <a:pt x="150162" y="402438"/>
                </a:lnTo>
                <a:lnTo>
                  <a:pt x="158835" y="402130"/>
                </a:lnTo>
                <a:lnTo>
                  <a:pt x="196444" y="391657"/>
                </a:lnTo>
                <a:lnTo>
                  <a:pt x="228916" y="359673"/>
                </a:lnTo>
                <a:lnTo>
                  <a:pt x="232252" y="347609"/>
                </a:lnTo>
                <a:lnTo>
                  <a:pt x="238566" y="347609"/>
                </a:lnTo>
                <a:lnTo>
                  <a:pt x="238566" y="396893"/>
                </a:lnTo>
                <a:close/>
              </a:path>
              <a:path w="570865" h="424179">
                <a:moveTo>
                  <a:pt x="550131" y="378566"/>
                </a:moveTo>
                <a:lnTo>
                  <a:pt x="550131" y="381954"/>
                </a:lnTo>
                <a:lnTo>
                  <a:pt x="550542" y="385650"/>
                </a:lnTo>
                <a:lnTo>
                  <a:pt x="566918" y="413219"/>
                </a:lnTo>
                <a:lnTo>
                  <a:pt x="570308" y="413219"/>
                </a:lnTo>
                <a:lnTo>
                  <a:pt x="570308" y="419533"/>
                </a:lnTo>
                <a:lnTo>
                  <a:pt x="488988" y="419533"/>
                </a:lnTo>
                <a:lnTo>
                  <a:pt x="488988" y="413219"/>
                </a:lnTo>
                <a:lnTo>
                  <a:pt x="491864" y="413219"/>
                </a:lnTo>
                <a:lnTo>
                  <a:pt x="494533" y="411986"/>
                </a:lnTo>
                <a:lnTo>
                  <a:pt x="496997" y="409522"/>
                </a:lnTo>
                <a:lnTo>
                  <a:pt x="499563" y="406955"/>
                </a:lnTo>
                <a:lnTo>
                  <a:pt x="501771" y="403978"/>
                </a:lnTo>
                <a:lnTo>
                  <a:pt x="503619" y="400590"/>
                </a:lnTo>
                <a:lnTo>
                  <a:pt x="505570" y="397201"/>
                </a:lnTo>
                <a:lnTo>
                  <a:pt x="506956" y="393556"/>
                </a:lnTo>
                <a:lnTo>
                  <a:pt x="507778" y="389654"/>
                </a:lnTo>
                <a:lnTo>
                  <a:pt x="508702" y="385650"/>
                </a:lnTo>
                <a:lnTo>
                  <a:pt x="509164" y="381954"/>
                </a:lnTo>
                <a:lnTo>
                  <a:pt x="509164" y="378566"/>
                </a:lnTo>
                <a:lnTo>
                  <a:pt x="509164" y="261207"/>
                </a:lnTo>
                <a:lnTo>
                  <a:pt x="502849" y="221471"/>
                </a:lnTo>
                <a:lnTo>
                  <a:pt x="480190" y="187810"/>
                </a:lnTo>
                <a:lnTo>
                  <a:pt x="440916" y="171292"/>
                </a:lnTo>
                <a:lnTo>
                  <a:pt x="434004" y="170955"/>
                </a:lnTo>
                <a:lnTo>
                  <a:pt x="427093" y="171292"/>
                </a:lnTo>
                <a:lnTo>
                  <a:pt x="387994" y="186770"/>
                </a:lnTo>
                <a:lnTo>
                  <a:pt x="362725" y="221182"/>
                </a:lnTo>
                <a:lnTo>
                  <a:pt x="359000" y="244111"/>
                </a:lnTo>
                <a:lnTo>
                  <a:pt x="359000" y="378566"/>
                </a:lnTo>
                <a:lnTo>
                  <a:pt x="359000" y="381954"/>
                </a:lnTo>
                <a:lnTo>
                  <a:pt x="375787" y="413219"/>
                </a:lnTo>
                <a:lnTo>
                  <a:pt x="379176" y="413219"/>
                </a:lnTo>
                <a:lnTo>
                  <a:pt x="379176" y="419533"/>
                </a:lnTo>
                <a:lnTo>
                  <a:pt x="297086" y="419533"/>
                </a:lnTo>
                <a:lnTo>
                  <a:pt x="297086" y="413219"/>
                </a:lnTo>
                <a:lnTo>
                  <a:pt x="300064" y="413219"/>
                </a:lnTo>
                <a:lnTo>
                  <a:pt x="302786" y="411986"/>
                </a:lnTo>
                <a:lnTo>
                  <a:pt x="305250" y="409522"/>
                </a:lnTo>
                <a:lnTo>
                  <a:pt x="307816" y="406955"/>
                </a:lnTo>
                <a:lnTo>
                  <a:pt x="310024" y="403978"/>
                </a:lnTo>
                <a:lnTo>
                  <a:pt x="311872" y="400590"/>
                </a:lnTo>
                <a:lnTo>
                  <a:pt x="313822" y="397201"/>
                </a:lnTo>
                <a:lnTo>
                  <a:pt x="315208" y="393556"/>
                </a:lnTo>
                <a:lnTo>
                  <a:pt x="316030" y="389654"/>
                </a:lnTo>
                <a:lnTo>
                  <a:pt x="316852" y="385650"/>
                </a:lnTo>
                <a:lnTo>
                  <a:pt x="317263" y="381954"/>
                </a:lnTo>
                <a:lnTo>
                  <a:pt x="317263" y="378566"/>
                </a:lnTo>
                <a:lnTo>
                  <a:pt x="317263" y="56214"/>
                </a:lnTo>
                <a:lnTo>
                  <a:pt x="317263" y="49027"/>
                </a:lnTo>
                <a:lnTo>
                  <a:pt x="316236" y="42302"/>
                </a:lnTo>
                <a:lnTo>
                  <a:pt x="314183" y="36039"/>
                </a:lnTo>
                <a:lnTo>
                  <a:pt x="312128" y="29673"/>
                </a:lnTo>
                <a:lnTo>
                  <a:pt x="306019" y="26284"/>
                </a:lnTo>
                <a:lnTo>
                  <a:pt x="295855" y="25874"/>
                </a:lnTo>
                <a:lnTo>
                  <a:pt x="295855" y="19559"/>
                </a:lnTo>
                <a:lnTo>
                  <a:pt x="359000" y="0"/>
                </a:lnTo>
                <a:lnTo>
                  <a:pt x="359000" y="182352"/>
                </a:lnTo>
                <a:lnTo>
                  <a:pt x="361875" y="178964"/>
                </a:lnTo>
                <a:lnTo>
                  <a:pt x="387031" y="160020"/>
                </a:lnTo>
                <a:lnTo>
                  <a:pt x="393602" y="156426"/>
                </a:lnTo>
                <a:lnTo>
                  <a:pt x="431829" y="147920"/>
                </a:lnTo>
                <a:lnTo>
                  <a:pt x="440319" y="147699"/>
                </a:lnTo>
                <a:lnTo>
                  <a:pt x="454623" y="148334"/>
                </a:lnTo>
                <a:lnTo>
                  <a:pt x="500760" y="163254"/>
                </a:lnTo>
                <a:lnTo>
                  <a:pt x="531043" y="192257"/>
                </a:lnTo>
                <a:lnTo>
                  <a:pt x="546752" y="228816"/>
                </a:lnTo>
                <a:lnTo>
                  <a:pt x="550131" y="256741"/>
                </a:lnTo>
                <a:lnTo>
                  <a:pt x="550131" y="3785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2" name="object 382"/>
          <p:cNvGrpSpPr/>
          <p:nvPr/>
        </p:nvGrpSpPr>
        <p:grpSpPr>
          <a:xfrm>
            <a:off x="14398834" y="5608488"/>
            <a:ext cx="576580" cy="392430"/>
            <a:chOff x="14398834" y="5608488"/>
            <a:chExt cx="576580" cy="392430"/>
          </a:xfrm>
        </p:grpSpPr>
        <p:sp>
          <p:nvSpPr>
            <p:cNvPr id="383" name="object 383"/>
            <p:cNvSpPr/>
            <p:nvPr/>
          </p:nvSpPr>
          <p:spPr>
            <a:xfrm>
              <a:off x="14410664" y="5711186"/>
              <a:ext cx="553085" cy="278130"/>
            </a:xfrm>
            <a:custGeom>
              <a:avLst/>
              <a:gdLst/>
              <a:ahLst/>
              <a:cxnLst/>
              <a:rect l="l" t="t" r="r" b="b"/>
              <a:pathLst>
                <a:path w="553084" h="278129">
                  <a:moveTo>
                    <a:pt x="407520" y="13861"/>
                  </a:moveTo>
                  <a:lnTo>
                    <a:pt x="399922" y="13861"/>
                  </a:lnTo>
                  <a:lnTo>
                    <a:pt x="394121" y="15966"/>
                  </a:lnTo>
                  <a:lnTo>
                    <a:pt x="283846" y="277533"/>
                  </a:lnTo>
                  <a:lnTo>
                    <a:pt x="202527" y="78085"/>
                  </a:lnTo>
                  <a:lnTo>
                    <a:pt x="121823" y="276916"/>
                  </a:lnTo>
                  <a:lnTo>
                    <a:pt x="28337" y="46050"/>
                  </a:lnTo>
                  <a:lnTo>
                    <a:pt x="25462" y="38862"/>
                  </a:lnTo>
                  <a:lnTo>
                    <a:pt x="21818" y="31726"/>
                  </a:lnTo>
                  <a:lnTo>
                    <a:pt x="17403" y="24642"/>
                  </a:lnTo>
                  <a:lnTo>
                    <a:pt x="12988" y="17455"/>
                  </a:lnTo>
                  <a:lnTo>
                    <a:pt x="7186" y="13861"/>
                  </a:lnTo>
                  <a:lnTo>
                    <a:pt x="0" y="13861"/>
                  </a:lnTo>
                  <a:lnTo>
                    <a:pt x="0" y="7546"/>
                  </a:lnTo>
                  <a:lnTo>
                    <a:pt x="86401" y="7546"/>
                  </a:lnTo>
                  <a:lnTo>
                    <a:pt x="86401" y="13861"/>
                  </a:lnTo>
                  <a:lnTo>
                    <a:pt x="83526" y="13861"/>
                  </a:lnTo>
                  <a:lnTo>
                    <a:pt x="79881" y="15247"/>
                  </a:lnTo>
                  <a:lnTo>
                    <a:pt x="75466" y="18019"/>
                  </a:lnTo>
                  <a:lnTo>
                    <a:pt x="71051" y="20689"/>
                  </a:lnTo>
                  <a:lnTo>
                    <a:pt x="68843" y="25155"/>
                  </a:lnTo>
                  <a:lnTo>
                    <a:pt x="68843" y="31418"/>
                  </a:lnTo>
                  <a:lnTo>
                    <a:pt x="68843" y="32342"/>
                  </a:lnTo>
                  <a:lnTo>
                    <a:pt x="69151" y="34191"/>
                  </a:lnTo>
                  <a:lnTo>
                    <a:pt x="133837" y="196675"/>
                  </a:lnTo>
                  <a:lnTo>
                    <a:pt x="213309" y="615"/>
                  </a:lnTo>
                  <a:lnTo>
                    <a:pt x="293395" y="196675"/>
                  </a:lnTo>
                  <a:lnTo>
                    <a:pt x="355771" y="41583"/>
                  </a:lnTo>
                  <a:lnTo>
                    <a:pt x="357928" y="35217"/>
                  </a:lnTo>
                  <a:lnTo>
                    <a:pt x="359005" y="30802"/>
                  </a:lnTo>
                  <a:lnTo>
                    <a:pt x="359005" y="28338"/>
                  </a:lnTo>
                  <a:lnTo>
                    <a:pt x="359005" y="24950"/>
                  </a:lnTo>
                  <a:lnTo>
                    <a:pt x="357928" y="21818"/>
                  </a:lnTo>
                  <a:lnTo>
                    <a:pt x="355771" y="18943"/>
                  </a:lnTo>
                  <a:lnTo>
                    <a:pt x="353717" y="15966"/>
                  </a:lnTo>
                  <a:lnTo>
                    <a:pt x="350175" y="14272"/>
                  </a:lnTo>
                  <a:lnTo>
                    <a:pt x="345143" y="13861"/>
                  </a:lnTo>
                  <a:lnTo>
                    <a:pt x="345143" y="7546"/>
                  </a:lnTo>
                  <a:lnTo>
                    <a:pt x="407520" y="7546"/>
                  </a:lnTo>
                  <a:lnTo>
                    <a:pt x="407520" y="13861"/>
                  </a:lnTo>
                  <a:close/>
                </a:path>
                <a:path w="553084" h="278129">
                  <a:moveTo>
                    <a:pt x="470611" y="272450"/>
                  </a:moveTo>
                  <a:lnTo>
                    <a:pt x="470611" y="266136"/>
                  </a:lnTo>
                  <a:lnTo>
                    <a:pt x="473897" y="266136"/>
                  </a:lnTo>
                  <a:lnTo>
                    <a:pt x="476824" y="264903"/>
                  </a:lnTo>
                  <a:lnTo>
                    <a:pt x="489401" y="242571"/>
                  </a:lnTo>
                  <a:lnTo>
                    <a:pt x="490325" y="238567"/>
                  </a:lnTo>
                  <a:lnTo>
                    <a:pt x="490788" y="234871"/>
                  </a:lnTo>
                  <a:lnTo>
                    <a:pt x="490788" y="231482"/>
                  </a:lnTo>
                  <a:lnTo>
                    <a:pt x="490788" y="56677"/>
                  </a:lnTo>
                  <a:lnTo>
                    <a:pt x="490788" y="49592"/>
                  </a:lnTo>
                  <a:lnTo>
                    <a:pt x="489710" y="42815"/>
                  </a:lnTo>
                  <a:lnTo>
                    <a:pt x="487553" y="36347"/>
                  </a:lnTo>
                  <a:lnTo>
                    <a:pt x="485500" y="29776"/>
                  </a:lnTo>
                  <a:lnTo>
                    <a:pt x="479391" y="26233"/>
                  </a:lnTo>
                  <a:lnTo>
                    <a:pt x="469225" y="25720"/>
                  </a:lnTo>
                  <a:lnTo>
                    <a:pt x="469225" y="20175"/>
                  </a:lnTo>
                  <a:lnTo>
                    <a:pt x="532372" y="0"/>
                  </a:lnTo>
                  <a:lnTo>
                    <a:pt x="532372" y="231482"/>
                  </a:lnTo>
                  <a:lnTo>
                    <a:pt x="532372" y="234871"/>
                  </a:lnTo>
                  <a:lnTo>
                    <a:pt x="549159" y="266136"/>
                  </a:lnTo>
                  <a:lnTo>
                    <a:pt x="552547" y="266136"/>
                  </a:lnTo>
                  <a:lnTo>
                    <a:pt x="552547" y="272450"/>
                  </a:lnTo>
                  <a:lnTo>
                    <a:pt x="470611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4" name="object 38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72527" y="5608488"/>
              <a:ext cx="83570" cy="82955"/>
            </a:xfrm>
            <a:prstGeom prst="rect">
              <a:avLst/>
            </a:prstGeom>
          </p:spPr>
        </p:pic>
      </p:grpSp>
      <p:sp>
        <p:nvSpPr>
          <p:cNvPr id="385" name="object 385"/>
          <p:cNvSpPr/>
          <p:nvPr/>
        </p:nvSpPr>
        <p:spPr>
          <a:xfrm>
            <a:off x="15047817" y="55634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19" h="420370">
                <a:moveTo>
                  <a:pt x="1231" y="420149"/>
                </a:moveTo>
                <a:lnTo>
                  <a:pt x="1231" y="413835"/>
                </a:lnTo>
                <a:lnTo>
                  <a:pt x="4517" y="413835"/>
                </a:lnTo>
                <a:lnTo>
                  <a:pt x="7443" y="412603"/>
                </a:lnTo>
                <a:lnTo>
                  <a:pt x="10010" y="410138"/>
                </a:lnTo>
                <a:lnTo>
                  <a:pt x="12577" y="407571"/>
                </a:lnTo>
                <a:lnTo>
                  <a:pt x="14785" y="404594"/>
                </a:lnTo>
                <a:lnTo>
                  <a:pt x="16632" y="401206"/>
                </a:lnTo>
                <a:lnTo>
                  <a:pt x="18481" y="397817"/>
                </a:lnTo>
                <a:lnTo>
                  <a:pt x="19816" y="394173"/>
                </a:lnTo>
                <a:lnTo>
                  <a:pt x="20637" y="390271"/>
                </a:lnTo>
                <a:lnTo>
                  <a:pt x="21561" y="386266"/>
                </a:lnTo>
                <a:lnTo>
                  <a:pt x="22024" y="382570"/>
                </a:lnTo>
                <a:lnTo>
                  <a:pt x="22024" y="379182"/>
                </a:lnTo>
                <a:lnTo>
                  <a:pt x="22024" y="56215"/>
                </a:lnTo>
                <a:lnTo>
                  <a:pt x="22024" y="49027"/>
                </a:lnTo>
                <a:lnTo>
                  <a:pt x="20946" y="42302"/>
                </a:lnTo>
                <a:lnTo>
                  <a:pt x="18789" y="36039"/>
                </a:lnTo>
                <a:lnTo>
                  <a:pt x="16736" y="29673"/>
                </a:lnTo>
                <a:lnTo>
                  <a:pt x="10472" y="26285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80497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1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5209290" y="55634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19" h="420370">
                <a:moveTo>
                  <a:pt x="1231" y="420149"/>
                </a:moveTo>
                <a:lnTo>
                  <a:pt x="1231" y="413835"/>
                </a:lnTo>
                <a:lnTo>
                  <a:pt x="4517" y="413835"/>
                </a:lnTo>
                <a:lnTo>
                  <a:pt x="7443" y="412603"/>
                </a:lnTo>
                <a:lnTo>
                  <a:pt x="10011" y="410138"/>
                </a:lnTo>
                <a:lnTo>
                  <a:pt x="12577" y="407571"/>
                </a:lnTo>
                <a:lnTo>
                  <a:pt x="14785" y="404594"/>
                </a:lnTo>
                <a:lnTo>
                  <a:pt x="16632" y="401206"/>
                </a:lnTo>
                <a:lnTo>
                  <a:pt x="18481" y="397817"/>
                </a:lnTo>
                <a:lnTo>
                  <a:pt x="19816" y="394173"/>
                </a:lnTo>
                <a:lnTo>
                  <a:pt x="20637" y="390271"/>
                </a:lnTo>
                <a:lnTo>
                  <a:pt x="21561" y="386266"/>
                </a:lnTo>
                <a:lnTo>
                  <a:pt x="22024" y="382570"/>
                </a:lnTo>
                <a:lnTo>
                  <a:pt x="22024" y="379182"/>
                </a:lnTo>
                <a:lnTo>
                  <a:pt x="22024" y="56215"/>
                </a:lnTo>
                <a:lnTo>
                  <a:pt x="22024" y="49027"/>
                </a:lnTo>
                <a:lnTo>
                  <a:pt x="20946" y="42302"/>
                </a:lnTo>
                <a:lnTo>
                  <a:pt x="18789" y="36039"/>
                </a:lnTo>
                <a:lnTo>
                  <a:pt x="16736" y="29673"/>
                </a:lnTo>
                <a:lnTo>
                  <a:pt x="10472" y="26285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80497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1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5548525" y="5564103"/>
            <a:ext cx="274955" cy="419734"/>
          </a:xfrm>
          <a:custGeom>
            <a:avLst/>
            <a:gdLst/>
            <a:ahLst/>
            <a:cxnLst/>
            <a:rect l="l" t="t" r="r" b="b"/>
            <a:pathLst>
              <a:path w="274955" h="419735">
                <a:moveTo>
                  <a:pt x="254276" y="378566"/>
                </a:moveTo>
                <a:lnTo>
                  <a:pt x="254276" y="381954"/>
                </a:lnTo>
                <a:lnTo>
                  <a:pt x="254686" y="385650"/>
                </a:lnTo>
                <a:lnTo>
                  <a:pt x="271063" y="413219"/>
                </a:lnTo>
                <a:lnTo>
                  <a:pt x="274452" y="413219"/>
                </a:lnTo>
                <a:lnTo>
                  <a:pt x="274452" y="419533"/>
                </a:lnTo>
                <a:lnTo>
                  <a:pt x="193133" y="419533"/>
                </a:lnTo>
                <a:lnTo>
                  <a:pt x="193133" y="413219"/>
                </a:lnTo>
                <a:lnTo>
                  <a:pt x="196008" y="413219"/>
                </a:lnTo>
                <a:lnTo>
                  <a:pt x="198678" y="411986"/>
                </a:lnTo>
                <a:lnTo>
                  <a:pt x="201142" y="409522"/>
                </a:lnTo>
                <a:lnTo>
                  <a:pt x="203708" y="406955"/>
                </a:lnTo>
                <a:lnTo>
                  <a:pt x="205916" y="403978"/>
                </a:lnTo>
                <a:lnTo>
                  <a:pt x="207764" y="400590"/>
                </a:lnTo>
                <a:lnTo>
                  <a:pt x="209715" y="397201"/>
                </a:lnTo>
                <a:lnTo>
                  <a:pt x="211101" y="393556"/>
                </a:lnTo>
                <a:lnTo>
                  <a:pt x="211923" y="389654"/>
                </a:lnTo>
                <a:lnTo>
                  <a:pt x="212847" y="385650"/>
                </a:lnTo>
                <a:lnTo>
                  <a:pt x="213309" y="381954"/>
                </a:lnTo>
                <a:lnTo>
                  <a:pt x="213309" y="378566"/>
                </a:lnTo>
                <a:lnTo>
                  <a:pt x="213309" y="261207"/>
                </a:lnTo>
                <a:lnTo>
                  <a:pt x="206994" y="221471"/>
                </a:lnTo>
                <a:lnTo>
                  <a:pt x="184335" y="187810"/>
                </a:lnTo>
                <a:lnTo>
                  <a:pt x="145061" y="171292"/>
                </a:lnTo>
                <a:lnTo>
                  <a:pt x="138149" y="170955"/>
                </a:lnTo>
                <a:lnTo>
                  <a:pt x="131238" y="171292"/>
                </a:lnTo>
                <a:lnTo>
                  <a:pt x="92138" y="186770"/>
                </a:lnTo>
                <a:lnTo>
                  <a:pt x="66870" y="221182"/>
                </a:lnTo>
                <a:lnTo>
                  <a:pt x="63144" y="244111"/>
                </a:lnTo>
                <a:lnTo>
                  <a:pt x="63144" y="378566"/>
                </a:lnTo>
                <a:lnTo>
                  <a:pt x="63144" y="381954"/>
                </a:lnTo>
                <a:lnTo>
                  <a:pt x="79932" y="413219"/>
                </a:lnTo>
                <a:lnTo>
                  <a:pt x="83321" y="413219"/>
                </a:lnTo>
                <a:lnTo>
                  <a:pt x="83321" y="419533"/>
                </a:lnTo>
                <a:lnTo>
                  <a:pt x="1231" y="419533"/>
                </a:lnTo>
                <a:lnTo>
                  <a:pt x="1231" y="413219"/>
                </a:lnTo>
                <a:lnTo>
                  <a:pt x="4209" y="413219"/>
                </a:lnTo>
                <a:lnTo>
                  <a:pt x="6930" y="411986"/>
                </a:lnTo>
                <a:lnTo>
                  <a:pt x="9394" y="409522"/>
                </a:lnTo>
                <a:lnTo>
                  <a:pt x="11960" y="406955"/>
                </a:lnTo>
                <a:lnTo>
                  <a:pt x="14168" y="403978"/>
                </a:lnTo>
                <a:lnTo>
                  <a:pt x="16017" y="400590"/>
                </a:lnTo>
                <a:lnTo>
                  <a:pt x="17967" y="397201"/>
                </a:lnTo>
                <a:lnTo>
                  <a:pt x="19353" y="393556"/>
                </a:lnTo>
                <a:lnTo>
                  <a:pt x="20175" y="389654"/>
                </a:lnTo>
                <a:lnTo>
                  <a:pt x="20997" y="385650"/>
                </a:lnTo>
                <a:lnTo>
                  <a:pt x="21408" y="381954"/>
                </a:lnTo>
                <a:lnTo>
                  <a:pt x="21408" y="378566"/>
                </a:lnTo>
                <a:lnTo>
                  <a:pt x="21408" y="56214"/>
                </a:lnTo>
                <a:lnTo>
                  <a:pt x="21408" y="49027"/>
                </a:lnTo>
                <a:lnTo>
                  <a:pt x="20381" y="42302"/>
                </a:lnTo>
                <a:lnTo>
                  <a:pt x="18327" y="36039"/>
                </a:lnTo>
                <a:lnTo>
                  <a:pt x="16273" y="29673"/>
                </a:lnTo>
                <a:lnTo>
                  <a:pt x="10164" y="26284"/>
                </a:lnTo>
                <a:lnTo>
                  <a:pt x="0" y="25874"/>
                </a:lnTo>
                <a:lnTo>
                  <a:pt x="0" y="19559"/>
                </a:lnTo>
                <a:lnTo>
                  <a:pt x="63144" y="0"/>
                </a:lnTo>
                <a:lnTo>
                  <a:pt x="63144" y="182352"/>
                </a:lnTo>
                <a:lnTo>
                  <a:pt x="66020" y="178964"/>
                </a:lnTo>
                <a:lnTo>
                  <a:pt x="91175" y="160020"/>
                </a:lnTo>
                <a:lnTo>
                  <a:pt x="97747" y="156426"/>
                </a:lnTo>
                <a:lnTo>
                  <a:pt x="135974" y="147920"/>
                </a:lnTo>
                <a:lnTo>
                  <a:pt x="144464" y="147699"/>
                </a:lnTo>
                <a:lnTo>
                  <a:pt x="158768" y="148334"/>
                </a:lnTo>
                <a:lnTo>
                  <a:pt x="204905" y="163254"/>
                </a:lnTo>
                <a:lnTo>
                  <a:pt x="235188" y="192257"/>
                </a:lnTo>
                <a:lnTo>
                  <a:pt x="250897" y="228816"/>
                </a:lnTo>
                <a:lnTo>
                  <a:pt x="254276" y="256741"/>
                </a:lnTo>
                <a:lnTo>
                  <a:pt x="254276" y="3785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8" name="object 388"/>
          <p:cNvGrpSpPr/>
          <p:nvPr/>
        </p:nvGrpSpPr>
        <p:grpSpPr>
          <a:xfrm>
            <a:off x="15883706" y="5702437"/>
            <a:ext cx="282575" cy="297815"/>
            <a:chOff x="15883706" y="5702437"/>
            <a:chExt cx="282575" cy="297815"/>
          </a:xfrm>
        </p:grpSpPr>
        <p:sp>
          <p:nvSpPr>
            <p:cNvPr id="389" name="object 389"/>
            <p:cNvSpPr/>
            <p:nvPr/>
          </p:nvSpPr>
          <p:spPr>
            <a:xfrm>
              <a:off x="15895536" y="57142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80" h="274320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5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7" y="240415"/>
                  </a:lnTo>
                  <a:lnTo>
                    <a:pt x="246832" y="241236"/>
                  </a:lnTo>
                  <a:lnTo>
                    <a:pt x="243650" y="242879"/>
                  </a:lnTo>
                  <a:lnTo>
                    <a:pt x="240570" y="244522"/>
                  </a:lnTo>
                  <a:lnTo>
                    <a:pt x="236925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7" y="269071"/>
                  </a:lnTo>
                  <a:lnTo>
                    <a:pt x="141847" y="273836"/>
                  </a:lnTo>
                  <a:lnTo>
                    <a:pt x="127850" y="273326"/>
                  </a:lnTo>
                  <a:lnTo>
                    <a:pt x="87942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6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1" y="74841"/>
                  </a:lnTo>
                  <a:lnTo>
                    <a:pt x="40380" y="34104"/>
                  </a:lnTo>
                  <a:lnTo>
                    <a:pt x="73155" y="12012"/>
                  </a:lnTo>
                  <a:lnTo>
                    <a:pt x="116674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39"/>
                  </a:lnTo>
                  <a:lnTo>
                    <a:pt x="258588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0" name="object 39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923442" y="5723228"/>
              <a:ext cx="203393" cy="122074"/>
            </a:xfrm>
            <a:prstGeom prst="rect">
              <a:avLst/>
            </a:prstGeom>
          </p:spPr>
        </p:pic>
      </p:grpSp>
      <p:sp>
        <p:nvSpPr>
          <p:cNvPr id="391" name="object 391"/>
          <p:cNvSpPr/>
          <p:nvPr/>
        </p:nvSpPr>
        <p:spPr>
          <a:xfrm>
            <a:off x="16223530" y="55634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19" h="420370">
                <a:moveTo>
                  <a:pt x="1231" y="420149"/>
                </a:moveTo>
                <a:lnTo>
                  <a:pt x="1231" y="413835"/>
                </a:lnTo>
                <a:lnTo>
                  <a:pt x="4517" y="413835"/>
                </a:lnTo>
                <a:lnTo>
                  <a:pt x="7443" y="412603"/>
                </a:lnTo>
                <a:lnTo>
                  <a:pt x="10010" y="410138"/>
                </a:lnTo>
                <a:lnTo>
                  <a:pt x="12577" y="407571"/>
                </a:lnTo>
                <a:lnTo>
                  <a:pt x="14785" y="404594"/>
                </a:lnTo>
                <a:lnTo>
                  <a:pt x="16632" y="401206"/>
                </a:lnTo>
                <a:lnTo>
                  <a:pt x="18481" y="397817"/>
                </a:lnTo>
                <a:lnTo>
                  <a:pt x="19816" y="394173"/>
                </a:lnTo>
                <a:lnTo>
                  <a:pt x="20637" y="390271"/>
                </a:lnTo>
                <a:lnTo>
                  <a:pt x="21561" y="386266"/>
                </a:lnTo>
                <a:lnTo>
                  <a:pt x="22024" y="382570"/>
                </a:lnTo>
                <a:lnTo>
                  <a:pt x="22024" y="379182"/>
                </a:lnTo>
                <a:lnTo>
                  <a:pt x="22024" y="56215"/>
                </a:lnTo>
                <a:lnTo>
                  <a:pt x="22024" y="49027"/>
                </a:lnTo>
                <a:lnTo>
                  <a:pt x="20946" y="42302"/>
                </a:lnTo>
                <a:lnTo>
                  <a:pt x="18789" y="36039"/>
                </a:lnTo>
                <a:lnTo>
                  <a:pt x="16736" y="29673"/>
                </a:lnTo>
                <a:lnTo>
                  <a:pt x="10472" y="26285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80497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1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6384232" y="5714267"/>
            <a:ext cx="267970" cy="401955"/>
          </a:xfrm>
          <a:custGeom>
            <a:avLst/>
            <a:gdLst/>
            <a:ahLst/>
            <a:cxnLst/>
            <a:rect l="l" t="t" r="r" b="b"/>
            <a:pathLst>
              <a:path w="267969" h="401954">
                <a:moveTo>
                  <a:pt x="133838" y="0"/>
                </a:moveTo>
                <a:lnTo>
                  <a:pt x="179783" y="6584"/>
                </a:lnTo>
                <a:lnTo>
                  <a:pt x="215697" y="25219"/>
                </a:lnTo>
                <a:lnTo>
                  <a:pt x="249040" y="62606"/>
                </a:lnTo>
                <a:lnTo>
                  <a:pt x="262931" y="98183"/>
                </a:lnTo>
                <a:lnTo>
                  <a:pt x="267523" y="136302"/>
                </a:lnTo>
                <a:lnTo>
                  <a:pt x="267032" y="148892"/>
                </a:lnTo>
                <a:lnTo>
                  <a:pt x="255220" y="198138"/>
                </a:lnTo>
                <a:lnTo>
                  <a:pt x="227132" y="239558"/>
                </a:lnTo>
                <a:lnTo>
                  <a:pt x="195598" y="261823"/>
                </a:lnTo>
                <a:lnTo>
                  <a:pt x="154764" y="273085"/>
                </a:lnTo>
                <a:lnTo>
                  <a:pt x="138920" y="273836"/>
                </a:lnTo>
                <a:lnTo>
                  <a:pt x="129073" y="273191"/>
                </a:lnTo>
                <a:lnTo>
                  <a:pt x="88741" y="257944"/>
                </a:lnTo>
                <a:lnTo>
                  <a:pt x="61914" y="237181"/>
                </a:lnTo>
                <a:lnTo>
                  <a:pt x="61914" y="360854"/>
                </a:lnTo>
                <a:lnTo>
                  <a:pt x="61914" y="364242"/>
                </a:lnTo>
                <a:lnTo>
                  <a:pt x="62323" y="367939"/>
                </a:lnTo>
                <a:lnTo>
                  <a:pt x="63145" y="371943"/>
                </a:lnTo>
                <a:lnTo>
                  <a:pt x="63967" y="375947"/>
                </a:lnTo>
                <a:lnTo>
                  <a:pt x="78700" y="395507"/>
                </a:lnTo>
                <a:lnTo>
                  <a:pt x="82089" y="395507"/>
                </a:lnTo>
                <a:lnTo>
                  <a:pt x="82089" y="401821"/>
                </a:lnTo>
                <a:lnTo>
                  <a:pt x="0" y="401821"/>
                </a:lnTo>
                <a:lnTo>
                  <a:pt x="0" y="395507"/>
                </a:lnTo>
                <a:lnTo>
                  <a:pt x="2977" y="395507"/>
                </a:lnTo>
                <a:lnTo>
                  <a:pt x="5699" y="394224"/>
                </a:lnTo>
                <a:lnTo>
                  <a:pt x="8163" y="391657"/>
                </a:lnTo>
                <a:lnTo>
                  <a:pt x="10729" y="389192"/>
                </a:lnTo>
                <a:lnTo>
                  <a:pt x="12937" y="386266"/>
                </a:lnTo>
                <a:lnTo>
                  <a:pt x="14786" y="382878"/>
                </a:lnTo>
                <a:lnTo>
                  <a:pt x="16736" y="379592"/>
                </a:lnTo>
                <a:lnTo>
                  <a:pt x="18122" y="375947"/>
                </a:lnTo>
                <a:lnTo>
                  <a:pt x="18944" y="371943"/>
                </a:lnTo>
                <a:lnTo>
                  <a:pt x="19766" y="367939"/>
                </a:lnTo>
                <a:lnTo>
                  <a:pt x="20176" y="364242"/>
                </a:lnTo>
                <a:lnTo>
                  <a:pt x="20176" y="360854"/>
                </a:lnTo>
                <a:lnTo>
                  <a:pt x="20176" y="41583"/>
                </a:lnTo>
                <a:lnTo>
                  <a:pt x="20176" y="37784"/>
                </a:lnTo>
                <a:lnTo>
                  <a:pt x="20074" y="34139"/>
                </a:lnTo>
                <a:lnTo>
                  <a:pt x="19868" y="30648"/>
                </a:lnTo>
                <a:lnTo>
                  <a:pt x="19662" y="27054"/>
                </a:lnTo>
                <a:lnTo>
                  <a:pt x="18944" y="23923"/>
                </a:lnTo>
                <a:lnTo>
                  <a:pt x="17711" y="21253"/>
                </a:lnTo>
                <a:lnTo>
                  <a:pt x="16480" y="18481"/>
                </a:lnTo>
                <a:lnTo>
                  <a:pt x="14478" y="16171"/>
                </a:lnTo>
                <a:lnTo>
                  <a:pt x="11705" y="14323"/>
                </a:lnTo>
                <a:lnTo>
                  <a:pt x="9035" y="12372"/>
                </a:lnTo>
                <a:lnTo>
                  <a:pt x="5133" y="11191"/>
                </a:lnTo>
                <a:lnTo>
                  <a:pt x="0" y="10780"/>
                </a:lnTo>
                <a:lnTo>
                  <a:pt x="0" y="4466"/>
                </a:lnTo>
                <a:lnTo>
                  <a:pt x="61914" y="4466"/>
                </a:lnTo>
                <a:lnTo>
                  <a:pt x="61914" y="32188"/>
                </a:lnTo>
                <a:lnTo>
                  <a:pt x="68555" y="25055"/>
                </a:lnTo>
                <a:lnTo>
                  <a:pt x="101754" y="4851"/>
                </a:lnTo>
                <a:lnTo>
                  <a:pt x="122469" y="539"/>
                </a:lnTo>
                <a:lnTo>
                  <a:pt x="133838" y="0"/>
                </a:lnTo>
                <a:close/>
              </a:path>
              <a:path w="267969" h="401954">
                <a:moveTo>
                  <a:pt x="139537" y="252274"/>
                </a:moveTo>
                <a:lnTo>
                  <a:pt x="177886" y="242263"/>
                </a:lnTo>
                <a:lnTo>
                  <a:pt x="210027" y="209853"/>
                </a:lnTo>
                <a:lnTo>
                  <a:pt x="224668" y="164871"/>
                </a:lnTo>
                <a:lnTo>
                  <a:pt x="225938" y="145080"/>
                </a:lnTo>
                <a:lnTo>
                  <a:pt x="225543" y="133799"/>
                </a:lnTo>
                <a:lnTo>
                  <a:pt x="216110" y="89636"/>
                </a:lnTo>
                <a:lnTo>
                  <a:pt x="194953" y="52682"/>
                </a:lnTo>
                <a:lnTo>
                  <a:pt x="162956" y="27645"/>
                </a:lnTo>
                <a:lnTo>
                  <a:pt x="132606" y="21407"/>
                </a:lnTo>
                <a:lnTo>
                  <a:pt x="126003" y="21725"/>
                </a:lnTo>
                <a:lnTo>
                  <a:pt x="88751" y="36626"/>
                </a:lnTo>
                <a:lnTo>
                  <a:pt x="65292" y="70095"/>
                </a:lnTo>
                <a:lnTo>
                  <a:pt x="61914" y="92100"/>
                </a:lnTo>
                <a:lnTo>
                  <a:pt x="61914" y="174805"/>
                </a:lnTo>
                <a:lnTo>
                  <a:pt x="72560" y="212924"/>
                </a:lnTo>
                <a:lnTo>
                  <a:pt x="104903" y="243592"/>
                </a:lnTo>
                <a:lnTo>
                  <a:pt x="139537" y="25227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6888890" y="5564103"/>
            <a:ext cx="484505" cy="419734"/>
          </a:xfrm>
          <a:custGeom>
            <a:avLst/>
            <a:gdLst/>
            <a:ahLst/>
            <a:cxnLst/>
            <a:rect l="l" t="t" r="r" b="b"/>
            <a:pathLst>
              <a:path w="484505" h="419735">
                <a:moveTo>
                  <a:pt x="77006" y="176037"/>
                </a:moveTo>
                <a:lnTo>
                  <a:pt x="77006" y="328049"/>
                </a:lnTo>
                <a:lnTo>
                  <a:pt x="77045" y="336087"/>
                </a:lnTo>
                <a:lnTo>
                  <a:pt x="80702" y="379798"/>
                </a:lnTo>
                <a:lnTo>
                  <a:pt x="96309" y="398125"/>
                </a:lnTo>
                <a:lnTo>
                  <a:pt x="102264" y="398125"/>
                </a:lnTo>
                <a:lnTo>
                  <a:pt x="136647" y="371596"/>
                </a:lnTo>
                <a:lnTo>
                  <a:pt x="142000" y="355155"/>
                </a:lnTo>
                <a:lnTo>
                  <a:pt x="147544" y="355155"/>
                </a:lnTo>
                <a:lnTo>
                  <a:pt x="147544" y="401206"/>
                </a:lnTo>
                <a:lnTo>
                  <a:pt x="143847" y="401206"/>
                </a:lnTo>
                <a:lnTo>
                  <a:pt x="140716" y="402489"/>
                </a:lnTo>
                <a:lnTo>
                  <a:pt x="105084" y="419215"/>
                </a:lnTo>
                <a:lnTo>
                  <a:pt x="96565" y="419533"/>
                </a:lnTo>
                <a:lnTo>
                  <a:pt x="85804" y="418984"/>
                </a:lnTo>
                <a:lnTo>
                  <a:pt x="50245" y="400435"/>
                </a:lnTo>
                <a:lnTo>
                  <a:pt x="37010" y="363896"/>
                </a:lnTo>
                <a:lnTo>
                  <a:pt x="35268" y="319270"/>
                </a:lnTo>
                <a:lnTo>
                  <a:pt x="35268" y="176037"/>
                </a:lnTo>
                <a:lnTo>
                  <a:pt x="0" y="176037"/>
                </a:lnTo>
                <a:lnTo>
                  <a:pt x="0" y="154629"/>
                </a:lnTo>
                <a:lnTo>
                  <a:pt x="35268" y="154629"/>
                </a:lnTo>
                <a:lnTo>
                  <a:pt x="35268" y="98414"/>
                </a:lnTo>
                <a:lnTo>
                  <a:pt x="35268" y="91330"/>
                </a:lnTo>
                <a:lnTo>
                  <a:pt x="34344" y="84759"/>
                </a:lnTo>
                <a:lnTo>
                  <a:pt x="32496" y="78700"/>
                </a:lnTo>
                <a:lnTo>
                  <a:pt x="30647" y="72540"/>
                </a:lnTo>
                <a:lnTo>
                  <a:pt x="24435" y="69254"/>
                </a:lnTo>
                <a:lnTo>
                  <a:pt x="13860" y="68844"/>
                </a:lnTo>
                <a:lnTo>
                  <a:pt x="13860" y="62529"/>
                </a:lnTo>
                <a:lnTo>
                  <a:pt x="77006" y="42353"/>
                </a:lnTo>
                <a:lnTo>
                  <a:pt x="77006" y="154629"/>
                </a:lnTo>
                <a:lnTo>
                  <a:pt x="147544" y="154629"/>
                </a:lnTo>
                <a:lnTo>
                  <a:pt x="147544" y="176037"/>
                </a:lnTo>
                <a:lnTo>
                  <a:pt x="77006" y="176037"/>
                </a:lnTo>
                <a:close/>
              </a:path>
              <a:path w="484505" h="419735">
                <a:moveTo>
                  <a:pt x="464284" y="378566"/>
                </a:moveTo>
                <a:lnTo>
                  <a:pt x="464284" y="381954"/>
                </a:lnTo>
                <a:lnTo>
                  <a:pt x="464695" y="385650"/>
                </a:lnTo>
                <a:lnTo>
                  <a:pt x="481072" y="413219"/>
                </a:lnTo>
                <a:lnTo>
                  <a:pt x="484461" y="413219"/>
                </a:lnTo>
                <a:lnTo>
                  <a:pt x="484461" y="419533"/>
                </a:lnTo>
                <a:lnTo>
                  <a:pt x="403142" y="419533"/>
                </a:lnTo>
                <a:lnTo>
                  <a:pt x="403142" y="413219"/>
                </a:lnTo>
                <a:lnTo>
                  <a:pt x="406017" y="413219"/>
                </a:lnTo>
                <a:lnTo>
                  <a:pt x="408687" y="411986"/>
                </a:lnTo>
                <a:lnTo>
                  <a:pt x="411151" y="409522"/>
                </a:lnTo>
                <a:lnTo>
                  <a:pt x="413717" y="406955"/>
                </a:lnTo>
                <a:lnTo>
                  <a:pt x="415925" y="403978"/>
                </a:lnTo>
                <a:lnTo>
                  <a:pt x="417773" y="400590"/>
                </a:lnTo>
                <a:lnTo>
                  <a:pt x="419723" y="397201"/>
                </a:lnTo>
                <a:lnTo>
                  <a:pt x="421109" y="393556"/>
                </a:lnTo>
                <a:lnTo>
                  <a:pt x="421931" y="389654"/>
                </a:lnTo>
                <a:lnTo>
                  <a:pt x="422856" y="385650"/>
                </a:lnTo>
                <a:lnTo>
                  <a:pt x="423317" y="381954"/>
                </a:lnTo>
                <a:lnTo>
                  <a:pt x="423317" y="378566"/>
                </a:lnTo>
                <a:lnTo>
                  <a:pt x="423317" y="261207"/>
                </a:lnTo>
                <a:lnTo>
                  <a:pt x="417003" y="221471"/>
                </a:lnTo>
                <a:lnTo>
                  <a:pt x="394344" y="187810"/>
                </a:lnTo>
                <a:lnTo>
                  <a:pt x="355070" y="171292"/>
                </a:lnTo>
                <a:lnTo>
                  <a:pt x="348158" y="170955"/>
                </a:lnTo>
                <a:lnTo>
                  <a:pt x="341247" y="171292"/>
                </a:lnTo>
                <a:lnTo>
                  <a:pt x="302147" y="186770"/>
                </a:lnTo>
                <a:lnTo>
                  <a:pt x="276879" y="221182"/>
                </a:lnTo>
                <a:lnTo>
                  <a:pt x="273154" y="244111"/>
                </a:lnTo>
                <a:lnTo>
                  <a:pt x="273154" y="378566"/>
                </a:lnTo>
                <a:lnTo>
                  <a:pt x="273154" y="381954"/>
                </a:lnTo>
                <a:lnTo>
                  <a:pt x="289940" y="413219"/>
                </a:lnTo>
                <a:lnTo>
                  <a:pt x="293329" y="413219"/>
                </a:lnTo>
                <a:lnTo>
                  <a:pt x="293329" y="419533"/>
                </a:lnTo>
                <a:lnTo>
                  <a:pt x="211239" y="419533"/>
                </a:lnTo>
                <a:lnTo>
                  <a:pt x="211239" y="413219"/>
                </a:lnTo>
                <a:lnTo>
                  <a:pt x="214218" y="413219"/>
                </a:lnTo>
                <a:lnTo>
                  <a:pt x="216939" y="411986"/>
                </a:lnTo>
                <a:lnTo>
                  <a:pt x="219403" y="409522"/>
                </a:lnTo>
                <a:lnTo>
                  <a:pt x="221969" y="406955"/>
                </a:lnTo>
                <a:lnTo>
                  <a:pt x="224177" y="403978"/>
                </a:lnTo>
                <a:lnTo>
                  <a:pt x="226026" y="400590"/>
                </a:lnTo>
                <a:lnTo>
                  <a:pt x="227976" y="397201"/>
                </a:lnTo>
                <a:lnTo>
                  <a:pt x="229361" y="393556"/>
                </a:lnTo>
                <a:lnTo>
                  <a:pt x="230183" y="389654"/>
                </a:lnTo>
                <a:lnTo>
                  <a:pt x="231005" y="385650"/>
                </a:lnTo>
                <a:lnTo>
                  <a:pt x="231416" y="381954"/>
                </a:lnTo>
                <a:lnTo>
                  <a:pt x="231416" y="378566"/>
                </a:lnTo>
                <a:lnTo>
                  <a:pt x="231416" y="56214"/>
                </a:lnTo>
                <a:lnTo>
                  <a:pt x="231416" y="49027"/>
                </a:lnTo>
                <a:lnTo>
                  <a:pt x="230389" y="42302"/>
                </a:lnTo>
                <a:lnTo>
                  <a:pt x="228337" y="36039"/>
                </a:lnTo>
                <a:lnTo>
                  <a:pt x="226282" y="29673"/>
                </a:lnTo>
                <a:lnTo>
                  <a:pt x="220173" y="26284"/>
                </a:lnTo>
                <a:lnTo>
                  <a:pt x="210009" y="25874"/>
                </a:lnTo>
                <a:lnTo>
                  <a:pt x="210009" y="19559"/>
                </a:lnTo>
                <a:lnTo>
                  <a:pt x="273154" y="0"/>
                </a:lnTo>
                <a:lnTo>
                  <a:pt x="273154" y="182352"/>
                </a:lnTo>
                <a:lnTo>
                  <a:pt x="276028" y="178964"/>
                </a:lnTo>
                <a:lnTo>
                  <a:pt x="301184" y="160020"/>
                </a:lnTo>
                <a:lnTo>
                  <a:pt x="307756" y="156426"/>
                </a:lnTo>
                <a:lnTo>
                  <a:pt x="345983" y="147920"/>
                </a:lnTo>
                <a:lnTo>
                  <a:pt x="354472" y="147699"/>
                </a:lnTo>
                <a:lnTo>
                  <a:pt x="368777" y="148334"/>
                </a:lnTo>
                <a:lnTo>
                  <a:pt x="414913" y="163254"/>
                </a:lnTo>
                <a:lnTo>
                  <a:pt x="445197" y="192257"/>
                </a:lnTo>
                <a:lnTo>
                  <a:pt x="460906" y="228816"/>
                </a:lnTo>
                <a:lnTo>
                  <a:pt x="464284" y="256741"/>
                </a:lnTo>
                <a:lnTo>
                  <a:pt x="464284" y="3785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4" name="object 394"/>
          <p:cNvGrpSpPr/>
          <p:nvPr/>
        </p:nvGrpSpPr>
        <p:grpSpPr>
          <a:xfrm>
            <a:off x="17434080" y="5702437"/>
            <a:ext cx="282575" cy="297815"/>
            <a:chOff x="17434080" y="5702437"/>
            <a:chExt cx="282575" cy="297815"/>
          </a:xfrm>
        </p:grpSpPr>
        <p:sp>
          <p:nvSpPr>
            <p:cNvPr id="395" name="object 395"/>
            <p:cNvSpPr/>
            <p:nvPr/>
          </p:nvSpPr>
          <p:spPr>
            <a:xfrm>
              <a:off x="17445909" y="57142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80" h="274320">
                  <a:moveTo>
                    <a:pt x="39736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5" y="243264"/>
                  </a:lnTo>
                  <a:lnTo>
                    <a:pt x="232407" y="217929"/>
                  </a:lnTo>
                  <a:lnTo>
                    <a:pt x="246575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8" y="240415"/>
                  </a:lnTo>
                  <a:lnTo>
                    <a:pt x="246832" y="241236"/>
                  </a:lnTo>
                  <a:lnTo>
                    <a:pt x="243650" y="242879"/>
                  </a:lnTo>
                  <a:lnTo>
                    <a:pt x="240570" y="244522"/>
                  </a:lnTo>
                  <a:lnTo>
                    <a:pt x="236924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7" y="269071"/>
                  </a:lnTo>
                  <a:lnTo>
                    <a:pt x="141847" y="273836"/>
                  </a:lnTo>
                  <a:lnTo>
                    <a:pt x="127851" y="273326"/>
                  </a:lnTo>
                  <a:lnTo>
                    <a:pt x="87942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2" y="74841"/>
                  </a:lnTo>
                  <a:lnTo>
                    <a:pt x="40380" y="34104"/>
                  </a:lnTo>
                  <a:lnTo>
                    <a:pt x="73155" y="12012"/>
                  </a:lnTo>
                  <a:lnTo>
                    <a:pt x="116674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0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6" y="126839"/>
                  </a:lnTo>
                  <a:lnTo>
                    <a:pt x="258588" y="142000"/>
                  </a:lnTo>
                  <a:lnTo>
                    <a:pt x="39736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6" name="object 39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473816" y="5723228"/>
              <a:ext cx="203392" cy="122074"/>
            </a:xfrm>
            <a:prstGeom prst="rect">
              <a:avLst/>
            </a:prstGeom>
          </p:spPr>
        </p:pic>
      </p:grpSp>
      <p:grpSp>
        <p:nvGrpSpPr>
          <p:cNvPr id="397" name="object 397"/>
          <p:cNvGrpSpPr/>
          <p:nvPr/>
        </p:nvGrpSpPr>
        <p:grpSpPr>
          <a:xfrm>
            <a:off x="1271965" y="6294288"/>
            <a:ext cx="957580" cy="391795"/>
            <a:chOff x="1271965" y="6294288"/>
            <a:chExt cx="957580" cy="391795"/>
          </a:xfrm>
        </p:grpSpPr>
        <p:sp>
          <p:nvSpPr>
            <p:cNvPr id="398" name="object 398"/>
            <p:cNvSpPr/>
            <p:nvPr/>
          </p:nvSpPr>
          <p:spPr>
            <a:xfrm>
              <a:off x="1283795" y="6400067"/>
              <a:ext cx="483870" cy="274320"/>
            </a:xfrm>
            <a:custGeom>
              <a:avLst/>
              <a:gdLst/>
              <a:ahLst/>
              <a:cxnLst/>
              <a:rect l="l" t="t" r="r" b="b"/>
              <a:pathLst>
                <a:path w="483869" h="274320">
                  <a:moveTo>
                    <a:pt x="155861" y="50516"/>
                  </a:moveTo>
                  <a:lnTo>
                    <a:pt x="150830" y="42096"/>
                  </a:lnTo>
                  <a:lnTo>
                    <a:pt x="145543" y="36860"/>
                  </a:lnTo>
                  <a:lnTo>
                    <a:pt x="139998" y="34807"/>
                  </a:lnTo>
                  <a:lnTo>
                    <a:pt x="134556" y="32650"/>
                  </a:lnTo>
                  <a:lnTo>
                    <a:pt x="128242" y="31572"/>
                  </a:lnTo>
                  <a:lnTo>
                    <a:pt x="121054" y="31572"/>
                  </a:lnTo>
                  <a:lnTo>
                    <a:pt x="116434" y="31572"/>
                  </a:lnTo>
                  <a:lnTo>
                    <a:pt x="111506" y="32650"/>
                  </a:lnTo>
                  <a:lnTo>
                    <a:pt x="106269" y="34807"/>
                  </a:lnTo>
                  <a:lnTo>
                    <a:pt x="101033" y="36860"/>
                  </a:lnTo>
                  <a:lnTo>
                    <a:pt x="95899" y="39581"/>
                  </a:lnTo>
                  <a:lnTo>
                    <a:pt x="90868" y="42969"/>
                  </a:lnTo>
                  <a:lnTo>
                    <a:pt x="85837" y="46255"/>
                  </a:lnTo>
                  <a:lnTo>
                    <a:pt x="63761" y="64993"/>
                  </a:lnTo>
                  <a:lnTo>
                    <a:pt x="63761" y="229018"/>
                  </a:lnTo>
                  <a:lnTo>
                    <a:pt x="63761" y="232406"/>
                  </a:lnTo>
                  <a:lnTo>
                    <a:pt x="80549" y="263055"/>
                  </a:lnTo>
                  <a:lnTo>
                    <a:pt x="83937" y="263055"/>
                  </a:lnTo>
                  <a:lnTo>
                    <a:pt x="83937" y="269370"/>
                  </a:lnTo>
                  <a:lnTo>
                    <a:pt x="1848" y="269370"/>
                  </a:lnTo>
                  <a:lnTo>
                    <a:pt x="1848" y="263055"/>
                  </a:lnTo>
                  <a:lnTo>
                    <a:pt x="4825" y="263055"/>
                  </a:lnTo>
                  <a:lnTo>
                    <a:pt x="7546" y="261926"/>
                  </a:lnTo>
                  <a:lnTo>
                    <a:pt x="10010" y="259667"/>
                  </a:lnTo>
                  <a:lnTo>
                    <a:pt x="12577" y="257305"/>
                  </a:lnTo>
                  <a:lnTo>
                    <a:pt x="14785" y="254328"/>
                  </a:lnTo>
                  <a:lnTo>
                    <a:pt x="16633" y="250734"/>
                  </a:lnTo>
                  <a:lnTo>
                    <a:pt x="18584" y="247140"/>
                  </a:lnTo>
                  <a:lnTo>
                    <a:pt x="19970" y="243495"/>
                  </a:lnTo>
                  <a:lnTo>
                    <a:pt x="20791" y="239799"/>
                  </a:lnTo>
                  <a:lnTo>
                    <a:pt x="21613" y="236000"/>
                  </a:lnTo>
                  <a:lnTo>
                    <a:pt x="22023" y="232406"/>
                  </a:lnTo>
                  <a:lnTo>
                    <a:pt x="22023" y="229018"/>
                  </a:lnTo>
                  <a:lnTo>
                    <a:pt x="22023" y="52980"/>
                  </a:lnTo>
                  <a:lnTo>
                    <a:pt x="22023" y="47128"/>
                  </a:lnTo>
                  <a:lnTo>
                    <a:pt x="20124" y="41275"/>
                  </a:lnTo>
                  <a:lnTo>
                    <a:pt x="16325" y="35423"/>
                  </a:lnTo>
                  <a:lnTo>
                    <a:pt x="12629" y="29467"/>
                  </a:lnTo>
                  <a:lnTo>
                    <a:pt x="7187" y="25668"/>
                  </a:lnTo>
                  <a:lnTo>
                    <a:pt x="0" y="24026"/>
                  </a:lnTo>
                  <a:lnTo>
                    <a:pt x="0" y="18943"/>
                  </a:lnTo>
                  <a:lnTo>
                    <a:pt x="63761" y="0"/>
                  </a:lnTo>
                  <a:lnTo>
                    <a:pt x="63761" y="37887"/>
                  </a:lnTo>
                  <a:lnTo>
                    <a:pt x="67560" y="33266"/>
                  </a:lnTo>
                  <a:lnTo>
                    <a:pt x="100930" y="5801"/>
                  </a:lnTo>
                  <a:lnTo>
                    <a:pt x="107193" y="3542"/>
                  </a:lnTo>
                  <a:lnTo>
                    <a:pt x="113559" y="1180"/>
                  </a:lnTo>
                  <a:lnTo>
                    <a:pt x="120952" y="0"/>
                  </a:lnTo>
                  <a:lnTo>
                    <a:pt x="129371" y="0"/>
                  </a:lnTo>
                  <a:lnTo>
                    <a:pt x="135224" y="0"/>
                  </a:lnTo>
                  <a:lnTo>
                    <a:pt x="142770" y="1283"/>
                  </a:lnTo>
                  <a:lnTo>
                    <a:pt x="152011" y="3850"/>
                  </a:lnTo>
                  <a:lnTo>
                    <a:pt x="161252" y="6314"/>
                  </a:lnTo>
                  <a:lnTo>
                    <a:pt x="168850" y="9035"/>
                  </a:lnTo>
                  <a:lnTo>
                    <a:pt x="174805" y="12012"/>
                  </a:lnTo>
                  <a:lnTo>
                    <a:pt x="155861" y="50516"/>
                  </a:lnTo>
                  <a:close/>
                </a:path>
                <a:path w="483869" h="274320">
                  <a:moveTo>
                    <a:pt x="264986" y="142000"/>
                  </a:moveTo>
                  <a:lnTo>
                    <a:pt x="275612" y="183892"/>
                  </a:lnTo>
                  <a:lnTo>
                    <a:pt x="297328" y="219007"/>
                  </a:lnTo>
                  <a:lnTo>
                    <a:pt x="330595" y="243187"/>
                  </a:lnTo>
                  <a:lnTo>
                    <a:pt x="375876" y="252274"/>
                  </a:lnTo>
                  <a:lnTo>
                    <a:pt x="382970" y="252024"/>
                  </a:lnTo>
                  <a:lnTo>
                    <a:pt x="420154" y="243264"/>
                  </a:lnTo>
                  <a:lnTo>
                    <a:pt x="457657" y="217929"/>
                  </a:lnTo>
                  <a:lnTo>
                    <a:pt x="471826" y="192979"/>
                  </a:lnTo>
                  <a:lnTo>
                    <a:pt x="477525" y="192979"/>
                  </a:lnTo>
                  <a:lnTo>
                    <a:pt x="477525" y="240415"/>
                  </a:lnTo>
                  <a:lnTo>
                    <a:pt x="474958" y="240415"/>
                  </a:lnTo>
                  <a:lnTo>
                    <a:pt x="472083" y="241236"/>
                  </a:lnTo>
                  <a:lnTo>
                    <a:pt x="468900" y="242879"/>
                  </a:lnTo>
                  <a:lnTo>
                    <a:pt x="465820" y="244522"/>
                  </a:lnTo>
                  <a:lnTo>
                    <a:pt x="462175" y="246627"/>
                  </a:lnTo>
                  <a:lnTo>
                    <a:pt x="457965" y="249194"/>
                  </a:lnTo>
                  <a:lnTo>
                    <a:pt x="451102" y="253035"/>
                  </a:lnTo>
                  <a:lnTo>
                    <a:pt x="412348" y="269071"/>
                  </a:lnTo>
                  <a:lnTo>
                    <a:pt x="367097" y="273836"/>
                  </a:lnTo>
                  <a:lnTo>
                    <a:pt x="353101" y="273326"/>
                  </a:lnTo>
                  <a:lnTo>
                    <a:pt x="313192" y="265673"/>
                  </a:lnTo>
                  <a:lnTo>
                    <a:pt x="278221" y="248347"/>
                  </a:lnTo>
                  <a:lnTo>
                    <a:pt x="250470" y="220971"/>
                  </a:lnTo>
                  <a:lnTo>
                    <a:pt x="231747" y="182949"/>
                  </a:lnTo>
                  <a:lnTo>
                    <a:pt x="225250" y="133683"/>
                  </a:lnTo>
                  <a:lnTo>
                    <a:pt x="225741" y="122017"/>
                  </a:lnTo>
                  <a:lnTo>
                    <a:pt x="237542" y="74841"/>
                  </a:lnTo>
                  <a:lnTo>
                    <a:pt x="265630" y="34104"/>
                  </a:lnTo>
                  <a:lnTo>
                    <a:pt x="298407" y="12012"/>
                  </a:lnTo>
                  <a:lnTo>
                    <a:pt x="341925" y="750"/>
                  </a:lnTo>
                  <a:lnTo>
                    <a:pt x="358934" y="0"/>
                  </a:lnTo>
                  <a:lnTo>
                    <a:pt x="374220" y="673"/>
                  </a:lnTo>
                  <a:lnTo>
                    <a:pt x="414071" y="10780"/>
                  </a:lnTo>
                  <a:lnTo>
                    <a:pt x="453190" y="40351"/>
                  </a:lnTo>
                  <a:lnTo>
                    <a:pt x="476292" y="85169"/>
                  </a:lnTo>
                  <a:lnTo>
                    <a:pt x="483368" y="126839"/>
                  </a:lnTo>
                  <a:lnTo>
                    <a:pt x="483839" y="142000"/>
                  </a:lnTo>
                  <a:lnTo>
                    <a:pt x="264986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9" name="object 39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6951" y="6409029"/>
              <a:ext cx="203393" cy="122074"/>
            </a:xfrm>
            <a:prstGeom prst="rect">
              <a:avLst/>
            </a:prstGeom>
          </p:spPr>
        </p:pic>
        <p:sp>
          <p:nvSpPr>
            <p:cNvPr id="400" name="object 400"/>
            <p:cNvSpPr/>
            <p:nvPr/>
          </p:nvSpPr>
          <p:spPr>
            <a:xfrm>
              <a:off x="1829955" y="6396986"/>
              <a:ext cx="387350" cy="277495"/>
            </a:xfrm>
            <a:custGeom>
              <a:avLst/>
              <a:gdLst/>
              <a:ahLst/>
              <a:cxnLst/>
              <a:rect l="l" t="t" r="r" b="b"/>
              <a:pathLst>
                <a:path w="387350" h="277495">
                  <a:moveTo>
                    <a:pt x="238567" y="249810"/>
                  </a:moveTo>
                  <a:lnTo>
                    <a:pt x="235179" y="249810"/>
                  </a:lnTo>
                  <a:lnTo>
                    <a:pt x="231996" y="250529"/>
                  </a:lnTo>
                  <a:lnTo>
                    <a:pt x="229018" y="251966"/>
                  </a:lnTo>
                  <a:lnTo>
                    <a:pt x="226143" y="253404"/>
                  </a:lnTo>
                  <a:lnTo>
                    <a:pt x="222806" y="255201"/>
                  </a:lnTo>
                  <a:lnTo>
                    <a:pt x="219007" y="257357"/>
                  </a:lnTo>
                  <a:lnTo>
                    <a:pt x="213261" y="260533"/>
                  </a:lnTo>
                  <a:lnTo>
                    <a:pt x="172880" y="275261"/>
                  </a:lnTo>
                  <a:lnTo>
                    <a:pt x="148931" y="276916"/>
                  </a:lnTo>
                  <a:lnTo>
                    <a:pt x="133135" y="276271"/>
                  </a:lnTo>
                  <a:lnTo>
                    <a:pt x="89327" y="266597"/>
                  </a:lnTo>
                  <a:lnTo>
                    <a:pt x="52451" y="246297"/>
                  </a:lnTo>
                  <a:lnTo>
                    <a:pt x="24372" y="217275"/>
                  </a:lnTo>
                  <a:lnTo>
                    <a:pt x="6237" y="181178"/>
                  </a:lnTo>
                  <a:lnTo>
                    <a:pt x="0" y="139998"/>
                  </a:lnTo>
                  <a:lnTo>
                    <a:pt x="606" y="126599"/>
                  </a:lnTo>
                  <a:lnTo>
                    <a:pt x="9702" y="88249"/>
                  </a:lnTo>
                  <a:lnTo>
                    <a:pt x="29252" y="54492"/>
                  </a:lnTo>
                  <a:lnTo>
                    <a:pt x="58332" y="27645"/>
                  </a:lnTo>
                  <a:lnTo>
                    <a:pt x="96865" y="9491"/>
                  </a:lnTo>
                  <a:lnTo>
                    <a:pt x="143848" y="3080"/>
                  </a:lnTo>
                  <a:lnTo>
                    <a:pt x="154995" y="3417"/>
                  </a:lnTo>
                  <a:lnTo>
                    <a:pt x="195135" y="13745"/>
                  </a:lnTo>
                  <a:lnTo>
                    <a:pt x="210177" y="20945"/>
                  </a:lnTo>
                  <a:lnTo>
                    <a:pt x="213822" y="22639"/>
                  </a:lnTo>
                  <a:lnTo>
                    <a:pt x="217313" y="23872"/>
                  </a:lnTo>
                  <a:lnTo>
                    <a:pt x="220907" y="25104"/>
                  </a:lnTo>
                  <a:lnTo>
                    <a:pt x="224603" y="25720"/>
                  </a:lnTo>
                  <a:lnTo>
                    <a:pt x="228402" y="25720"/>
                  </a:lnTo>
                  <a:lnTo>
                    <a:pt x="228402" y="73772"/>
                  </a:lnTo>
                  <a:lnTo>
                    <a:pt x="222087" y="73772"/>
                  </a:lnTo>
                  <a:lnTo>
                    <a:pt x="220034" y="65764"/>
                  </a:lnTo>
                  <a:lnTo>
                    <a:pt x="216235" y="58730"/>
                  </a:lnTo>
                  <a:lnTo>
                    <a:pt x="210690" y="52672"/>
                  </a:lnTo>
                  <a:lnTo>
                    <a:pt x="205249" y="46512"/>
                  </a:lnTo>
                  <a:lnTo>
                    <a:pt x="198934" y="41327"/>
                  </a:lnTo>
                  <a:lnTo>
                    <a:pt x="191747" y="37117"/>
                  </a:lnTo>
                  <a:lnTo>
                    <a:pt x="184662" y="32907"/>
                  </a:lnTo>
                  <a:lnTo>
                    <a:pt x="176910" y="29776"/>
                  </a:lnTo>
                  <a:lnTo>
                    <a:pt x="168491" y="27722"/>
                  </a:lnTo>
                  <a:lnTo>
                    <a:pt x="160071" y="25566"/>
                  </a:lnTo>
                  <a:lnTo>
                    <a:pt x="151857" y="24488"/>
                  </a:lnTo>
                  <a:lnTo>
                    <a:pt x="143848" y="24488"/>
                  </a:lnTo>
                  <a:lnTo>
                    <a:pt x="131306" y="25065"/>
                  </a:lnTo>
                  <a:lnTo>
                    <a:pt x="89068" y="38638"/>
                  </a:lnTo>
                  <a:lnTo>
                    <a:pt x="60373" y="65407"/>
                  </a:lnTo>
                  <a:lnTo>
                    <a:pt x="44673" y="100965"/>
                  </a:lnTo>
                  <a:lnTo>
                    <a:pt x="41121" y="130449"/>
                  </a:lnTo>
                  <a:lnTo>
                    <a:pt x="41593" y="142097"/>
                  </a:lnTo>
                  <a:lnTo>
                    <a:pt x="52855" y="187223"/>
                  </a:lnTo>
                  <a:lnTo>
                    <a:pt x="77844" y="224744"/>
                  </a:lnTo>
                  <a:lnTo>
                    <a:pt x="115134" y="249377"/>
                  </a:lnTo>
                  <a:lnTo>
                    <a:pt x="150163" y="255355"/>
                  </a:lnTo>
                  <a:lnTo>
                    <a:pt x="158836" y="255046"/>
                  </a:lnTo>
                  <a:lnTo>
                    <a:pt x="196444" y="244574"/>
                  </a:lnTo>
                  <a:lnTo>
                    <a:pt x="228915" y="212590"/>
                  </a:lnTo>
                  <a:lnTo>
                    <a:pt x="232252" y="200526"/>
                  </a:lnTo>
                  <a:lnTo>
                    <a:pt x="238567" y="200526"/>
                  </a:lnTo>
                  <a:lnTo>
                    <a:pt x="238567" y="249810"/>
                  </a:lnTo>
                  <a:close/>
                </a:path>
                <a:path w="387350" h="277495">
                  <a:moveTo>
                    <a:pt x="305404" y="272450"/>
                  </a:moveTo>
                  <a:lnTo>
                    <a:pt x="305404" y="266136"/>
                  </a:lnTo>
                  <a:lnTo>
                    <a:pt x="308690" y="266136"/>
                  </a:lnTo>
                  <a:lnTo>
                    <a:pt x="311616" y="264903"/>
                  </a:lnTo>
                  <a:lnTo>
                    <a:pt x="324194" y="242571"/>
                  </a:lnTo>
                  <a:lnTo>
                    <a:pt x="325118" y="238567"/>
                  </a:lnTo>
                  <a:lnTo>
                    <a:pt x="325580" y="234871"/>
                  </a:lnTo>
                  <a:lnTo>
                    <a:pt x="325580" y="231482"/>
                  </a:lnTo>
                  <a:lnTo>
                    <a:pt x="325580" y="56677"/>
                  </a:lnTo>
                  <a:lnTo>
                    <a:pt x="325580" y="49592"/>
                  </a:lnTo>
                  <a:lnTo>
                    <a:pt x="324502" y="42815"/>
                  </a:lnTo>
                  <a:lnTo>
                    <a:pt x="322346" y="36347"/>
                  </a:lnTo>
                  <a:lnTo>
                    <a:pt x="320292" y="29776"/>
                  </a:lnTo>
                  <a:lnTo>
                    <a:pt x="314183" y="26233"/>
                  </a:lnTo>
                  <a:lnTo>
                    <a:pt x="304018" y="25720"/>
                  </a:lnTo>
                  <a:lnTo>
                    <a:pt x="304018" y="20175"/>
                  </a:lnTo>
                  <a:lnTo>
                    <a:pt x="367164" y="0"/>
                  </a:lnTo>
                  <a:lnTo>
                    <a:pt x="367164" y="231482"/>
                  </a:lnTo>
                  <a:lnTo>
                    <a:pt x="367164" y="234871"/>
                  </a:lnTo>
                  <a:lnTo>
                    <a:pt x="383951" y="266136"/>
                  </a:lnTo>
                  <a:lnTo>
                    <a:pt x="387340" y="266136"/>
                  </a:lnTo>
                  <a:lnTo>
                    <a:pt x="387340" y="272450"/>
                  </a:lnTo>
                  <a:lnTo>
                    <a:pt x="305404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1" name="object 40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6610" y="6294288"/>
              <a:ext cx="83571" cy="82955"/>
            </a:xfrm>
            <a:prstGeom prst="rect">
              <a:avLst/>
            </a:prstGeom>
          </p:spPr>
        </p:pic>
      </p:grpSp>
      <p:sp>
        <p:nvSpPr>
          <p:cNvPr id="402" name="object 402"/>
          <p:cNvSpPr/>
          <p:nvPr/>
        </p:nvSpPr>
        <p:spPr>
          <a:xfrm>
            <a:off x="2301130" y="6400067"/>
            <a:ext cx="267970" cy="401955"/>
          </a:xfrm>
          <a:custGeom>
            <a:avLst/>
            <a:gdLst/>
            <a:ahLst/>
            <a:cxnLst/>
            <a:rect l="l" t="t" r="r" b="b"/>
            <a:pathLst>
              <a:path w="267969" h="401954">
                <a:moveTo>
                  <a:pt x="133838" y="0"/>
                </a:moveTo>
                <a:lnTo>
                  <a:pt x="179782" y="6584"/>
                </a:lnTo>
                <a:lnTo>
                  <a:pt x="215696" y="25219"/>
                </a:lnTo>
                <a:lnTo>
                  <a:pt x="249040" y="62606"/>
                </a:lnTo>
                <a:lnTo>
                  <a:pt x="262930" y="98183"/>
                </a:lnTo>
                <a:lnTo>
                  <a:pt x="267521" y="136302"/>
                </a:lnTo>
                <a:lnTo>
                  <a:pt x="267031" y="148892"/>
                </a:lnTo>
                <a:lnTo>
                  <a:pt x="255220" y="198138"/>
                </a:lnTo>
                <a:lnTo>
                  <a:pt x="227131" y="239558"/>
                </a:lnTo>
                <a:lnTo>
                  <a:pt x="195597" y="261823"/>
                </a:lnTo>
                <a:lnTo>
                  <a:pt x="154764" y="273085"/>
                </a:lnTo>
                <a:lnTo>
                  <a:pt x="138920" y="273836"/>
                </a:lnTo>
                <a:lnTo>
                  <a:pt x="129073" y="273191"/>
                </a:lnTo>
                <a:lnTo>
                  <a:pt x="88740" y="257944"/>
                </a:lnTo>
                <a:lnTo>
                  <a:pt x="61913" y="237181"/>
                </a:lnTo>
                <a:lnTo>
                  <a:pt x="61913" y="360854"/>
                </a:lnTo>
                <a:lnTo>
                  <a:pt x="61913" y="364242"/>
                </a:lnTo>
                <a:lnTo>
                  <a:pt x="62324" y="367939"/>
                </a:lnTo>
                <a:lnTo>
                  <a:pt x="63145" y="371943"/>
                </a:lnTo>
                <a:lnTo>
                  <a:pt x="63967" y="375947"/>
                </a:lnTo>
                <a:lnTo>
                  <a:pt x="78700" y="395507"/>
                </a:lnTo>
                <a:lnTo>
                  <a:pt x="82089" y="395507"/>
                </a:lnTo>
                <a:lnTo>
                  <a:pt x="82089" y="401821"/>
                </a:lnTo>
                <a:lnTo>
                  <a:pt x="0" y="401821"/>
                </a:lnTo>
                <a:lnTo>
                  <a:pt x="0" y="395507"/>
                </a:lnTo>
                <a:lnTo>
                  <a:pt x="2977" y="395507"/>
                </a:lnTo>
                <a:lnTo>
                  <a:pt x="5698" y="394224"/>
                </a:lnTo>
                <a:lnTo>
                  <a:pt x="8162" y="391657"/>
                </a:lnTo>
                <a:lnTo>
                  <a:pt x="10729" y="389192"/>
                </a:lnTo>
                <a:lnTo>
                  <a:pt x="12937" y="386266"/>
                </a:lnTo>
                <a:lnTo>
                  <a:pt x="14785" y="382878"/>
                </a:lnTo>
                <a:lnTo>
                  <a:pt x="16736" y="379592"/>
                </a:lnTo>
                <a:lnTo>
                  <a:pt x="18122" y="375947"/>
                </a:lnTo>
                <a:lnTo>
                  <a:pt x="18943" y="371943"/>
                </a:lnTo>
                <a:lnTo>
                  <a:pt x="19765" y="367939"/>
                </a:lnTo>
                <a:lnTo>
                  <a:pt x="20175" y="364242"/>
                </a:lnTo>
                <a:lnTo>
                  <a:pt x="20175" y="360854"/>
                </a:lnTo>
                <a:lnTo>
                  <a:pt x="20175" y="41583"/>
                </a:lnTo>
                <a:lnTo>
                  <a:pt x="20175" y="37784"/>
                </a:lnTo>
                <a:lnTo>
                  <a:pt x="20073" y="34139"/>
                </a:lnTo>
                <a:lnTo>
                  <a:pt x="19867" y="30648"/>
                </a:lnTo>
                <a:lnTo>
                  <a:pt x="19662" y="27054"/>
                </a:lnTo>
                <a:lnTo>
                  <a:pt x="18943" y="23923"/>
                </a:lnTo>
                <a:lnTo>
                  <a:pt x="17711" y="21253"/>
                </a:lnTo>
                <a:lnTo>
                  <a:pt x="16479" y="18481"/>
                </a:lnTo>
                <a:lnTo>
                  <a:pt x="14477" y="16171"/>
                </a:lnTo>
                <a:lnTo>
                  <a:pt x="11705" y="14323"/>
                </a:lnTo>
                <a:lnTo>
                  <a:pt x="9035" y="12372"/>
                </a:lnTo>
                <a:lnTo>
                  <a:pt x="5133" y="11191"/>
                </a:lnTo>
                <a:lnTo>
                  <a:pt x="0" y="10780"/>
                </a:lnTo>
                <a:lnTo>
                  <a:pt x="0" y="4466"/>
                </a:lnTo>
                <a:lnTo>
                  <a:pt x="61913" y="4466"/>
                </a:lnTo>
                <a:lnTo>
                  <a:pt x="61913" y="32188"/>
                </a:lnTo>
                <a:lnTo>
                  <a:pt x="68555" y="25055"/>
                </a:lnTo>
                <a:lnTo>
                  <a:pt x="101754" y="4851"/>
                </a:lnTo>
                <a:lnTo>
                  <a:pt x="122469" y="539"/>
                </a:lnTo>
                <a:lnTo>
                  <a:pt x="133838" y="0"/>
                </a:lnTo>
                <a:close/>
              </a:path>
              <a:path w="267969" h="401954">
                <a:moveTo>
                  <a:pt x="139536" y="252274"/>
                </a:moveTo>
                <a:lnTo>
                  <a:pt x="177885" y="242263"/>
                </a:lnTo>
                <a:lnTo>
                  <a:pt x="210026" y="209853"/>
                </a:lnTo>
                <a:lnTo>
                  <a:pt x="224667" y="164871"/>
                </a:lnTo>
                <a:lnTo>
                  <a:pt x="225938" y="145080"/>
                </a:lnTo>
                <a:lnTo>
                  <a:pt x="225543" y="133799"/>
                </a:lnTo>
                <a:lnTo>
                  <a:pt x="216110" y="89636"/>
                </a:lnTo>
                <a:lnTo>
                  <a:pt x="194952" y="52682"/>
                </a:lnTo>
                <a:lnTo>
                  <a:pt x="162956" y="27645"/>
                </a:lnTo>
                <a:lnTo>
                  <a:pt x="132605" y="21407"/>
                </a:lnTo>
                <a:lnTo>
                  <a:pt x="126002" y="21725"/>
                </a:lnTo>
                <a:lnTo>
                  <a:pt x="88750" y="36626"/>
                </a:lnTo>
                <a:lnTo>
                  <a:pt x="65292" y="70095"/>
                </a:lnTo>
                <a:lnTo>
                  <a:pt x="61913" y="92100"/>
                </a:lnTo>
                <a:lnTo>
                  <a:pt x="61913" y="174805"/>
                </a:lnTo>
                <a:lnTo>
                  <a:pt x="72559" y="212924"/>
                </a:lnTo>
                <a:lnTo>
                  <a:pt x="104902" y="243592"/>
                </a:lnTo>
                <a:lnTo>
                  <a:pt x="139536" y="25227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3" name="object 403"/>
          <p:cNvGrpSpPr/>
          <p:nvPr/>
        </p:nvGrpSpPr>
        <p:grpSpPr>
          <a:xfrm>
            <a:off x="2636832" y="6294288"/>
            <a:ext cx="107314" cy="387350"/>
            <a:chOff x="2636832" y="6294288"/>
            <a:chExt cx="107314" cy="387350"/>
          </a:xfrm>
        </p:grpSpPr>
        <p:sp>
          <p:nvSpPr>
            <p:cNvPr id="404" name="object 404"/>
            <p:cNvSpPr/>
            <p:nvPr/>
          </p:nvSpPr>
          <p:spPr>
            <a:xfrm>
              <a:off x="2648662" y="6396986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19" h="273050">
                  <a:moveTo>
                    <a:pt x="1386" y="272450"/>
                  </a:moveTo>
                  <a:lnTo>
                    <a:pt x="1386" y="266136"/>
                  </a:lnTo>
                  <a:lnTo>
                    <a:pt x="4671" y="266136"/>
                  </a:lnTo>
                  <a:lnTo>
                    <a:pt x="7597" y="264903"/>
                  </a:lnTo>
                  <a:lnTo>
                    <a:pt x="20175" y="242571"/>
                  </a:lnTo>
                  <a:lnTo>
                    <a:pt x="21099" y="238567"/>
                  </a:lnTo>
                  <a:lnTo>
                    <a:pt x="21562" y="234871"/>
                  </a:lnTo>
                  <a:lnTo>
                    <a:pt x="21562" y="231482"/>
                  </a:lnTo>
                  <a:lnTo>
                    <a:pt x="21562" y="56677"/>
                  </a:lnTo>
                  <a:lnTo>
                    <a:pt x="21562" y="49592"/>
                  </a:lnTo>
                  <a:lnTo>
                    <a:pt x="20483" y="42815"/>
                  </a:lnTo>
                  <a:lnTo>
                    <a:pt x="18327" y="36347"/>
                  </a:lnTo>
                  <a:lnTo>
                    <a:pt x="16274" y="29776"/>
                  </a:lnTo>
                  <a:lnTo>
                    <a:pt x="10164" y="26233"/>
                  </a:lnTo>
                  <a:lnTo>
                    <a:pt x="0" y="25720"/>
                  </a:lnTo>
                  <a:lnTo>
                    <a:pt x="0" y="20175"/>
                  </a:lnTo>
                  <a:lnTo>
                    <a:pt x="63145" y="0"/>
                  </a:lnTo>
                  <a:lnTo>
                    <a:pt x="63145" y="231482"/>
                  </a:lnTo>
                  <a:lnTo>
                    <a:pt x="63145" y="234871"/>
                  </a:lnTo>
                  <a:lnTo>
                    <a:pt x="79933" y="266136"/>
                  </a:lnTo>
                  <a:lnTo>
                    <a:pt x="83321" y="266136"/>
                  </a:lnTo>
                  <a:lnTo>
                    <a:pt x="83321" y="272450"/>
                  </a:lnTo>
                  <a:lnTo>
                    <a:pt x="1386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5" name="object 40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1299" y="6294288"/>
              <a:ext cx="83571" cy="82955"/>
            </a:xfrm>
            <a:prstGeom prst="rect">
              <a:avLst/>
            </a:prstGeom>
          </p:spPr>
        </p:pic>
      </p:grpSp>
      <p:grpSp>
        <p:nvGrpSpPr>
          <p:cNvPr id="406" name="object 406"/>
          <p:cNvGrpSpPr/>
          <p:nvPr/>
        </p:nvGrpSpPr>
        <p:grpSpPr>
          <a:xfrm>
            <a:off x="2798445" y="6280427"/>
            <a:ext cx="834390" cy="405765"/>
            <a:chOff x="2798445" y="6280427"/>
            <a:chExt cx="834390" cy="405765"/>
          </a:xfrm>
        </p:grpSpPr>
        <p:sp>
          <p:nvSpPr>
            <p:cNvPr id="407" name="object 407"/>
            <p:cNvSpPr/>
            <p:nvPr/>
          </p:nvSpPr>
          <p:spPr>
            <a:xfrm>
              <a:off x="2810275" y="64000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80" h="274320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6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7" y="240415"/>
                  </a:lnTo>
                  <a:lnTo>
                    <a:pt x="246833" y="241236"/>
                  </a:lnTo>
                  <a:lnTo>
                    <a:pt x="243650" y="242879"/>
                  </a:lnTo>
                  <a:lnTo>
                    <a:pt x="240569" y="244522"/>
                  </a:lnTo>
                  <a:lnTo>
                    <a:pt x="236924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8" y="269071"/>
                  </a:lnTo>
                  <a:lnTo>
                    <a:pt x="141846" y="273836"/>
                  </a:lnTo>
                  <a:lnTo>
                    <a:pt x="127850" y="273326"/>
                  </a:lnTo>
                  <a:lnTo>
                    <a:pt x="87941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2" y="74841"/>
                  </a:lnTo>
                  <a:lnTo>
                    <a:pt x="40380" y="34104"/>
                  </a:lnTo>
                  <a:lnTo>
                    <a:pt x="73156" y="12012"/>
                  </a:lnTo>
                  <a:lnTo>
                    <a:pt x="116675" y="750"/>
                  </a:lnTo>
                  <a:lnTo>
                    <a:pt x="133684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39"/>
                  </a:lnTo>
                  <a:lnTo>
                    <a:pt x="258589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8" name="object 40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838180" y="6409028"/>
              <a:ext cx="203394" cy="122074"/>
            </a:xfrm>
            <a:prstGeom prst="rect">
              <a:avLst/>
            </a:prstGeom>
          </p:spPr>
        </p:pic>
        <p:sp>
          <p:nvSpPr>
            <p:cNvPr id="409" name="object 409"/>
            <p:cNvSpPr/>
            <p:nvPr/>
          </p:nvSpPr>
          <p:spPr>
            <a:xfrm>
              <a:off x="3136266" y="6292257"/>
              <a:ext cx="484505" cy="377190"/>
            </a:xfrm>
            <a:custGeom>
              <a:avLst/>
              <a:gdLst/>
              <a:ahLst/>
              <a:cxnLst/>
              <a:rect l="l" t="t" r="r" b="b"/>
              <a:pathLst>
                <a:path w="484504" h="377190">
                  <a:moveTo>
                    <a:pt x="254276" y="336212"/>
                  </a:moveTo>
                  <a:lnTo>
                    <a:pt x="254276" y="339600"/>
                  </a:lnTo>
                  <a:lnTo>
                    <a:pt x="254687" y="343296"/>
                  </a:lnTo>
                  <a:lnTo>
                    <a:pt x="271064" y="370865"/>
                  </a:lnTo>
                  <a:lnTo>
                    <a:pt x="274452" y="370865"/>
                  </a:lnTo>
                  <a:lnTo>
                    <a:pt x="274452" y="377179"/>
                  </a:lnTo>
                  <a:lnTo>
                    <a:pt x="193133" y="377179"/>
                  </a:lnTo>
                  <a:lnTo>
                    <a:pt x="193133" y="370865"/>
                  </a:lnTo>
                  <a:lnTo>
                    <a:pt x="196008" y="370865"/>
                  </a:lnTo>
                  <a:lnTo>
                    <a:pt x="198677" y="369633"/>
                  </a:lnTo>
                  <a:lnTo>
                    <a:pt x="201142" y="367168"/>
                  </a:lnTo>
                  <a:lnTo>
                    <a:pt x="203709" y="364601"/>
                  </a:lnTo>
                  <a:lnTo>
                    <a:pt x="205916" y="361624"/>
                  </a:lnTo>
                  <a:lnTo>
                    <a:pt x="207764" y="358236"/>
                  </a:lnTo>
                  <a:lnTo>
                    <a:pt x="209715" y="354847"/>
                  </a:lnTo>
                  <a:lnTo>
                    <a:pt x="211101" y="351203"/>
                  </a:lnTo>
                  <a:lnTo>
                    <a:pt x="211923" y="347301"/>
                  </a:lnTo>
                  <a:lnTo>
                    <a:pt x="212847" y="343296"/>
                  </a:lnTo>
                  <a:lnTo>
                    <a:pt x="213309" y="339600"/>
                  </a:lnTo>
                  <a:lnTo>
                    <a:pt x="213309" y="336212"/>
                  </a:lnTo>
                  <a:lnTo>
                    <a:pt x="213309" y="218853"/>
                  </a:lnTo>
                  <a:lnTo>
                    <a:pt x="212914" y="207822"/>
                  </a:lnTo>
                  <a:lnTo>
                    <a:pt x="199563" y="163485"/>
                  </a:lnTo>
                  <a:lnTo>
                    <a:pt x="165564" y="133992"/>
                  </a:lnTo>
                  <a:lnTo>
                    <a:pt x="138150" y="128601"/>
                  </a:lnTo>
                  <a:lnTo>
                    <a:pt x="131239" y="128957"/>
                  </a:lnTo>
                  <a:lnTo>
                    <a:pt x="92138" y="144840"/>
                  </a:lnTo>
                  <a:lnTo>
                    <a:pt x="66870" y="176798"/>
                  </a:lnTo>
                  <a:lnTo>
                    <a:pt x="63145" y="196059"/>
                  </a:lnTo>
                  <a:lnTo>
                    <a:pt x="63145" y="336212"/>
                  </a:lnTo>
                  <a:lnTo>
                    <a:pt x="63145" y="339600"/>
                  </a:lnTo>
                  <a:lnTo>
                    <a:pt x="79933" y="370865"/>
                  </a:lnTo>
                  <a:lnTo>
                    <a:pt x="83321" y="370865"/>
                  </a:lnTo>
                  <a:lnTo>
                    <a:pt x="83321" y="377179"/>
                  </a:lnTo>
                  <a:lnTo>
                    <a:pt x="1232" y="377179"/>
                  </a:lnTo>
                  <a:lnTo>
                    <a:pt x="1232" y="370865"/>
                  </a:lnTo>
                  <a:lnTo>
                    <a:pt x="4209" y="370865"/>
                  </a:lnTo>
                  <a:lnTo>
                    <a:pt x="6930" y="369633"/>
                  </a:lnTo>
                  <a:lnTo>
                    <a:pt x="9394" y="367168"/>
                  </a:lnTo>
                  <a:lnTo>
                    <a:pt x="11961" y="364601"/>
                  </a:lnTo>
                  <a:lnTo>
                    <a:pt x="14169" y="361624"/>
                  </a:lnTo>
                  <a:lnTo>
                    <a:pt x="16017" y="358236"/>
                  </a:lnTo>
                  <a:lnTo>
                    <a:pt x="17968" y="354847"/>
                  </a:lnTo>
                  <a:lnTo>
                    <a:pt x="19354" y="351203"/>
                  </a:lnTo>
                  <a:lnTo>
                    <a:pt x="20175" y="347301"/>
                  </a:lnTo>
                  <a:lnTo>
                    <a:pt x="20997" y="343296"/>
                  </a:lnTo>
                  <a:lnTo>
                    <a:pt x="21408" y="339600"/>
                  </a:lnTo>
                  <a:lnTo>
                    <a:pt x="21408" y="336212"/>
                  </a:lnTo>
                  <a:lnTo>
                    <a:pt x="21408" y="162022"/>
                  </a:lnTo>
                  <a:lnTo>
                    <a:pt x="21408" y="154937"/>
                  </a:lnTo>
                  <a:lnTo>
                    <a:pt x="20381" y="148161"/>
                  </a:lnTo>
                  <a:lnTo>
                    <a:pt x="18327" y="141692"/>
                  </a:lnTo>
                  <a:lnTo>
                    <a:pt x="16274" y="135121"/>
                  </a:lnTo>
                  <a:lnTo>
                    <a:pt x="10164" y="131630"/>
                  </a:lnTo>
                  <a:lnTo>
                    <a:pt x="0" y="131219"/>
                  </a:lnTo>
                  <a:lnTo>
                    <a:pt x="0" y="125521"/>
                  </a:lnTo>
                  <a:lnTo>
                    <a:pt x="63145" y="105345"/>
                  </a:lnTo>
                  <a:lnTo>
                    <a:pt x="63145" y="139998"/>
                  </a:lnTo>
                  <a:lnTo>
                    <a:pt x="66020" y="136610"/>
                  </a:lnTo>
                  <a:lnTo>
                    <a:pt x="91176" y="117666"/>
                  </a:lnTo>
                  <a:lnTo>
                    <a:pt x="97747" y="114073"/>
                  </a:lnTo>
                  <a:lnTo>
                    <a:pt x="135974" y="105566"/>
                  </a:lnTo>
                  <a:lnTo>
                    <a:pt x="144464" y="105345"/>
                  </a:lnTo>
                  <a:lnTo>
                    <a:pt x="158769" y="105980"/>
                  </a:lnTo>
                  <a:lnTo>
                    <a:pt x="204905" y="120900"/>
                  </a:lnTo>
                  <a:lnTo>
                    <a:pt x="235188" y="149903"/>
                  </a:lnTo>
                  <a:lnTo>
                    <a:pt x="250898" y="186462"/>
                  </a:lnTo>
                  <a:lnTo>
                    <a:pt x="254276" y="214387"/>
                  </a:lnTo>
                  <a:lnTo>
                    <a:pt x="254276" y="336212"/>
                  </a:lnTo>
                  <a:close/>
                </a:path>
                <a:path w="484504" h="377190">
                  <a:moveTo>
                    <a:pt x="413853" y="133684"/>
                  </a:moveTo>
                  <a:lnTo>
                    <a:pt x="413853" y="285695"/>
                  </a:lnTo>
                  <a:lnTo>
                    <a:pt x="413892" y="293733"/>
                  </a:lnTo>
                  <a:lnTo>
                    <a:pt x="417549" y="337444"/>
                  </a:lnTo>
                  <a:lnTo>
                    <a:pt x="433156" y="355771"/>
                  </a:lnTo>
                  <a:lnTo>
                    <a:pt x="439111" y="355771"/>
                  </a:lnTo>
                  <a:lnTo>
                    <a:pt x="473495" y="329242"/>
                  </a:lnTo>
                  <a:lnTo>
                    <a:pt x="478847" y="312802"/>
                  </a:lnTo>
                  <a:lnTo>
                    <a:pt x="484391" y="312802"/>
                  </a:lnTo>
                  <a:lnTo>
                    <a:pt x="484391" y="358852"/>
                  </a:lnTo>
                  <a:lnTo>
                    <a:pt x="480695" y="358852"/>
                  </a:lnTo>
                  <a:lnTo>
                    <a:pt x="477564" y="360135"/>
                  </a:lnTo>
                  <a:lnTo>
                    <a:pt x="441932" y="376862"/>
                  </a:lnTo>
                  <a:lnTo>
                    <a:pt x="433413" y="377179"/>
                  </a:lnTo>
                  <a:lnTo>
                    <a:pt x="422651" y="376631"/>
                  </a:lnTo>
                  <a:lnTo>
                    <a:pt x="387093" y="358082"/>
                  </a:lnTo>
                  <a:lnTo>
                    <a:pt x="373858" y="321542"/>
                  </a:lnTo>
                  <a:lnTo>
                    <a:pt x="372115" y="276916"/>
                  </a:lnTo>
                  <a:lnTo>
                    <a:pt x="372115" y="133684"/>
                  </a:lnTo>
                  <a:lnTo>
                    <a:pt x="336846" y="133684"/>
                  </a:lnTo>
                  <a:lnTo>
                    <a:pt x="336846" y="112276"/>
                  </a:lnTo>
                  <a:lnTo>
                    <a:pt x="372115" y="112276"/>
                  </a:lnTo>
                  <a:lnTo>
                    <a:pt x="372115" y="56061"/>
                  </a:lnTo>
                  <a:lnTo>
                    <a:pt x="372115" y="48976"/>
                  </a:lnTo>
                  <a:lnTo>
                    <a:pt x="371191" y="42405"/>
                  </a:lnTo>
                  <a:lnTo>
                    <a:pt x="369343" y="36347"/>
                  </a:lnTo>
                  <a:lnTo>
                    <a:pt x="367495" y="30186"/>
                  </a:lnTo>
                  <a:lnTo>
                    <a:pt x="361283" y="26900"/>
                  </a:lnTo>
                  <a:lnTo>
                    <a:pt x="350707" y="26490"/>
                  </a:lnTo>
                  <a:lnTo>
                    <a:pt x="350707" y="20175"/>
                  </a:lnTo>
                  <a:lnTo>
                    <a:pt x="413853" y="0"/>
                  </a:lnTo>
                  <a:lnTo>
                    <a:pt x="413853" y="112276"/>
                  </a:lnTo>
                  <a:lnTo>
                    <a:pt x="484391" y="112276"/>
                  </a:lnTo>
                  <a:lnTo>
                    <a:pt x="484391" y="133684"/>
                  </a:lnTo>
                  <a:lnTo>
                    <a:pt x="413853" y="133684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0" name="object 410"/>
          <p:cNvSpPr/>
          <p:nvPr/>
        </p:nvSpPr>
        <p:spPr>
          <a:xfrm>
            <a:off x="3848410" y="6292257"/>
            <a:ext cx="484505" cy="382270"/>
          </a:xfrm>
          <a:custGeom>
            <a:avLst/>
            <a:gdLst/>
            <a:ahLst/>
            <a:cxnLst/>
            <a:rect l="l" t="t" r="r" b="b"/>
            <a:pathLst>
              <a:path w="484504" h="382270">
                <a:moveTo>
                  <a:pt x="77006" y="133684"/>
                </a:moveTo>
                <a:lnTo>
                  <a:pt x="77006" y="285695"/>
                </a:lnTo>
                <a:lnTo>
                  <a:pt x="77045" y="293733"/>
                </a:lnTo>
                <a:lnTo>
                  <a:pt x="80703" y="337444"/>
                </a:lnTo>
                <a:lnTo>
                  <a:pt x="96310" y="355771"/>
                </a:lnTo>
                <a:lnTo>
                  <a:pt x="102265" y="355771"/>
                </a:lnTo>
                <a:lnTo>
                  <a:pt x="136648" y="329242"/>
                </a:lnTo>
                <a:lnTo>
                  <a:pt x="142000" y="312802"/>
                </a:lnTo>
                <a:lnTo>
                  <a:pt x="147545" y="312802"/>
                </a:lnTo>
                <a:lnTo>
                  <a:pt x="147545" y="358852"/>
                </a:lnTo>
                <a:lnTo>
                  <a:pt x="143849" y="358852"/>
                </a:lnTo>
                <a:lnTo>
                  <a:pt x="140717" y="360135"/>
                </a:lnTo>
                <a:lnTo>
                  <a:pt x="105085" y="376862"/>
                </a:lnTo>
                <a:lnTo>
                  <a:pt x="96566" y="377179"/>
                </a:lnTo>
                <a:lnTo>
                  <a:pt x="85805" y="376631"/>
                </a:lnTo>
                <a:lnTo>
                  <a:pt x="50247" y="358082"/>
                </a:lnTo>
                <a:lnTo>
                  <a:pt x="37011" y="321542"/>
                </a:lnTo>
                <a:lnTo>
                  <a:pt x="35269" y="276916"/>
                </a:lnTo>
                <a:lnTo>
                  <a:pt x="35269" y="133684"/>
                </a:lnTo>
                <a:lnTo>
                  <a:pt x="0" y="133684"/>
                </a:lnTo>
                <a:lnTo>
                  <a:pt x="0" y="112276"/>
                </a:lnTo>
                <a:lnTo>
                  <a:pt x="35269" y="112276"/>
                </a:lnTo>
                <a:lnTo>
                  <a:pt x="35269" y="56061"/>
                </a:lnTo>
                <a:lnTo>
                  <a:pt x="35269" y="48976"/>
                </a:lnTo>
                <a:lnTo>
                  <a:pt x="34345" y="42405"/>
                </a:lnTo>
                <a:lnTo>
                  <a:pt x="32496" y="36347"/>
                </a:lnTo>
                <a:lnTo>
                  <a:pt x="30648" y="30186"/>
                </a:lnTo>
                <a:lnTo>
                  <a:pt x="24436" y="26900"/>
                </a:lnTo>
                <a:lnTo>
                  <a:pt x="13861" y="26490"/>
                </a:lnTo>
                <a:lnTo>
                  <a:pt x="13861" y="20175"/>
                </a:lnTo>
                <a:lnTo>
                  <a:pt x="77006" y="0"/>
                </a:lnTo>
                <a:lnTo>
                  <a:pt x="77006" y="112276"/>
                </a:lnTo>
                <a:lnTo>
                  <a:pt x="147545" y="112276"/>
                </a:lnTo>
                <a:lnTo>
                  <a:pt x="147545" y="133684"/>
                </a:lnTo>
                <a:lnTo>
                  <a:pt x="77006" y="133684"/>
                </a:lnTo>
                <a:close/>
              </a:path>
              <a:path w="484504" h="382270">
                <a:moveTo>
                  <a:pt x="343077" y="381646"/>
                </a:moveTo>
                <a:lnTo>
                  <a:pt x="299415" y="375841"/>
                </a:lnTo>
                <a:lnTo>
                  <a:pt x="262952" y="358967"/>
                </a:lnTo>
                <a:lnTo>
                  <a:pt x="227259" y="323198"/>
                </a:lnTo>
                <a:lnTo>
                  <a:pt x="211155" y="287726"/>
                </a:lnTo>
                <a:lnTo>
                  <a:pt x="205697" y="246576"/>
                </a:lnTo>
                <a:lnTo>
                  <a:pt x="206361" y="231444"/>
                </a:lnTo>
                <a:lnTo>
                  <a:pt x="216324" y="190206"/>
                </a:lnTo>
                <a:lnTo>
                  <a:pt x="237087" y="155929"/>
                </a:lnTo>
                <a:lnTo>
                  <a:pt x="266687" y="130064"/>
                </a:lnTo>
                <a:lnTo>
                  <a:pt x="303929" y="113527"/>
                </a:lnTo>
                <a:lnTo>
                  <a:pt x="346928" y="107809"/>
                </a:lnTo>
                <a:lnTo>
                  <a:pt x="361771" y="108425"/>
                </a:lnTo>
                <a:lnTo>
                  <a:pt x="402373" y="117666"/>
                </a:lnTo>
                <a:lnTo>
                  <a:pt x="436362" y="136725"/>
                </a:lnTo>
                <a:lnTo>
                  <a:pt x="468772" y="175229"/>
                </a:lnTo>
                <a:lnTo>
                  <a:pt x="481921" y="212461"/>
                </a:lnTo>
                <a:lnTo>
                  <a:pt x="484462" y="240261"/>
                </a:lnTo>
                <a:lnTo>
                  <a:pt x="483885" y="253718"/>
                </a:lnTo>
                <a:lnTo>
                  <a:pt x="475221" y="292934"/>
                </a:lnTo>
                <a:lnTo>
                  <a:pt x="456566" y="327905"/>
                </a:lnTo>
                <a:lnTo>
                  <a:pt x="428170" y="355733"/>
                </a:lnTo>
                <a:lnTo>
                  <a:pt x="390437" y="374888"/>
                </a:lnTo>
                <a:lnTo>
                  <a:pt x="343077" y="381646"/>
                </a:lnTo>
                <a:close/>
              </a:path>
              <a:path w="484504" h="382270">
                <a:moveTo>
                  <a:pt x="339381" y="128601"/>
                </a:moveTo>
                <a:lnTo>
                  <a:pt x="299184" y="139690"/>
                </a:lnTo>
                <a:lnTo>
                  <a:pt x="270229" y="164948"/>
                </a:lnTo>
                <a:lnTo>
                  <a:pt x="252671" y="199909"/>
                </a:lnTo>
                <a:lnTo>
                  <a:pt x="246665" y="239645"/>
                </a:lnTo>
                <a:lnTo>
                  <a:pt x="247117" y="251244"/>
                </a:lnTo>
                <a:lnTo>
                  <a:pt x="257917" y="295340"/>
                </a:lnTo>
                <a:lnTo>
                  <a:pt x="281809" y="331630"/>
                </a:lnTo>
                <a:lnTo>
                  <a:pt x="316933" y="355136"/>
                </a:lnTo>
                <a:lnTo>
                  <a:pt x="349392" y="360854"/>
                </a:lnTo>
                <a:lnTo>
                  <a:pt x="360750" y="360219"/>
                </a:lnTo>
                <a:lnTo>
                  <a:pt x="399302" y="345241"/>
                </a:lnTo>
                <a:lnTo>
                  <a:pt x="426331" y="316238"/>
                </a:lnTo>
                <a:lnTo>
                  <a:pt x="441348" y="278158"/>
                </a:lnTo>
                <a:lnTo>
                  <a:pt x="444726" y="247808"/>
                </a:lnTo>
                <a:lnTo>
                  <a:pt x="444332" y="237393"/>
                </a:lnTo>
                <a:lnTo>
                  <a:pt x="434822" y="195597"/>
                </a:lnTo>
                <a:lnTo>
                  <a:pt x="411816" y="159134"/>
                </a:lnTo>
                <a:lnTo>
                  <a:pt x="375391" y="134665"/>
                </a:lnTo>
                <a:lnTo>
                  <a:pt x="339381" y="12860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1" name="object 411"/>
          <p:cNvGrpSpPr/>
          <p:nvPr/>
        </p:nvGrpSpPr>
        <p:grpSpPr>
          <a:xfrm>
            <a:off x="4573234" y="6388237"/>
            <a:ext cx="927735" cy="429259"/>
            <a:chOff x="4573234" y="6388237"/>
            <a:chExt cx="927735" cy="429259"/>
          </a:xfrm>
        </p:grpSpPr>
        <p:sp>
          <p:nvSpPr>
            <p:cNvPr id="412" name="object 412"/>
            <p:cNvSpPr/>
            <p:nvPr/>
          </p:nvSpPr>
          <p:spPr>
            <a:xfrm>
              <a:off x="4585063" y="6400067"/>
              <a:ext cx="568325" cy="401955"/>
            </a:xfrm>
            <a:custGeom>
              <a:avLst/>
              <a:gdLst/>
              <a:ahLst/>
              <a:cxnLst/>
              <a:rect l="l" t="t" r="r" b="b"/>
              <a:pathLst>
                <a:path w="568325" h="401954">
                  <a:moveTo>
                    <a:pt x="133838" y="0"/>
                  </a:moveTo>
                  <a:lnTo>
                    <a:pt x="179782" y="6584"/>
                  </a:lnTo>
                  <a:lnTo>
                    <a:pt x="215696" y="25219"/>
                  </a:lnTo>
                  <a:lnTo>
                    <a:pt x="249040" y="62606"/>
                  </a:lnTo>
                  <a:lnTo>
                    <a:pt x="262930" y="98183"/>
                  </a:lnTo>
                  <a:lnTo>
                    <a:pt x="267522" y="136302"/>
                  </a:lnTo>
                  <a:lnTo>
                    <a:pt x="267031" y="148892"/>
                  </a:lnTo>
                  <a:lnTo>
                    <a:pt x="255220" y="198138"/>
                  </a:lnTo>
                  <a:lnTo>
                    <a:pt x="227131" y="239558"/>
                  </a:lnTo>
                  <a:lnTo>
                    <a:pt x="195597" y="261823"/>
                  </a:lnTo>
                  <a:lnTo>
                    <a:pt x="154764" y="273085"/>
                  </a:lnTo>
                  <a:lnTo>
                    <a:pt x="138920" y="273836"/>
                  </a:lnTo>
                  <a:lnTo>
                    <a:pt x="129073" y="273191"/>
                  </a:lnTo>
                  <a:lnTo>
                    <a:pt x="88740" y="257944"/>
                  </a:lnTo>
                  <a:lnTo>
                    <a:pt x="61913" y="237181"/>
                  </a:lnTo>
                  <a:lnTo>
                    <a:pt x="61913" y="360854"/>
                  </a:lnTo>
                  <a:lnTo>
                    <a:pt x="61913" y="364242"/>
                  </a:lnTo>
                  <a:lnTo>
                    <a:pt x="62324" y="367939"/>
                  </a:lnTo>
                  <a:lnTo>
                    <a:pt x="78701" y="395507"/>
                  </a:lnTo>
                  <a:lnTo>
                    <a:pt x="82089" y="395507"/>
                  </a:lnTo>
                  <a:lnTo>
                    <a:pt x="82089" y="401821"/>
                  </a:lnTo>
                  <a:lnTo>
                    <a:pt x="0" y="401821"/>
                  </a:lnTo>
                  <a:lnTo>
                    <a:pt x="0" y="395507"/>
                  </a:lnTo>
                  <a:lnTo>
                    <a:pt x="2977" y="395507"/>
                  </a:lnTo>
                  <a:lnTo>
                    <a:pt x="5698" y="394224"/>
                  </a:lnTo>
                  <a:lnTo>
                    <a:pt x="8162" y="391657"/>
                  </a:lnTo>
                  <a:lnTo>
                    <a:pt x="10729" y="389192"/>
                  </a:lnTo>
                  <a:lnTo>
                    <a:pt x="12937" y="386266"/>
                  </a:lnTo>
                  <a:lnTo>
                    <a:pt x="14785" y="382878"/>
                  </a:lnTo>
                  <a:lnTo>
                    <a:pt x="16736" y="379592"/>
                  </a:lnTo>
                  <a:lnTo>
                    <a:pt x="18122" y="375947"/>
                  </a:lnTo>
                  <a:lnTo>
                    <a:pt x="18943" y="371943"/>
                  </a:lnTo>
                  <a:lnTo>
                    <a:pt x="19765" y="367939"/>
                  </a:lnTo>
                  <a:lnTo>
                    <a:pt x="20175" y="364242"/>
                  </a:lnTo>
                  <a:lnTo>
                    <a:pt x="20175" y="360854"/>
                  </a:lnTo>
                  <a:lnTo>
                    <a:pt x="20175" y="41583"/>
                  </a:lnTo>
                  <a:lnTo>
                    <a:pt x="20175" y="37784"/>
                  </a:lnTo>
                  <a:lnTo>
                    <a:pt x="20073" y="34139"/>
                  </a:lnTo>
                  <a:lnTo>
                    <a:pt x="19867" y="30648"/>
                  </a:lnTo>
                  <a:lnTo>
                    <a:pt x="19662" y="27054"/>
                  </a:lnTo>
                  <a:lnTo>
                    <a:pt x="18943" y="23923"/>
                  </a:lnTo>
                  <a:lnTo>
                    <a:pt x="17711" y="21253"/>
                  </a:lnTo>
                  <a:lnTo>
                    <a:pt x="16479" y="18481"/>
                  </a:lnTo>
                  <a:lnTo>
                    <a:pt x="14477" y="16171"/>
                  </a:lnTo>
                  <a:lnTo>
                    <a:pt x="11705" y="14323"/>
                  </a:lnTo>
                  <a:lnTo>
                    <a:pt x="9035" y="12372"/>
                  </a:lnTo>
                  <a:lnTo>
                    <a:pt x="5133" y="11191"/>
                  </a:lnTo>
                  <a:lnTo>
                    <a:pt x="0" y="10780"/>
                  </a:lnTo>
                  <a:lnTo>
                    <a:pt x="0" y="4466"/>
                  </a:lnTo>
                  <a:lnTo>
                    <a:pt x="61913" y="4466"/>
                  </a:lnTo>
                  <a:lnTo>
                    <a:pt x="61913" y="32188"/>
                  </a:lnTo>
                  <a:lnTo>
                    <a:pt x="68555" y="25055"/>
                  </a:lnTo>
                  <a:lnTo>
                    <a:pt x="101754" y="4851"/>
                  </a:lnTo>
                  <a:lnTo>
                    <a:pt x="122469" y="539"/>
                  </a:lnTo>
                  <a:lnTo>
                    <a:pt x="133838" y="0"/>
                  </a:lnTo>
                  <a:close/>
                </a:path>
                <a:path w="568325" h="401954">
                  <a:moveTo>
                    <a:pt x="139536" y="252274"/>
                  </a:moveTo>
                  <a:lnTo>
                    <a:pt x="177885" y="242263"/>
                  </a:lnTo>
                  <a:lnTo>
                    <a:pt x="210026" y="209853"/>
                  </a:lnTo>
                  <a:lnTo>
                    <a:pt x="224667" y="164871"/>
                  </a:lnTo>
                  <a:lnTo>
                    <a:pt x="225938" y="145080"/>
                  </a:lnTo>
                  <a:lnTo>
                    <a:pt x="225543" y="133799"/>
                  </a:lnTo>
                  <a:lnTo>
                    <a:pt x="216110" y="89636"/>
                  </a:lnTo>
                  <a:lnTo>
                    <a:pt x="194952" y="52682"/>
                  </a:lnTo>
                  <a:lnTo>
                    <a:pt x="162956" y="27645"/>
                  </a:lnTo>
                  <a:lnTo>
                    <a:pt x="132605" y="21407"/>
                  </a:lnTo>
                  <a:lnTo>
                    <a:pt x="126002" y="21725"/>
                  </a:lnTo>
                  <a:lnTo>
                    <a:pt x="88750" y="36626"/>
                  </a:lnTo>
                  <a:lnTo>
                    <a:pt x="65292" y="70095"/>
                  </a:lnTo>
                  <a:lnTo>
                    <a:pt x="61913" y="92100"/>
                  </a:lnTo>
                  <a:lnTo>
                    <a:pt x="61913" y="174805"/>
                  </a:lnTo>
                  <a:lnTo>
                    <a:pt x="72559" y="212924"/>
                  </a:lnTo>
                  <a:lnTo>
                    <a:pt x="104902" y="243592"/>
                  </a:lnTo>
                  <a:lnTo>
                    <a:pt x="139536" y="252274"/>
                  </a:lnTo>
                  <a:close/>
                </a:path>
                <a:path w="568325" h="401954">
                  <a:moveTo>
                    <a:pt x="506628" y="269370"/>
                  </a:moveTo>
                  <a:lnTo>
                    <a:pt x="506628" y="237181"/>
                  </a:lnTo>
                  <a:lnTo>
                    <a:pt x="503394" y="240415"/>
                  </a:lnTo>
                  <a:lnTo>
                    <a:pt x="495241" y="247846"/>
                  </a:lnTo>
                  <a:lnTo>
                    <a:pt x="456419" y="268898"/>
                  </a:lnTo>
                  <a:lnTo>
                    <a:pt x="417608" y="273836"/>
                  </a:lnTo>
                  <a:lnTo>
                    <a:pt x="406981" y="273518"/>
                  </a:lnTo>
                  <a:lnTo>
                    <a:pt x="365397" y="262670"/>
                  </a:lnTo>
                  <a:lnTo>
                    <a:pt x="339061" y="233484"/>
                  </a:lnTo>
                  <a:lnTo>
                    <a:pt x="334286" y="208226"/>
                  </a:lnTo>
                  <a:lnTo>
                    <a:pt x="335018" y="197773"/>
                  </a:lnTo>
                  <a:lnTo>
                    <a:pt x="352489" y="162349"/>
                  </a:lnTo>
                  <a:lnTo>
                    <a:pt x="391406" y="135204"/>
                  </a:lnTo>
                  <a:lnTo>
                    <a:pt x="433625" y="118282"/>
                  </a:lnTo>
                  <a:lnTo>
                    <a:pt x="486645" y="102833"/>
                  </a:lnTo>
                  <a:lnTo>
                    <a:pt x="506628" y="97798"/>
                  </a:lnTo>
                  <a:lnTo>
                    <a:pt x="505473" y="86074"/>
                  </a:lnTo>
                  <a:lnTo>
                    <a:pt x="486876" y="44625"/>
                  </a:lnTo>
                  <a:lnTo>
                    <a:pt x="450413" y="23102"/>
                  </a:lnTo>
                  <a:lnTo>
                    <a:pt x="434036" y="20175"/>
                  </a:lnTo>
                  <a:lnTo>
                    <a:pt x="427773" y="20175"/>
                  </a:lnTo>
                  <a:lnTo>
                    <a:pt x="383622" y="32958"/>
                  </a:lnTo>
                  <a:lnTo>
                    <a:pt x="377565" y="38195"/>
                  </a:lnTo>
                  <a:lnTo>
                    <a:pt x="371506" y="43431"/>
                  </a:lnTo>
                  <a:lnTo>
                    <a:pt x="366373" y="49130"/>
                  </a:lnTo>
                  <a:lnTo>
                    <a:pt x="362163" y="55290"/>
                  </a:lnTo>
                  <a:lnTo>
                    <a:pt x="357953" y="61348"/>
                  </a:lnTo>
                  <a:lnTo>
                    <a:pt x="354565" y="67098"/>
                  </a:lnTo>
                  <a:lnTo>
                    <a:pt x="351998" y="72540"/>
                  </a:lnTo>
                  <a:lnTo>
                    <a:pt x="346300" y="72540"/>
                  </a:lnTo>
                  <a:lnTo>
                    <a:pt x="346300" y="26490"/>
                  </a:lnTo>
                  <a:lnTo>
                    <a:pt x="349688" y="26079"/>
                  </a:lnTo>
                  <a:lnTo>
                    <a:pt x="352820" y="25052"/>
                  </a:lnTo>
                  <a:lnTo>
                    <a:pt x="355694" y="23410"/>
                  </a:lnTo>
                  <a:lnTo>
                    <a:pt x="358672" y="21664"/>
                  </a:lnTo>
                  <a:lnTo>
                    <a:pt x="362266" y="19970"/>
                  </a:lnTo>
                  <a:lnTo>
                    <a:pt x="392350" y="7238"/>
                  </a:lnTo>
                  <a:lnTo>
                    <a:pt x="401408" y="4071"/>
                  </a:lnTo>
                  <a:lnTo>
                    <a:pt x="412102" y="1809"/>
                  </a:lnTo>
                  <a:lnTo>
                    <a:pt x="424433" y="452"/>
                  </a:lnTo>
                  <a:lnTo>
                    <a:pt x="438400" y="0"/>
                  </a:lnTo>
                  <a:lnTo>
                    <a:pt x="454966" y="558"/>
                  </a:lnTo>
                  <a:lnTo>
                    <a:pt x="494615" y="8932"/>
                  </a:lnTo>
                  <a:lnTo>
                    <a:pt x="527728" y="32188"/>
                  </a:lnTo>
                  <a:lnTo>
                    <a:pt x="544814" y="74677"/>
                  </a:lnTo>
                  <a:lnTo>
                    <a:pt x="546980" y="103497"/>
                  </a:lnTo>
                  <a:lnTo>
                    <a:pt x="546980" y="228402"/>
                  </a:lnTo>
                  <a:lnTo>
                    <a:pt x="546980" y="236821"/>
                  </a:lnTo>
                  <a:lnTo>
                    <a:pt x="548879" y="244727"/>
                  </a:lnTo>
                  <a:lnTo>
                    <a:pt x="552678" y="252120"/>
                  </a:lnTo>
                  <a:lnTo>
                    <a:pt x="556477" y="259410"/>
                  </a:lnTo>
                  <a:lnTo>
                    <a:pt x="561508" y="263055"/>
                  </a:lnTo>
                  <a:lnTo>
                    <a:pt x="567772" y="263055"/>
                  </a:lnTo>
                  <a:lnTo>
                    <a:pt x="567772" y="269370"/>
                  </a:lnTo>
                  <a:lnTo>
                    <a:pt x="506628" y="26937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3" name="object 41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48026" y="6507443"/>
              <a:ext cx="155495" cy="154263"/>
            </a:xfrm>
            <a:prstGeom prst="rect">
              <a:avLst/>
            </a:prstGeom>
          </p:spPr>
        </p:pic>
        <p:sp>
          <p:nvSpPr>
            <p:cNvPr id="414" name="object 414"/>
            <p:cNvSpPr/>
            <p:nvPr/>
          </p:nvSpPr>
          <p:spPr>
            <a:xfrm>
              <a:off x="5210894" y="6404533"/>
              <a:ext cx="278765" cy="400685"/>
            </a:xfrm>
            <a:custGeom>
              <a:avLst/>
              <a:gdLst/>
              <a:ahLst/>
              <a:cxnLst/>
              <a:rect l="l" t="t" r="r" b="b"/>
              <a:pathLst>
                <a:path w="278764" h="400684">
                  <a:moveTo>
                    <a:pt x="119206" y="355155"/>
                  </a:moveTo>
                  <a:lnTo>
                    <a:pt x="96720" y="391041"/>
                  </a:lnTo>
                  <a:lnTo>
                    <a:pt x="68690" y="400590"/>
                  </a:lnTo>
                  <a:lnTo>
                    <a:pt x="62427" y="400590"/>
                  </a:lnTo>
                  <a:lnTo>
                    <a:pt x="56831" y="399717"/>
                  </a:lnTo>
                  <a:lnTo>
                    <a:pt x="51902" y="397971"/>
                  </a:lnTo>
                  <a:lnTo>
                    <a:pt x="47077" y="396328"/>
                  </a:lnTo>
                  <a:lnTo>
                    <a:pt x="42867" y="394326"/>
                  </a:lnTo>
                  <a:lnTo>
                    <a:pt x="39273" y="391965"/>
                  </a:lnTo>
                  <a:lnTo>
                    <a:pt x="35782" y="389706"/>
                  </a:lnTo>
                  <a:lnTo>
                    <a:pt x="27106" y="380414"/>
                  </a:lnTo>
                  <a:lnTo>
                    <a:pt x="47898" y="329281"/>
                  </a:lnTo>
                  <a:lnTo>
                    <a:pt x="49951" y="336879"/>
                  </a:lnTo>
                  <a:lnTo>
                    <a:pt x="52056" y="342526"/>
                  </a:lnTo>
                  <a:lnTo>
                    <a:pt x="54212" y="346223"/>
                  </a:lnTo>
                  <a:lnTo>
                    <a:pt x="56266" y="350432"/>
                  </a:lnTo>
                  <a:lnTo>
                    <a:pt x="59192" y="354231"/>
                  </a:lnTo>
                  <a:lnTo>
                    <a:pt x="62991" y="357620"/>
                  </a:lnTo>
                  <a:lnTo>
                    <a:pt x="66790" y="361008"/>
                  </a:lnTo>
                  <a:lnTo>
                    <a:pt x="71411" y="362702"/>
                  </a:lnTo>
                  <a:lnTo>
                    <a:pt x="76853" y="362702"/>
                  </a:lnTo>
                  <a:lnTo>
                    <a:pt x="131835" y="263055"/>
                  </a:lnTo>
                  <a:lnTo>
                    <a:pt x="30186" y="33420"/>
                  </a:lnTo>
                  <a:lnTo>
                    <a:pt x="28133" y="28389"/>
                  </a:lnTo>
                  <a:lnTo>
                    <a:pt x="24642" y="22639"/>
                  </a:lnTo>
                  <a:lnTo>
                    <a:pt x="19713" y="16171"/>
                  </a:lnTo>
                  <a:lnTo>
                    <a:pt x="14888" y="9600"/>
                  </a:lnTo>
                  <a:lnTo>
                    <a:pt x="8316" y="6314"/>
                  </a:lnTo>
                  <a:lnTo>
                    <a:pt x="0" y="6314"/>
                  </a:lnTo>
                  <a:lnTo>
                    <a:pt x="0" y="0"/>
                  </a:lnTo>
                  <a:lnTo>
                    <a:pt x="83167" y="0"/>
                  </a:lnTo>
                  <a:lnTo>
                    <a:pt x="83167" y="6314"/>
                  </a:lnTo>
                  <a:lnTo>
                    <a:pt x="81525" y="6314"/>
                  </a:lnTo>
                  <a:lnTo>
                    <a:pt x="79420" y="7803"/>
                  </a:lnTo>
                  <a:lnTo>
                    <a:pt x="76853" y="10780"/>
                  </a:lnTo>
                  <a:lnTo>
                    <a:pt x="74388" y="13656"/>
                  </a:lnTo>
                  <a:lnTo>
                    <a:pt x="73156" y="17403"/>
                  </a:lnTo>
                  <a:lnTo>
                    <a:pt x="73156" y="22023"/>
                  </a:lnTo>
                  <a:lnTo>
                    <a:pt x="73156" y="25822"/>
                  </a:lnTo>
                  <a:lnTo>
                    <a:pt x="73978" y="29211"/>
                  </a:lnTo>
                  <a:lnTo>
                    <a:pt x="75620" y="32188"/>
                  </a:lnTo>
                  <a:lnTo>
                    <a:pt x="153243" y="210690"/>
                  </a:lnTo>
                  <a:lnTo>
                    <a:pt x="227632" y="28338"/>
                  </a:lnTo>
                  <a:lnTo>
                    <a:pt x="228864" y="25360"/>
                  </a:lnTo>
                  <a:lnTo>
                    <a:pt x="229481" y="22639"/>
                  </a:lnTo>
                  <a:lnTo>
                    <a:pt x="229481" y="20175"/>
                  </a:lnTo>
                  <a:lnTo>
                    <a:pt x="229481" y="15966"/>
                  </a:lnTo>
                  <a:lnTo>
                    <a:pt x="228095" y="12629"/>
                  </a:lnTo>
                  <a:lnTo>
                    <a:pt x="225322" y="10165"/>
                  </a:lnTo>
                  <a:lnTo>
                    <a:pt x="222652" y="7598"/>
                  </a:lnTo>
                  <a:lnTo>
                    <a:pt x="219880" y="6314"/>
                  </a:lnTo>
                  <a:lnTo>
                    <a:pt x="217005" y="6314"/>
                  </a:lnTo>
                  <a:lnTo>
                    <a:pt x="217005" y="0"/>
                  </a:lnTo>
                  <a:lnTo>
                    <a:pt x="278149" y="0"/>
                  </a:lnTo>
                  <a:lnTo>
                    <a:pt x="278149" y="6314"/>
                  </a:lnTo>
                  <a:lnTo>
                    <a:pt x="271372" y="6314"/>
                  </a:lnTo>
                  <a:lnTo>
                    <a:pt x="265571" y="9138"/>
                  </a:lnTo>
                  <a:lnTo>
                    <a:pt x="260745" y="14785"/>
                  </a:lnTo>
                  <a:lnTo>
                    <a:pt x="255919" y="20432"/>
                  </a:lnTo>
                  <a:lnTo>
                    <a:pt x="252018" y="26849"/>
                  </a:lnTo>
                  <a:lnTo>
                    <a:pt x="249040" y="34037"/>
                  </a:lnTo>
                  <a:lnTo>
                    <a:pt x="119206" y="355155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5" name="object 415"/>
          <p:cNvGrpSpPr/>
          <p:nvPr/>
        </p:nvGrpSpPr>
        <p:grpSpPr>
          <a:xfrm>
            <a:off x="5690952" y="6294288"/>
            <a:ext cx="576580" cy="392430"/>
            <a:chOff x="5690952" y="6294288"/>
            <a:chExt cx="576580" cy="392430"/>
          </a:xfrm>
        </p:grpSpPr>
        <p:sp>
          <p:nvSpPr>
            <p:cNvPr id="416" name="object 416"/>
            <p:cNvSpPr/>
            <p:nvPr/>
          </p:nvSpPr>
          <p:spPr>
            <a:xfrm>
              <a:off x="5702782" y="6396986"/>
              <a:ext cx="553085" cy="278130"/>
            </a:xfrm>
            <a:custGeom>
              <a:avLst/>
              <a:gdLst/>
              <a:ahLst/>
              <a:cxnLst/>
              <a:rect l="l" t="t" r="r" b="b"/>
              <a:pathLst>
                <a:path w="553085" h="278129">
                  <a:moveTo>
                    <a:pt x="407520" y="13861"/>
                  </a:moveTo>
                  <a:lnTo>
                    <a:pt x="399922" y="13861"/>
                  </a:lnTo>
                  <a:lnTo>
                    <a:pt x="394121" y="15966"/>
                  </a:lnTo>
                  <a:lnTo>
                    <a:pt x="283847" y="277533"/>
                  </a:lnTo>
                  <a:lnTo>
                    <a:pt x="202528" y="78085"/>
                  </a:lnTo>
                  <a:lnTo>
                    <a:pt x="121825" y="276916"/>
                  </a:lnTo>
                  <a:lnTo>
                    <a:pt x="28338" y="46050"/>
                  </a:lnTo>
                  <a:lnTo>
                    <a:pt x="25463" y="38862"/>
                  </a:lnTo>
                  <a:lnTo>
                    <a:pt x="21819" y="31726"/>
                  </a:lnTo>
                  <a:lnTo>
                    <a:pt x="17403" y="24642"/>
                  </a:lnTo>
                  <a:lnTo>
                    <a:pt x="12988" y="17455"/>
                  </a:lnTo>
                  <a:lnTo>
                    <a:pt x="7187" y="13861"/>
                  </a:lnTo>
                  <a:lnTo>
                    <a:pt x="0" y="13861"/>
                  </a:lnTo>
                  <a:lnTo>
                    <a:pt x="0" y="7546"/>
                  </a:lnTo>
                  <a:lnTo>
                    <a:pt x="86401" y="7546"/>
                  </a:lnTo>
                  <a:lnTo>
                    <a:pt x="86401" y="13861"/>
                  </a:lnTo>
                  <a:lnTo>
                    <a:pt x="83526" y="13861"/>
                  </a:lnTo>
                  <a:lnTo>
                    <a:pt x="79881" y="15247"/>
                  </a:lnTo>
                  <a:lnTo>
                    <a:pt x="75466" y="18019"/>
                  </a:lnTo>
                  <a:lnTo>
                    <a:pt x="71051" y="20689"/>
                  </a:lnTo>
                  <a:lnTo>
                    <a:pt x="68844" y="25155"/>
                  </a:lnTo>
                  <a:lnTo>
                    <a:pt x="68844" y="31418"/>
                  </a:lnTo>
                  <a:lnTo>
                    <a:pt x="68844" y="32342"/>
                  </a:lnTo>
                  <a:lnTo>
                    <a:pt x="69152" y="34191"/>
                  </a:lnTo>
                  <a:lnTo>
                    <a:pt x="133838" y="196675"/>
                  </a:lnTo>
                  <a:lnTo>
                    <a:pt x="213309" y="615"/>
                  </a:lnTo>
                  <a:lnTo>
                    <a:pt x="293396" y="196675"/>
                  </a:lnTo>
                  <a:lnTo>
                    <a:pt x="355771" y="41583"/>
                  </a:lnTo>
                  <a:lnTo>
                    <a:pt x="357928" y="35217"/>
                  </a:lnTo>
                  <a:lnTo>
                    <a:pt x="359006" y="30802"/>
                  </a:lnTo>
                  <a:lnTo>
                    <a:pt x="359006" y="28338"/>
                  </a:lnTo>
                  <a:lnTo>
                    <a:pt x="359006" y="24950"/>
                  </a:lnTo>
                  <a:lnTo>
                    <a:pt x="357928" y="21818"/>
                  </a:lnTo>
                  <a:lnTo>
                    <a:pt x="355771" y="18943"/>
                  </a:lnTo>
                  <a:lnTo>
                    <a:pt x="353718" y="15966"/>
                  </a:lnTo>
                  <a:lnTo>
                    <a:pt x="350176" y="14272"/>
                  </a:lnTo>
                  <a:lnTo>
                    <a:pt x="345145" y="13861"/>
                  </a:lnTo>
                  <a:lnTo>
                    <a:pt x="345145" y="7546"/>
                  </a:lnTo>
                  <a:lnTo>
                    <a:pt x="407520" y="7546"/>
                  </a:lnTo>
                  <a:lnTo>
                    <a:pt x="407520" y="13861"/>
                  </a:lnTo>
                  <a:close/>
                </a:path>
                <a:path w="553085" h="278129">
                  <a:moveTo>
                    <a:pt x="470613" y="272450"/>
                  </a:moveTo>
                  <a:lnTo>
                    <a:pt x="470613" y="266136"/>
                  </a:lnTo>
                  <a:lnTo>
                    <a:pt x="473898" y="266136"/>
                  </a:lnTo>
                  <a:lnTo>
                    <a:pt x="476824" y="264903"/>
                  </a:lnTo>
                  <a:lnTo>
                    <a:pt x="489402" y="242571"/>
                  </a:lnTo>
                  <a:lnTo>
                    <a:pt x="490326" y="238567"/>
                  </a:lnTo>
                  <a:lnTo>
                    <a:pt x="490788" y="234871"/>
                  </a:lnTo>
                  <a:lnTo>
                    <a:pt x="490788" y="231482"/>
                  </a:lnTo>
                  <a:lnTo>
                    <a:pt x="490788" y="56677"/>
                  </a:lnTo>
                  <a:lnTo>
                    <a:pt x="490788" y="49592"/>
                  </a:lnTo>
                  <a:lnTo>
                    <a:pt x="489710" y="42815"/>
                  </a:lnTo>
                  <a:lnTo>
                    <a:pt x="487554" y="36347"/>
                  </a:lnTo>
                  <a:lnTo>
                    <a:pt x="485500" y="29776"/>
                  </a:lnTo>
                  <a:lnTo>
                    <a:pt x="479391" y="26233"/>
                  </a:lnTo>
                  <a:lnTo>
                    <a:pt x="469226" y="25720"/>
                  </a:lnTo>
                  <a:lnTo>
                    <a:pt x="469226" y="20175"/>
                  </a:lnTo>
                  <a:lnTo>
                    <a:pt x="532372" y="0"/>
                  </a:lnTo>
                  <a:lnTo>
                    <a:pt x="532372" y="231482"/>
                  </a:lnTo>
                  <a:lnTo>
                    <a:pt x="532372" y="234871"/>
                  </a:lnTo>
                  <a:lnTo>
                    <a:pt x="549160" y="266136"/>
                  </a:lnTo>
                  <a:lnTo>
                    <a:pt x="552548" y="266136"/>
                  </a:lnTo>
                  <a:lnTo>
                    <a:pt x="552548" y="272450"/>
                  </a:lnTo>
                  <a:lnTo>
                    <a:pt x="470613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7" name="object 41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64645" y="6294288"/>
              <a:ext cx="83571" cy="82955"/>
            </a:xfrm>
            <a:prstGeom prst="rect">
              <a:avLst/>
            </a:prstGeom>
          </p:spPr>
        </p:pic>
      </p:grpSp>
      <p:sp>
        <p:nvSpPr>
          <p:cNvPr id="418" name="object 418"/>
          <p:cNvSpPr/>
          <p:nvPr/>
        </p:nvSpPr>
        <p:spPr>
          <a:xfrm>
            <a:off x="6323456" y="6249903"/>
            <a:ext cx="484505" cy="419734"/>
          </a:xfrm>
          <a:custGeom>
            <a:avLst/>
            <a:gdLst/>
            <a:ahLst/>
            <a:cxnLst/>
            <a:rect l="l" t="t" r="r" b="b"/>
            <a:pathLst>
              <a:path w="484504" h="419734">
                <a:moveTo>
                  <a:pt x="77006" y="176037"/>
                </a:moveTo>
                <a:lnTo>
                  <a:pt x="77006" y="328049"/>
                </a:lnTo>
                <a:lnTo>
                  <a:pt x="77045" y="336087"/>
                </a:lnTo>
                <a:lnTo>
                  <a:pt x="80703" y="379798"/>
                </a:lnTo>
                <a:lnTo>
                  <a:pt x="96310" y="398125"/>
                </a:lnTo>
                <a:lnTo>
                  <a:pt x="102265" y="398125"/>
                </a:lnTo>
                <a:lnTo>
                  <a:pt x="136648" y="371596"/>
                </a:lnTo>
                <a:lnTo>
                  <a:pt x="142000" y="355155"/>
                </a:lnTo>
                <a:lnTo>
                  <a:pt x="147545" y="355155"/>
                </a:lnTo>
                <a:lnTo>
                  <a:pt x="147545" y="401206"/>
                </a:lnTo>
                <a:lnTo>
                  <a:pt x="143848" y="401206"/>
                </a:lnTo>
                <a:lnTo>
                  <a:pt x="140716" y="402489"/>
                </a:lnTo>
                <a:lnTo>
                  <a:pt x="105085" y="419215"/>
                </a:lnTo>
                <a:lnTo>
                  <a:pt x="96566" y="419533"/>
                </a:lnTo>
                <a:lnTo>
                  <a:pt x="85804" y="418984"/>
                </a:lnTo>
                <a:lnTo>
                  <a:pt x="50247" y="400435"/>
                </a:lnTo>
                <a:lnTo>
                  <a:pt x="37011" y="363896"/>
                </a:lnTo>
                <a:lnTo>
                  <a:pt x="35269" y="319270"/>
                </a:lnTo>
                <a:lnTo>
                  <a:pt x="35269" y="176037"/>
                </a:lnTo>
                <a:lnTo>
                  <a:pt x="0" y="176037"/>
                </a:lnTo>
                <a:lnTo>
                  <a:pt x="0" y="154629"/>
                </a:lnTo>
                <a:lnTo>
                  <a:pt x="35269" y="154629"/>
                </a:lnTo>
                <a:lnTo>
                  <a:pt x="35269" y="98414"/>
                </a:lnTo>
                <a:lnTo>
                  <a:pt x="35269" y="91330"/>
                </a:lnTo>
                <a:lnTo>
                  <a:pt x="34344" y="84759"/>
                </a:lnTo>
                <a:lnTo>
                  <a:pt x="32496" y="78700"/>
                </a:lnTo>
                <a:lnTo>
                  <a:pt x="30648" y="72540"/>
                </a:lnTo>
                <a:lnTo>
                  <a:pt x="24436" y="69254"/>
                </a:lnTo>
                <a:lnTo>
                  <a:pt x="13861" y="68844"/>
                </a:lnTo>
                <a:lnTo>
                  <a:pt x="13861" y="62529"/>
                </a:lnTo>
                <a:lnTo>
                  <a:pt x="77006" y="42353"/>
                </a:lnTo>
                <a:lnTo>
                  <a:pt x="77006" y="154629"/>
                </a:lnTo>
                <a:lnTo>
                  <a:pt x="147545" y="154629"/>
                </a:lnTo>
                <a:lnTo>
                  <a:pt x="147545" y="176037"/>
                </a:lnTo>
                <a:lnTo>
                  <a:pt x="77006" y="176037"/>
                </a:lnTo>
                <a:close/>
              </a:path>
              <a:path w="484504" h="419734">
                <a:moveTo>
                  <a:pt x="464287" y="378566"/>
                </a:moveTo>
                <a:lnTo>
                  <a:pt x="464287" y="381954"/>
                </a:lnTo>
                <a:lnTo>
                  <a:pt x="464697" y="385650"/>
                </a:lnTo>
                <a:lnTo>
                  <a:pt x="481074" y="413219"/>
                </a:lnTo>
                <a:lnTo>
                  <a:pt x="484462" y="413219"/>
                </a:lnTo>
                <a:lnTo>
                  <a:pt x="484462" y="419533"/>
                </a:lnTo>
                <a:lnTo>
                  <a:pt x="403143" y="419533"/>
                </a:lnTo>
                <a:lnTo>
                  <a:pt x="403143" y="413219"/>
                </a:lnTo>
                <a:lnTo>
                  <a:pt x="406018" y="413219"/>
                </a:lnTo>
                <a:lnTo>
                  <a:pt x="408687" y="411986"/>
                </a:lnTo>
                <a:lnTo>
                  <a:pt x="411152" y="409522"/>
                </a:lnTo>
                <a:lnTo>
                  <a:pt x="413718" y="406955"/>
                </a:lnTo>
                <a:lnTo>
                  <a:pt x="415926" y="403978"/>
                </a:lnTo>
                <a:lnTo>
                  <a:pt x="417775" y="400590"/>
                </a:lnTo>
                <a:lnTo>
                  <a:pt x="419725" y="397201"/>
                </a:lnTo>
                <a:lnTo>
                  <a:pt x="421112" y="393556"/>
                </a:lnTo>
                <a:lnTo>
                  <a:pt x="421933" y="389654"/>
                </a:lnTo>
                <a:lnTo>
                  <a:pt x="422857" y="385650"/>
                </a:lnTo>
                <a:lnTo>
                  <a:pt x="423319" y="381954"/>
                </a:lnTo>
                <a:lnTo>
                  <a:pt x="423319" y="378566"/>
                </a:lnTo>
                <a:lnTo>
                  <a:pt x="423319" y="261207"/>
                </a:lnTo>
                <a:lnTo>
                  <a:pt x="417004" y="221471"/>
                </a:lnTo>
                <a:lnTo>
                  <a:pt x="394345" y="187810"/>
                </a:lnTo>
                <a:lnTo>
                  <a:pt x="355072" y="171292"/>
                </a:lnTo>
                <a:lnTo>
                  <a:pt x="348160" y="170955"/>
                </a:lnTo>
                <a:lnTo>
                  <a:pt x="341249" y="171292"/>
                </a:lnTo>
                <a:lnTo>
                  <a:pt x="302148" y="186770"/>
                </a:lnTo>
                <a:lnTo>
                  <a:pt x="276880" y="221182"/>
                </a:lnTo>
                <a:lnTo>
                  <a:pt x="273155" y="244111"/>
                </a:lnTo>
                <a:lnTo>
                  <a:pt x="273155" y="378566"/>
                </a:lnTo>
                <a:lnTo>
                  <a:pt x="273155" y="381954"/>
                </a:lnTo>
                <a:lnTo>
                  <a:pt x="289943" y="413219"/>
                </a:lnTo>
                <a:lnTo>
                  <a:pt x="293331" y="413219"/>
                </a:lnTo>
                <a:lnTo>
                  <a:pt x="293331" y="419533"/>
                </a:lnTo>
                <a:lnTo>
                  <a:pt x="211242" y="419533"/>
                </a:lnTo>
                <a:lnTo>
                  <a:pt x="211242" y="413219"/>
                </a:lnTo>
                <a:lnTo>
                  <a:pt x="214219" y="413219"/>
                </a:lnTo>
                <a:lnTo>
                  <a:pt x="216940" y="411986"/>
                </a:lnTo>
                <a:lnTo>
                  <a:pt x="219405" y="409522"/>
                </a:lnTo>
                <a:lnTo>
                  <a:pt x="221971" y="406955"/>
                </a:lnTo>
                <a:lnTo>
                  <a:pt x="224179" y="403978"/>
                </a:lnTo>
                <a:lnTo>
                  <a:pt x="226027" y="400590"/>
                </a:lnTo>
                <a:lnTo>
                  <a:pt x="227978" y="397201"/>
                </a:lnTo>
                <a:lnTo>
                  <a:pt x="229364" y="393556"/>
                </a:lnTo>
                <a:lnTo>
                  <a:pt x="230185" y="389654"/>
                </a:lnTo>
                <a:lnTo>
                  <a:pt x="231007" y="385650"/>
                </a:lnTo>
                <a:lnTo>
                  <a:pt x="231417" y="381954"/>
                </a:lnTo>
                <a:lnTo>
                  <a:pt x="231417" y="378566"/>
                </a:lnTo>
                <a:lnTo>
                  <a:pt x="231417" y="56214"/>
                </a:lnTo>
                <a:lnTo>
                  <a:pt x="231417" y="49027"/>
                </a:lnTo>
                <a:lnTo>
                  <a:pt x="230391" y="42302"/>
                </a:lnTo>
                <a:lnTo>
                  <a:pt x="228337" y="36039"/>
                </a:lnTo>
                <a:lnTo>
                  <a:pt x="226284" y="29673"/>
                </a:lnTo>
                <a:lnTo>
                  <a:pt x="220175" y="26284"/>
                </a:lnTo>
                <a:lnTo>
                  <a:pt x="210010" y="25874"/>
                </a:lnTo>
                <a:lnTo>
                  <a:pt x="210010" y="19559"/>
                </a:lnTo>
                <a:lnTo>
                  <a:pt x="273155" y="0"/>
                </a:lnTo>
                <a:lnTo>
                  <a:pt x="273155" y="182352"/>
                </a:lnTo>
                <a:lnTo>
                  <a:pt x="276030" y="178964"/>
                </a:lnTo>
                <a:lnTo>
                  <a:pt x="301186" y="160020"/>
                </a:lnTo>
                <a:lnTo>
                  <a:pt x="307757" y="156426"/>
                </a:lnTo>
                <a:lnTo>
                  <a:pt x="345985" y="147920"/>
                </a:lnTo>
                <a:lnTo>
                  <a:pt x="354475" y="147699"/>
                </a:lnTo>
                <a:lnTo>
                  <a:pt x="368779" y="148334"/>
                </a:lnTo>
                <a:lnTo>
                  <a:pt x="414915" y="163254"/>
                </a:lnTo>
                <a:lnTo>
                  <a:pt x="445199" y="192257"/>
                </a:lnTo>
                <a:lnTo>
                  <a:pt x="460908" y="228816"/>
                </a:lnTo>
                <a:lnTo>
                  <a:pt x="464287" y="256741"/>
                </a:lnTo>
                <a:lnTo>
                  <a:pt x="464287" y="3785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6880478" y="6400067"/>
            <a:ext cx="278765" cy="274320"/>
          </a:xfrm>
          <a:custGeom>
            <a:avLst/>
            <a:gdLst/>
            <a:ahLst/>
            <a:cxnLst/>
            <a:rect l="l" t="t" r="r" b="b"/>
            <a:pathLst>
              <a:path w="278765" h="274320">
                <a:moveTo>
                  <a:pt x="137379" y="273836"/>
                </a:moveTo>
                <a:lnTo>
                  <a:pt x="93717" y="268032"/>
                </a:lnTo>
                <a:lnTo>
                  <a:pt x="57254" y="251158"/>
                </a:lnTo>
                <a:lnTo>
                  <a:pt x="21561" y="215388"/>
                </a:lnTo>
                <a:lnTo>
                  <a:pt x="5457" y="179916"/>
                </a:lnTo>
                <a:lnTo>
                  <a:pt x="0" y="138766"/>
                </a:lnTo>
                <a:lnTo>
                  <a:pt x="664" y="123634"/>
                </a:lnTo>
                <a:lnTo>
                  <a:pt x="10626" y="82397"/>
                </a:lnTo>
                <a:lnTo>
                  <a:pt x="31389" y="48119"/>
                </a:lnTo>
                <a:lnTo>
                  <a:pt x="60989" y="22254"/>
                </a:lnTo>
                <a:lnTo>
                  <a:pt x="98231" y="5717"/>
                </a:lnTo>
                <a:lnTo>
                  <a:pt x="141230" y="0"/>
                </a:lnTo>
                <a:lnTo>
                  <a:pt x="156073" y="616"/>
                </a:lnTo>
                <a:lnTo>
                  <a:pt x="196675" y="9856"/>
                </a:lnTo>
                <a:lnTo>
                  <a:pt x="230664" y="28916"/>
                </a:lnTo>
                <a:lnTo>
                  <a:pt x="263074" y="67419"/>
                </a:lnTo>
                <a:lnTo>
                  <a:pt x="276223" y="104652"/>
                </a:lnTo>
                <a:lnTo>
                  <a:pt x="278764" y="132451"/>
                </a:lnTo>
                <a:lnTo>
                  <a:pt x="278187" y="145908"/>
                </a:lnTo>
                <a:lnTo>
                  <a:pt x="269524" y="185124"/>
                </a:lnTo>
                <a:lnTo>
                  <a:pt x="250869" y="220095"/>
                </a:lnTo>
                <a:lnTo>
                  <a:pt x="222472" y="247923"/>
                </a:lnTo>
                <a:lnTo>
                  <a:pt x="184739" y="267079"/>
                </a:lnTo>
                <a:lnTo>
                  <a:pt x="137379" y="273836"/>
                </a:lnTo>
                <a:close/>
              </a:path>
              <a:path w="278765" h="274320">
                <a:moveTo>
                  <a:pt x="133683" y="20791"/>
                </a:moveTo>
                <a:lnTo>
                  <a:pt x="93486" y="31880"/>
                </a:lnTo>
                <a:lnTo>
                  <a:pt x="64531" y="57138"/>
                </a:lnTo>
                <a:lnTo>
                  <a:pt x="46973" y="92100"/>
                </a:lnTo>
                <a:lnTo>
                  <a:pt x="40967" y="131835"/>
                </a:lnTo>
                <a:lnTo>
                  <a:pt x="41420" y="143435"/>
                </a:lnTo>
                <a:lnTo>
                  <a:pt x="52220" y="187531"/>
                </a:lnTo>
                <a:lnTo>
                  <a:pt x="76111" y="223820"/>
                </a:lnTo>
                <a:lnTo>
                  <a:pt x="111236" y="247327"/>
                </a:lnTo>
                <a:lnTo>
                  <a:pt x="143694" y="253044"/>
                </a:lnTo>
                <a:lnTo>
                  <a:pt x="155053" y="252409"/>
                </a:lnTo>
                <a:lnTo>
                  <a:pt x="193604" y="237431"/>
                </a:lnTo>
                <a:lnTo>
                  <a:pt x="220634" y="208428"/>
                </a:lnTo>
                <a:lnTo>
                  <a:pt x="235650" y="170348"/>
                </a:lnTo>
                <a:lnTo>
                  <a:pt x="239029" y="139998"/>
                </a:lnTo>
                <a:lnTo>
                  <a:pt x="238634" y="129583"/>
                </a:lnTo>
                <a:lnTo>
                  <a:pt x="229124" y="87787"/>
                </a:lnTo>
                <a:lnTo>
                  <a:pt x="206118" y="51324"/>
                </a:lnTo>
                <a:lnTo>
                  <a:pt x="169694" y="26856"/>
                </a:lnTo>
                <a:lnTo>
                  <a:pt x="133683" y="2079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7233672" y="6292257"/>
            <a:ext cx="476250" cy="382905"/>
          </a:xfrm>
          <a:custGeom>
            <a:avLst/>
            <a:gdLst/>
            <a:ahLst/>
            <a:cxnLst/>
            <a:rect l="l" t="t" r="r" b="b"/>
            <a:pathLst>
              <a:path w="476250" h="382904">
                <a:moveTo>
                  <a:pt x="247192" y="336212"/>
                </a:moveTo>
                <a:lnTo>
                  <a:pt x="247192" y="339087"/>
                </a:lnTo>
                <a:lnTo>
                  <a:pt x="247602" y="342526"/>
                </a:lnTo>
                <a:lnTo>
                  <a:pt x="248424" y="346531"/>
                </a:lnTo>
                <a:lnTo>
                  <a:pt x="249348" y="350535"/>
                </a:lnTo>
                <a:lnTo>
                  <a:pt x="250528" y="354334"/>
                </a:lnTo>
                <a:lnTo>
                  <a:pt x="251966" y="357928"/>
                </a:lnTo>
                <a:lnTo>
                  <a:pt x="253404" y="361521"/>
                </a:lnTo>
                <a:lnTo>
                  <a:pt x="255406" y="364601"/>
                </a:lnTo>
                <a:lnTo>
                  <a:pt x="257973" y="367168"/>
                </a:lnTo>
                <a:lnTo>
                  <a:pt x="260539" y="369633"/>
                </a:lnTo>
                <a:lnTo>
                  <a:pt x="263466" y="370865"/>
                </a:lnTo>
                <a:lnTo>
                  <a:pt x="266751" y="370865"/>
                </a:lnTo>
                <a:lnTo>
                  <a:pt x="266751" y="377179"/>
                </a:lnTo>
                <a:lnTo>
                  <a:pt x="205608" y="377179"/>
                </a:lnTo>
                <a:lnTo>
                  <a:pt x="205608" y="342526"/>
                </a:lnTo>
                <a:lnTo>
                  <a:pt x="200352" y="349418"/>
                </a:lnTo>
                <a:lnTo>
                  <a:pt x="168058" y="375427"/>
                </a:lnTo>
                <a:lnTo>
                  <a:pt x="130603" y="382878"/>
                </a:lnTo>
                <a:lnTo>
                  <a:pt x="113219" y="382089"/>
                </a:lnTo>
                <a:lnTo>
                  <a:pt x="72386" y="370249"/>
                </a:lnTo>
                <a:lnTo>
                  <a:pt x="39581" y="338060"/>
                </a:lnTo>
                <a:lnTo>
                  <a:pt x="25104" y="295552"/>
                </a:lnTo>
                <a:lnTo>
                  <a:pt x="22023" y="252274"/>
                </a:lnTo>
                <a:lnTo>
                  <a:pt x="22023" y="162022"/>
                </a:lnTo>
                <a:lnTo>
                  <a:pt x="22023" y="158223"/>
                </a:lnTo>
                <a:lnTo>
                  <a:pt x="21921" y="154578"/>
                </a:lnTo>
                <a:lnTo>
                  <a:pt x="21716" y="151087"/>
                </a:lnTo>
                <a:lnTo>
                  <a:pt x="21510" y="147493"/>
                </a:lnTo>
                <a:lnTo>
                  <a:pt x="20637" y="144208"/>
                </a:lnTo>
                <a:lnTo>
                  <a:pt x="19097" y="141230"/>
                </a:lnTo>
                <a:lnTo>
                  <a:pt x="17659" y="138253"/>
                </a:lnTo>
                <a:lnTo>
                  <a:pt x="15452" y="135840"/>
                </a:lnTo>
                <a:lnTo>
                  <a:pt x="12474" y="133992"/>
                </a:lnTo>
                <a:lnTo>
                  <a:pt x="9599" y="132143"/>
                </a:lnTo>
                <a:lnTo>
                  <a:pt x="5442" y="131219"/>
                </a:lnTo>
                <a:lnTo>
                  <a:pt x="0" y="131219"/>
                </a:lnTo>
                <a:lnTo>
                  <a:pt x="0" y="125521"/>
                </a:lnTo>
                <a:lnTo>
                  <a:pt x="63607" y="105345"/>
                </a:lnTo>
                <a:lnTo>
                  <a:pt x="63607" y="266135"/>
                </a:lnTo>
                <a:lnTo>
                  <a:pt x="64907" y="288516"/>
                </a:lnTo>
                <a:lnTo>
                  <a:pt x="84399" y="336828"/>
                </a:lnTo>
                <a:lnTo>
                  <a:pt x="121016" y="358053"/>
                </a:lnTo>
                <a:lnTo>
                  <a:pt x="135532" y="359468"/>
                </a:lnTo>
                <a:lnTo>
                  <a:pt x="143550" y="359015"/>
                </a:lnTo>
                <a:lnTo>
                  <a:pt x="182188" y="339812"/>
                </a:lnTo>
                <a:lnTo>
                  <a:pt x="200834" y="314188"/>
                </a:lnTo>
                <a:lnTo>
                  <a:pt x="204017" y="307001"/>
                </a:lnTo>
                <a:lnTo>
                  <a:pt x="205608" y="301097"/>
                </a:lnTo>
                <a:lnTo>
                  <a:pt x="205608" y="296476"/>
                </a:lnTo>
                <a:lnTo>
                  <a:pt x="205608" y="162022"/>
                </a:lnTo>
                <a:lnTo>
                  <a:pt x="205608" y="158223"/>
                </a:lnTo>
                <a:lnTo>
                  <a:pt x="205505" y="154578"/>
                </a:lnTo>
                <a:lnTo>
                  <a:pt x="205300" y="151087"/>
                </a:lnTo>
                <a:lnTo>
                  <a:pt x="205094" y="147493"/>
                </a:lnTo>
                <a:lnTo>
                  <a:pt x="204222" y="144208"/>
                </a:lnTo>
                <a:lnTo>
                  <a:pt x="202682" y="141230"/>
                </a:lnTo>
                <a:lnTo>
                  <a:pt x="201244" y="138253"/>
                </a:lnTo>
                <a:lnTo>
                  <a:pt x="199037" y="135840"/>
                </a:lnTo>
                <a:lnTo>
                  <a:pt x="196059" y="133992"/>
                </a:lnTo>
                <a:lnTo>
                  <a:pt x="193184" y="132143"/>
                </a:lnTo>
                <a:lnTo>
                  <a:pt x="189026" y="131219"/>
                </a:lnTo>
                <a:lnTo>
                  <a:pt x="183584" y="131219"/>
                </a:lnTo>
                <a:lnTo>
                  <a:pt x="183584" y="125521"/>
                </a:lnTo>
                <a:lnTo>
                  <a:pt x="247192" y="105345"/>
                </a:lnTo>
                <a:lnTo>
                  <a:pt x="247192" y="336212"/>
                </a:lnTo>
                <a:close/>
              </a:path>
              <a:path w="476250" h="382904">
                <a:moveTo>
                  <a:pt x="405573" y="133684"/>
                </a:moveTo>
                <a:lnTo>
                  <a:pt x="405573" y="285695"/>
                </a:lnTo>
                <a:lnTo>
                  <a:pt x="405611" y="293733"/>
                </a:lnTo>
                <a:lnTo>
                  <a:pt x="409269" y="337444"/>
                </a:lnTo>
                <a:lnTo>
                  <a:pt x="424876" y="355771"/>
                </a:lnTo>
                <a:lnTo>
                  <a:pt x="430831" y="355771"/>
                </a:lnTo>
                <a:lnTo>
                  <a:pt x="465215" y="329242"/>
                </a:lnTo>
                <a:lnTo>
                  <a:pt x="470567" y="312802"/>
                </a:lnTo>
                <a:lnTo>
                  <a:pt x="476112" y="312802"/>
                </a:lnTo>
                <a:lnTo>
                  <a:pt x="476112" y="358852"/>
                </a:lnTo>
                <a:lnTo>
                  <a:pt x="472415" y="358852"/>
                </a:lnTo>
                <a:lnTo>
                  <a:pt x="469283" y="360135"/>
                </a:lnTo>
                <a:lnTo>
                  <a:pt x="433652" y="376862"/>
                </a:lnTo>
                <a:lnTo>
                  <a:pt x="425133" y="377179"/>
                </a:lnTo>
                <a:lnTo>
                  <a:pt x="414371" y="376631"/>
                </a:lnTo>
                <a:lnTo>
                  <a:pt x="378813" y="358082"/>
                </a:lnTo>
                <a:lnTo>
                  <a:pt x="365578" y="321542"/>
                </a:lnTo>
                <a:lnTo>
                  <a:pt x="363835" y="276916"/>
                </a:lnTo>
                <a:lnTo>
                  <a:pt x="363835" y="133684"/>
                </a:lnTo>
                <a:lnTo>
                  <a:pt x="328566" y="133684"/>
                </a:lnTo>
                <a:lnTo>
                  <a:pt x="328566" y="112276"/>
                </a:lnTo>
                <a:lnTo>
                  <a:pt x="363835" y="112276"/>
                </a:lnTo>
                <a:lnTo>
                  <a:pt x="363835" y="56061"/>
                </a:lnTo>
                <a:lnTo>
                  <a:pt x="363835" y="48976"/>
                </a:lnTo>
                <a:lnTo>
                  <a:pt x="362911" y="42405"/>
                </a:lnTo>
                <a:lnTo>
                  <a:pt x="361063" y="36347"/>
                </a:lnTo>
                <a:lnTo>
                  <a:pt x="359215" y="30186"/>
                </a:lnTo>
                <a:lnTo>
                  <a:pt x="353003" y="26900"/>
                </a:lnTo>
                <a:lnTo>
                  <a:pt x="342427" y="26490"/>
                </a:lnTo>
                <a:lnTo>
                  <a:pt x="342427" y="20175"/>
                </a:lnTo>
                <a:lnTo>
                  <a:pt x="405573" y="0"/>
                </a:lnTo>
                <a:lnTo>
                  <a:pt x="405573" y="112276"/>
                </a:lnTo>
                <a:lnTo>
                  <a:pt x="476112" y="112276"/>
                </a:lnTo>
                <a:lnTo>
                  <a:pt x="476112" y="133684"/>
                </a:lnTo>
                <a:lnTo>
                  <a:pt x="405573" y="13368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1" name="object 421"/>
          <p:cNvGrpSpPr/>
          <p:nvPr/>
        </p:nvGrpSpPr>
        <p:grpSpPr>
          <a:xfrm>
            <a:off x="7935100" y="6388237"/>
            <a:ext cx="257175" cy="297815"/>
            <a:chOff x="7935100" y="6388237"/>
            <a:chExt cx="257175" cy="297815"/>
          </a:xfrm>
        </p:grpSpPr>
        <p:sp>
          <p:nvSpPr>
            <p:cNvPr id="422" name="object 422"/>
            <p:cNvSpPr/>
            <p:nvPr/>
          </p:nvSpPr>
          <p:spPr>
            <a:xfrm>
              <a:off x="7946930" y="6400067"/>
              <a:ext cx="233679" cy="274320"/>
            </a:xfrm>
            <a:custGeom>
              <a:avLst/>
              <a:gdLst/>
              <a:ahLst/>
              <a:cxnLst/>
              <a:rect l="l" t="t" r="r" b="b"/>
              <a:pathLst>
                <a:path w="233679" h="274320">
                  <a:moveTo>
                    <a:pt x="172341" y="269370"/>
                  </a:moveTo>
                  <a:lnTo>
                    <a:pt x="172341" y="237181"/>
                  </a:lnTo>
                  <a:lnTo>
                    <a:pt x="169107" y="240415"/>
                  </a:lnTo>
                  <a:lnTo>
                    <a:pt x="160954" y="247846"/>
                  </a:lnTo>
                  <a:lnTo>
                    <a:pt x="122133" y="268898"/>
                  </a:lnTo>
                  <a:lnTo>
                    <a:pt x="83321" y="273836"/>
                  </a:lnTo>
                  <a:lnTo>
                    <a:pt x="72694" y="273518"/>
                  </a:lnTo>
                  <a:lnTo>
                    <a:pt x="31111" y="262670"/>
                  </a:lnTo>
                  <a:lnTo>
                    <a:pt x="4774" y="233484"/>
                  </a:lnTo>
                  <a:lnTo>
                    <a:pt x="0" y="208226"/>
                  </a:lnTo>
                  <a:lnTo>
                    <a:pt x="731" y="197773"/>
                  </a:lnTo>
                  <a:lnTo>
                    <a:pt x="18202" y="162349"/>
                  </a:lnTo>
                  <a:lnTo>
                    <a:pt x="57120" y="135204"/>
                  </a:lnTo>
                  <a:lnTo>
                    <a:pt x="99339" y="118282"/>
                  </a:lnTo>
                  <a:lnTo>
                    <a:pt x="152358" y="102833"/>
                  </a:lnTo>
                  <a:lnTo>
                    <a:pt x="172341" y="97798"/>
                  </a:lnTo>
                  <a:lnTo>
                    <a:pt x="171186" y="86074"/>
                  </a:lnTo>
                  <a:lnTo>
                    <a:pt x="152589" y="44625"/>
                  </a:lnTo>
                  <a:lnTo>
                    <a:pt x="116126" y="23102"/>
                  </a:lnTo>
                  <a:lnTo>
                    <a:pt x="99749" y="20175"/>
                  </a:lnTo>
                  <a:lnTo>
                    <a:pt x="93486" y="20175"/>
                  </a:lnTo>
                  <a:lnTo>
                    <a:pt x="49335" y="32958"/>
                  </a:lnTo>
                  <a:lnTo>
                    <a:pt x="43278" y="38195"/>
                  </a:lnTo>
                  <a:lnTo>
                    <a:pt x="37219" y="43431"/>
                  </a:lnTo>
                  <a:lnTo>
                    <a:pt x="32086" y="49130"/>
                  </a:lnTo>
                  <a:lnTo>
                    <a:pt x="27876" y="55290"/>
                  </a:lnTo>
                  <a:lnTo>
                    <a:pt x="23667" y="61348"/>
                  </a:lnTo>
                  <a:lnTo>
                    <a:pt x="20278" y="67098"/>
                  </a:lnTo>
                  <a:lnTo>
                    <a:pt x="17711" y="72540"/>
                  </a:lnTo>
                  <a:lnTo>
                    <a:pt x="12013" y="72540"/>
                  </a:lnTo>
                  <a:lnTo>
                    <a:pt x="12013" y="26490"/>
                  </a:lnTo>
                  <a:lnTo>
                    <a:pt x="15401" y="26079"/>
                  </a:lnTo>
                  <a:lnTo>
                    <a:pt x="18533" y="25052"/>
                  </a:lnTo>
                  <a:lnTo>
                    <a:pt x="21408" y="23410"/>
                  </a:lnTo>
                  <a:lnTo>
                    <a:pt x="24385" y="21664"/>
                  </a:lnTo>
                  <a:lnTo>
                    <a:pt x="27979" y="19970"/>
                  </a:lnTo>
                  <a:lnTo>
                    <a:pt x="58063" y="7238"/>
                  </a:lnTo>
                  <a:lnTo>
                    <a:pt x="67121" y="4071"/>
                  </a:lnTo>
                  <a:lnTo>
                    <a:pt x="77815" y="1809"/>
                  </a:lnTo>
                  <a:lnTo>
                    <a:pt x="90146" y="452"/>
                  </a:lnTo>
                  <a:lnTo>
                    <a:pt x="104113" y="0"/>
                  </a:lnTo>
                  <a:lnTo>
                    <a:pt x="120679" y="558"/>
                  </a:lnTo>
                  <a:lnTo>
                    <a:pt x="160328" y="8932"/>
                  </a:lnTo>
                  <a:lnTo>
                    <a:pt x="193441" y="32188"/>
                  </a:lnTo>
                  <a:lnTo>
                    <a:pt x="210527" y="74677"/>
                  </a:lnTo>
                  <a:lnTo>
                    <a:pt x="212693" y="103497"/>
                  </a:lnTo>
                  <a:lnTo>
                    <a:pt x="212693" y="228402"/>
                  </a:lnTo>
                  <a:lnTo>
                    <a:pt x="212693" y="236821"/>
                  </a:lnTo>
                  <a:lnTo>
                    <a:pt x="214592" y="244727"/>
                  </a:lnTo>
                  <a:lnTo>
                    <a:pt x="218391" y="252120"/>
                  </a:lnTo>
                  <a:lnTo>
                    <a:pt x="222191" y="259410"/>
                  </a:lnTo>
                  <a:lnTo>
                    <a:pt x="227222" y="263055"/>
                  </a:lnTo>
                  <a:lnTo>
                    <a:pt x="233485" y="263055"/>
                  </a:lnTo>
                  <a:lnTo>
                    <a:pt x="233485" y="269370"/>
                  </a:lnTo>
                  <a:lnTo>
                    <a:pt x="172341" y="26937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3" name="object 4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75606" y="6507443"/>
              <a:ext cx="155496" cy="154263"/>
            </a:xfrm>
            <a:prstGeom prst="rect">
              <a:avLst/>
            </a:prstGeom>
          </p:spPr>
        </p:pic>
      </p:grpSp>
      <p:sp>
        <p:nvSpPr>
          <p:cNvPr id="424" name="object 424"/>
          <p:cNvSpPr/>
          <p:nvPr/>
        </p:nvSpPr>
        <p:spPr>
          <a:xfrm>
            <a:off x="8256032" y="6397602"/>
            <a:ext cx="612140" cy="407670"/>
          </a:xfrm>
          <a:custGeom>
            <a:avLst/>
            <a:gdLst/>
            <a:ahLst/>
            <a:cxnLst/>
            <a:rect l="l" t="t" r="r" b="b"/>
            <a:pathLst>
              <a:path w="612140" h="407670">
                <a:moveTo>
                  <a:pt x="254276" y="230866"/>
                </a:moveTo>
                <a:lnTo>
                  <a:pt x="254276" y="234255"/>
                </a:lnTo>
                <a:lnTo>
                  <a:pt x="254687" y="237951"/>
                </a:lnTo>
                <a:lnTo>
                  <a:pt x="271064" y="265520"/>
                </a:lnTo>
                <a:lnTo>
                  <a:pt x="274452" y="265520"/>
                </a:lnTo>
                <a:lnTo>
                  <a:pt x="274452" y="271834"/>
                </a:lnTo>
                <a:lnTo>
                  <a:pt x="193132" y="271834"/>
                </a:lnTo>
                <a:lnTo>
                  <a:pt x="193132" y="265520"/>
                </a:lnTo>
                <a:lnTo>
                  <a:pt x="196007" y="265520"/>
                </a:lnTo>
                <a:lnTo>
                  <a:pt x="198677" y="264287"/>
                </a:lnTo>
                <a:lnTo>
                  <a:pt x="201141" y="261823"/>
                </a:lnTo>
                <a:lnTo>
                  <a:pt x="203708" y="259256"/>
                </a:lnTo>
                <a:lnTo>
                  <a:pt x="205916" y="256279"/>
                </a:lnTo>
                <a:lnTo>
                  <a:pt x="207764" y="252890"/>
                </a:lnTo>
                <a:lnTo>
                  <a:pt x="209715" y="249502"/>
                </a:lnTo>
                <a:lnTo>
                  <a:pt x="211101" y="245857"/>
                </a:lnTo>
                <a:lnTo>
                  <a:pt x="211923" y="241955"/>
                </a:lnTo>
                <a:lnTo>
                  <a:pt x="212846" y="237951"/>
                </a:lnTo>
                <a:lnTo>
                  <a:pt x="213309" y="234255"/>
                </a:lnTo>
                <a:lnTo>
                  <a:pt x="213309" y="230866"/>
                </a:lnTo>
                <a:lnTo>
                  <a:pt x="213309" y="113508"/>
                </a:lnTo>
                <a:lnTo>
                  <a:pt x="206994" y="73772"/>
                </a:lnTo>
                <a:lnTo>
                  <a:pt x="184335" y="40111"/>
                </a:lnTo>
                <a:lnTo>
                  <a:pt x="145061" y="23593"/>
                </a:lnTo>
                <a:lnTo>
                  <a:pt x="138150" y="23256"/>
                </a:lnTo>
                <a:lnTo>
                  <a:pt x="131238" y="23612"/>
                </a:lnTo>
                <a:lnTo>
                  <a:pt x="92138" y="39494"/>
                </a:lnTo>
                <a:lnTo>
                  <a:pt x="66870" y="71452"/>
                </a:lnTo>
                <a:lnTo>
                  <a:pt x="63145" y="90714"/>
                </a:lnTo>
                <a:lnTo>
                  <a:pt x="63145" y="230866"/>
                </a:lnTo>
                <a:lnTo>
                  <a:pt x="63145" y="234255"/>
                </a:lnTo>
                <a:lnTo>
                  <a:pt x="79932" y="265520"/>
                </a:lnTo>
                <a:lnTo>
                  <a:pt x="83321" y="265520"/>
                </a:lnTo>
                <a:lnTo>
                  <a:pt x="83321" y="271834"/>
                </a:lnTo>
                <a:lnTo>
                  <a:pt x="1231" y="271834"/>
                </a:lnTo>
                <a:lnTo>
                  <a:pt x="1231" y="265520"/>
                </a:lnTo>
                <a:lnTo>
                  <a:pt x="4209" y="265520"/>
                </a:lnTo>
                <a:lnTo>
                  <a:pt x="6930" y="264287"/>
                </a:lnTo>
                <a:lnTo>
                  <a:pt x="9394" y="261823"/>
                </a:lnTo>
                <a:lnTo>
                  <a:pt x="11961" y="259256"/>
                </a:lnTo>
                <a:lnTo>
                  <a:pt x="14168" y="256279"/>
                </a:lnTo>
                <a:lnTo>
                  <a:pt x="16017" y="252890"/>
                </a:lnTo>
                <a:lnTo>
                  <a:pt x="17968" y="249502"/>
                </a:lnTo>
                <a:lnTo>
                  <a:pt x="19354" y="245857"/>
                </a:lnTo>
                <a:lnTo>
                  <a:pt x="20175" y="241955"/>
                </a:lnTo>
                <a:lnTo>
                  <a:pt x="20996" y="237951"/>
                </a:lnTo>
                <a:lnTo>
                  <a:pt x="21407" y="234255"/>
                </a:lnTo>
                <a:lnTo>
                  <a:pt x="21407" y="230866"/>
                </a:lnTo>
                <a:lnTo>
                  <a:pt x="21407" y="56677"/>
                </a:lnTo>
                <a:lnTo>
                  <a:pt x="21407" y="49592"/>
                </a:lnTo>
                <a:lnTo>
                  <a:pt x="20380" y="42815"/>
                </a:lnTo>
                <a:lnTo>
                  <a:pt x="18327" y="36347"/>
                </a:lnTo>
                <a:lnTo>
                  <a:pt x="16273" y="29776"/>
                </a:lnTo>
                <a:lnTo>
                  <a:pt x="10165" y="26285"/>
                </a:lnTo>
                <a:lnTo>
                  <a:pt x="0" y="25874"/>
                </a:lnTo>
                <a:lnTo>
                  <a:pt x="0" y="20175"/>
                </a:lnTo>
                <a:lnTo>
                  <a:pt x="63145" y="0"/>
                </a:lnTo>
                <a:lnTo>
                  <a:pt x="63145" y="34653"/>
                </a:lnTo>
                <a:lnTo>
                  <a:pt x="66020" y="31264"/>
                </a:lnTo>
                <a:lnTo>
                  <a:pt x="91175" y="12321"/>
                </a:lnTo>
                <a:lnTo>
                  <a:pt x="97746" y="8727"/>
                </a:lnTo>
                <a:lnTo>
                  <a:pt x="135974" y="221"/>
                </a:lnTo>
                <a:lnTo>
                  <a:pt x="144464" y="0"/>
                </a:lnTo>
                <a:lnTo>
                  <a:pt x="158768" y="635"/>
                </a:lnTo>
                <a:lnTo>
                  <a:pt x="204905" y="15555"/>
                </a:lnTo>
                <a:lnTo>
                  <a:pt x="235188" y="44558"/>
                </a:lnTo>
                <a:lnTo>
                  <a:pt x="250898" y="81117"/>
                </a:lnTo>
                <a:lnTo>
                  <a:pt x="254276" y="109041"/>
                </a:lnTo>
                <a:lnTo>
                  <a:pt x="254276" y="230866"/>
                </a:lnTo>
                <a:close/>
              </a:path>
              <a:path w="612140" h="407670">
                <a:moveTo>
                  <a:pt x="452972" y="362086"/>
                </a:moveTo>
                <a:lnTo>
                  <a:pt x="430486" y="397971"/>
                </a:lnTo>
                <a:lnTo>
                  <a:pt x="402456" y="407520"/>
                </a:lnTo>
                <a:lnTo>
                  <a:pt x="396193" y="407520"/>
                </a:lnTo>
                <a:lnTo>
                  <a:pt x="390597" y="406648"/>
                </a:lnTo>
                <a:lnTo>
                  <a:pt x="385668" y="404902"/>
                </a:lnTo>
                <a:lnTo>
                  <a:pt x="380842" y="403259"/>
                </a:lnTo>
                <a:lnTo>
                  <a:pt x="376633" y="401257"/>
                </a:lnTo>
                <a:lnTo>
                  <a:pt x="373039" y="398895"/>
                </a:lnTo>
                <a:lnTo>
                  <a:pt x="369548" y="396637"/>
                </a:lnTo>
                <a:lnTo>
                  <a:pt x="366725" y="394429"/>
                </a:lnTo>
                <a:lnTo>
                  <a:pt x="364568" y="392273"/>
                </a:lnTo>
                <a:lnTo>
                  <a:pt x="362514" y="390219"/>
                </a:lnTo>
                <a:lnTo>
                  <a:pt x="361283" y="388577"/>
                </a:lnTo>
                <a:lnTo>
                  <a:pt x="360872" y="387344"/>
                </a:lnTo>
                <a:lnTo>
                  <a:pt x="381664" y="336212"/>
                </a:lnTo>
                <a:lnTo>
                  <a:pt x="383717" y="343810"/>
                </a:lnTo>
                <a:lnTo>
                  <a:pt x="385822" y="349457"/>
                </a:lnTo>
                <a:lnTo>
                  <a:pt x="387979" y="353154"/>
                </a:lnTo>
                <a:lnTo>
                  <a:pt x="390032" y="357363"/>
                </a:lnTo>
                <a:lnTo>
                  <a:pt x="392958" y="361162"/>
                </a:lnTo>
                <a:lnTo>
                  <a:pt x="396757" y="364550"/>
                </a:lnTo>
                <a:lnTo>
                  <a:pt x="400556" y="367939"/>
                </a:lnTo>
                <a:lnTo>
                  <a:pt x="405176" y="369633"/>
                </a:lnTo>
                <a:lnTo>
                  <a:pt x="410619" y="369633"/>
                </a:lnTo>
                <a:lnTo>
                  <a:pt x="465601" y="269986"/>
                </a:lnTo>
                <a:lnTo>
                  <a:pt x="363952" y="40351"/>
                </a:lnTo>
                <a:lnTo>
                  <a:pt x="361899" y="35320"/>
                </a:lnTo>
                <a:lnTo>
                  <a:pt x="358408" y="29570"/>
                </a:lnTo>
                <a:lnTo>
                  <a:pt x="353479" y="23102"/>
                </a:lnTo>
                <a:lnTo>
                  <a:pt x="348653" y="16530"/>
                </a:lnTo>
                <a:lnTo>
                  <a:pt x="342082" y="13245"/>
                </a:lnTo>
                <a:lnTo>
                  <a:pt x="333766" y="13245"/>
                </a:lnTo>
                <a:lnTo>
                  <a:pt x="333766" y="6930"/>
                </a:lnTo>
                <a:lnTo>
                  <a:pt x="416933" y="6930"/>
                </a:lnTo>
                <a:lnTo>
                  <a:pt x="416933" y="13245"/>
                </a:lnTo>
                <a:lnTo>
                  <a:pt x="415290" y="13245"/>
                </a:lnTo>
                <a:lnTo>
                  <a:pt x="413185" y="14734"/>
                </a:lnTo>
                <a:lnTo>
                  <a:pt x="410619" y="17711"/>
                </a:lnTo>
                <a:lnTo>
                  <a:pt x="408154" y="20586"/>
                </a:lnTo>
                <a:lnTo>
                  <a:pt x="406922" y="24334"/>
                </a:lnTo>
                <a:lnTo>
                  <a:pt x="406922" y="28954"/>
                </a:lnTo>
                <a:lnTo>
                  <a:pt x="406922" y="32753"/>
                </a:lnTo>
                <a:lnTo>
                  <a:pt x="407744" y="36141"/>
                </a:lnTo>
                <a:lnTo>
                  <a:pt x="409386" y="39119"/>
                </a:lnTo>
                <a:lnTo>
                  <a:pt x="487009" y="217621"/>
                </a:lnTo>
                <a:lnTo>
                  <a:pt x="561398" y="35269"/>
                </a:lnTo>
                <a:lnTo>
                  <a:pt x="562630" y="32291"/>
                </a:lnTo>
                <a:lnTo>
                  <a:pt x="563246" y="29570"/>
                </a:lnTo>
                <a:lnTo>
                  <a:pt x="563246" y="27106"/>
                </a:lnTo>
                <a:lnTo>
                  <a:pt x="563246" y="22896"/>
                </a:lnTo>
                <a:lnTo>
                  <a:pt x="561860" y="19559"/>
                </a:lnTo>
                <a:lnTo>
                  <a:pt x="559088" y="17095"/>
                </a:lnTo>
                <a:lnTo>
                  <a:pt x="556418" y="14528"/>
                </a:lnTo>
                <a:lnTo>
                  <a:pt x="553646" y="13245"/>
                </a:lnTo>
                <a:lnTo>
                  <a:pt x="550771" y="13245"/>
                </a:lnTo>
                <a:lnTo>
                  <a:pt x="550771" y="6930"/>
                </a:lnTo>
                <a:lnTo>
                  <a:pt x="611914" y="6930"/>
                </a:lnTo>
                <a:lnTo>
                  <a:pt x="611914" y="13245"/>
                </a:lnTo>
                <a:lnTo>
                  <a:pt x="605138" y="13245"/>
                </a:lnTo>
                <a:lnTo>
                  <a:pt x="599337" y="16069"/>
                </a:lnTo>
                <a:lnTo>
                  <a:pt x="594511" y="21716"/>
                </a:lnTo>
                <a:lnTo>
                  <a:pt x="589685" y="27363"/>
                </a:lnTo>
                <a:lnTo>
                  <a:pt x="585783" y="33780"/>
                </a:lnTo>
                <a:lnTo>
                  <a:pt x="582806" y="40967"/>
                </a:lnTo>
                <a:lnTo>
                  <a:pt x="452972" y="36208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9101861" y="6249903"/>
            <a:ext cx="274955" cy="419734"/>
          </a:xfrm>
          <a:custGeom>
            <a:avLst/>
            <a:gdLst/>
            <a:ahLst/>
            <a:cxnLst/>
            <a:rect l="l" t="t" r="r" b="b"/>
            <a:pathLst>
              <a:path w="274954" h="419734">
                <a:moveTo>
                  <a:pt x="254276" y="378566"/>
                </a:moveTo>
                <a:lnTo>
                  <a:pt x="254276" y="381954"/>
                </a:lnTo>
                <a:lnTo>
                  <a:pt x="254687" y="385650"/>
                </a:lnTo>
                <a:lnTo>
                  <a:pt x="271064" y="413219"/>
                </a:lnTo>
                <a:lnTo>
                  <a:pt x="274452" y="413219"/>
                </a:lnTo>
                <a:lnTo>
                  <a:pt x="274452" y="419533"/>
                </a:lnTo>
                <a:lnTo>
                  <a:pt x="193132" y="419533"/>
                </a:lnTo>
                <a:lnTo>
                  <a:pt x="193132" y="413219"/>
                </a:lnTo>
                <a:lnTo>
                  <a:pt x="196007" y="413219"/>
                </a:lnTo>
                <a:lnTo>
                  <a:pt x="198677" y="411986"/>
                </a:lnTo>
                <a:lnTo>
                  <a:pt x="201141" y="409522"/>
                </a:lnTo>
                <a:lnTo>
                  <a:pt x="203708" y="406955"/>
                </a:lnTo>
                <a:lnTo>
                  <a:pt x="205916" y="403978"/>
                </a:lnTo>
                <a:lnTo>
                  <a:pt x="207764" y="400590"/>
                </a:lnTo>
                <a:lnTo>
                  <a:pt x="209715" y="397201"/>
                </a:lnTo>
                <a:lnTo>
                  <a:pt x="211101" y="393556"/>
                </a:lnTo>
                <a:lnTo>
                  <a:pt x="211923" y="389654"/>
                </a:lnTo>
                <a:lnTo>
                  <a:pt x="212846" y="385650"/>
                </a:lnTo>
                <a:lnTo>
                  <a:pt x="213309" y="381954"/>
                </a:lnTo>
                <a:lnTo>
                  <a:pt x="213309" y="378566"/>
                </a:lnTo>
                <a:lnTo>
                  <a:pt x="213309" y="261207"/>
                </a:lnTo>
                <a:lnTo>
                  <a:pt x="206994" y="221471"/>
                </a:lnTo>
                <a:lnTo>
                  <a:pt x="184335" y="187810"/>
                </a:lnTo>
                <a:lnTo>
                  <a:pt x="145061" y="171292"/>
                </a:lnTo>
                <a:lnTo>
                  <a:pt x="138150" y="170955"/>
                </a:lnTo>
                <a:lnTo>
                  <a:pt x="131238" y="171292"/>
                </a:lnTo>
                <a:lnTo>
                  <a:pt x="92138" y="186770"/>
                </a:lnTo>
                <a:lnTo>
                  <a:pt x="66870" y="221182"/>
                </a:lnTo>
                <a:lnTo>
                  <a:pt x="63145" y="244111"/>
                </a:lnTo>
                <a:lnTo>
                  <a:pt x="63145" y="378566"/>
                </a:lnTo>
                <a:lnTo>
                  <a:pt x="63145" y="381954"/>
                </a:lnTo>
                <a:lnTo>
                  <a:pt x="79932" y="413219"/>
                </a:lnTo>
                <a:lnTo>
                  <a:pt x="83321" y="413219"/>
                </a:lnTo>
                <a:lnTo>
                  <a:pt x="83321" y="419533"/>
                </a:lnTo>
                <a:lnTo>
                  <a:pt x="1231" y="419533"/>
                </a:lnTo>
                <a:lnTo>
                  <a:pt x="1231" y="413219"/>
                </a:lnTo>
                <a:lnTo>
                  <a:pt x="4209" y="413219"/>
                </a:lnTo>
                <a:lnTo>
                  <a:pt x="6930" y="411986"/>
                </a:lnTo>
                <a:lnTo>
                  <a:pt x="9394" y="409522"/>
                </a:lnTo>
                <a:lnTo>
                  <a:pt x="11961" y="406955"/>
                </a:lnTo>
                <a:lnTo>
                  <a:pt x="14168" y="403978"/>
                </a:lnTo>
                <a:lnTo>
                  <a:pt x="16017" y="400590"/>
                </a:lnTo>
                <a:lnTo>
                  <a:pt x="17968" y="397201"/>
                </a:lnTo>
                <a:lnTo>
                  <a:pt x="19354" y="393556"/>
                </a:lnTo>
                <a:lnTo>
                  <a:pt x="20175" y="389654"/>
                </a:lnTo>
                <a:lnTo>
                  <a:pt x="20997" y="385650"/>
                </a:lnTo>
                <a:lnTo>
                  <a:pt x="21407" y="381954"/>
                </a:lnTo>
                <a:lnTo>
                  <a:pt x="21407" y="378566"/>
                </a:lnTo>
                <a:lnTo>
                  <a:pt x="21407" y="56214"/>
                </a:lnTo>
                <a:lnTo>
                  <a:pt x="21407" y="49027"/>
                </a:lnTo>
                <a:lnTo>
                  <a:pt x="20380" y="42302"/>
                </a:lnTo>
                <a:lnTo>
                  <a:pt x="18327" y="36039"/>
                </a:lnTo>
                <a:lnTo>
                  <a:pt x="16274" y="29673"/>
                </a:lnTo>
                <a:lnTo>
                  <a:pt x="10165" y="26284"/>
                </a:lnTo>
                <a:lnTo>
                  <a:pt x="0" y="25874"/>
                </a:lnTo>
                <a:lnTo>
                  <a:pt x="0" y="19559"/>
                </a:lnTo>
                <a:lnTo>
                  <a:pt x="63145" y="0"/>
                </a:lnTo>
                <a:lnTo>
                  <a:pt x="63145" y="182352"/>
                </a:lnTo>
                <a:lnTo>
                  <a:pt x="66020" y="178964"/>
                </a:lnTo>
                <a:lnTo>
                  <a:pt x="91175" y="160020"/>
                </a:lnTo>
                <a:lnTo>
                  <a:pt x="97746" y="156426"/>
                </a:lnTo>
                <a:lnTo>
                  <a:pt x="135974" y="147920"/>
                </a:lnTo>
                <a:lnTo>
                  <a:pt x="144464" y="147699"/>
                </a:lnTo>
                <a:lnTo>
                  <a:pt x="158768" y="148334"/>
                </a:lnTo>
                <a:lnTo>
                  <a:pt x="204905" y="163254"/>
                </a:lnTo>
                <a:lnTo>
                  <a:pt x="235188" y="192257"/>
                </a:lnTo>
                <a:lnTo>
                  <a:pt x="250898" y="228816"/>
                </a:lnTo>
                <a:lnTo>
                  <a:pt x="254276" y="256741"/>
                </a:lnTo>
                <a:lnTo>
                  <a:pt x="254276" y="3785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6" name="object 426"/>
          <p:cNvGrpSpPr/>
          <p:nvPr/>
        </p:nvGrpSpPr>
        <p:grpSpPr>
          <a:xfrm>
            <a:off x="9436272" y="6388237"/>
            <a:ext cx="257175" cy="297815"/>
            <a:chOff x="9436272" y="6388237"/>
            <a:chExt cx="257175" cy="297815"/>
          </a:xfrm>
        </p:grpSpPr>
        <p:sp>
          <p:nvSpPr>
            <p:cNvPr id="427" name="object 427"/>
            <p:cNvSpPr/>
            <p:nvPr/>
          </p:nvSpPr>
          <p:spPr>
            <a:xfrm>
              <a:off x="9448102" y="6400067"/>
              <a:ext cx="233679" cy="274320"/>
            </a:xfrm>
            <a:custGeom>
              <a:avLst/>
              <a:gdLst/>
              <a:ahLst/>
              <a:cxnLst/>
              <a:rect l="l" t="t" r="r" b="b"/>
              <a:pathLst>
                <a:path w="233679" h="274320">
                  <a:moveTo>
                    <a:pt x="172341" y="269370"/>
                  </a:moveTo>
                  <a:lnTo>
                    <a:pt x="172341" y="237181"/>
                  </a:lnTo>
                  <a:lnTo>
                    <a:pt x="169107" y="240415"/>
                  </a:lnTo>
                  <a:lnTo>
                    <a:pt x="160954" y="247846"/>
                  </a:lnTo>
                  <a:lnTo>
                    <a:pt x="122133" y="268898"/>
                  </a:lnTo>
                  <a:lnTo>
                    <a:pt x="83321" y="273836"/>
                  </a:lnTo>
                  <a:lnTo>
                    <a:pt x="72694" y="273518"/>
                  </a:lnTo>
                  <a:lnTo>
                    <a:pt x="31111" y="262670"/>
                  </a:lnTo>
                  <a:lnTo>
                    <a:pt x="4774" y="233484"/>
                  </a:lnTo>
                  <a:lnTo>
                    <a:pt x="0" y="208226"/>
                  </a:lnTo>
                  <a:lnTo>
                    <a:pt x="731" y="197773"/>
                  </a:lnTo>
                  <a:lnTo>
                    <a:pt x="18202" y="162349"/>
                  </a:lnTo>
                  <a:lnTo>
                    <a:pt x="57120" y="135204"/>
                  </a:lnTo>
                  <a:lnTo>
                    <a:pt x="99339" y="118282"/>
                  </a:lnTo>
                  <a:lnTo>
                    <a:pt x="152358" y="102833"/>
                  </a:lnTo>
                  <a:lnTo>
                    <a:pt x="172341" y="97798"/>
                  </a:lnTo>
                  <a:lnTo>
                    <a:pt x="171186" y="86074"/>
                  </a:lnTo>
                  <a:lnTo>
                    <a:pt x="152589" y="44625"/>
                  </a:lnTo>
                  <a:lnTo>
                    <a:pt x="116126" y="23102"/>
                  </a:lnTo>
                  <a:lnTo>
                    <a:pt x="99749" y="20175"/>
                  </a:lnTo>
                  <a:lnTo>
                    <a:pt x="93486" y="20175"/>
                  </a:lnTo>
                  <a:lnTo>
                    <a:pt x="49335" y="32958"/>
                  </a:lnTo>
                  <a:lnTo>
                    <a:pt x="43278" y="38195"/>
                  </a:lnTo>
                  <a:lnTo>
                    <a:pt x="37219" y="43431"/>
                  </a:lnTo>
                  <a:lnTo>
                    <a:pt x="32086" y="49130"/>
                  </a:lnTo>
                  <a:lnTo>
                    <a:pt x="27876" y="55290"/>
                  </a:lnTo>
                  <a:lnTo>
                    <a:pt x="23667" y="61348"/>
                  </a:lnTo>
                  <a:lnTo>
                    <a:pt x="20278" y="67098"/>
                  </a:lnTo>
                  <a:lnTo>
                    <a:pt x="17711" y="72540"/>
                  </a:lnTo>
                  <a:lnTo>
                    <a:pt x="12013" y="72540"/>
                  </a:lnTo>
                  <a:lnTo>
                    <a:pt x="12013" y="26490"/>
                  </a:lnTo>
                  <a:lnTo>
                    <a:pt x="15401" y="26079"/>
                  </a:lnTo>
                  <a:lnTo>
                    <a:pt x="18533" y="25052"/>
                  </a:lnTo>
                  <a:lnTo>
                    <a:pt x="21408" y="23410"/>
                  </a:lnTo>
                  <a:lnTo>
                    <a:pt x="24385" y="21664"/>
                  </a:lnTo>
                  <a:lnTo>
                    <a:pt x="27979" y="19970"/>
                  </a:lnTo>
                  <a:lnTo>
                    <a:pt x="58063" y="7238"/>
                  </a:lnTo>
                  <a:lnTo>
                    <a:pt x="67121" y="4071"/>
                  </a:lnTo>
                  <a:lnTo>
                    <a:pt x="77815" y="1809"/>
                  </a:lnTo>
                  <a:lnTo>
                    <a:pt x="90146" y="452"/>
                  </a:lnTo>
                  <a:lnTo>
                    <a:pt x="104113" y="0"/>
                  </a:lnTo>
                  <a:lnTo>
                    <a:pt x="120679" y="558"/>
                  </a:lnTo>
                  <a:lnTo>
                    <a:pt x="160328" y="8932"/>
                  </a:lnTo>
                  <a:lnTo>
                    <a:pt x="193441" y="32188"/>
                  </a:lnTo>
                  <a:lnTo>
                    <a:pt x="210527" y="74677"/>
                  </a:lnTo>
                  <a:lnTo>
                    <a:pt x="212693" y="103497"/>
                  </a:lnTo>
                  <a:lnTo>
                    <a:pt x="212693" y="228402"/>
                  </a:lnTo>
                  <a:lnTo>
                    <a:pt x="212693" y="236821"/>
                  </a:lnTo>
                  <a:lnTo>
                    <a:pt x="214592" y="244727"/>
                  </a:lnTo>
                  <a:lnTo>
                    <a:pt x="218391" y="252120"/>
                  </a:lnTo>
                  <a:lnTo>
                    <a:pt x="222191" y="259410"/>
                  </a:lnTo>
                  <a:lnTo>
                    <a:pt x="227222" y="263055"/>
                  </a:lnTo>
                  <a:lnTo>
                    <a:pt x="233485" y="263055"/>
                  </a:lnTo>
                  <a:lnTo>
                    <a:pt x="233485" y="269370"/>
                  </a:lnTo>
                  <a:lnTo>
                    <a:pt x="172341" y="26937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8" name="object 4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476777" y="6507443"/>
              <a:ext cx="155496" cy="154263"/>
            </a:xfrm>
            <a:prstGeom prst="rect">
              <a:avLst/>
            </a:prstGeom>
          </p:spPr>
        </p:pic>
      </p:grpSp>
      <p:sp>
        <p:nvSpPr>
          <p:cNvPr id="429" name="object 429"/>
          <p:cNvSpPr/>
          <p:nvPr/>
        </p:nvSpPr>
        <p:spPr>
          <a:xfrm>
            <a:off x="9752121" y="6400067"/>
            <a:ext cx="486409" cy="274955"/>
          </a:xfrm>
          <a:custGeom>
            <a:avLst/>
            <a:gdLst/>
            <a:ahLst/>
            <a:cxnLst/>
            <a:rect l="l" t="t" r="r" b="b"/>
            <a:pathLst>
              <a:path w="486409" h="274954">
                <a:moveTo>
                  <a:pt x="210845" y="197445"/>
                </a:moveTo>
                <a:lnTo>
                  <a:pt x="198071" y="234505"/>
                </a:lnTo>
                <a:lnTo>
                  <a:pt x="164833" y="261361"/>
                </a:lnTo>
                <a:lnTo>
                  <a:pt x="127369" y="272950"/>
                </a:lnTo>
                <a:lnTo>
                  <a:pt x="106115" y="274452"/>
                </a:lnTo>
                <a:lnTo>
                  <a:pt x="93120" y="274000"/>
                </a:lnTo>
                <a:lnTo>
                  <a:pt x="53597" y="263565"/>
                </a:lnTo>
                <a:lnTo>
                  <a:pt x="32804" y="252274"/>
                </a:lnTo>
                <a:lnTo>
                  <a:pt x="27362" y="248989"/>
                </a:lnTo>
                <a:lnTo>
                  <a:pt x="22331" y="246216"/>
                </a:lnTo>
                <a:lnTo>
                  <a:pt x="17711" y="243957"/>
                </a:lnTo>
                <a:lnTo>
                  <a:pt x="13091" y="241596"/>
                </a:lnTo>
                <a:lnTo>
                  <a:pt x="8060" y="240415"/>
                </a:lnTo>
                <a:lnTo>
                  <a:pt x="2618" y="240415"/>
                </a:lnTo>
                <a:lnTo>
                  <a:pt x="2618" y="192363"/>
                </a:lnTo>
                <a:lnTo>
                  <a:pt x="8933" y="192363"/>
                </a:lnTo>
                <a:lnTo>
                  <a:pt x="10165" y="198318"/>
                </a:lnTo>
                <a:lnTo>
                  <a:pt x="13810" y="204787"/>
                </a:lnTo>
                <a:lnTo>
                  <a:pt x="42045" y="230866"/>
                </a:lnTo>
                <a:lnTo>
                  <a:pt x="78171" y="248279"/>
                </a:lnTo>
                <a:lnTo>
                  <a:pt x="101648" y="251658"/>
                </a:lnTo>
                <a:lnTo>
                  <a:pt x="109247" y="251658"/>
                </a:lnTo>
                <a:lnTo>
                  <a:pt x="116999" y="250836"/>
                </a:lnTo>
                <a:lnTo>
                  <a:pt x="124905" y="249194"/>
                </a:lnTo>
                <a:lnTo>
                  <a:pt x="132913" y="247551"/>
                </a:lnTo>
                <a:lnTo>
                  <a:pt x="140152" y="244830"/>
                </a:lnTo>
                <a:lnTo>
                  <a:pt x="146621" y="241031"/>
                </a:lnTo>
                <a:lnTo>
                  <a:pt x="153192" y="237232"/>
                </a:lnTo>
                <a:lnTo>
                  <a:pt x="158685" y="232509"/>
                </a:lnTo>
                <a:lnTo>
                  <a:pt x="163101" y="226862"/>
                </a:lnTo>
                <a:lnTo>
                  <a:pt x="167515" y="221112"/>
                </a:lnTo>
                <a:lnTo>
                  <a:pt x="169723" y="214233"/>
                </a:lnTo>
                <a:lnTo>
                  <a:pt x="169723" y="206224"/>
                </a:lnTo>
                <a:lnTo>
                  <a:pt x="169723" y="198318"/>
                </a:lnTo>
                <a:lnTo>
                  <a:pt x="167413" y="191439"/>
                </a:lnTo>
                <a:lnTo>
                  <a:pt x="162792" y="185586"/>
                </a:lnTo>
                <a:lnTo>
                  <a:pt x="158172" y="179631"/>
                </a:lnTo>
                <a:lnTo>
                  <a:pt x="120593" y="158326"/>
                </a:lnTo>
                <a:lnTo>
                  <a:pt x="84611" y="146312"/>
                </a:lnTo>
                <a:lnTo>
                  <a:pt x="76314" y="143540"/>
                </a:lnTo>
                <a:lnTo>
                  <a:pt x="36559" y="126849"/>
                </a:lnTo>
                <a:lnTo>
                  <a:pt x="4591" y="95498"/>
                </a:lnTo>
                <a:lnTo>
                  <a:pt x="0" y="72540"/>
                </a:lnTo>
                <a:lnTo>
                  <a:pt x="336" y="65378"/>
                </a:lnTo>
                <a:lnTo>
                  <a:pt x="17374" y="26942"/>
                </a:lnTo>
                <a:lnTo>
                  <a:pt x="54983" y="6006"/>
                </a:lnTo>
                <a:lnTo>
                  <a:pt x="102265" y="0"/>
                </a:lnTo>
                <a:lnTo>
                  <a:pt x="113893" y="259"/>
                </a:lnTo>
                <a:lnTo>
                  <a:pt x="156940" y="9651"/>
                </a:lnTo>
                <a:lnTo>
                  <a:pt x="166592" y="14682"/>
                </a:lnTo>
                <a:lnTo>
                  <a:pt x="170390" y="16274"/>
                </a:lnTo>
                <a:lnTo>
                  <a:pt x="174189" y="17403"/>
                </a:lnTo>
                <a:lnTo>
                  <a:pt x="177989" y="18430"/>
                </a:lnTo>
                <a:lnTo>
                  <a:pt x="182198" y="18943"/>
                </a:lnTo>
                <a:lnTo>
                  <a:pt x="186818" y="18943"/>
                </a:lnTo>
                <a:lnTo>
                  <a:pt x="186818" y="63145"/>
                </a:lnTo>
                <a:lnTo>
                  <a:pt x="181736" y="63145"/>
                </a:lnTo>
                <a:lnTo>
                  <a:pt x="175287" y="53317"/>
                </a:lnTo>
                <a:lnTo>
                  <a:pt x="167336" y="44779"/>
                </a:lnTo>
                <a:lnTo>
                  <a:pt x="123365" y="23486"/>
                </a:lnTo>
                <a:lnTo>
                  <a:pt x="99185" y="20791"/>
                </a:lnTo>
                <a:lnTo>
                  <a:pt x="91532" y="21051"/>
                </a:lnTo>
                <a:lnTo>
                  <a:pt x="53289" y="34961"/>
                </a:lnTo>
                <a:lnTo>
                  <a:pt x="39119" y="58730"/>
                </a:lnTo>
                <a:lnTo>
                  <a:pt x="39119" y="63761"/>
                </a:lnTo>
                <a:lnTo>
                  <a:pt x="39119" y="70846"/>
                </a:lnTo>
                <a:lnTo>
                  <a:pt x="66842" y="98077"/>
                </a:lnTo>
                <a:lnTo>
                  <a:pt x="105220" y="113238"/>
                </a:lnTo>
                <a:lnTo>
                  <a:pt x="112430" y="115510"/>
                </a:lnTo>
                <a:lnTo>
                  <a:pt x="121218" y="118349"/>
                </a:lnTo>
                <a:lnTo>
                  <a:pt x="164448" y="135031"/>
                </a:lnTo>
                <a:lnTo>
                  <a:pt x="197205" y="159933"/>
                </a:lnTo>
                <a:lnTo>
                  <a:pt x="210286" y="188618"/>
                </a:lnTo>
                <a:lnTo>
                  <a:pt x="210845" y="197445"/>
                </a:lnTo>
                <a:close/>
              </a:path>
              <a:path w="486409" h="274954">
                <a:moveTo>
                  <a:pt x="485849" y="197445"/>
                </a:moveTo>
                <a:lnTo>
                  <a:pt x="473076" y="234505"/>
                </a:lnTo>
                <a:lnTo>
                  <a:pt x="439838" y="261361"/>
                </a:lnTo>
                <a:lnTo>
                  <a:pt x="402375" y="272950"/>
                </a:lnTo>
                <a:lnTo>
                  <a:pt x="381120" y="274452"/>
                </a:lnTo>
                <a:lnTo>
                  <a:pt x="368125" y="274000"/>
                </a:lnTo>
                <a:lnTo>
                  <a:pt x="328602" y="263565"/>
                </a:lnTo>
                <a:lnTo>
                  <a:pt x="307810" y="252274"/>
                </a:lnTo>
                <a:lnTo>
                  <a:pt x="302368" y="248989"/>
                </a:lnTo>
                <a:lnTo>
                  <a:pt x="297337" y="246216"/>
                </a:lnTo>
                <a:lnTo>
                  <a:pt x="292716" y="243957"/>
                </a:lnTo>
                <a:lnTo>
                  <a:pt x="288096" y="241596"/>
                </a:lnTo>
                <a:lnTo>
                  <a:pt x="283065" y="240415"/>
                </a:lnTo>
                <a:lnTo>
                  <a:pt x="277623" y="240415"/>
                </a:lnTo>
                <a:lnTo>
                  <a:pt x="277623" y="192363"/>
                </a:lnTo>
                <a:lnTo>
                  <a:pt x="283938" y="192363"/>
                </a:lnTo>
                <a:lnTo>
                  <a:pt x="285170" y="198318"/>
                </a:lnTo>
                <a:lnTo>
                  <a:pt x="288815" y="204787"/>
                </a:lnTo>
                <a:lnTo>
                  <a:pt x="317050" y="230866"/>
                </a:lnTo>
                <a:lnTo>
                  <a:pt x="353177" y="248279"/>
                </a:lnTo>
                <a:lnTo>
                  <a:pt x="376654" y="251658"/>
                </a:lnTo>
                <a:lnTo>
                  <a:pt x="384252" y="251658"/>
                </a:lnTo>
                <a:lnTo>
                  <a:pt x="392004" y="250836"/>
                </a:lnTo>
                <a:lnTo>
                  <a:pt x="399910" y="249194"/>
                </a:lnTo>
                <a:lnTo>
                  <a:pt x="407919" y="247551"/>
                </a:lnTo>
                <a:lnTo>
                  <a:pt x="415157" y="244830"/>
                </a:lnTo>
                <a:lnTo>
                  <a:pt x="421626" y="241031"/>
                </a:lnTo>
                <a:lnTo>
                  <a:pt x="428197" y="237232"/>
                </a:lnTo>
                <a:lnTo>
                  <a:pt x="433690" y="232509"/>
                </a:lnTo>
                <a:lnTo>
                  <a:pt x="438106" y="226862"/>
                </a:lnTo>
                <a:lnTo>
                  <a:pt x="442521" y="221112"/>
                </a:lnTo>
                <a:lnTo>
                  <a:pt x="444728" y="214233"/>
                </a:lnTo>
                <a:lnTo>
                  <a:pt x="444728" y="206224"/>
                </a:lnTo>
                <a:lnTo>
                  <a:pt x="444728" y="198318"/>
                </a:lnTo>
                <a:lnTo>
                  <a:pt x="442418" y="191439"/>
                </a:lnTo>
                <a:lnTo>
                  <a:pt x="437798" y="185586"/>
                </a:lnTo>
                <a:lnTo>
                  <a:pt x="433177" y="179631"/>
                </a:lnTo>
                <a:lnTo>
                  <a:pt x="395598" y="158326"/>
                </a:lnTo>
                <a:lnTo>
                  <a:pt x="359616" y="146312"/>
                </a:lnTo>
                <a:lnTo>
                  <a:pt x="351319" y="143540"/>
                </a:lnTo>
                <a:lnTo>
                  <a:pt x="311564" y="126849"/>
                </a:lnTo>
                <a:lnTo>
                  <a:pt x="279596" y="95498"/>
                </a:lnTo>
                <a:lnTo>
                  <a:pt x="275005" y="72540"/>
                </a:lnTo>
                <a:lnTo>
                  <a:pt x="275342" y="65378"/>
                </a:lnTo>
                <a:lnTo>
                  <a:pt x="292380" y="26942"/>
                </a:lnTo>
                <a:lnTo>
                  <a:pt x="329988" y="6006"/>
                </a:lnTo>
                <a:lnTo>
                  <a:pt x="377270" y="0"/>
                </a:lnTo>
                <a:lnTo>
                  <a:pt x="388898" y="259"/>
                </a:lnTo>
                <a:lnTo>
                  <a:pt x="431945" y="9651"/>
                </a:lnTo>
                <a:lnTo>
                  <a:pt x="441597" y="14682"/>
                </a:lnTo>
                <a:lnTo>
                  <a:pt x="445396" y="16274"/>
                </a:lnTo>
                <a:lnTo>
                  <a:pt x="449195" y="17403"/>
                </a:lnTo>
                <a:lnTo>
                  <a:pt x="452994" y="18430"/>
                </a:lnTo>
                <a:lnTo>
                  <a:pt x="457204" y="18943"/>
                </a:lnTo>
                <a:lnTo>
                  <a:pt x="461824" y="18943"/>
                </a:lnTo>
                <a:lnTo>
                  <a:pt x="461824" y="63145"/>
                </a:lnTo>
                <a:lnTo>
                  <a:pt x="456741" y="63145"/>
                </a:lnTo>
                <a:lnTo>
                  <a:pt x="450292" y="53317"/>
                </a:lnTo>
                <a:lnTo>
                  <a:pt x="442341" y="44779"/>
                </a:lnTo>
                <a:lnTo>
                  <a:pt x="398370" y="23486"/>
                </a:lnTo>
                <a:lnTo>
                  <a:pt x="374190" y="20791"/>
                </a:lnTo>
                <a:lnTo>
                  <a:pt x="366537" y="21051"/>
                </a:lnTo>
                <a:lnTo>
                  <a:pt x="328294" y="34961"/>
                </a:lnTo>
                <a:lnTo>
                  <a:pt x="314124" y="58730"/>
                </a:lnTo>
                <a:lnTo>
                  <a:pt x="314124" y="63761"/>
                </a:lnTo>
                <a:lnTo>
                  <a:pt x="314124" y="70846"/>
                </a:lnTo>
                <a:lnTo>
                  <a:pt x="341847" y="98077"/>
                </a:lnTo>
                <a:lnTo>
                  <a:pt x="380225" y="113238"/>
                </a:lnTo>
                <a:lnTo>
                  <a:pt x="387435" y="115510"/>
                </a:lnTo>
                <a:lnTo>
                  <a:pt x="396224" y="118349"/>
                </a:lnTo>
                <a:lnTo>
                  <a:pt x="439453" y="135031"/>
                </a:lnTo>
                <a:lnTo>
                  <a:pt x="472210" y="159933"/>
                </a:lnTo>
                <a:lnTo>
                  <a:pt x="485291" y="188618"/>
                </a:lnTo>
                <a:lnTo>
                  <a:pt x="485849" y="197445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0309216" y="62492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20" h="420370">
                <a:moveTo>
                  <a:pt x="1231" y="420149"/>
                </a:moveTo>
                <a:lnTo>
                  <a:pt x="1231" y="413835"/>
                </a:lnTo>
                <a:lnTo>
                  <a:pt x="4517" y="413835"/>
                </a:lnTo>
                <a:lnTo>
                  <a:pt x="7443" y="412603"/>
                </a:lnTo>
                <a:lnTo>
                  <a:pt x="10011" y="410138"/>
                </a:lnTo>
                <a:lnTo>
                  <a:pt x="12577" y="407571"/>
                </a:lnTo>
                <a:lnTo>
                  <a:pt x="14785" y="404594"/>
                </a:lnTo>
                <a:lnTo>
                  <a:pt x="16632" y="401206"/>
                </a:lnTo>
                <a:lnTo>
                  <a:pt x="18481" y="397817"/>
                </a:lnTo>
                <a:lnTo>
                  <a:pt x="19816" y="394173"/>
                </a:lnTo>
                <a:lnTo>
                  <a:pt x="20637" y="390271"/>
                </a:lnTo>
                <a:lnTo>
                  <a:pt x="21561" y="386266"/>
                </a:lnTo>
                <a:lnTo>
                  <a:pt x="22024" y="382570"/>
                </a:lnTo>
                <a:lnTo>
                  <a:pt x="22024" y="379182"/>
                </a:lnTo>
                <a:lnTo>
                  <a:pt x="22024" y="56215"/>
                </a:lnTo>
                <a:lnTo>
                  <a:pt x="22024" y="49027"/>
                </a:lnTo>
                <a:lnTo>
                  <a:pt x="20946" y="42302"/>
                </a:lnTo>
                <a:lnTo>
                  <a:pt x="18789" y="36039"/>
                </a:lnTo>
                <a:lnTo>
                  <a:pt x="16736" y="29673"/>
                </a:lnTo>
                <a:lnTo>
                  <a:pt x="10472" y="26285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80497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1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1" name="object 431"/>
          <p:cNvGrpSpPr/>
          <p:nvPr/>
        </p:nvGrpSpPr>
        <p:grpSpPr>
          <a:xfrm>
            <a:off x="10452544" y="6388237"/>
            <a:ext cx="282575" cy="297815"/>
            <a:chOff x="10452544" y="6388237"/>
            <a:chExt cx="282575" cy="297815"/>
          </a:xfrm>
        </p:grpSpPr>
        <p:sp>
          <p:nvSpPr>
            <p:cNvPr id="432" name="object 432"/>
            <p:cNvSpPr/>
            <p:nvPr/>
          </p:nvSpPr>
          <p:spPr>
            <a:xfrm>
              <a:off x="10464374" y="64000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79" h="274320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5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8" y="240415"/>
                  </a:lnTo>
                  <a:lnTo>
                    <a:pt x="246832" y="241236"/>
                  </a:lnTo>
                  <a:lnTo>
                    <a:pt x="243650" y="242879"/>
                  </a:lnTo>
                  <a:lnTo>
                    <a:pt x="240570" y="244522"/>
                  </a:lnTo>
                  <a:lnTo>
                    <a:pt x="236925" y="246627"/>
                  </a:lnTo>
                  <a:lnTo>
                    <a:pt x="232714" y="249194"/>
                  </a:lnTo>
                  <a:lnTo>
                    <a:pt x="225851" y="253035"/>
                  </a:lnTo>
                  <a:lnTo>
                    <a:pt x="187097" y="269071"/>
                  </a:lnTo>
                  <a:lnTo>
                    <a:pt x="141847" y="273836"/>
                  </a:lnTo>
                  <a:lnTo>
                    <a:pt x="127850" y="273326"/>
                  </a:lnTo>
                  <a:lnTo>
                    <a:pt x="87942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2" y="74841"/>
                  </a:lnTo>
                  <a:lnTo>
                    <a:pt x="40380" y="34104"/>
                  </a:lnTo>
                  <a:lnTo>
                    <a:pt x="73155" y="12012"/>
                  </a:lnTo>
                  <a:lnTo>
                    <a:pt x="116675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39"/>
                  </a:lnTo>
                  <a:lnTo>
                    <a:pt x="258588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3" name="object 4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92280" y="6409028"/>
              <a:ext cx="203393" cy="122074"/>
            </a:xfrm>
            <a:prstGeom prst="rect">
              <a:avLst/>
            </a:prstGeom>
          </p:spPr>
        </p:pic>
      </p:grpSp>
      <p:pic>
        <p:nvPicPr>
          <p:cNvPr id="434" name="object 4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783620" y="6600160"/>
            <a:ext cx="83571" cy="83571"/>
          </a:xfrm>
          <a:prstGeom prst="rect">
            <a:avLst/>
          </a:prstGeom>
        </p:spPr>
      </p:pic>
      <p:grpSp>
        <p:nvGrpSpPr>
          <p:cNvPr id="435" name="object 435"/>
          <p:cNvGrpSpPr/>
          <p:nvPr/>
        </p:nvGrpSpPr>
        <p:grpSpPr>
          <a:xfrm>
            <a:off x="11109014" y="6241307"/>
            <a:ext cx="1019810" cy="444500"/>
            <a:chOff x="11109014" y="6241307"/>
            <a:chExt cx="1019810" cy="444500"/>
          </a:xfrm>
        </p:grpSpPr>
        <p:sp>
          <p:nvSpPr>
            <p:cNvPr id="436" name="object 436"/>
            <p:cNvSpPr/>
            <p:nvPr/>
          </p:nvSpPr>
          <p:spPr>
            <a:xfrm>
              <a:off x="11120844" y="6253137"/>
              <a:ext cx="654685" cy="421005"/>
            </a:xfrm>
            <a:custGeom>
              <a:avLst/>
              <a:gdLst/>
              <a:ahLst/>
              <a:cxnLst/>
              <a:rect l="l" t="t" r="r" b="b"/>
              <a:pathLst>
                <a:path w="654684" h="421004">
                  <a:moveTo>
                    <a:pt x="244266" y="409985"/>
                  </a:moveTo>
                  <a:lnTo>
                    <a:pt x="247346" y="409985"/>
                  </a:lnTo>
                  <a:lnTo>
                    <a:pt x="250324" y="409985"/>
                  </a:lnTo>
                  <a:lnTo>
                    <a:pt x="253044" y="408855"/>
                  </a:lnTo>
                  <a:lnTo>
                    <a:pt x="255508" y="406596"/>
                  </a:lnTo>
                  <a:lnTo>
                    <a:pt x="258076" y="404235"/>
                  </a:lnTo>
                  <a:lnTo>
                    <a:pt x="260284" y="401257"/>
                  </a:lnTo>
                  <a:lnTo>
                    <a:pt x="262131" y="397663"/>
                  </a:lnTo>
                  <a:lnTo>
                    <a:pt x="264082" y="394070"/>
                  </a:lnTo>
                  <a:lnTo>
                    <a:pt x="265468" y="390322"/>
                  </a:lnTo>
                  <a:lnTo>
                    <a:pt x="266290" y="386420"/>
                  </a:lnTo>
                  <a:lnTo>
                    <a:pt x="267111" y="382416"/>
                  </a:lnTo>
                  <a:lnTo>
                    <a:pt x="267521" y="378720"/>
                  </a:lnTo>
                  <a:lnTo>
                    <a:pt x="267521" y="375331"/>
                  </a:lnTo>
                  <a:lnTo>
                    <a:pt x="267521" y="203760"/>
                  </a:lnTo>
                  <a:lnTo>
                    <a:pt x="65609" y="203760"/>
                  </a:lnTo>
                  <a:lnTo>
                    <a:pt x="65609" y="375331"/>
                  </a:lnTo>
                  <a:lnTo>
                    <a:pt x="65609" y="378720"/>
                  </a:lnTo>
                  <a:lnTo>
                    <a:pt x="81884" y="409985"/>
                  </a:lnTo>
                  <a:lnTo>
                    <a:pt x="85170" y="409985"/>
                  </a:lnTo>
                  <a:lnTo>
                    <a:pt x="88403" y="409985"/>
                  </a:lnTo>
                  <a:lnTo>
                    <a:pt x="88403" y="416299"/>
                  </a:lnTo>
                  <a:lnTo>
                    <a:pt x="0" y="416299"/>
                  </a:lnTo>
                  <a:lnTo>
                    <a:pt x="0" y="409985"/>
                  </a:lnTo>
                  <a:lnTo>
                    <a:pt x="3234" y="409985"/>
                  </a:lnTo>
                  <a:lnTo>
                    <a:pt x="6212" y="409985"/>
                  </a:lnTo>
                  <a:lnTo>
                    <a:pt x="18019" y="397663"/>
                  </a:lnTo>
                  <a:lnTo>
                    <a:pt x="19970" y="394070"/>
                  </a:lnTo>
                  <a:lnTo>
                    <a:pt x="21356" y="390322"/>
                  </a:lnTo>
                  <a:lnTo>
                    <a:pt x="22177" y="386420"/>
                  </a:lnTo>
                  <a:lnTo>
                    <a:pt x="22999" y="382416"/>
                  </a:lnTo>
                  <a:lnTo>
                    <a:pt x="23410" y="378720"/>
                  </a:lnTo>
                  <a:lnTo>
                    <a:pt x="23410" y="375331"/>
                  </a:lnTo>
                  <a:lnTo>
                    <a:pt x="23410" y="39119"/>
                  </a:lnTo>
                  <a:lnTo>
                    <a:pt x="23410" y="36141"/>
                  </a:lnTo>
                  <a:lnTo>
                    <a:pt x="22999" y="32753"/>
                  </a:lnTo>
                  <a:lnTo>
                    <a:pt x="22177" y="28954"/>
                  </a:lnTo>
                  <a:lnTo>
                    <a:pt x="21356" y="25155"/>
                  </a:lnTo>
                  <a:lnTo>
                    <a:pt x="20073" y="21613"/>
                  </a:lnTo>
                  <a:lnTo>
                    <a:pt x="18327" y="18327"/>
                  </a:lnTo>
                  <a:lnTo>
                    <a:pt x="16685" y="14939"/>
                  </a:lnTo>
                  <a:lnTo>
                    <a:pt x="14580" y="12115"/>
                  </a:lnTo>
                  <a:lnTo>
                    <a:pt x="12013" y="9856"/>
                  </a:lnTo>
                  <a:lnTo>
                    <a:pt x="9549" y="7495"/>
                  </a:lnTo>
                  <a:lnTo>
                    <a:pt x="6622" y="6314"/>
                  </a:lnTo>
                  <a:lnTo>
                    <a:pt x="3234" y="6314"/>
                  </a:lnTo>
                  <a:lnTo>
                    <a:pt x="0" y="6314"/>
                  </a:lnTo>
                  <a:lnTo>
                    <a:pt x="0" y="0"/>
                  </a:lnTo>
                  <a:lnTo>
                    <a:pt x="88403" y="0"/>
                  </a:lnTo>
                  <a:lnTo>
                    <a:pt x="88403" y="6314"/>
                  </a:lnTo>
                  <a:lnTo>
                    <a:pt x="85170" y="6314"/>
                  </a:lnTo>
                  <a:lnTo>
                    <a:pt x="81884" y="6314"/>
                  </a:lnTo>
                  <a:lnTo>
                    <a:pt x="78957" y="7495"/>
                  </a:lnTo>
                  <a:lnTo>
                    <a:pt x="76390" y="9856"/>
                  </a:lnTo>
                  <a:lnTo>
                    <a:pt x="73926" y="12115"/>
                  </a:lnTo>
                  <a:lnTo>
                    <a:pt x="65609" y="36141"/>
                  </a:lnTo>
                  <a:lnTo>
                    <a:pt x="65609" y="39119"/>
                  </a:lnTo>
                  <a:lnTo>
                    <a:pt x="65609" y="181582"/>
                  </a:lnTo>
                  <a:lnTo>
                    <a:pt x="267521" y="181582"/>
                  </a:lnTo>
                  <a:lnTo>
                    <a:pt x="267521" y="39119"/>
                  </a:lnTo>
                  <a:lnTo>
                    <a:pt x="267521" y="36141"/>
                  </a:lnTo>
                  <a:lnTo>
                    <a:pt x="262439" y="18327"/>
                  </a:lnTo>
                  <a:lnTo>
                    <a:pt x="260796" y="14939"/>
                  </a:lnTo>
                  <a:lnTo>
                    <a:pt x="258692" y="12115"/>
                  </a:lnTo>
                  <a:lnTo>
                    <a:pt x="256125" y="9856"/>
                  </a:lnTo>
                  <a:lnTo>
                    <a:pt x="253661" y="7495"/>
                  </a:lnTo>
                  <a:lnTo>
                    <a:pt x="250734" y="6314"/>
                  </a:lnTo>
                  <a:lnTo>
                    <a:pt x="247346" y="6314"/>
                  </a:lnTo>
                  <a:lnTo>
                    <a:pt x="244266" y="6314"/>
                  </a:lnTo>
                  <a:lnTo>
                    <a:pt x="244266" y="0"/>
                  </a:lnTo>
                  <a:lnTo>
                    <a:pt x="332515" y="0"/>
                  </a:lnTo>
                  <a:lnTo>
                    <a:pt x="332515" y="6314"/>
                  </a:lnTo>
                  <a:lnTo>
                    <a:pt x="329435" y="6314"/>
                  </a:lnTo>
                  <a:lnTo>
                    <a:pt x="326047" y="6314"/>
                  </a:lnTo>
                  <a:lnTo>
                    <a:pt x="323069" y="7495"/>
                  </a:lnTo>
                  <a:lnTo>
                    <a:pt x="320502" y="9856"/>
                  </a:lnTo>
                  <a:lnTo>
                    <a:pt x="318038" y="12115"/>
                  </a:lnTo>
                  <a:lnTo>
                    <a:pt x="309876" y="36141"/>
                  </a:lnTo>
                  <a:lnTo>
                    <a:pt x="309876" y="39119"/>
                  </a:lnTo>
                  <a:lnTo>
                    <a:pt x="309876" y="375331"/>
                  </a:lnTo>
                  <a:lnTo>
                    <a:pt x="309876" y="378720"/>
                  </a:lnTo>
                  <a:lnTo>
                    <a:pt x="310389" y="382416"/>
                  </a:lnTo>
                  <a:lnTo>
                    <a:pt x="326457" y="409985"/>
                  </a:lnTo>
                  <a:lnTo>
                    <a:pt x="329435" y="409985"/>
                  </a:lnTo>
                  <a:lnTo>
                    <a:pt x="332515" y="409985"/>
                  </a:lnTo>
                  <a:lnTo>
                    <a:pt x="332515" y="416299"/>
                  </a:lnTo>
                  <a:lnTo>
                    <a:pt x="244266" y="416299"/>
                  </a:lnTo>
                  <a:lnTo>
                    <a:pt x="244266" y="409985"/>
                  </a:lnTo>
                  <a:close/>
                </a:path>
                <a:path w="654684" h="421004">
                  <a:moveTo>
                    <a:pt x="435351" y="288929"/>
                  </a:moveTo>
                  <a:lnTo>
                    <a:pt x="445977" y="330821"/>
                  </a:lnTo>
                  <a:lnTo>
                    <a:pt x="467693" y="365936"/>
                  </a:lnTo>
                  <a:lnTo>
                    <a:pt x="500961" y="390117"/>
                  </a:lnTo>
                  <a:lnTo>
                    <a:pt x="546240" y="399204"/>
                  </a:lnTo>
                  <a:lnTo>
                    <a:pt x="553335" y="398953"/>
                  </a:lnTo>
                  <a:lnTo>
                    <a:pt x="590520" y="390194"/>
                  </a:lnTo>
                  <a:lnTo>
                    <a:pt x="628022" y="364858"/>
                  </a:lnTo>
                  <a:lnTo>
                    <a:pt x="642190" y="339908"/>
                  </a:lnTo>
                  <a:lnTo>
                    <a:pt x="647889" y="339908"/>
                  </a:lnTo>
                  <a:lnTo>
                    <a:pt x="647889" y="387344"/>
                  </a:lnTo>
                  <a:lnTo>
                    <a:pt x="645323" y="387344"/>
                  </a:lnTo>
                  <a:lnTo>
                    <a:pt x="642447" y="388166"/>
                  </a:lnTo>
                  <a:lnTo>
                    <a:pt x="639265" y="389809"/>
                  </a:lnTo>
                  <a:lnTo>
                    <a:pt x="636185" y="391451"/>
                  </a:lnTo>
                  <a:lnTo>
                    <a:pt x="632540" y="393556"/>
                  </a:lnTo>
                  <a:lnTo>
                    <a:pt x="628330" y="396123"/>
                  </a:lnTo>
                  <a:lnTo>
                    <a:pt x="621467" y="399964"/>
                  </a:lnTo>
                  <a:lnTo>
                    <a:pt x="582712" y="416000"/>
                  </a:lnTo>
                  <a:lnTo>
                    <a:pt x="537462" y="420765"/>
                  </a:lnTo>
                  <a:lnTo>
                    <a:pt x="523466" y="420255"/>
                  </a:lnTo>
                  <a:lnTo>
                    <a:pt x="483557" y="412603"/>
                  </a:lnTo>
                  <a:lnTo>
                    <a:pt x="448586" y="395276"/>
                  </a:lnTo>
                  <a:lnTo>
                    <a:pt x="420834" y="367900"/>
                  </a:lnTo>
                  <a:lnTo>
                    <a:pt x="402112" y="329878"/>
                  </a:lnTo>
                  <a:lnTo>
                    <a:pt x="395615" y="280613"/>
                  </a:lnTo>
                  <a:lnTo>
                    <a:pt x="396106" y="268946"/>
                  </a:lnTo>
                  <a:lnTo>
                    <a:pt x="407907" y="221770"/>
                  </a:lnTo>
                  <a:lnTo>
                    <a:pt x="435995" y="181033"/>
                  </a:lnTo>
                  <a:lnTo>
                    <a:pt x="468771" y="158942"/>
                  </a:lnTo>
                  <a:lnTo>
                    <a:pt x="512290" y="147680"/>
                  </a:lnTo>
                  <a:lnTo>
                    <a:pt x="529298" y="146929"/>
                  </a:lnTo>
                  <a:lnTo>
                    <a:pt x="544584" y="147603"/>
                  </a:lnTo>
                  <a:lnTo>
                    <a:pt x="584436" y="157710"/>
                  </a:lnTo>
                  <a:lnTo>
                    <a:pt x="623556" y="187280"/>
                  </a:lnTo>
                  <a:lnTo>
                    <a:pt x="646658" y="232098"/>
                  </a:lnTo>
                  <a:lnTo>
                    <a:pt x="653732" y="273769"/>
                  </a:lnTo>
                  <a:lnTo>
                    <a:pt x="654204" y="288929"/>
                  </a:lnTo>
                  <a:lnTo>
                    <a:pt x="435351" y="288929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7" name="object 4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544365" y="6409028"/>
              <a:ext cx="203393" cy="122074"/>
            </a:xfrm>
            <a:prstGeom prst="rect">
              <a:avLst/>
            </a:prstGeom>
          </p:spPr>
        </p:pic>
        <p:sp>
          <p:nvSpPr>
            <p:cNvPr id="438" name="object 438"/>
            <p:cNvSpPr/>
            <p:nvPr/>
          </p:nvSpPr>
          <p:spPr>
            <a:xfrm>
              <a:off x="11842451" y="6397602"/>
              <a:ext cx="274955" cy="272415"/>
            </a:xfrm>
            <a:custGeom>
              <a:avLst/>
              <a:gdLst/>
              <a:ahLst/>
              <a:cxnLst/>
              <a:rect l="l" t="t" r="r" b="b"/>
              <a:pathLst>
                <a:path w="274954" h="272415">
                  <a:moveTo>
                    <a:pt x="254276" y="230866"/>
                  </a:moveTo>
                  <a:lnTo>
                    <a:pt x="254276" y="234255"/>
                  </a:lnTo>
                  <a:lnTo>
                    <a:pt x="254686" y="237951"/>
                  </a:lnTo>
                  <a:lnTo>
                    <a:pt x="271063" y="265520"/>
                  </a:lnTo>
                  <a:lnTo>
                    <a:pt x="274453" y="265520"/>
                  </a:lnTo>
                  <a:lnTo>
                    <a:pt x="274453" y="271834"/>
                  </a:lnTo>
                  <a:lnTo>
                    <a:pt x="193133" y="271834"/>
                  </a:lnTo>
                  <a:lnTo>
                    <a:pt x="193133" y="265520"/>
                  </a:lnTo>
                  <a:lnTo>
                    <a:pt x="196008" y="265520"/>
                  </a:lnTo>
                  <a:lnTo>
                    <a:pt x="198678" y="264287"/>
                  </a:lnTo>
                  <a:lnTo>
                    <a:pt x="201142" y="261823"/>
                  </a:lnTo>
                  <a:lnTo>
                    <a:pt x="203708" y="259256"/>
                  </a:lnTo>
                  <a:lnTo>
                    <a:pt x="205916" y="256279"/>
                  </a:lnTo>
                  <a:lnTo>
                    <a:pt x="207764" y="252890"/>
                  </a:lnTo>
                  <a:lnTo>
                    <a:pt x="209715" y="249502"/>
                  </a:lnTo>
                  <a:lnTo>
                    <a:pt x="211101" y="245857"/>
                  </a:lnTo>
                  <a:lnTo>
                    <a:pt x="211923" y="241955"/>
                  </a:lnTo>
                  <a:lnTo>
                    <a:pt x="212847" y="237951"/>
                  </a:lnTo>
                  <a:lnTo>
                    <a:pt x="213309" y="234255"/>
                  </a:lnTo>
                  <a:lnTo>
                    <a:pt x="213309" y="230866"/>
                  </a:lnTo>
                  <a:lnTo>
                    <a:pt x="213309" y="113508"/>
                  </a:lnTo>
                  <a:lnTo>
                    <a:pt x="206994" y="73772"/>
                  </a:lnTo>
                  <a:lnTo>
                    <a:pt x="184335" y="40111"/>
                  </a:lnTo>
                  <a:lnTo>
                    <a:pt x="145061" y="23593"/>
                  </a:lnTo>
                  <a:lnTo>
                    <a:pt x="138149" y="23256"/>
                  </a:lnTo>
                  <a:lnTo>
                    <a:pt x="131238" y="23612"/>
                  </a:lnTo>
                  <a:lnTo>
                    <a:pt x="92138" y="39494"/>
                  </a:lnTo>
                  <a:lnTo>
                    <a:pt x="66870" y="71452"/>
                  </a:lnTo>
                  <a:lnTo>
                    <a:pt x="63145" y="90714"/>
                  </a:lnTo>
                  <a:lnTo>
                    <a:pt x="63145" y="230866"/>
                  </a:lnTo>
                  <a:lnTo>
                    <a:pt x="63145" y="234255"/>
                  </a:lnTo>
                  <a:lnTo>
                    <a:pt x="79932" y="265520"/>
                  </a:lnTo>
                  <a:lnTo>
                    <a:pt x="83321" y="265520"/>
                  </a:lnTo>
                  <a:lnTo>
                    <a:pt x="83321" y="271834"/>
                  </a:lnTo>
                  <a:lnTo>
                    <a:pt x="1231" y="271834"/>
                  </a:lnTo>
                  <a:lnTo>
                    <a:pt x="1231" y="265520"/>
                  </a:lnTo>
                  <a:lnTo>
                    <a:pt x="4209" y="265520"/>
                  </a:lnTo>
                  <a:lnTo>
                    <a:pt x="6930" y="264287"/>
                  </a:lnTo>
                  <a:lnTo>
                    <a:pt x="9394" y="261823"/>
                  </a:lnTo>
                  <a:lnTo>
                    <a:pt x="11960" y="259256"/>
                  </a:lnTo>
                  <a:lnTo>
                    <a:pt x="14168" y="256279"/>
                  </a:lnTo>
                  <a:lnTo>
                    <a:pt x="16017" y="252890"/>
                  </a:lnTo>
                  <a:lnTo>
                    <a:pt x="17967" y="249502"/>
                  </a:lnTo>
                  <a:lnTo>
                    <a:pt x="19353" y="245857"/>
                  </a:lnTo>
                  <a:lnTo>
                    <a:pt x="20175" y="241955"/>
                  </a:lnTo>
                  <a:lnTo>
                    <a:pt x="20997" y="237951"/>
                  </a:lnTo>
                  <a:lnTo>
                    <a:pt x="21408" y="234255"/>
                  </a:lnTo>
                  <a:lnTo>
                    <a:pt x="21408" y="230866"/>
                  </a:lnTo>
                  <a:lnTo>
                    <a:pt x="21408" y="56677"/>
                  </a:lnTo>
                  <a:lnTo>
                    <a:pt x="21408" y="49592"/>
                  </a:lnTo>
                  <a:lnTo>
                    <a:pt x="20381" y="42815"/>
                  </a:lnTo>
                  <a:lnTo>
                    <a:pt x="18328" y="36347"/>
                  </a:lnTo>
                  <a:lnTo>
                    <a:pt x="16273" y="29776"/>
                  </a:lnTo>
                  <a:lnTo>
                    <a:pt x="10164" y="26285"/>
                  </a:lnTo>
                  <a:lnTo>
                    <a:pt x="0" y="25874"/>
                  </a:lnTo>
                  <a:lnTo>
                    <a:pt x="0" y="20175"/>
                  </a:lnTo>
                  <a:lnTo>
                    <a:pt x="63145" y="0"/>
                  </a:lnTo>
                  <a:lnTo>
                    <a:pt x="63145" y="34653"/>
                  </a:lnTo>
                  <a:lnTo>
                    <a:pt x="66020" y="31264"/>
                  </a:lnTo>
                  <a:lnTo>
                    <a:pt x="91175" y="12321"/>
                  </a:lnTo>
                  <a:lnTo>
                    <a:pt x="97747" y="8727"/>
                  </a:lnTo>
                  <a:lnTo>
                    <a:pt x="135974" y="221"/>
                  </a:lnTo>
                  <a:lnTo>
                    <a:pt x="144464" y="0"/>
                  </a:lnTo>
                  <a:lnTo>
                    <a:pt x="158768" y="635"/>
                  </a:lnTo>
                  <a:lnTo>
                    <a:pt x="204905" y="15555"/>
                  </a:lnTo>
                  <a:lnTo>
                    <a:pt x="235188" y="44558"/>
                  </a:lnTo>
                  <a:lnTo>
                    <a:pt x="250897" y="81117"/>
                  </a:lnTo>
                  <a:lnTo>
                    <a:pt x="254276" y="109041"/>
                  </a:lnTo>
                  <a:lnTo>
                    <a:pt x="254276" y="230866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9" name="object 439"/>
          <p:cNvGrpSpPr/>
          <p:nvPr/>
        </p:nvGrpSpPr>
        <p:grpSpPr>
          <a:xfrm>
            <a:off x="12176862" y="6388237"/>
            <a:ext cx="574040" cy="297815"/>
            <a:chOff x="12176862" y="6388237"/>
            <a:chExt cx="574040" cy="297815"/>
          </a:xfrm>
        </p:grpSpPr>
        <p:sp>
          <p:nvSpPr>
            <p:cNvPr id="440" name="object 440"/>
            <p:cNvSpPr/>
            <p:nvPr/>
          </p:nvSpPr>
          <p:spPr>
            <a:xfrm>
              <a:off x="12188692" y="6400067"/>
              <a:ext cx="550545" cy="274320"/>
            </a:xfrm>
            <a:custGeom>
              <a:avLst/>
              <a:gdLst/>
              <a:ahLst/>
              <a:cxnLst/>
              <a:rect l="l" t="t" r="r" b="b"/>
              <a:pathLst>
                <a:path w="550545" h="274320">
                  <a:moveTo>
                    <a:pt x="238566" y="246730"/>
                  </a:moveTo>
                  <a:lnTo>
                    <a:pt x="235178" y="246730"/>
                  </a:lnTo>
                  <a:lnTo>
                    <a:pt x="231996" y="247448"/>
                  </a:lnTo>
                  <a:lnTo>
                    <a:pt x="229018" y="248886"/>
                  </a:lnTo>
                  <a:lnTo>
                    <a:pt x="226143" y="250323"/>
                  </a:lnTo>
                  <a:lnTo>
                    <a:pt x="222806" y="252120"/>
                  </a:lnTo>
                  <a:lnTo>
                    <a:pt x="219007" y="254276"/>
                  </a:lnTo>
                  <a:lnTo>
                    <a:pt x="213261" y="257453"/>
                  </a:lnTo>
                  <a:lnTo>
                    <a:pt x="172880" y="272180"/>
                  </a:lnTo>
                  <a:lnTo>
                    <a:pt x="148930" y="273836"/>
                  </a:lnTo>
                  <a:lnTo>
                    <a:pt x="133134" y="273191"/>
                  </a:lnTo>
                  <a:lnTo>
                    <a:pt x="89327" y="263517"/>
                  </a:lnTo>
                  <a:lnTo>
                    <a:pt x="52450" y="243216"/>
                  </a:lnTo>
                  <a:lnTo>
                    <a:pt x="24372" y="214194"/>
                  </a:lnTo>
                  <a:lnTo>
                    <a:pt x="6237" y="178097"/>
                  </a:lnTo>
                  <a:lnTo>
                    <a:pt x="0" y="136918"/>
                  </a:lnTo>
                  <a:lnTo>
                    <a:pt x="606" y="123519"/>
                  </a:lnTo>
                  <a:lnTo>
                    <a:pt x="9702" y="85169"/>
                  </a:lnTo>
                  <a:lnTo>
                    <a:pt x="29252" y="51411"/>
                  </a:lnTo>
                  <a:lnTo>
                    <a:pt x="58333" y="24565"/>
                  </a:lnTo>
                  <a:lnTo>
                    <a:pt x="96865" y="6410"/>
                  </a:lnTo>
                  <a:lnTo>
                    <a:pt x="143848" y="0"/>
                  </a:lnTo>
                  <a:lnTo>
                    <a:pt x="154995" y="336"/>
                  </a:lnTo>
                  <a:lnTo>
                    <a:pt x="195135" y="10665"/>
                  </a:lnTo>
                  <a:lnTo>
                    <a:pt x="210176" y="17865"/>
                  </a:lnTo>
                  <a:lnTo>
                    <a:pt x="213821" y="19559"/>
                  </a:lnTo>
                  <a:lnTo>
                    <a:pt x="217313" y="20791"/>
                  </a:lnTo>
                  <a:lnTo>
                    <a:pt x="220907" y="22023"/>
                  </a:lnTo>
                  <a:lnTo>
                    <a:pt x="224603" y="22639"/>
                  </a:lnTo>
                  <a:lnTo>
                    <a:pt x="228402" y="22639"/>
                  </a:lnTo>
                  <a:lnTo>
                    <a:pt x="228402" y="70692"/>
                  </a:lnTo>
                  <a:lnTo>
                    <a:pt x="222087" y="70692"/>
                  </a:lnTo>
                  <a:lnTo>
                    <a:pt x="220034" y="62683"/>
                  </a:lnTo>
                  <a:lnTo>
                    <a:pt x="216235" y="55650"/>
                  </a:lnTo>
                  <a:lnTo>
                    <a:pt x="210690" y="49592"/>
                  </a:lnTo>
                  <a:lnTo>
                    <a:pt x="205249" y="43431"/>
                  </a:lnTo>
                  <a:lnTo>
                    <a:pt x="198934" y="38246"/>
                  </a:lnTo>
                  <a:lnTo>
                    <a:pt x="191746" y="34036"/>
                  </a:lnTo>
                  <a:lnTo>
                    <a:pt x="184662" y="29827"/>
                  </a:lnTo>
                  <a:lnTo>
                    <a:pt x="176910" y="26695"/>
                  </a:lnTo>
                  <a:lnTo>
                    <a:pt x="168490" y="24642"/>
                  </a:lnTo>
                  <a:lnTo>
                    <a:pt x="160071" y="22486"/>
                  </a:lnTo>
                  <a:lnTo>
                    <a:pt x="151857" y="21407"/>
                  </a:lnTo>
                  <a:lnTo>
                    <a:pt x="143848" y="21407"/>
                  </a:lnTo>
                  <a:lnTo>
                    <a:pt x="131306" y="21985"/>
                  </a:lnTo>
                  <a:lnTo>
                    <a:pt x="89068" y="35557"/>
                  </a:lnTo>
                  <a:lnTo>
                    <a:pt x="60372" y="62327"/>
                  </a:lnTo>
                  <a:lnTo>
                    <a:pt x="44672" y="97885"/>
                  </a:lnTo>
                  <a:lnTo>
                    <a:pt x="41120" y="127369"/>
                  </a:lnTo>
                  <a:lnTo>
                    <a:pt x="41592" y="139016"/>
                  </a:lnTo>
                  <a:lnTo>
                    <a:pt x="52855" y="184142"/>
                  </a:lnTo>
                  <a:lnTo>
                    <a:pt x="77843" y="221664"/>
                  </a:lnTo>
                  <a:lnTo>
                    <a:pt x="115134" y="246297"/>
                  </a:lnTo>
                  <a:lnTo>
                    <a:pt x="150162" y="252274"/>
                  </a:lnTo>
                  <a:lnTo>
                    <a:pt x="158835" y="251966"/>
                  </a:lnTo>
                  <a:lnTo>
                    <a:pt x="196444" y="241493"/>
                  </a:lnTo>
                  <a:lnTo>
                    <a:pt x="228916" y="209510"/>
                  </a:lnTo>
                  <a:lnTo>
                    <a:pt x="232252" y="197445"/>
                  </a:lnTo>
                  <a:lnTo>
                    <a:pt x="238566" y="197445"/>
                  </a:lnTo>
                  <a:lnTo>
                    <a:pt x="238566" y="246730"/>
                  </a:lnTo>
                  <a:close/>
                </a:path>
                <a:path w="550545" h="274320">
                  <a:moveTo>
                    <a:pt x="331278" y="142000"/>
                  </a:moveTo>
                  <a:lnTo>
                    <a:pt x="341904" y="183892"/>
                  </a:lnTo>
                  <a:lnTo>
                    <a:pt x="363620" y="219007"/>
                  </a:lnTo>
                  <a:lnTo>
                    <a:pt x="396888" y="243187"/>
                  </a:lnTo>
                  <a:lnTo>
                    <a:pt x="442168" y="252274"/>
                  </a:lnTo>
                  <a:lnTo>
                    <a:pt x="449262" y="252024"/>
                  </a:lnTo>
                  <a:lnTo>
                    <a:pt x="486447" y="243264"/>
                  </a:lnTo>
                  <a:lnTo>
                    <a:pt x="523949" y="217929"/>
                  </a:lnTo>
                  <a:lnTo>
                    <a:pt x="538118" y="192979"/>
                  </a:lnTo>
                  <a:lnTo>
                    <a:pt x="543816" y="192979"/>
                  </a:lnTo>
                  <a:lnTo>
                    <a:pt x="543816" y="240415"/>
                  </a:lnTo>
                  <a:lnTo>
                    <a:pt x="541250" y="240415"/>
                  </a:lnTo>
                  <a:lnTo>
                    <a:pt x="538375" y="241236"/>
                  </a:lnTo>
                  <a:lnTo>
                    <a:pt x="535192" y="242879"/>
                  </a:lnTo>
                  <a:lnTo>
                    <a:pt x="532112" y="244522"/>
                  </a:lnTo>
                  <a:lnTo>
                    <a:pt x="528467" y="246627"/>
                  </a:lnTo>
                  <a:lnTo>
                    <a:pt x="524257" y="249194"/>
                  </a:lnTo>
                  <a:lnTo>
                    <a:pt x="517394" y="253035"/>
                  </a:lnTo>
                  <a:lnTo>
                    <a:pt x="478640" y="269071"/>
                  </a:lnTo>
                  <a:lnTo>
                    <a:pt x="433389" y="273836"/>
                  </a:lnTo>
                  <a:lnTo>
                    <a:pt x="419393" y="273326"/>
                  </a:lnTo>
                  <a:lnTo>
                    <a:pt x="379485" y="265673"/>
                  </a:lnTo>
                  <a:lnTo>
                    <a:pt x="344514" y="248347"/>
                  </a:lnTo>
                  <a:lnTo>
                    <a:pt x="316762" y="220971"/>
                  </a:lnTo>
                  <a:lnTo>
                    <a:pt x="298039" y="182949"/>
                  </a:lnTo>
                  <a:lnTo>
                    <a:pt x="291542" y="133683"/>
                  </a:lnTo>
                  <a:lnTo>
                    <a:pt x="292033" y="122017"/>
                  </a:lnTo>
                  <a:lnTo>
                    <a:pt x="303834" y="74841"/>
                  </a:lnTo>
                  <a:lnTo>
                    <a:pt x="331923" y="34104"/>
                  </a:lnTo>
                  <a:lnTo>
                    <a:pt x="364698" y="12012"/>
                  </a:lnTo>
                  <a:lnTo>
                    <a:pt x="408217" y="750"/>
                  </a:lnTo>
                  <a:lnTo>
                    <a:pt x="425226" y="0"/>
                  </a:lnTo>
                  <a:lnTo>
                    <a:pt x="440512" y="673"/>
                  </a:lnTo>
                  <a:lnTo>
                    <a:pt x="480363" y="10780"/>
                  </a:lnTo>
                  <a:lnTo>
                    <a:pt x="519483" y="40351"/>
                  </a:lnTo>
                  <a:lnTo>
                    <a:pt x="542585" y="85169"/>
                  </a:lnTo>
                  <a:lnTo>
                    <a:pt x="549659" y="126839"/>
                  </a:lnTo>
                  <a:lnTo>
                    <a:pt x="550131" y="142000"/>
                  </a:lnTo>
                  <a:lnTo>
                    <a:pt x="331278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1" name="object 4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508140" y="6409028"/>
              <a:ext cx="203393" cy="122074"/>
            </a:xfrm>
            <a:prstGeom prst="rect">
              <a:avLst/>
            </a:prstGeom>
          </p:spPr>
        </p:pic>
      </p:grpSp>
      <p:grpSp>
        <p:nvGrpSpPr>
          <p:cNvPr id="442" name="object 442"/>
          <p:cNvGrpSpPr/>
          <p:nvPr/>
        </p:nvGrpSpPr>
        <p:grpSpPr>
          <a:xfrm>
            <a:off x="12953986" y="6385773"/>
            <a:ext cx="739140" cy="300990"/>
            <a:chOff x="12953986" y="6385773"/>
            <a:chExt cx="739140" cy="300990"/>
          </a:xfrm>
        </p:grpSpPr>
        <p:sp>
          <p:nvSpPr>
            <p:cNvPr id="443" name="object 443"/>
            <p:cNvSpPr/>
            <p:nvPr/>
          </p:nvSpPr>
          <p:spPr>
            <a:xfrm>
              <a:off x="12965815" y="6397602"/>
              <a:ext cx="715645" cy="277495"/>
            </a:xfrm>
            <a:custGeom>
              <a:avLst/>
              <a:gdLst/>
              <a:ahLst/>
              <a:cxnLst/>
              <a:rect l="l" t="t" r="r" b="b"/>
              <a:pathLst>
                <a:path w="715644" h="277495">
                  <a:moveTo>
                    <a:pt x="407520" y="13245"/>
                  </a:moveTo>
                  <a:lnTo>
                    <a:pt x="399922" y="13245"/>
                  </a:lnTo>
                  <a:lnTo>
                    <a:pt x="394121" y="15350"/>
                  </a:lnTo>
                  <a:lnTo>
                    <a:pt x="283846" y="276917"/>
                  </a:lnTo>
                  <a:lnTo>
                    <a:pt x="202527" y="77469"/>
                  </a:lnTo>
                  <a:lnTo>
                    <a:pt x="121823" y="276300"/>
                  </a:lnTo>
                  <a:lnTo>
                    <a:pt x="28337" y="45434"/>
                  </a:lnTo>
                  <a:lnTo>
                    <a:pt x="25462" y="38246"/>
                  </a:lnTo>
                  <a:lnTo>
                    <a:pt x="21818" y="31110"/>
                  </a:lnTo>
                  <a:lnTo>
                    <a:pt x="17403" y="24026"/>
                  </a:lnTo>
                  <a:lnTo>
                    <a:pt x="12988" y="16839"/>
                  </a:lnTo>
                  <a:lnTo>
                    <a:pt x="7186" y="13245"/>
                  </a:lnTo>
                  <a:lnTo>
                    <a:pt x="0" y="13245"/>
                  </a:lnTo>
                  <a:lnTo>
                    <a:pt x="0" y="6930"/>
                  </a:lnTo>
                  <a:lnTo>
                    <a:pt x="86401" y="6930"/>
                  </a:lnTo>
                  <a:lnTo>
                    <a:pt x="86401" y="13245"/>
                  </a:lnTo>
                  <a:lnTo>
                    <a:pt x="83526" y="13245"/>
                  </a:lnTo>
                  <a:lnTo>
                    <a:pt x="79881" y="14631"/>
                  </a:lnTo>
                  <a:lnTo>
                    <a:pt x="75466" y="17403"/>
                  </a:lnTo>
                  <a:lnTo>
                    <a:pt x="71051" y="20073"/>
                  </a:lnTo>
                  <a:lnTo>
                    <a:pt x="68843" y="24539"/>
                  </a:lnTo>
                  <a:lnTo>
                    <a:pt x="68843" y="30802"/>
                  </a:lnTo>
                  <a:lnTo>
                    <a:pt x="68843" y="31726"/>
                  </a:lnTo>
                  <a:lnTo>
                    <a:pt x="69151" y="33575"/>
                  </a:lnTo>
                  <a:lnTo>
                    <a:pt x="133837" y="196059"/>
                  </a:lnTo>
                  <a:lnTo>
                    <a:pt x="213309" y="0"/>
                  </a:lnTo>
                  <a:lnTo>
                    <a:pt x="293396" y="196059"/>
                  </a:lnTo>
                  <a:lnTo>
                    <a:pt x="355771" y="40967"/>
                  </a:lnTo>
                  <a:lnTo>
                    <a:pt x="357928" y="34601"/>
                  </a:lnTo>
                  <a:lnTo>
                    <a:pt x="359005" y="30186"/>
                  </a:lnTo>
                  <a:lnTo>
                    <a:pt x="359005" y="27722"/>
                  </a:lnTo>
                  <a:lnTo>
                    <a:pt x="359005" y="24334"/>
                  </a:lnTo>
                  <a:lnTo>
                    <a:pt x="357928" y="21202"/>
                  </a:lnTo>
                  <a:lnTo>
                    <a:pt x="355771" y="18327"/>
                  </a:lnTo>
                  <a:lnTo>
                    <a:pt x="353717" y="15350"/>
                  </a:lnTo>
                  <a:lnTo>
                    <a:pt x="350175" y="13656"/>
                  </a:lnTo>
                  <a:lnTo>
                    <a:pt x="345144" y="13245"/>
                  </a:lnTo>
                  <a:lnTo>
                    <a:pt x="345144" y="6930"/>
                  </a:lnTo>
                  <a:lnTo>
                    <a:pt x="407520" y="6930"/>
                  </a:lnTo>
                  <a:lnTo>
                    <a:pt x="407520" y="13245"/>
                  </a:lnTo>
                  <a:close/>
                </a:path>
                <a:path w="715644" h="277495">
                  <a:moveTo>
                    <a:pt x="496487" y="144464"/>
                  </a:moveTo>
                  <a:lnTo>
                    <a:pt x="507113" y="186356"/>
                  </a:lnTo>
                  <a:lnTo>
                    <a:pt x="528829" y="221471"/>
                  </a:lnTo>
                  <a:lnTo>
                    <a:pt x="562097" y="245652"/>
                  </a:lnTo>
                  <a:lnTo>
                    <a:pt x="607376" y="254739"/>
                  </a:lnTo>
                  <a:lnTo>
                    <a:pt x="614471" y="254488"/>
                  </a:lnTo>
                  <a:lnTo>
                    <a:pt x="651656" y="245729"/>
                  </a:lnTo>
                  <a:lnTo>
                    <a:pt x="689157" y="220393"/>
                  </a:lnTo>
                  <a:lnTo>
                    <a:pt x="703326" y="195443"/>
                  </a:lnTo>
                  <a:lnTo>
                    <a:pt x="709025" y="195443"/>
                  </a:lnTo>
                  <a:lnTo>
                    <a:pt x="709025" y="242879"/>
                  </a:lnTo>
                  <a:lnTo>
                    <a:pt x="706459" y="242879"/>
                  </a:lnTo>
                  <a:lnTo>
                    <a:pt x="703583" y="243701"/>
                  </a:lnTo>
                  <a:lnTo>
                    <a:pt x="700401" y="245344"/>
                  </a:lnTo>
                  <a:lnTo>
                    <a:pt x="697321" y="246986"/>
                  </a:lnTo>
                  <a:lnTo>
                    <a:pt x="693676" y="249091"/>
                  </a:lnTo>
                  <a:lnTo>
                    <a:pt x="689466" y="251658"/>
                  </a:lnTo>
                  <a:lnTo>
                    <a:pt x="682602" y="255499"/>
                  </a:lnTo>
                  <a:lnTo>
                    <a:pt x="643848" y="271535"/>
                  </a:lnTo>
                  <a:lnTo>
                    <a:pt x="598598" y="276300"/>
                  </a:lnTo>
                  <a:lnTo>
                    <a:pt x="584602" y="275790"/>
                  </a:lnTo>
                  <a:lnTo>
                    <a:pt x="544693" y="268138"/>
                  </a:lnTo>
                  <a:lnTo>
                    <a:pt x="509722" y="250811"/>
                  </a:lnTo>
                  <a:lnTo>
                    <a:pt x="481970" y="223435"/>
                  </a:lnTo>
                  <a:lnTo>
                    <a:pt x="463248" y="185413"/>
                  </a:lnTo>
                  <a:lnTo>
                    <a:pt x="456751" y="136148"/>
                  </a:lnTo>
                  <a:lnTo>
                    <a:pt x="457242" y="124481"/>
                  </a:lnTo>
                  <a:lnTo>
                    <a:pt x="469043" y="77305"/>
                  </a:lnTo>
                  <a:lnTo>
                    <a:pt x="497131" y="36568"/>
                  </a:lnTo>
                  <a:lnTo>
                    <a:pt x="529907" y="14477"/>
                  </a:lnTo>
                  <a:lnTo>
                    <a:pt x="573426" y="3215"/>
                  </a:lnTo>
                  <a:lnTo>
                    <a:pt x="590434" y="2464"/>
                  </a:lnTo>
                  <a:lnTo>
                    <a:pt x="605720" y="3138"/>
                  </a:lnTo>
                  <a:lnTo>
                    <a:pt x="645572" y="13245"/>
                  </a:lnTo>
                  <a:lnTo>
                    <a:pt x="684691" y="42815"/>
                  </a:lnTo>
                  <a:lnTo>
                    <a:pt x="707793" y="87633"/>
                  </a:lnTo>
                  <a:lnTo>
                    <a:pt x="714868" y="129304"/>
                  </a:lnTo>
                  <a:lnTo>
                    <a:pt x="715340" y="144464"/>
                  </a:lnTo>
                  <a:lnTo>
                    <a:pt x="496487" y="144464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4" name="object 4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450473" y="6409029"/>
              <a:ext cx="203393" cy="122074"/>
            </a:xfrm>
            <a:prstGeom prst="rect">
              <a:avLst/>
            </a:prstGeom>
          </p:spPr>
        </p:pic>
      </p:grpSp>
      <p:grpSp>
        <p:nvGrpSpPr>
          <p:cNvPr id="445" name="object 445"/>
          <p:cNvGrpSpPr/>
          <p:nvPr/>
        </p:nvGrpSpPr>
        <p:grpSpPr>
          <a:xfrm>
            <a:off x="13911411" y="6388237"/>
            <a:ext cx="257175" cy="297815"/>
            <a:chOff x="13911411" y="6388237"/>
            <a:chExt cx="257175" cy="297815"/>
          </a:xfrm>
        </p:grpSpPr>
        <p:sp>
          <p:nvSpPr>
            <p:cNvPr id="446" name="object 446"/>
            <p:cNvSpPr/>
            <p:nvPr/>
          </p:nvSpPr>
          <p:spPr>
            <a:xfrm>
              <a:off x="13923241" y="6400067"/>
              <a:ext cx="233679" cy="274320"/>
            </a:xfrm>
            <a:custGeom>
              <a:avLst/>
              <a:gdLst/>
              <a:ahLst/>
              <a:cxnLst/>
              <a:rect l="l" t="t" r="r" b="b"/>
              <a:pathLst>
                <a:path w="233680" h="274320">
                  <a:moveTo>
                    <a:pt x="172340" y="269370"/>
                  </a:moveTo>
                  <a:lnTo>
                    <a:pt x="172340" y="237181"/>
                  </a:lnTo>
                  <a:lnTo>
                    <a:pt x="169107" y="240415"/>
                  </a:lnTo>
                  <a:lnTo>
                    <a:pt x="160954" y="247846"/>
                  </a:lnTo>
                  <a:lnTo>
                    <a:pt x="122132" y="268898"/>
                  </a:lnTo>
                  <a:lnTo>
                    <a:pt x="83320" y="273836"/>
                  </a:lnTo>
                  <a:lnTo>
                    <a:pt x="72694" y="273518"/>
                  </a:lnTo>
                  <a:lnTo>
                    <a:pt x="31110" y="262670"/>
                  </a:lnTo>
                  <a:lnTo>
                    <a:pt x="4774" y="233484"/>
                  </a:lnTo>
                  <a:lnTo>
                    <a:pt x="0" y="208226"/>
                  </a:lnTo>
                  <a:lnTo>
                    <a:pt x="731" y="197773"/>
                  </a:lnTo>
                  <a:lnTo>
                    <a:pt x="18202" y="162349"/>
                  </a:lnTo>
                  <a:lnTo>
                    <a:pt x="57119" y="135204"/>
                  </a:lnTo>
                  <a:lnTo>
                    <a:pt x="99338" y="118282"/>
                  </a:lnTo>
                  <a:lnTo>
                    <a:pt x="152357" y="102833"/>
                  </a:lnTo>
                  <a:lnTo>
                    <a:pt x="172340" y="97798"/>
                  </a:lnTo>
                  <a:lnTo>
                    <a:pt x="171185" y="86074"/>
                  </a:lnTo>
                  <a:lnTo>
                    <a:pt x="152589" y="44625"/>
                  </a:lnTo>
                  <a:lnTo>
                    <a:pt x="116125" y="23102"/>
                  </a:lnTo>
                  <a:lnTo>
                    <a:pt x="99749" y="20175"/>
                  </a:lnTo>
                  <a:lnTo>
                    <a:pt x="93486" y="20175"/>
                  </a:lnTo>
                  <a:lnTo>
                    <a:pt x="49335" y="32958"/>
                  </a:lnTo>
                  <a:lnTo>
                    <a:pt x="43277" y="38195"/>
                  </a:lnTo>
                  <a:lnTo>
                    <a:pt x="37219" y="43431"/>
                  </a:lnTo>
                  <a:lnTo>
                    <a:pt x="32086" y="49130"/>
                  </a:lnTo>
                  <a:lnTo>
                    <a:pt x="27876" y="55290"/>
                  </a:lnTo>
                  <a:lnTo>
                    <a:pt x="23666" y="61348"/>
                  </a:lnTo>
                  <a:lnTo>
                    <a:pt x="20277" y="67098"/>
                  </a:lnTo>
                  <a:lnTo>
                    <a:pt x="17711" y="72540"/>
                  </a:lnTo>
                  <a:lnTo>
                    <a:pt x="12013" y="72540"/>
                  </a:lnTo>
                  <a:lnTo>
                    <a:pt x="12013" y="26490"/>
                  </a:lnTo>
                  <a:lnTo>
                    <a:pt x="15401" y="26079"/>
                  </a:lnTo>
                  <a:lnTo>
                    <a:pt x="18532" y="25052"/>
                  </a:lnTo>
                  <a:lnTo>
                    <a:pt x="21408" y="23410"/>
                  </a:lnTo>
                  <a:lnTo>
                    <a:pt x="24385" y="21664"/>
                  </a:lnTo>
                  <a:lnTo>
                    <a:pt x="27978" y="19970"/>
                  </a:lnTo>
                  <a:lnTo>
                    <a:pt x="58062" y="7238"/>
                  </a:lnTo>
                  <a:lnTo>
                    <a:pt x="67120" y="4071"/>
                  </a:lnTo>
                  <a:lnTo>
                    <a:pt x="77815" y="1809"/>
                  </a:lnTo>
                  <a:lnTo>
                    <a:pt x="90146" y="452"/>
                  </a:lnTo>
                  <a:lnTo>
                    <a:pt x="104113" y="0"/>
                  </a:lnTo>
                  <a:lnTo>
                    <a:pt x="120679" y="558"/>
                  </a:lnTo>
                  <a:lnTo>
                    <a:pt x="160327" y="8932"/>
                  </a:lnTo>
                  <a:lnTo>
                    <a:pt x="193440" y="32188"/>
                  </a:lnTo>
                  <a:lnTo>
                    <a:pt x="210526" y="74677"/>
                  </a:lnTo>
                  <a:lnTo>
                    <a:pt x="212692" y="103497"/>
                  </a:lnTo>
                  <a:lnTo>
                    <a:pt x="212692" y="228402"/>
                  </a:lnTo>
                  <a:lnTo>
                    <a:pt x="212692" y="236821"/>
                  </a:lnTo>
                  <a:lnTo>
                    <a:pt x="214592" y="244727"/>
                  </a:lnTo>
                  <a:lnTo>
                    <a:pt x="218391" y="252120"/>
                  </a:lnTo>
                  <a:lnTo>
                    <a:pt x="222189" y="259410"/>
                  </a:lnTo>
                  <a:lnTo>
                    <a:pt x="227221" y="263055"/>
                  </a:lnTo>
                  <a:lnTo>
                    <a:pt x="233484" y="263055"/>
                  </a:lnTo>
                  <a:lnTo>
                    <a:pt x="233484" y="269370"/>
                  </a:lnTo>
                  <a:lnTo>
                    <a:pt x="172340" y="26937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7" name="object 4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951917" y="6507443"/>
              <a:ext cx="155494" cy="154263"/>
            </a:xfrm>
            <a:prstGeom prst="rect">
              <a:avLst/>
            </a:prstGeom>
          </p:spPr>
        </p:pic>
      </p:grpSp>
      <p:grpSp>
        <p:nvGrpSpPr>
          <p:cNvPr id="448" name="object 448"/>
          <p:cNvGrpSpPr/>
          <p:nvPr/>
        </p:nvGrpSpPr>
        <p:grpSpPr>
          <a:xfrm>
            <a:off x="14219279" y="6388237"/>
            <a:ext cx="508000" cy="297815"/>
            <a:chOff x="14219279" y="6388237"/>
            <a:chExt cx="508000" cy="297815"/>
          </a:xfrm>
        </p:grpSpPr>
        <p:sp>
          <p:nvSpPr>
            <p:cNvPr id="449" name="object 449"/>
            <p:cNvSpPr/>
            <p:nvPr/>
          </p:nvSpPr>
          <p:spPr>
            <a:xfrm>
              <a:off x="14231109" y="6400067"/>
              <a:ext cx="483870" cy="274320"/>
            </a:xfrm>
            <a:custGeom>
              <a:avLst/>
              <a:gdLst/>
              <a:ahLst/>
              <a:cxnLst/>
              <a:rect l="l" t="t" r="r" b="b"/>
              <a:pathLst>
                <a:path w="483869" h="274320">
                  <a:moveTo>
                    <a:pt x="155862" y="50516"/>
                  </a:moveTo>
                  <a:lnTo>
                    <a:pt x="150831" y="42096"/>
                  </a:lnTo>
                  <a:lnTo>
                    <a:pt x="145543" y="36860"/>
                  </a:lnTo>
                  <a:lnTo>
                    <a:pt x="139998" y="34807"/>
                  </a:lnTo>
                  <a:lnTo>
                    <a:pt x="134556" y="32650"/>
                  </a:lnTo>
                  <a:lnTo>
                    <a:pt x="128242" y="31572"/>
                  </a:lnTo>
                  <a:lnTo>
                    <a:pt x="121055" y="31572"/>
                  </a:lnTo>
                  <a:lnTo>
                    <a:pt x="116434" y="31572"/>
                  </a:lnTo>
                  <a:lnTo>
                    <a:pt x="111505" y="32650"/>
                  </a:lnTo>
                  <a:lnTo>
                    <a:pt x="106270" y="34807"/>
                  </a:lnTo>
                  <a:lnTo>
                    <a:pt x="101033" y="36860"/>
                  </a:lnTo>
                  <a:lnTo>
                    <a:pt x="95899" y="39581"/>
                  </a:lnTo>
                  <a:lnTo>
                    <a:pt x="90868" y="42969"/>
                  </a:lnTo>
                  <a:lnTo>
                    <a:pt x="85837" y="46255"/>
                  </a:lnTo>
                  <a:lnTo>
                    <a:pt x="63762" y="64993"/>
                  </a:lnTo>
                  <a:lnTo>
                    <a:pt x="63762" y="229018"/>
                  </a:lnTo>
                  <a:lnTo>
                    <a:pt x="63762" y="232406"/>
                  </a:lnTo>
                  <a:lnTo>
                    <a:pt x="80549" y="263055"/>
                  </a:lnTo>
                  <a:lnTo>
                    <a:pt x="83937" y="263055"/>
                  </a:lnTo>
                  <a:lnTo>
                    <a:pt x="83937" y="269370"/>
                  </a:lnTo>
                  <a:lnTo>
                    <a:pt x="1848" y="269370"/>
                  </a:lnTo>
                  <a:lnTo>
                    <a:pt x="1848" y="263055"/>
                  </a:lnTo>
                  <a:lnTo>
                    <a:pt x="4826" y="263055"/>
                  </a:lnTo>
                  <a:lnTo>
                    <a:pt x="7547" y="261926"/>
                  </a:lnTo>
                  <a:lnTo>
                    <a:pt x="10010" y="259667"/>
                  </a:lnTo>
                  <a:lnTo>
                    <a:pt x="12578" y="257305"/>
                  </a:lnTo>
                  <a:lnTo>
                    <a:pt x="14786" y="254328"/>
                  </a:lnTo>
                  <a:lnTo>
                    <a:pt x="16633" y="250734"/>
                  </a:lnTo>
                  <a:lnTo>
                    <a:pt x="18584" y="247140"/>
                  </a:lnTo>
                  <a:lnTo>
                    <a:pt x="19970" y="243495"/>
                  </a:lnTo>
                  <a:lnTo>
                    <a:pt x="20791" y="239799"/>
                  </a:lnTo>
                  <a:lnTo>
                    <a:pt x="21613" y="236000"/>
                  </a:lnTo>
                  <a:lnTo>
                    <a:pt x="22024" y="232406"/>
                  </a:lnTo>
                  <a:lnTo>
                    <a:pt x="22024" y="229018"/>
                  </a:lnTo>
                  <a:lnTo>
                    <a:pt x="22024" y="52980"/>
                  </a:lnTo>
                  <a:lnTo>
                    <a:pt x="22024" y="47128"/>
                  </a:lnTo>
                  <a:lnTo>
                    <a:pt x="20124" y="41275"/>
                  </a:lnTo>
                  <a:lnTo>
                    <a:pt x="16325" y="35423"/>
                  </a:lnTo>
                  <a:lnTo>
                    <a:pt x="12629" y="29467"/>
                  </a:lnTo>
                  <a:lnTo>
                    <a:pt x="7186" y="25668"/>
                  </a:lnTo>
                  <a:lnTo>
                    <a:pt x="0" y="24026"/>
                  </a:lnTo>
                  <a:lnTo>
                    <a:pt x="0" y="18943"/>
                  </a:lnTo>
                  <a:lnTo>
                    <a:pt x="63762" y="0"/>
                  </a:lnTo>
                  <a:lnTo>
                    <a:pt x="63762" y="37887"/>
                  </a:lnTo>
                  <a:lnTo>
                    <a:pt x="67560" y="33266"/>
                  </a:lnTo>
                  <a:lnTo>
                    <a:pt x="89944" y="12320"/>
                  </a:lnTo>
                  <a:lnTo>
                    <a:pt x="95180" y="8727"/>
                  </a:lnTo>
                  <a:lnTo>
                    <a:pt x="100929" y="5801"/>
                  </a:lnTo>
                  <a:lnTo>
                    <a:pt x="107193" y="3542"/>
                  </a:lnTo>
                  <a:lnTo>
                    <a:pt x="113559" y="1180"/>
                  </a:lnTo>
                  <a:lnTo>
                    <a:pt x="120953" y="0"/>
                  </a:lnTo>
                  <a:lnTo>
                    <a:pt x="129372" y="0"/>
                  </a:lnTo>
                  <a:lnTo>
                    <a:pt x="135224" y="0"/>
                  </a:lnTo>
                  <a:lnTo>
                    <a:pt x="142771" y="1283"/>
                  </a:lnTo>
                  <a:lnTo>
                    <a:pt x="152011" y="3850"/>
                  </a:lnTo>
                  <a:lnTo>
                    <a:pt x="161252" y="6314"/>
                  </a:lnTo>
                  <a:lnTo>
                    <a:pt x="168851" y="9035"/>
                  </a:lnTo>
                  <a:lnTo>
                    <a:pt x="174805" y="12012"/>
                  </a:lnTo>
                  <a:lnTo>
                    <a:pt x="155862" y="50516"/>
                  </a:lnTo>
                  <a:close/>
                </a:path>
                <a:path w="483869" h="274320">
                  <a:moveTo>
                    <a:pt x="264986" y="142000"/>
                  </a:moveTo>
                  <a:lnTo>
                    <a:pt x="275612" y="183892"/>
                  </a:lnTo>
                  <a:lnTo>
                    <a:pt x="297328" y="219007"/>
                  </a:lnTo>
                  <a:lnTo>
                    <a:pt x="330596" y="243187"/>
                  </a:lnTo>
                  <a:lnTo>
                    <a:pt x="375875" y="252274"/>
                  </a:lnTo>
                  <a:lnTo>
                    <a:pt x="382970" y="252024"/>
                  </a:lnTo>
                  <a:lnTo>
                    <a:pt x="420154" y="243264"/>
                  </a:lnTo>
                  <a:lnTo>
                    <a:pt x="457656" y="217929"/>
                  </a:lnTo>
                  <a:lnTo>
                    <a:pt x="471825" y="192979"/>
                  </a:lnTo>
                  <a:lnTo>
                    <a:pt x="477524" y="192979"/>
                  </a:lnTo>
                  <a:lnTo>
                    <a:pt x="477524" y="240415"/>
                  </a:lnTo>
                  <a:lnTo>
                    <a:pt x="474958" y="240415"/>
                  </a:lnTo>
                  <a:lnTo>
                    <a:pt x="472082" y="241236"/>
                  </a:lnTo>
                  <a:lnTo>
                    <a:pt x="468900" y="242879"/>
                  </a:lnTo>
                  <a:lnTo>
                    <a:pt x="465820" y="244522"/>
                  </a:lnTo>
                  <a:lnTo>
                    <a:pt x="462175" y="246627"/>
                  </a:lnTo>
                  <a:lnTo>
                    <a:pt x="457965" y="249194"/>
                  </a:lnTo>
                  <a:lnTo>
                    <a:pt x="451101" y="253035"/>
                  </a:lnTo>
                  <a:lnTo>
                    <a:pt x="412347" y="269071"/>
                  </a:lnTo>
                  <a:lnTo>
                    <a:pt x="367097" y="273836"/>
                  </a:lnTo>
                  <a:lnTo>
                    <a:pt x="353101" y="273326"/>
                  </a:lnTo>
                  <a:lnTo>
                    <a:pt x="313192" y="265673"/>
                  </a:lnTo>
                  <a:lnTo>
                    <a:pt x="278221" y="248347"/>
                  </a:lnTo>
                  <a:lnTo>
                    <a:pt x="250469" y="220971"/>
                  </a:lnTo>
                  <a:lnTo>
                    <a:pt x="231747" y="182949"/>
                  </a:lnTo>
                  <a:lnTo>
                    <a:pt x="225250" y="133683"/>
                  </a:lnTo>
                  <a:lnTo>
                    <a:pt x="225741" y="122017"/>
                  </a:lnTo>
                  <a:lnTo>
                    <a:pt x="237542" y="74841"/>
                  </a:lnTo>
                  <a:lnTo>
                    <a:pt x="265630" y="34104"/>
                  </a:lnTo>
                  <a:lnTo>
                    <a:pt x="298406" y="12012"/>
                  </a:lnTo>
                  <a:lnTo>
                    <a:pt x="341925" y="750"/>
                  </a:lnTo>
                  <a:lnTo>
                    <a:pt x="358933" y="0"/>
                  </a:lnTo>
                  <a:lnTo>
                    <a:pt x="374219" y="673"/>
                  </a:lnTo>
                  <a:lnTo>
                    <a:pt x="414071" y="10780"/>
                  </a:lnTo>
                  <a:lnTo>
                    <a:pt x="453190" y="40351"/>
                  </a:lnTo>
                  <a:lnTo>
                    <a:pt x="476292" y="85169"/>
                  </a:lnTo>
                  <a:lnTo>
                    <a:pt x="483367" y="126839"/>
                  </a:lnTo>
                  <a:lnTo>
                    <a:pt x="483839" y="142000"/>
                  </a:lnTo>
                  <a:lnTo>
                    <a:pt x="264986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0" name="object 4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484265" y="6409028"/>
              <a:ext cx="203393" cy="122074"/>
            </a:xfrm>
            <a:prstGeom prst="rect">
              <a:avLst/>
            </a:prstGeom>
          </p:spPr>
        </p:pic>
      </p:grpSp>
      <p:grpSp>
        <p:nvGrpSpPr>
          <p:cNvPr id="451" name="object 451"/>
          <p:cNvGrpSpPr/>
          <p:nvPr/>
        </p:nvGrpSpPr>
        <p:grpSpPr>
          <a:xfrm>
            <a:off x="14945204" y="6388237"/>
            <a:ext cx="257175" cy="297815"/>
            <a:chOff x="14945204" y="6388237"/>
            <a:chExt cx="257175" cy="297815"/>
          </a:xfrm>
        </p:grpSpPr>
        <p:sp>
          <p:nvSpPr>
            <p:cNvPr id="452" name="object 452"/>
            <p:cNvSpPr/>
            <p:nvPr/>
          </p:nvSpPr>
          <p:spPr>
            <a:xfrm>
              <a:off x="14957033" y="6400067"/>
              <a:ext cx="233679" cy="274320"/>
            </a:xfrm>
            <a:custGeom>
              <a:avLst/>
              <a:gdLst/>
              <a:ahLst/>
              <a:cxnLst/>
              <a:rect l="l" t="t" r="r" b="b"/>
              <a:pathLst>
                <a:path w="233680" h="274320">
                  <a:moveTo>
                    <a:pt x="172340" y="269370"/>
                  </a:moveTo>
                  <a:lnTo>
                    <a:pt x="172340" y="237181"/>
                  </a:lnTo>
                  <a:lnTo>
                    <a:pt x="169107" y="240415"/>
                  </a:lnTo>
                  <a:lnTo>
                    <a:pt x="160954" y="247846"/>
                  </a:lnTo>
                  <a:lnTo>
                    <a:pt x="122132" y="268898"/>
                  </a:lnTo>
                  <a:lnTo>
                    <a:pt x="83320" y="273836"/>
                  </a:lnTo>
                  <a:lnTo>
                    <a:pt x="72694" y="273518"/>
                  </a:lnTo>
                  <a:lnTo>
                    <a:pt x="31110" y="262670"/>
                  </a:lnTo>
                  <a:lnTo>
                    <a:pt x="4774" y="233484"/>
                  </a:lnTo>
                  <a:lnTo>
                    <a:pt x="0" y="208226"/>
                  </a:lnTo>
                  <a:lnTo>
                    <a:pt x="731" y="197773"/>
                  </a:lnTo>
                  <a:lnTo>
                    <a:pt x="18202" y="162349"/>
                  </a:lnTo>
                  <a:lnTo>
                    <a:pt x="57119" y="135204"/>
                  </a:lnTo>
                  <a:lnTo>
                    <a:pt x="99338" y="118282"/>
                  </a:lnTo>
                  <a:lnTo>
                    <a:pt x="152357" y="102833"/>
                  </a:lnTo>
                  <a:lnTo>
                    <a:pt x="172340" y="97798"/>
                  </a:lnTo>
                  <a:lnTo>
                    <a:pt x="171185" y="86074"/>
                  </a:lnTo>
                  <a:lnTo>
                    <a:pt x="152589" y="44625"/>
                  </a:lnTo>
                  <a:lnTo>
                    <a:pt x="116125" y="23102"/>
                  </a:lnTo>
                  <a:lnTo>
                    <a:pt x="99749" y="20175"/>
                  </a:lnTo>
                  <a:lnTo>
                    <a:pt x="93486" y="20175"/>
                  </a:lnTo>
                  <a:lnTo>
                    <a:pt x="49335" y="32958"/>
                  </a:lnTo>
                  <a:lnTo>
                    <a:pt x="43277" y="38195"/>
                  </a:lnTo>
                  <a:lnTo>
                    <a:pt x="37219" y="43431"/>
                  </a:lnTo>
                  <a:lnTo>
                    <a:pt x="32086" y="49130"/>
                  </a:lnTo>
                  <a:lnTo>
                    <a:pt x="27876" y="55290"/>
                  </a:lnTo>
                  <a:lnTo>
                    <a:pt x="23666" y="61348"/>
                  </a:lnTo>
                  <a:lnTo>
                    <a:pt x="20277" y="67098"/>
                  </a:lnTo>
                  <a:lnTo>
                    <a:pt x="17711" y="72540"/>
                  </a:lnTo>
                  <a:lnTo>
                    <a:pt x="12013" y="72540"/>
                  </a:lnTo>
                  <a:lnTo>
                    <a:pt x="12013" y="26490"/>
                  </a:lnTo>
                  <a:lnTo>
                    <a:pt x="15401" y="26079"/>
                  </a:lnTo>
                  <a:lnTo>
                    <a:pt x="18532" y="25052"/>
                  </a:lnTo>
                  <a:lnTo>
                    <a:pt x="21408" y="23410"/>
                  </a:lnTo>
                  <a:lnTo>
                    <a:pt x="24385" y="21664"/>
                  </a:lnTo>
                  <a:lnTo>
                    <a:pt x="27978" y="19970"/>
                  </a:lnTo>
                  <a:lnTo>
                    <a:pt x="58062" y="7238"/>
                  </a:lnTo>
                  <a:lnTo>
                    <a:pt x="67120" y="4071"/>
                  </a:lnTo>
                  <a:lnTo>
                    <a:pt x="77815" y="1809"/>
                  </a:lnTo>
                  <a:lnTo>
                    <a:pt x="90146" y="452"/>
                  </a:lnTo>
                  <a:lnTo>
                    <a:pt x="104113" y="0"/>
                  </a:lnTo>
                  <a:lnTo>
                    <a:pt x="120679" y="558"/>
                  </a:lnTo>
                  <a:lnTo>
                    <a:pt x="160327" y="8932"/>
                  </a:lnTo>
                  <a:lnTo>
                    <a:pt x="193440" y="32188"/>
                  </a:lnTo>
                  <a:lnTo>
                    <a:pt x="210526" y="74677"/>
                  </a:lnTo>
                  <a:lnTo>
                    <a:pt x="212692" y="103497"/>
                  </a:lnTo>
                  <a:lnTo>
                    <a:pt x="212692" y="228402"/>
                  </a:lnTo>
                  <a:lnTo>
                    <a:pt x="212692" y="236821"/>
                  </a:lnTo>
                  <a:lnTo>
                    <a:pt x="214592" y="244727"/>
                  </a:lnTo>
                  <a:lnTo>
                    <a:pt x="218391" y="252120"/>
                  </a:lnTo>
                  <a:lnTo>
                    <a:pt x="222189" y="259410"/>
                  </a:lnTo>
                  <a:lnTo>
                    <a:pt x="227220" y="263055"/>
                  </a:lnTo>
                  <a:lnTo>
                    <a:pt x="233484" y="263055"/>
                  </a:lnTo>
                  <a:lnTo>
                    <a:pt x="233484" y="269370"/>
                  </a:lnTo>
                  <a:lnTo>
                    <a:pt x="172340" y="26937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3" name="object 4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985709" y="6507443"/>
              <a:ext cx="155494" cy="154263"/>
            </a:xfrm>
            <a:prstGeom prst="rect">
              <a:avLst/>
            </a:prstGeom>
          </p:spPr>
        </p:pic>
      </p:grpSp>
      <p:grpSp>
        <p:nvGrpSpPr>
          <p:cNvPr id="454" name="object 454"/>
          <p:cNvGrpSpPr/>
          <p:nvPr/>
        </p:nvGrpSpPr>
        <p:grpSpPr>
          <a:xfrm>
            <a:off x="15262466" y="6294288"/>
            <a:ext cx="107314" cy="387350"/>
            <a:chOff x="15262466" y="6294288"/>
            <a:chExt cx="107314" cy="387350"/>
          </a:xfrm>
        </p:grpSpPr>
        <p:sp>
          <p:nvSpPr>
            <p:cNvPr id="455" name="object 455"/>
            <p:cNvSpPr/>
            <p:nvPr/>
          </p:nvSpPr>
          <p:spPr>
            <a:xfrm>
              <a:off x="15274296" y="6396986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19" h="273050">
                  <a:moveTo>
                    <a:pt x="1385" y="272450"/>
                  </a:moveTo>
                  <a:lnTo>
                    <a:pt x="1385" y="266136"/>
                  </a:lnTo>
                  <a:lnTo>
                    <a:pt x="4671" y="266136"/>
                  </a:lnTo>
                  <a:lnTo>
                    <a:pt x="7598" y="264903"/>
                  </a:lnTo>
                  <a:lnTo>
                    <a:pt x="20175" y="242571"/>
                  </a:lnTo>
                  <a:lnTo>
                    <a:pt x="21099" y="238567"/>
                  </a:lnTo>
                  <a:lnTo>
                    <a:pt x="21562" y="234871"/>
                  </a:lnTo>
                  <a:lnTo>
                    <a:pt x="21562" y="231482"/>
                  </a:lnTo>
                  <a:lnTo>
                    <a:pt x="21562" y="56677"/>
                  </a:lnTo>
                  <a:lnTo>
                    <a:pt x="21562" y="49592"/>
                  </a:lnTo>
                  <a:lnTo>
                    <a:pt x="20484" y="42815"/>
                  </a:lnTo>
                  <a:lnTo>
                    <a:pt x="18328" y="36347"/>
                  </a:lnTo>
                  <a:lnTo>
                    <a:pt x="16274" y="29776"/>
                  </a:lnTo>
                  <a:lnTo>
                    <a:pt x="10165" y="26233"/>
                  </a:lnTo>
                  <a:lnTo>
                    <a:pt x="0" y="25720"/>
                  </a:lnTo>
                  <a:lnTo>
                    <a:pt x="0" y="20175"/>
                  </a:lnTo>
                  <a:lnTo>
                    <a:pt x="63146" y="0"/>
                  </a:lnTo>
                  <a:lnTo>
                    <a:pt x="63146" y="231482"/>
                  </a:lnTo>
                  <a:lnTo>
                    <a:pt x="63146" y="234871"/>
                  </a:lnTo>
                  <a:lnTo>
                    <a:pt x="79933" y="266136"/>
                  </a:lnTo>
                  <a:lnTo>
                    <a:pt x="83321" y="266136"/>
                  </a:lnTo>
                  <a:lnTo>
                    <a:pt x="83321" y="272450"/>
                  </a:lnTo>
                  <a:lnTo>
                    <a:pt x="1385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6" name="object 4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66934" y="6294288"/>
              <a:ext cx="83570" cy="82955"/>
            </a:xfrm>
            <a:prstGeom prst="rect">
              <a:avLst/>
            </a:prstGeom>
          </p:spPr>
        </p:pic>
      </p:grpSp>
      <p:sp>
        <p:nvSpPr>
          <p:cNvPr id="457" name="object 457"/>
          <p:cNvSpPr/>
          <p:nvPr/>
        </p:nvSpPr>
        <p:spPr>
          <a:xfrm>
            <a:off x="15441452" y="6396986"/>
            <a:ext cx="422909" cy="273050"/>
          </a:xfrm>
          <a:custGeom>
            <a:avLst/>
            <a:gdLst/>
            <a:ahLst/>
            <a:cxnLst/>
            <a:rect l="l" t="t" r="r" b="b"/>
            <a:pathLst>
              <a:path w="422909" h="273050">
                <a:moveTo>
                  <a:pt x="403209" y="231482"/>
                </a:moveTo>
                <a:lnTo>
                  <a:pt x="403209" y="234871"/>
                </a:lnTo>
                <a:lnTo>
                  <a:pt x="403619" y="238567"/>
                </a:lnTo>
                <a:lnTo>
                  <a:pt x="419380" y="266136"/>
                </a:lnTo>
                <a:lnTo>
                  <a:pt x="422768" y="266136"/>
                </a:lnTo>
                <a:lnTo>
                  <a:pt x="422768" y="272450"/>
                </a:lnTo>
                <a:lnTo>
                  <a:pt x="340679" y="272450"/>
                </a:lnTo>
                <a:lnTo>
                  <a:pt x="340679" y="266136"/>
                </a:lnTo>
                <a:lnTo>
                  <a:pt x="344067" y="266136"/>
                </a:lnTo>
                <a:lnTo>
                  <a:pt x="346993" y="264903"/>
                </a:lnTo>
                <a:lnTo>
                  <a:pt x="349457" y="262439"/>
                </a:lnTo>
                <a:lnTo>
                  <a:pt x="352024" y="259872"/>
                </a:lnTo>
                <a:lnTo>
                  <a:pt x="354233" y="256895"/>
                </a:lnTo>
                <a:lnTo>
                  <a:pt x="356080" y="253506"/>
                </a:lnTo>
                <a:lnTo>
                  <a:pt x="358031" y="250118"/>
                </a:lnTo>
                <a:lnTo>
                  <a:pt x="359417" y="246473"/>
                </a:lnTo>
                <a:lnTo>
                  <a:pt x="360238" y="242571"/>
                </a:lnTo>
                <a:lnTo>
                  <a:pt x="361060" y="238567"/>
                </a:lnTo>
                <a:lnTo>
                  <a:pt x="361470" y="234871"/>
                </a:lnTo>
                <a:lnTo>
                  <a:pt x="361470" y="231482"/>
                </a:lnTo>
                <a:lnTo>
                  <a:pt x="361470" y="95180"/>
                </a:lnTo>
                <a:lnTo>
                  <a:pt x="352269" y="55098"/>
                </a:lnTo>
                <a:lnTo>
                  <a:pt x="318770" y="26018"/>
                </a:lnTo>
                <a:lnTo>
                  <a:pt x="297863" y="22640"/>
                </a:lnTo>
                <a:lnTo>
                  <a:pt x="289613" y="23131"/>
                </a:lnTo>
                <a:lnTo>
                  <a:pt x="252476" y="44269"/>
                </a:lnTo>
                <a:lnTo>
                  <a:pt x="234101" y="80549"/>
                </a:lnTo>
                <a:lnTo>
                  <a:pt x="232869" y="86966"/>
                </a:lnTo>
                <a:lnTo>
                  <a:pt x="232869" y="92100"/>
                </a:lnTo>
                <a:lnTo>
                  <a:pt x="232869" y="231482"/>
                </a:lnTo>
                <a:lnTo>
                  <a:pt x="232869" y="234871"/>
                </a:lnTo>
                <a:lnTo>
                  <a:pt x="233279" y="238567"/>
                </a:lnTo>
                <a:lnTo>
                  <a:pt x="249656" y="266136"/>
                </a:lnTo>
                <a:lnTo>
                  <a:pt x="253044" y="266136"/>
                </a:lnTo>
                <a:lnTo>
                  <a:pt x="253044" y="272450"/>
                </a:lnTo>
                <a:lnTo>
                  <a:pt x="171725" y="272450"/>
                </a:lnTo>
                <a:lnTo>
                  <a:pt x="171725" y="266136"/>
                </a:lnTo>
                <a:lnTo>
                  <a:pt x="174600" y="266136"/>
                </a:lnTo>
                <a:lnTo>
                  <a:pt x="177270" y="264903"/>
                </a:lnTo>
                <a:lnTo>
                  <a:pt x="179734" y="262439"/>
                </a:lnTo>
                <a:lnTo>
                  <a:pt x="182301" y="259872"/>
                </a:lnTo>
                <a:lnTo>
                  <a:pt x="184509" y="256895"/>
                </a:lnTo>
                <a:lnTo>
                  <a:pt x="186357" y="253506"/>
                </a:lnTo>
                <a:lnTo>
                  <a:pt x="188308" y="250118"/>
                </a:lnTo>
                <a:lnTo>
                  <a:pt x="189694" y="246473"/>
                </a:lnTo>
                <a:lnTo>
                  <a:pt x="190516" y="242571"/>
                </a:lnTo>
                <a:lnTo>
                  <a:pt x="191440" y="238567"/>
                </a:lnTo>
                <a:lnTo>
                  <a:pt x="191902" y="234871"/>
                </a:lnTo>
                <a:lnTo>
                  <a:pt x="191902" y="231482"/>
                </a:lnTo>
                <a:lnTo>
                  <a:pt x="191902" y="91330"/>
                </a:lnTo>
                <a:lnTo>
                  <a:pt x="191565" y="83918"/>
                </a:lnTo>
                <a:lnTo>
                  <a:pt x="176259" y="46233"/>
                </a:lnTo>
                <a:lnTo>
                  <a:pt x="151088" y="27722"/>
                </a:lnTo>
                <a:lnTo>
                  <a:pt x="143387" y="24334"/>
                </a:lnTo>
                <a:lnTo>
                  <a:pt x="135532" y="22640"/>
                </a:lnTo>
                <a:lnTo>
                  <a:pt x="127523" y="22640"/>
                </a:lnTo>
                <a:lnTo>
                  <a:pt x="87595" y="36077"/>
                </a:lnTo>
                <a:lnTo>
                  <a:pt x="63864" y="72591"/>
                </a:lnTo>
                <a:lnTo>
                  <a:pt x="62529" y="79625"/>
                </a:lnTo>
                <a:lnTo>
                  <a:pt x="62529" y="86401"/>
                </a:lnTo>
                <a:lnTo>
                  <a:pt x="62529" y="231482"/>
                </a:lnTo>
                <a:lnTo>
                  <a:pt x="62529" y="234871"/>
                </a:lnTo>
                <a:lnTo>
                  <a:pt x="62940" y="238567"/>
                </a:lnTo>
                <a:lnTo>
                  <a:pt x="79317" y="266136"/>
                </a:lnTo>
                <a:lnTo>
                  <a:pt x="82706" y="266136"/>
                </a:lnTo>
                <a:lnTo>
                  <a:pt x="82706" y="272450"/>
                </a:lnTo>
                <a:lnTo>
                  <a:pt x="1387" y="272450"/>
                </a:lnTo>
                <a:lnTo>
                  <a:pt x="1387" y="266136"/>
                </a:lnTo>
                <a:lnTo>
                  <a:pt x="4262" y="266136"/>
                </a:lnTo>
                <a:lnTo>
                  <a:pt x="6932" y="264903"/>
                </a:lnTo>
                <a:lnTo>
                  <a:pt x="9395" y="262439"/>
                </a:lnTo>
                <a:lnTo>
                  <a:pt x="11962" y="259872"/>
                </a:lnTo>
                <a:lnTo>
                  <a:pt x="14170" y="256895"/>
                </a:lnTo>
                <a:lnTo>
                  <a:pt x="16017" y="253506"/>
                </a:lnTo>
                <a:lnTo>
                  <a:pt x="17968" y="250118"/>
                </a:lnTo>
                <a:lnTo>
                  <a:pt x="19354" y="246473"/>
                </a:lnTo>
                <a:lnTo>
                  <a:pt x="20176" y="242571"/>
                </a:lnTo>
                <a:lnTo>
                  <a:pt x="21101" y="238567"/>
                </a:lnTo>
                <a:lnTo>
                  <a:pt x="21562" y="234871"/>
                </a:lnTo>
                <a:lnTo>
                  <a:pt x="21562" y="231482"/>
                </a:lnTo>
                <a:lnTo>
                  <a:pt x="21562" y="62991"/>
                </a:lnTo>
                <a:lnTo>
                  <a:pt x="21562" y="59603"/>
                </a:lnTo>
                <a:lnTo>
                  <a:pt x="21305" y="55804"/>
                </a:lnTo>
                <a:lnTo>
                  <a:pt x="20792" y="51594"/>
                </a:lnTo>
                <a:lnTo>
                  <a:pt x="20382" y="47384"/>
                </a:lnTo>
                <a:lnTo>
                  <a:pt x="19560" y="43431"/>
                </a:lnTo>
                <a:lnTo>
                  <a:pt x="18327" y="39735"/>
                </a:lnTo>
                <a:lnTo>
                  <a:pt x="17096" y="35936"/>
                </a:lnTo>
                <a:lnTo>
                  <a:pt x="14990" y="32804"/>
                </a:lnTo>
                <a:lnTo>
                  <a:pt x="12013" y="30340"/>
                </a:lnTo>
                <a:lnTo>
                  <a:pt x="9137" y="27773"/>
                </a:lnTo>
                <a:lnTo>
                  <a:pt x="5133" y="26490"/>
                </a:lnTo>
                <a:lnTo>
                  <a:pt x="0" y="26490"/>
                </a:lnTo>
                <a:lnTo>
                  <a:pt x="0" y="20791"/>
                </a:lnTo>
                <a:lnTo>
                  <a:pt x="62529" y="0"/>
                </a:lnTo>
                <a:lnTo>
                  <a:pt x="62529" y="32034"/>
                </a:lnTo>
                <a:lnTo>
                  <a:pt x="67679" y="26759"/>
                </a:lnTo>
                <a:lnTo>
                  <a:pt x="107963" y="3773"/>
                </a:lnTo>
                <a:lnTo>
                  <a:pt x="132606" y="1232"/>
                </a:lnTo>
                <a:lnTo>
                  <a:pt x="141154" y="1549"/>
                </a:lnTo>
                <a:lnTo>
                  <a:pt x="182911" y="15439"/>
                </a:lnTo>
                <a:lnTo>
                  <a:pt x="211410" y="43945"/>
                </a:lnTo>
                <a:lnTo>
                  <a:pt x="219008" y="56677"/>
                </a:lnTo>
                <a:lnTo>
                  <a:pt x="222293" y="50413"/>
                </a:lnTo>
                <a:lnTo>
                  <a:pt x="247654" y="19559"/>
                </a:lnTo>
                <a:lnTo>
                  <a:pt x="285773" y="2502"/>
                </a:lnTo>
                <a:lnTo>
                  <a:pt x="302791" y="1232"/>
                </a:lnTo>
                <a:lnTo>
                  <a:pt x="319550" y="2021"/>
                </a:lnTo>
                <a:lnTo>
                  <a:pt x="358390" y="13861"/>
                </a:lnTo>
                <a:lnTo>
                  <a:pt x="388269" y="44201"/>
                </a:lnTo>
                <a:lnTo>
                  <a:pt x="400590" y="81011"/>
                </a:lnTo>
                <a:lnTo>
                  <a:pt x="403209" y="113508"/>
                </a:lnTo>
                <a:lnTo>
                  <a:pt x="403209" y="231482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8" name="object 458"/>
          <p:cNvGrpSpPr/>
          <p:nvPr/>
        </p:nvGrpSpPr>
        <p:grpSpPr>
          <a:xfrm>
            <a:off x="15939884" y="6294288"/>
            <a:ext cx="107314" cy="387350"/>
            <a:chOff x="15939884" y="6294288"/>
            <a:chExt cx="107314" cy="387350"/>
          </a:xfrm>
        </p:grpSpPr>
        <p:sp>
          <p:nvSpPr>
            <p:cNvPr id="459" name="object 459"/>
            <p:cNvSpPr/>
            <p:nvPr/>
          </p:nvSpPr>
          <p:spPr>
            <a:xfrm>
              <a:off x="15951714" y="6396986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19" h="273050">
                  <a:moveTo>
                    <a:pt x="1385" y="272450"/>
                  </a:moveTo>
                  <a:lnTo>
                    <a:pt x="1385" y="266136"/>
                  </a:lnTo>
                  <a:lnTo>
                    <a:pt x="4671" y="266136"/>
                  </a:lnTo>
                  <a:lnTo>
                    <a:pt x="7598" y="264903"/>
                  </a:lnTo>
                  <a:lnTo>
                    <a:pt x="20175" y="242571"/>
                  </a:lnTo>
                  <a:lnTo>
                    <a:pt x="21099" y="238567"/>
                  </a:lnTo>
                  <a:lnTo>
                    <a:pt x="21562" y="234871"/>
                  </a:lnTo>
                  <a:lnTo>
                    <a:pt x="21562" y="231482"/>
                  </a:lnTo>
                  <a:lnTo>
                    <a:pt x="21562" y="56677"/>
                  </a:lnTo>
                  <a:lnTo>
                    <a:pt x="21562" y="49592"/>
                  </a:lnTo>
                  <a:lnTo>
                    <a:pt x="20484" y="42815"/>
                  </a:lnTo>
                  <a:lnTo>
                    <a:pt x="18327" y="36347"/>
                  </a:lnTo>
                  <a:lnTo>
                    <a:pt x="16274" y="29776"/>
                  </a:lnTo>
                  <a:lnTo>
                    <a:pt x="10165" y="26233"/>
                  </a:lnTo>
                  <a:lnTo>
                    <a:pt x="0" y="25720"/>
                  </a:lnTo>
                  <a:lnTo>
                    <a:pt x="0" y="20175"/>
                  </a:lnTo>
                  <a:lnTo>
                    <a:pt x="63146" y="0"/>
                  </a:lnTo>
                  <a:lnTo>
                    <a:pt x="63146" y="231482"/>
                  </a:lnTo>
                  <a:lnTo>
                    <a:pt x="63146" y="234871"/>
                  </a:lnTo>
                  <a:lnTo>
                    <a:pt x="79933" y="266136"/>
                  </a:lnTo>
                  <a:lnTo>
                    <a:pt x="83321" y="266136"/>
                  </a:lnTo>
                  <a:lnTo>
                    <a:pt x="83321" y="272450"/>
                  </a:lnTo>
                  <a:lnTo>
                    <a:pt x="1385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0" name="object 4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44351" y="6294288"/>
              <a:ext cx="83570" cy="82955"/>
            </a:xfrm>
            <a:prstGeom prst="rect">
              <a:avLst/>
            </a:prstGeom>
          </p:spPr>
        </p:pic>
      </p:grpSp>
      <p:sp>
        <p:nvSpPr>
          <p:cNvPr id="461" name="object 461"/>
          <p:cNvSpPr/>
          <p:nvPr/>
        </p:nvSpPr>
        <p:spPr>
          <a:xfrm>
            <a:off x="16117639" y="6397602"/>
            <a:ext cx="274955" cy="272415"/>
          </a:xfrm>
          <a:custGeom>
            <a:avLst/>
            <a:gdLst/>
            <a:ahLst/>
            <a:cxnLst/>
            <a:rect l="l" t="t" r="r" b="b"/>
            <a:pathLst>
              <a:path w="274955" h="272415">
                <a:moveTo>
                  <a:pt x="254276" y="230866"/>
                </a:moveTo>
                <a:lnTo>
                  <a:pt x="254276" y="234255"/>
                </a:lnTo>
                <a:lnTo>
                  <a:pt x="254686" y="237951"/>
                </a:lnTo>
                <a:lnTo>
                  <a:pt x="271063" y="265520"/>
                </a:lnTo>
                <a:lnTo>
                  <a:pt x="274452" y="265520"/>
                </a:lnTo>
                <a:lnTo>
                  <a:pt x="274452" y="271834"/>
                </a:lnTo>
                <a:lnTo>
                  <a:pt x="193133" y="271834"/>
                </a:lnTo>
                <a:lnTo>
                  <a:pt x="193133" y="265520"/>
                </a:lnTo>
                <a:lnTo>
                  <a:pt x="196008" y="265520"/>
                </a:lnTo>
                <a:lnTo>
                  <a:pt x="198678" y="264287"/>
                </a:lnTo>
                <a:lnTo>
                  <a:pt x="201142" y="261823"/>
                </a:lnTo>
                <a:lnTo>
                  <a:pt x="203708" y="259256"/>
                </a:lnTo>
                <a:lnTo>
                  <a:pt x="205916" y="256279"/>
                </a:lnTo>
                <a:lnTo>
                  <a:pt x="207764" y="252890"/>
                </a:lnTo>
                <a:lnTo>
                  <a:pt x="209715" y="249502"/>
                </a:lnTo>
                <a:lnTo>
                  <a:pt x="211101" y="245857"/>
                </a:lnTo>
                <a:lnTo>
                  <a:pt x="211923" y="241955"/>
                </a:lnTo>
                <a:lnTo>
                  <a:pt x="212847" y="237951"/>
                </a:lnTo>
                <a:lnTo>
                  <a:pt x="213309" y="234255"/>
                </a:lnTo>
                <a:lnTo>
                  <a:pt x="213309" y="230866"/>
                </a:lnTo>
                <a:lnTo>
                  <a:pt x="213309" y="113508"/>
                </a:lnTo>
                <a:lnTo>
                  <a:pt x="206994" y="73772"/>
                </a:lnTo>
                <a:lnTo>
                  <a:pt x="184335" y="40111"/>
                </a:lnTo>
                <a:lnTo>
                  <a:pt x="145061" y="23593"/>
                </a:lnTo>
                <a:lnTo>
                  <a:pt x="138149" y="23256"/>
                </a:lnTo>
                <a:lnTo>
                  <a:pt x="131238" y="23612"/>
                </a:lnTo>
                <a:lnTo>
                  <a:pt x="92138" y="39494"/>
                </a:lnTo>
                <a:lnTo>
                  <a:pt x="66870" y="71452"/>
                </a:lnTo>
                <a:lnTo>
                  <a:pt x="63144" y="90714"/>
                </a:lnTo>
                <a:lnTo>
                  <a:pt x="63144" y="230866"/>
                </a:lnTo>
                <a:lnTo>
                  <a:pt x="63144" y="234255"/>
                </a:lnTo>
                <a:lnTo>
                  <a:pt x="79932" y="265520"/>
                </a:lnTo>
                <a:lnTo>
                  <a:pt x="83321" y="265520"/>
                </a:lnTo>
                <a:lnTo>
                  <a:pt x="83321" y="271834"/>
                </a:lnTo>
                <a:lnTo>
                  <a:pt x="1231" y="271834"/>
                </a:lnTo>
                <a:lnTo>
                  <a:pt x="1231" y="265520"/>
                </a:lnTo>
                <a:lnTo>
                  <a:pt x="4209" y="265520"/>
                </a:lnTo>
                <a:lnTo>
                  <a:pt x="6930" y="264287"/>
                </a:lnTo>
                <a:lnTo>
                  <a:pt x="9394" y="261823"/>
                </a:lnTo>
                <a:lnTo>
                  <a:pt x="11960" y="259256"/>
                </a:lnTo>
                <a:lnTo>
                  <a:pt x="14168" y="256279"/>
                </a:lnTo>
                <a:lnTo>
                  <a:pt x="16017" y="252890"/>
                </a:lnTo>
                <a:lnTo>
                  <a:pt x="17967" y="249502"/>
                </a:lnTo>
                <a:lnTo>
                  <a:pt x="19353" y="245857"/>
                </a:lnTo>
                <a:lnTo>
                  <a:pt x="20175" y="241955"/>
                </a:lnTo>
                <a:lnTo>
                  <a:pt x="20997" y="237951"/>
                </a:lnTo>
                <a:lnTo>
                  <a:pt x="21408" y="234255"/>
                </a:lnTo>
                <a:lnTo>
                  <a:pt x="21408" y="230866"/>
                </a:lnTo>
                <a:lnTo>
                  <a:pt x="21408" y="56677"/>
                </a:lnTo>
                <a:lnTo>
                  <a:pt x="21408" y="49592"/>
                </a:lnTo>
                <a:lnTo>
                  <a:pt x="20381" y="42815"/>
                </a:lnTo>
                <a:lnTo>
                  <a:pt x="18327" y="36347"/>
                </a:lnTo>
                <a:lnTo>
                  <a:pt x="16273" y="29776"/>
                </a:lnTo>
                <a:lnTo>
                  <a:pt x="10164" y="26285"/>
                </a:lnTo>
                <a:lnTo>
                  <a:pt x="0" y="25874"/>
                </a:lnTo>
                <a:lnTo>
                  <a:pt x="0" y="20175"/>
                </a:lnTo>
                <a:lnTo>
                  <a:pt x="63144" y="0"/>
                </a:lnTo>
                <a:lnTo>
                  <a:pt x="63144" y="34653"/>
                </a:lnTo>
                <a:lnTo>
                  <a:pt x="66020" y="31264"/>
                </a:lnTo>
                <a:lnTo>
                  <a:pt x="91175" y="12321"/>
                </a:lnTo>
                <a:lnTo>
                  <a:pt x="97747" y="8727"/>
                </a:lnTo>
                <a:lnTo>
                  <a:pt x="135974" y="221"/>
                </a:lnTo>
                <a:lnTo>
                  <a:pt x="144464" y="0"/>
                </a:lnTo>
                <a:lnTo>
                  <a:pt x="158768" y="635"/>
                </a:lnTo>
                <a:lnTo>
                  <a:pt x="204905" y="15555"/>
                </a:lnTo>
                <a:lnTo>
                  <a:pt x="235188" y="44558"/>
                </a:lnTo>
                <a:lnTo>
                  <a:pt x="250897" y="81117"/>
                </a:lnTo>
                <a:lnTo>
                  <a:pt x="254276" y="109041"/>
                </a:lnTo>
                <a:lnTo>
                  <a:pt x="254276" y="2308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2" name="object 462"/>
          <p:cNvGrpSpPr/>
          <p:nvPr/>
        </p:nvGrpSpPr>
        <p:grpSpPr>
          <a:xfrm>
            <a:off x="16452820" y="6388237"/>
            <a:ext cx="285750" cy="434975"/>
            <a:chOff x="16452820" y="6388237"/>
            <a:chExt cx="285750" cy="434975"/>
          </a:xfrm>
        </p:grpSpPr>
        <p:pic>
          <p:nvPicPr>
            <p:cNvPr id="463" name="object 46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496867" y="6672084"/>
              <a:ext cx="209863" cy="126541"/>
            </a:xfrm>
            <a:prstGeom prst="rect">
              <a:avLst/>
            </a:prstGeom>
          </p:spPr>
        </p:pic>
        <p:sp>
          <p:nvSpPr>
            <p:cNvPr id="464" name="object 464"/>
            <p:cNvSpPr/>
            <p:nvPr/>
          </p:nvSpPr>
          <p:spPr>
            <a:xfrm>
              <a:off x="16464650" y="6400067"/>
              <a:ext cx="262255" cy="410845"/>
            </a:xfrm>
            <a:custGeom>
              <a:avLst/>
              <a:gdLst/>
              <a:ahLst/>
              <a:cxnLst/>
              <a:rect l="l" t="t" r="r" b="b"/>
              <a:pathLst>
                <a:path w="262255" h="410845">
                  <a:moveTo>
                    <a:pt x="170955" y="260591"/>
                  </a:moveTo>
                  <a:lnTo>
                    <a:pt x="212693" y="270602"/>
                  </a:lnTo>
                  <a:lnTo>
                    <a:pt x="246422" y="291137"/>
                  </a:lnTo>
                  <a:lnTo>
                    <a:pt x="253506" y="304331"/>
                  </a:lnTo>
                  <a:lnTo>
                    <a:pt x="256073" y="311313"/>
                  </a:lnTo>
                  <a:lnTo>
                    <a:pt x="257357" y="318808"/>
                  </a:lnTo>
                  <a:lnTo>
                    <a:pt x="257357" y="326817"/>
                  </a:lnTo>
                  <a:lnTo>
                    <a:pt x="245652" y="363934"/>
                  </a:lnTo>
                  <a:lnTo>
                    <a:pt x="215311" y="390117"/>
                  </a:lnTo>
                  <a:lnTo>
                    <a:pt x="173111" y="405672"/>
                  </a:lnTo>
                  <a:lnTo>
                    <a:pt x="124905" y="410754"/>
                  </a:lnTo>
                  <a:lnTo>
                    <a:pt x="113007" y="410456"/>
                  </a:lnTo>
                  <a:lnTo>
                    <a:pt x="67997" y="403294"/>
                  </a:lnTo>
                  <a:lnTo>
                    <a:pt x="31534" y="386661"/>
                  </a:lnTo>
                  <a:lnTo>
                    <a:pt x="4966" y="352884"/>
                  </a:lnTo>
                  <a:lnTo>
                    <a:pt x="2464" y="335596"/>
                  </a:lnTo>
                  <a:lnTo>
                    <a:pt x="3089" y="327519"/>
                  </a:lnTo>
                  <a:lnTo>
                    <a:pt x="25758" y="289622"/>
                  </a:lnTo>
                  <a:lnTo>
                    <a:pt x="45279" y="275068"/>
                  </a:lnTo>
                  <a:lnTo>
                    <a:pt x="34912" y="268879"/>
                  </a:lnTo>
                  <a:lnTo>
                    <a:pt x="6496" y="234736"/>
                  </a:lnTo>
                  <a:lnTo>
                    <a:pt x="0" y="204992"/>
                  </a:lnTo>
                  <a:lnTo>
                    <a:pt x="0" y="196983"/>
                  </a:lnTo>
                  <a:lnTo>
                    <a:pt x="23871" y="159558"/>
                  </a:lnTo>
                  <a:lnTo>
                    <a:pt x="18943" y="153253"/>
                  </a:lnTo>
                  <a:lnTo>
                    <a:pt x="4591" y="114383"/>
                  </a:lnTo>
                  <a:lnTo>
                    <a:pt x="4312" y="107193"/>
                  </a:lnTo>
                  <a:lnTo>
                    <a:pt x="4899" y="96065"/>
                  </a:lnTo>
                  <a:lnTo>
                    <a:pt x="18905" y="55531"/>
                  </a:lnTo>
                  <a:lnTo>
                    <a:pt x="48167" y="24112"/>
                  </a:lnTo>
                  <a:lnTo>
                    <a:pt x="89366" y="4678"/>
                  </a:lnTo>
                  <a:lnTo>
                    <a:pt x="125521" y="0"/>
                  </a:lnTo>
                  <a:lnTo>
                    <a:pt x="138603" y="577"/>
                  </a:lnTo>
                  <a:lnTo>
                    <a:pt x="175883" y="9240"/>
                  </a:lnTo>
                  <a:lnTo>
                    <a:pt x="216235" y="32804"/>
                  </a:lnTo>
                  <a:lnTo>
                    <a:pt x="261668" y="32804"/>
                  </a:lnTo>
                  <a:lnTo>
                    <a:pt x="261668" y="55444"/>
                  </a:lnTo>
                  <a:lnTo>
                    <a:pt x="232714" y="55444"/>
                  </a:lnTo>
                  <a:lnTo>
                    <a:pt x="235692" y="61810"/>
                  </a:lnTo>
                  <a:lnTo>
                    <a:pt x="245960" y="104729"/>
                  </a:lnTo>
                  <a:lnTo>
                    <a:pt x="245363" y="114682"/>
                  </a:lnTo>
                  <a:lnTo>
                    <a:pt x="231251" y="151597"/>
                  </a:lnTo>
                  <a:lnTo>
                    <a:pt x="201546" y="180918"/>
                  </a:lnTo>
                  <a:lnTo>
                    <a:pt x="159759" y="199341"/>
                  </a:lnTo>
                  <a:lnTo>
                    <a:pt x="123519" y="203760"/>
                  </a:lnTo>
                  <a:lnTo>
                    <a:pt x="111958" y="203327"/>
                  </a:lnTo>
                  <a:lnTo>
                    <a:pt x="67390" y="192969"/>
                  </a:lnTo>
                  <a:lnTo>
                    <a:pt x="39120" y="176653"/>
                  </a:lnTo>
                  <a:lnTo>
                    <a:pt x="34396" y="179631"/>
                  </a:lnTo>
                  <a:lnTo>
                    <a:pt x="31213" y="183327"/>
                  </a:lnTo>
                  <a:lnTo>
                    <a:pt x="29570" y="187742"/>
                  </a:lnTo>
                  <a:lnTo>
                    <a:pt x="27927" y="192158"/>
                  </a:lnTo>
                  <a:lnTo>
                    <a:pt x="27106" y="196675"/>
                  </a:lnTo>
                  <a:lnTo>
                    <a:pt x="27106" y="201296"/>
                  </a:lnTo>
                  <a:lnTo>
                    <a:pt x="55079" y="237623"/>
                  </a:lnTo>
                  <a:lnTo>
                    <a:pt x="92100" y="247962"/>
                  </a:lnTo>
                  <a:lnTo>
                    <a:pt x="170955" y="260591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5" name="object 46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496867" y="6410261"/>
              <a:ext cx="184604" cy="183988"/>
            </a:xfrm>
            <a:prstGeom prst="rect">
              <a:avLst/>
            </a:prstGeom>
          </p:spPr>
        </p:pic>
      </p:grpSp>
      <p:sp>
        <p:nvSpPr>
          <p:cNvPr id="466" name="object 466"/>
          <p:cNvSpPr/>
          <p:nvPr/>
        </p:nvSpPr>
        <p:spPr>
          <a:xfrm>
            <a:off x="16962237" y="6292257"/>
            <a:ext cx="484505" cy="382270"/>
          </a:xfrm>
          <a:custGeom>
            <a:avLst/>
            <a:gdLst/>
            <a:ahLst/>
            <a:cxnLst/>
            <a:rect l="l" t="t" r="r" b="b"/>
            <a:pathLst>
              <a:path w="484505" h="382270">
                <a:moveTo>
                  <a:pt x="77006" y="133684"/>
                </a:moveTo>
                <a:lnTo>
                  <a:pt x="77006" y="285695"/>
                </a:lnTo>
                <a:lnTo>
                  <a:pt x="77045" y="293733"/>
                </a:lnTo>
                <a:lnTo>
                  <a:pt x="80703" y="337444"/>
                </a:lnTo>
                <a:lnTo>
                  <a:pt x="96309" y="355771"/>
                </a:lnTo>
                <a:lnTo>
                  <a:pt x="102265" y="355771"/>
                </a:lnTo>
                <a:lnTo>
                  <a:pt x="136648" y="329242"/>
                </a:lnTo>
                <a:lnTo>
                  <a:pt x="142000" y="312802"/>
                </a:lnTo>
                <a:lnTo>
                  <a:pt x="147544" y="312802"/>
                </a:lnTo>
                <a:lnTo>
                  <a:pt x="147544" y="358852"/>
                </a:lnTo>
                <a:lnTo>
                  <a:pt x="143848" y="358852"/>
                </a:lnTo>
                <a:lnTo>
                  <a:pt x="140716" y="360135"/>
                </a:lnTo>
                <a:lnTo>
                  <a:pt x="105085" y="376862"/>
                </a:lnTo>
                <a:lnTo>
                  <a:pt x="96566" y="377179"/>
                </a:lnTo>
                <a:lnTo>
                  <a:pt x="85804" y="376631"/>
                </a:lnTo>
                <a:lnTo>
                  <a:pt x="50246" y="358082"/>
                </a:lnTo>
                <a:lnTo>
                  <a:pt x="37011" y="321542"/>
                </a:lnTo>
                <a:lnTo>
                  <a:pt x="35269" y="276916"/>
                </a:lnTo>
                <a:lnTo>
                  <a:pt x="35269" y="133684"/>
                </a:lnTo>
                <a:lnTo>
                  <a:pt x="0" y="133684"/>
                </a:lnTo>
                <a:lnTo>
                  <a:pt x="0" y="112276"/>
                </a:lnTo>
                <a:lnTo>
                  <a:pt x="35269" y="112276"/>
                </a:lnTo>
                <a:lnTo>
                  <a:pt x="35269" y="56061"/>
                </a:lnTo>
                <a:lnTo>
                  <a:pt x="35269" y="48976"/>
                </a:lnTo>
                <a:lnTo>
                  <a:pt x="34344" y="42405"/>
                </a:lnTo>
                <a:lnTo>
                  <a:pt x="32497" y="36347"/>
                </a:lnTo>
                <a:lnTo>
                  <a:pt x="30648" y="30186"/>
                </a:lnTo>
                <a:lnTo>
                  <a:pt x="24435" y="26900"/>
                </a:lnTo>
                <a:lnTo>
                  <a:pt x="13860" y="26490"/>
                </a:lnTo>
                <a:lnTo>
                  <a:pt x="13860" y="20175"/>
                </a:lnTo>
                <a:lnTo>
                  <a:pt x="77006" y="0"/>
                </a:lnTo>
                <a:lnTo>
                  <a:pt x="77006" y="112276"/>
                </a:lnTo>
                <a:lnTo>
                  <a:pt x="147544" y="112276"/>
                </a:lnTo>
                <a:lnTo>
                  <a:pt x="147544" y="133684"/>
                </a:lnTo>
                <a:lnTo>
                  <a:pt x="77006" y="133684"/>
                </a:lnTo>
                <a:close/>
              </a:path>
              <a:path w="484505" h="382270">
                <a:moveTo>
                  <a:pt x="343077" y="381646"/>
                </a:moveTo>
                <a:lnTo>
                  <a:pt x="299413" y="375841"/>
                </a:lnTo>
                <a:lnTo>
                  <a:pt x="262951" y="358967"/>
                </a:lnTo>
                <a:lnTo>
                  <a:pt x="227258" y="323198"/>
                </a:lnTo>
                <a:lnTo>
                  <a:pt x="211154" y="287726"/>
                </a:lnTo>
                <a:lnTo>
                  <a:pt x="205697" y="246576"/>
                </a:lnTo>
                <a:lnTo>
                  <a:pt x="206361" y="231444"/>
                </a:lnTo>
                <a:lnTo>
                  <a:pt x="216324" y="190206"/>
                </a:lnTo>
                <a:lnTo>
                  <a:pt x="237086" y="155929"/>
                </a:lnTo>
                <a:lnTo>
                  <a:pt x="266686" y="130064"/>
                </a:lnTo>
                <a:lnTo>
                  <a:pt x="303928" y="113527"/>
                </a:lnTo>
                <a:lnTo>
                  <a:pt x="346928" y="107809"/>
                </a:lnTo>
                <a:lnTo>
                  <a:pt x="361770" y="108425"/>
                </a:lnTo>
                <a:lnTo>
                  <a:pt x="402372" y="117666"/>
                </a:lnTo>
                <a:lnTo>
                  <a:pt x="436361" y="136725"/>
                </a:lnTo>
                <a:lnTo>
                  <a:pt x="468771" y="175229"/>
                </a:lnTo>
                <a:lnTo>
                  <a:pt x="481921" y="212461"/>
                </a:lnTo>
                <a:lnTo>
                  <a:pt x="484462" y="240261"/>
                </a:lnTo>
                <a:lnTo>
                  <a:pt x="483884" y="253718"/>
                </a:lnTo>
                <a:lnTo>
                  <a:pt x="475221" y="292934"/>
                </a:lnTo>
                <a:lnTo>
                  <a:pt x="456566" y="327905"/>
                </a:lnTo>
                <a:lnTo>
                  <a:pt x="428170" y="355733"/>
                </a:lnTo>
                <a:lnTo>
                  <a:pt x="390435" y="374888"/>
                </a:lnTo>
                <a:lnTo>
                  <a:pt x="343077" y="381646"/>
                </a:lnTo>
                <a:close/>
              </a:path>
              <a:path w="484505" h="382270">
                <a:moveTo>
                  <a:pt x="339380" y="128601"/>
                </a:moveTo>
                <a:lnTo>
                  <a:pt x="299183" y="139690"/>
                </a:lnTo>
                <a:lnTo>
                  <a:pt x="270228" y="164948"/>
                </a:lnTo>
                <a:lnTo>
                  <a:pt x="252670" y="199909"/>
                </a:lnTo>
                <a:lnTo>
                  <a:pt x="246664" y="239645"/>
                </a:lnTo>
                <a:lnTo>
                  <a:pt x="247116" y="251244"/>
                </a:lnTo>
                <a:lnTo>
                  <a:pt x="257917" y="295340"/>
                </a:lnTo>
                <a:lnTo>
                  <a:pt x="281808" y="331630"/>
                </a:lnTo>
                <a:lnTo>
                  <a:pt x="316933" y="355136"/>
                </a:lnTo>
                <a:lnTo>
                  <a:pt x="349391" y="360854"/>
                </a:lnTo>
                <a:lnTo>
                  <a:pt x="360750" y="360219"/>
                </a:lnTo>
                <a:lnTo>
                  <a:pt x="399301" y="345241"/>
                </a:lnTo>
                <a:lnTo>
                  <a:pt x="426331" y="316238"/>
                </a:lnTo>
                <a:lnTo>
                  <a:pt x="441347" y="278158"/>
                </a:lnTo>
                <a:lnTo>
                  <a:pt x="444726" y="247808"/>
                </a:lnTo>
                <a:lnTo>
                  <a:pt x="444331" y="237393"/>
                </a:lnTo>
                <a:lnTo>
                  <a:pt x="434821" y="195597"/>
                </a:lnTo>
                <a:lnTo>
                  <a:pt x="411815" y="159134"/>
                </a:lnTo>
                <a:lnTo>
                  <a:pt x="375391" y="134665"/>
                </a:lnTo>
                <a:lnTo>
                  <a:pt x="339380" y="12860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961516" y="7085867"/>
            <a:ext cx="267970" cy="401955"/>
          </a:xfrm>
          <a:custGeom>
            <a:avLst/>
            <a:gdLst/>
            <a:ahLst/>
            <a:cxnLst/>
            <a:rect l="l" t="t" r="r" b="b"/>
            <a:pathLst>
              <a:path w="267969" h="401954">
                <a:moveTo>
                  <a:pt x="133838" y="0"/>
                </a:moveTo>
                <a:lnTo>
                  <a:pt x="179782" y="6584"/>
                </a:lnTo>
                <a:lnTo>
                  <a:pt x="215696" y="25219"/>
                </a:lnTo>
                <a:lnTo>
                  <a:pt x="249040" y="62606"/>
                </a:lnTo>
                <a:lnTo>
                  <a:pt x="262930" y="98183"/>
                </a:lnTo>
                <a:lnTo>
                  <a:pt x="267522" y="136302"/>
                </a:lnTo>
                <a:lnTo>
                  <a:pt x="267031" y="148892"/>
                </a:lnTo>
                <a:lnTo>
                  <a:pt x="255220" y="198138"/>
                </a:lnTo>
                <a:lnTo>
                  <a:pt x="227131" y="239558"/>
                </a:lnTo>
                <a:lnTo>
                  <a:pt x="195597" y="261823"/>
                </a:lnTo>
                <a:lnTo>
                  <a:pt x="154764" y="273085"/>
                </a:lnTo>
                <a:lnTo>
                  <a:pt x="138920" y="273836"/>
                </a:lnTo>
                <a:lnTo>
                  <a:pt x="129073" y="273191"/>
                </a:lnTo>
                <a:lnTo>
                  <a:pt x="88740" y="257944"/>
                </a:lnTo>
                <a:lnTo>
                  <a:pt x="61913" y="237181"/>
                </a:lnTo>
                <a:lnTo>
                  <a:pt x="61913" y="360854"/>
                </a:lnTo>
                <a:lnTo>
                  <a:pt x="61913" y="364242"/>
                </a:lnTo>
                <a:lnTo>
                  <a:pt x="62324" y="367939"/>
                </a:lnTo>
                <a:lnTo>
                  <a:pt x="63145" y="371943"/>
                </a:lnTo>
                <a:lnTo>
                  <a:pt x="63967" y="375947"/>
                </a:lnTo>
                <a:lnTo>
                  <a:pt x="78701" y="395507"/>
                </a:lnTo>
                <a:lnTo>
                  <a:pt x="82089" y="395507"/>
                </a:lnTo>
                <a:lnTo>
                  <a:pt x="82089" y="401821"/>
                </a:lnTo>
                <a:lnTo>
                  <a:pt x="0" y="401821"/>
                </a:lnTo>
                <a:lnTo>
                  <a:pt x="0" y="395507"/>
                </a:lnTo>
                <a:lnTo>
                  <a:pt x="2977" y="395507"/>
                </a:lnTo>
                <a:lnTo>
                  <a:pt x="5698" y="394223"/>
                </a:lnTo>
                <a:lnTo>
                  <a:pt x="8162" y="391656"/>
                </a:lnTo>
                <a:lnTo>
                  <a:pt x="10729" y="389192"/>
                </a:lnTo>
                <a:lnTo>
                  <a:pt x="12937" y="386266"/>
                </a:lnTo>
                <a:lnTo>
                  <a:pt x="14785" y="382878"/>
                </a:lnTo>
                <a:lnTo>
                  <a:pt x="16736" y="379593"/>
                </a:lnTo>
                <a:lnTo>
                  <a:pt x="18122" y="375947"/>
                </a:lnTo>
                <a:lnTo>
                  <a:pt x="18943" y="371943"/>
                </a:lnTo>
                <a:lnTo>
                  <a:pt x="19765" y="367939"/>
                </a:lnTo>
                <a:lnTo>
                  <a:pt x="20175" y="364242"/>
                </a:lnTo>
                <a:lnTo>
                  <a:pt x="20175" y="360854"/>
                </a:lnTo>
                <a:lnTo>
                  <a:pt x="20175" y="41583"/>
                </a:lnTo>
                <a:lnTo>
                  <a:pt x="20175" y="37784"/>
                </a:lnTo>
                <a:lnTo>
                  <a:pt x="20073" y="34139"/>
                </a:lnTo>
                <a:lnTo>
                  <a:pt x="19867" y="30648"/>
                </a:lnTo>
                <a:lnTo>
                  <a:pt x="19662" y="27055"/>
                </a:lnTo>
                <a:lnTo>
                  <a:pt x="18943" y="23923"/>
                </a:lnTo>
                <a:lnTo>
                  <a:pt x="17711" y="21253"/>
                </a:lnTo>
                <a:lnTo>
                  <a:pt x="16479" y="18481"/>
                </a:lnTo>
                <a:lnTo>
                  <a:pt x="14477" y="16171"/>
                </a:lnTo>
                <a:lnTo>
                  <a:pt x="11705" y="14322"/>
                </a:lnTo>
                <a:lnTo>
                  <a:pt x="9035" y="12372"/>
                </a:lnTo>
                <a:lnTo>
                  <a:pt x="5133" y="11191"/>
                </a:lnTo>
                <a:lnTo>
                  <a:pt x="0" y="10780"/>
                </a:lnTo>
                <a:lnTo>
                  <a:pt x="0" y="4466"/>
                </a:lnTo>
                <a:lnTo>
                  <a:pt x="61913" y="4466"/>
                </a:lnTo>
                <a:lnTo>
                  <a:pt x="61913" y="32188"/>
                </a:lnTo>
                <a:lnTo>
                  <a:pt x="68555" y="25055"/>
                </a:lnTo>
                <a:lnTo>
                  <a:pt x="101755" y="4851"/>
                </a:lnTo>
                <a:lnTo>
                  <a:pt x="122469" y="539"/>
                </a:lnTo>
                <a:lnTo>
                  <a:pt x="133838" y="0"/>
                </a:lnTo>
                <a:close/>
              </a:path>
              <a:path w="267969" h="401954">
                <a:moveTo>
                  <a:pt x="139536" y="252274"/>
                </a:moveTo>
                <a:lnTo>
                  <a:pt x="177885" y="242263"/>
                </a:lnTo>
                <a:lnTo>
                  <a:pt x="210026" y="209853"/>
                </a:lnTo>
                <a:lnTo>
                  <a:pt x="224667" y="164871"/>
                </a:lnTo>
                <a:lnTo>
                  <a:pt x="225938" y="145081"/>
                </a:lnTo>
                <a:lnTo>
                  <a:pt x="225543" y="133799"/>
                </a:lnTo>
                <a:lnTo>
                  <a:pt x="216110" y="89635"/>
                </a:lnTo>
                <a:lnTo>
                  <a:pt x="194952" y="52682"/>
                </a:lnTo>
                <a:lnTo>
                  <a:pt x="162956" y="27645"/>
                </a:lnTo>
                <a:lnTo>
                  <a:pt x="132605" y="21407"/>
                </a:lnTo>
                <a:lnTo>
                  <a:pt x="126002" y="21725"/>
                </a:lnTo>
                <a:lnTo>
                  <a:pt x="88750" y="36626"/>
                </a:lnTo>
                <a:lnTo>
                  <a:pt x="65292" y="70095"/>
                </a:lnTo>
                <a:lnTo>
                  <a:pt x="61913" y="92100"/>
                </a:lnTo>
                <a:lnTo>
                  <a:pt x="61913" y="174805"/>
                </a:lnTo>
                <a:lnTo>
                  <a:pt x="72559" y="212924"/>
                </a:lnTo>
                <a:lnTo>
                  <a:pt x="104902" y="243592"/>
                </a:lnTo>
                <a:lnTo>
                  <a:pt x="139536" y="25227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8" name="object 468"/>
          <p:cNvGrpSpPr/>
          <p:nvPr/>
        </p:nvGrpSpPr>
        <p:grpSpPr>
          <a:xfrm>
            <a:off x="1287823" y="6980088"/>
            <a:ext cx="1000125" cy="398145"/>
            <a:chOff x="1287823" y="6980088"/>
            <a:chExt cx="1000125" cy="398145"/>
          </a:xfrm>
        </p:grpSpPr>
        <p:sp>
          <p:nvSpPr>
            <p:cNvPr id="469" name="object 469"/>
            <p:cNvSpPr/>
            <p:nvPr/>
          </p:nvSpPr>
          <p:spPr>
            <a:xfrm>
              <a:off x="1299653" y="7082786"/>
              <a:ext cx="976630" cy="283845"/>
            </a:xfrm>
            <a:custGeom>
              <a:avLst/>
              <a:gdLst/>
              <a:ahLst/>
              <a:cxnLst/>
              <a:rect l="l" t="t" r="r" b="b"/>
              <a:pathLst>
                <a:path w="976630" h="283845">
                  <a:moveTo>
                    <a:pt x="155861" y="53597"/>
                  </a:moveTo>
                  <a:lnTo>
                    <a:pt x="150830" y="45177"/>
                  </a:lnTo>
                  <a:lnTo>
                    <a:pt x="145543" y="39941"/>
                  </a:lnTo>
                  <a:lnTo>
                    <a:pt x="139998" y="37887"/>
                  </a:lnTo>
                  <a:lnTo>
                    <a:pt x="134556" y="35731"/>
                  </a:lnTo>
                  <a:lnTo>
                    <a:pt x="128242" y="34653"/>
                  </a:lnTo>
                  <a:lnTo>
                    <a:pt x="121054" y="34653"/>
                  </a:lnTo>
                  <a:lnTo>
                    <a:pt x="116434" y="34653"/>
                  </a:lnTo>
                  <a:lnTo>
                    <a:pt x="111506" y="35731"/>
                  </a:lnTo>
                  <a:lnTo>
                    <a:pt x="106269" y="37887"/>
                  </a:lnTo>
                  <a:lnTo>
                    <a:pt x="101033" y="39941"/>
                  </a:lnTo>
                  <a:lnTo>
                    <a:pt x="95899" y="42661"/>
                  </a:lnTo>
                  <a:lnTo>
                    <a:pt x="90868" y="46050"/>
                  </a:lnTo>
                  <a:lnTo>
                    <a:pt x="85837" y="49335"/>
                  </a:lnTo>
                  <a:lnTo>
                    <a:pt x="63761" y="68074"/>
                  </a:lnTo>
                  <a:lnTo>
                    <a:pt x="63761" y="232099"/>
                  </a:lnTo>
                  <a:lnTo>
                    <a:pt x="63761" y="235487"/>
                  </a:lnTo>
                  <a:lnTo>
                    <a:pt x="80549" y="266136"/>
                  </a:lnTo>
                  <a:lnTo>
                    <a:pt x="83937" y="266136"/>
                  </a:lnTo>
                  <a:lnTo>
                    <a:pt x="83937" y="272450"/>
                  </a:lnTo>
                  <a:lnTo>
                    <a:pt x="1848" y="272450"/>
                  </a:lnTo>
                  <a:lnTo>
                    <a:pt x="1848" y="266136"/>
                  </a:lnTo>
                  <a:lnTo>
                    <a:pt x="4825" y="266136"/>
                  </a:lnTo>
                  <a:lnTo>
                    <a:pt x="7546" y="265006"/>
                  </a:lnTo>
                  <a:lnTo>
                    <a:pt x="10010" y="262747"/>
                  </a:lnTo>
                  <a:lnTo>
                    <a:pt x="12577" y="260386"/>
                  </a:lnTo>
                  <a:lnTo>
                    <a:pt x="14785" y="257408"/>
                  </a:lnTo>
                  <a:lnTo>
                    <a:pt x="16633" y="253815"/>
                  </a:lnTo>
                  <a:lnTo>
                    <a:pt x="18584" y="250221"/>
                  </a:lnTo>
                  <a:lnTo>
                    <a:pt x="19970" y="246576"/>
                  </a:lnTo>
                  <a:lnTo>
                    <a:pt x="20791" y="242879"/>
                  </a:lnTo>
                  <a:lnTo>
                    <a:pt x="21613" y="239080"/>
                  </a:lnTo>
                  <a:lnTo>
                    <a:pt x="22023" y="235487"/>
                  </a:lnTo>
                  <a:lnTo>
                    <a:pt x="22023" y="232099"/>
                  </a:lnTo>
                  <a:lnTo>
                    <a:pt x="22023" y="56061"/>
                  </a:lnTo>
                  <a:lnTo>
                    <a:pt x="22023" y="50208"/>
                  </a:lnTo>
                  <a:lnTo>
                    <a:pt x="20124" y="44356"/>
                  </a:lnTo>
                  <a:lnTo>
                    <a:pt x="16325" y="38503"/>
                  </a:lnTo>
                  <a:lnTo>
                    <a:pt x="12629" y="32548"/>
                  </a:lnTo>
                  <a:lnTo>
                    <a:pt x="7187" y="28749"/>
                  </a:lnTo>
                  <a:lnTo>
                    <a:pt x="0" y="27106"/>
                  </a:lnTo>
                  <a:lnTo>
                    <a:pt x="0" y="22024"/>
                  </a:lnTo>
                  <a:lnTo>
                    <a:pt x="63761" y="3080"/>
                  </a:lnTo>
                  <a:lnTo>
                    <a:pt x="63761" y="40967"/>
                  </a:lnTo>
                  <a:lnTo>
                    <a:pt x="67560" y="36347"/>
                  </a:lnTo>
                  <a:lnTo>
                    <a:pt x="100930" y="8881"/>
                  </a:lnTo>
                  <a:lnTo>
                    <a:pt x="107193" y="6622"/>
                  </a:lnTo>
                  <a:lnTo>
                    <a:pt x="113559" y="4261"/>
                  </a:lnTo>
                  <a:lnTo>
                    <a:pt x="120952" y="3080"/>
                  </a:lnTo>
                  <a:lnTo>
                    <a:pt x="129371" y="3080"/>
                  </a:lnTo>
                  <a:lnTo>
                    <a:pt x="135224" y="3080"/>
                  </a:lnTo>
                  <a:lnTo>
                    <a:pt x="142770" y="4364"/>
                  </a:lnTo>
                  <a:lnTo>
                    <a:pt x="152011" y="6930"/>
                  </a:lnTo>
                  <a:lnTo>
                    <a:pt x="161252" y="9395"/>
                  </a:lnTo>
                  <a:lnTo>
                    <a:pt x="168850" y="12116"/>
                  </a:lnTo>
                  <a:lnTo>
                    <a:pt x="174805" y="15093"/>
                  </a:lnTo>
                  <a:lnTo>
                    <a:pt x="155861" y="53597"/>
                  </a:lnTo>
                  <a:close/>
                </a:path>
                <a:path w="976630" h="283845">
                  <a:moveTo>
                    <a:pt x="362630" y="276917"/>
                  </a:moveTo>
                  <a:lnTo>
                    <a:pt x="318967" y="271112"/>
                  </a:lnTo>
                  <a:lnTo>
                    <a:pt x="282505" y="254238"/>
                  </a:lnTo>
                  <a:lnTo>
                    <a:pt x="246812" y="218468"/>
                  </a:lnTo>
                  <a:lnTo>
                    <a:pt x="230708" y="182997"/>
                  </a:lnTo>
                  <a:lnTo>
                    <a:pt x="225250" y="141847"/>
                  </a:lnTo>
                  <a:lnTo>
                    <a:pt x="225914" y="126715"/>
                  </a:lnTo>
                  <a:lnTo>
                    <a:pt x="235877" y="85477"/>
                  </a:lnTo>
                  <a:lnTo>
                    <a:pt x="256640" y="51200"/>
                  </a:lnTo>
                  <a:lnTo>
                    <a:pt x="286239" y="25335"/>
                  </a:lnTo>
                  <a:lnTo>
                    <a:pt x="323482" y="8798"/>
                  </a:lnTo>
                  <a:lnTo>
                    <a:pt x="366481" y="3080"/>
                  </a:lnTo>
                  <a:lnTo>
                    <a:pt x="381324" y="3696"/>
                  </a:lnTo>
                  <a:lnTo>
                    <a:pt x="421926" y="12937"/>
                  </a:lnTo>
                  <a:lnTo>
                    <a:pt x="455915" y="31996"/>
                  </a:lnTo>
                  <a:lnTo>
                    <a:pt x="488325" y="70500"/>
                  </a:lnTo>
                  <a:lnTo>
                    <a:pt x="501474" y="107733"/>
                  </a:lnTo>
                  <a:lnTo>
                    <a:pt x="504015" y="135532"/>
                  </a:lnTo>
                  <a:lnTo>
                    <a:pt x="503437" y="148989"/>
                  </a:lnTo>
                  <a:lnTo>
                    <a:pt x="494774" y="188205"/>
                  </a:lnTo>
                  <a:lnTo>
                    <a:pt x="476119" y="223175"/>
                  </a:lnTo>
                  <a:lnTo>
                    <a:pt x="447723" y="251004"/>
                  </a:lnTo>
                  <a:lnTo>
                    <a:pt x="409990" y="270159"/>
                  </a:lnTo>
                  <a:lnTo>
                    <a:pt x="362630" y="276917"/>
                  </a:lnTo>
                  <a:close/>
                </a:path>
                <a:path w="976630" h="283845">
                  <a:moveTo>
                    <a:pt x="358934" y="23872"/>
                  </a:moveTo>
                  <a:lnTo>
                    <a:pt x="318736" y="34961"/>
                  </a:lnTo>
                  <a:lnTo>
                    <a:pt x="289782" y="60219"/>
                  </a:lnTo>
                  <a:lnTo>
                    <a:pt x="272224" y="95180"/>
                  </a:lnTo>
                  <a:lnTo>
                    <a:pt x="266218" y="134916"/>
                  </a:lnTo>
                  <a:lnTo>
                    <a:pt x="266670" y="146515"/>
                  </a:lnTo>
                  <a:lnTo>
                    <a:pt x="277470" y="190611"/>
                  </a:lnTo>
                  <a:lnTo>
                    <a:pt x="301362" y="226901"/>
                  </a:lnTo>
                  <a:lnTo>
                    <a:pt x="336486" y="250407"/>
                  </a:lnTo>
                  <a:lnTo>
                    <a:pt x="368945" y="256125"/>
                  </a:lnTo>
                  <a:lnTo>
                    <a:pt x="380303" y="255489"/>
                  </a:lnTo>
                  <a:lnTo>
                    <a:pt x="418855" y="240512"/>
                  </a:lnTo>
                  <a:lnTo>
                    <a:pt x="445884" y="211509"/>
                  </a:lnTo>
                  <a:lnTo>
                    <a:pt x="460901" y="173429"/>
                  </a:lnTo>
                  <a:lnTo>
                    <a:pt x="464279" y="143079"/>
                  </a:lnTo>
                  <a:lnTo>
                    <a:pt x="463885" y="132663"/>
                  </a:lnTo>
                  <a:lnTo>
                    <a:pt x="454374" y="90868"/>
                  </a:lnTo>
                  <a:lnTo>
                    <a:pt x="431369" y="54405"/>
                  </a:lnTo>
                  <a:lnTo>
                    <a:pt x="394944" y="29936"/>
                  </a:lnTo>
                  <a:lnTo>
                    <a:pt x="358934" y="23872"/>
                  </a:lnTo>
                  <a:close/>
                </a:path>
                <a:path w="976630" h="283845">
                  <a:moveTo>
                    <a:pt x="830719" y="7547"/>
                  </a:moveTo>
                  <a:lnTo>
                    <a:pt x="830719" y="13861"/>
                  </a:lnTo>
                  <a:lnTo>
                    <a:pt x="827741" y="13861"/>
                  </a:lnTo>
                  <a:lnTo>
                    <a:pt x="824763" y="14939"/>
                  </a:lnTo>
                  <a:lnTo>
                    <a:pt x="821786" y="17096"/>
                  </a:lnTo>
                  <a:lnTo>
                    <a:pt x="818911" y="19149"/>
                  </a:lnTo>
                  <a:lnTo>
                    <a:pt x="816087" y="21870"/>
                  </a:lnTo>
                  <a:lnTo>
                    <a:pt x="691336" y="283231"/>
                  </a:lnTo>
                  <a:lnTo>
                    <a:pt x="583372" y="44664"/>
                  </a:lnTo>
                  <a:lnTo>
                    <a:pt x="580497" y="37990"/>
                  </a:lnTo>
                  <a:lnTo>
                    <a:pt x="576750" y="31213"/>
                  </a:lnTo>
                  <a:lnTo>
                    <a:pt x="572129" y="24334"/>
                  </a:lnTo>
                  <a:lnTo>
                    <a:pt x="567509" y="17352"/>
                  </a:lnTo>
                  <a:lnTo>
                    <a:pt x="561605" y="13861"/>
                  </a:lnTo>
                  <a:lnTo>
                    <a:pt x="554418" y="13861"/>
                  </a:lnTo>
                  <a:lnTo>
                    <a:pt x="554418" y="7547"/>
                  </a:lnTo>
                  <a:lnTo>
                    <a:pt x="640820" y="7547"/>
                  </a:lnTo>
                  <a:lnTo>
                    <a:pt x="640820" y="13861"/>
                  </a:lnTo>
                  <a:lnTo>
                    <a:pt x="638355" y="13861"/>
                  </a:lnTo>
                  <a:lnTo>
                    <a:pt x="635121" y="15145"/>
                  </a:lnTo>
                  <a:lnTo>
                    <a:pt x="631117" y="17711"/>
                  </a:lnTo>
                  <a:lnTo>
                    <a:pt x="627112" y="20176"/>
                  </a:lnTo>
                  <a:lnTo>
                    <a:pt x="625110" y="23718"/>
                  </a:lnTo>
                  <a:lnTo>
                    <a:pt x="625110" y="28338"/>
                  </a:lnTo>
                  <a:lnTo>
                    <a:pt x="625110" y="30392"/>
                  </a:lnTo>
                  <a:lnTo>
                    <a:pt x="626804" y="35218"/>
                  </a:lnTo>
                  <a:lnTo>
                    <a:pt x="630193" y="42816"/>
                  </a:lnTo>
                  <a:lnTo>
                    <a:pt x="702733" y="206224"/>
                  </a:lnTo>
                  <a:lnTo>
                    <a:pt x="780972" y="35885"/>
                  </a:lnTo>
                  <a:lnTo>
                    <a:pt x="782615" y="31675"/>
                  </a:lnTo>
                  <a:lnTo>
                    <a:pt x="783436" y="28544"/>
                  </a:lnTo>
                  <a:lnTo>
                    <a:pt x="783436" y="26490"/>
                  </a:lnTo>
                  <a:lnTo>
                    <a:pt x="783436" y="22691"/>
                  </a:lnTo>
                  <a:lnTo>
                    <a:pt x="781640" y="19662"/>
                  </a:lnTo>
                  <a:lnTo>
                    <a:pt x="778046" y="17403"/>
                  </a:lnTo>
                  <a:lnTo>
                    <a:pt x="774452" y="15042"/>
                  </a:lnTo>
                  <a:lnTo>
                    <a:pt x="771423" y="13861"/>
                  </a:lnTo>
                  <a:lnTo>
                    <a:pt x="768959" y="13861"/>
                  </a:lnTo>
                  <a:lnTo>
                    <a:pt x="768959" y="7547"/>
                  </a:lnTo>
                  <a:lnTo>
                    <a:pt x="830719" y="7547"/>
                  </a:lnTo>
                  <a:close/>
                </a:path>
                <a:path w="976630" h="283845">
                  <a:moveTo>
                    <a:pt x="894454" y="272450"/>
                  </a:moveTo>
                  <a:lnTo>
                    <a:pt x="894454" y="266136"/>
                  </a:lnTo>
                  <a:lnTo>
                    <a:pt x="897740" y="266136"/>
                  </a:lnTo>
                  <a:lnTo>
                    <a:pt x="900666" y="264904"/>
                  </a:lnTo>
                  <a:lnTo>
                    <a:pt x="913244" y="242572"/>
                  </a:lnTo>
                  <a:lnTo>
                    <a:pt x="914168" y="238567"/>
                  </a:lnTo>
                  <a:lnTo>
                    <a:pt x="914630" y="234871"/>
                  </a:lnTo>
                  <a:lnTo>
                    <a:pt x="914630" y="231482"/>
                  </a:lnTo>
                  <a:lnTo>
                    <a:pt x="914630" y="56677"/>
                  </a:lnTo>
                  <a:lnTo>
                    <a:pt x="914630" y="49592"/>
                  </a:lnTo>
                  <a:lnTo>
                    <a:pt x="913552" y="42816"/>
                  </a:lnTo>
                  <a:lnTo>
                    <a:pt x="911396" y="36347"/>
                  </a:lnTo>
                  <a:lnTo>
                    <a:pt x="909342" y="29776"/>
                  </a:lnTo>
                  <a:lnTo>
                    <a:pt x="903233" y="26233"/>
                  </a:lnTo>
                  <a:lnTo>
                    <a:pt x="893068" y="25720"/>
                  </a:lnTo>
                  <a:lnTo>
                    <a:pt x="893068" y="20176"/>
                  </a:lnTo>
                  <a:lnTo>
                    <a:pt x="956214" y="0"/>
                  </a:lnTo>
                  <a:lnTo>
                    <a:pt x="956214" y="231482"/>
                  </a:lnTo>
                  <a:lnTo>
                    <a:pt x="956214" y="234871"/>
                  </a:lnTo>
                  <a:lnTo>
                    <a:pt x="973001" y="266136"/>
                  </a:lnTo>
                  <a:lnTo>
                    <a:pt x="976389" y="266136"/>
                  </a:lnTo>
                  <a:lnTo>
                    <a:pt x="976389" y="272450"/>
                  </a:lnTo>
                  <a:lnTo>
                    <a:pt x="894454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0" name="object 47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85358" y="6980088"/>
              <a:ext cx="83571" cy="82955"/>
            </a:xfrm>
            <a:prstGeom prst="rect">
              <a:avLst/>
            </a:prstGeom>
          </p:spPr>
        </p:pic>
      </p:grpSp>
      <p:sp>
        <p:nvSpPr>
          <p:cNvPr id="471" name="object 471"/>
          <p:cNvSpPr/>
          <p:nvPr/>
        </p:nvSpPr>
        <p:spPr>
          <a:xfrm>
            <a:off x="2354334" y="6935087"/>
            <a:ext cx="267970" cy="424815"/>
          </a:xfrm>
          <a:custGeom>
            <a:avLst/>
            <a:gdLst/>
            <a:ahLst/>
            <a:cxnLst/>
            <a:rect l="l" t="t" r="r" b="b"/>
            <a:pathLst>
              <a:path w="267969" h="424815">
                <a:moveTo>
                  <a:pt x="205608" y="420149"/>
                </a:moveTo>
                <a:lnTo>
                  <a:pt x="205608" y="392427"/>
                </a:lnTo>
                <a:lnTo>
                  <a:pt x="199765" y="398318"/>
                </a:lnTo>
                <a:lnTo>
                  <a:pt x="193017" y="403978"/>
                </a:lnTo>
                <a:lnTo>
                  <a:pt x="156632" y="422113"/>
                </a:lnTo>
                <a:lnTo>
                  <a:pt x="131835" y="424616"/>
                </a:lnTo>
                <a:lnTo>
                  <a:pt x="115654" y="423884"/>
                </a:lnTo>
                <a:lnTo>
                  <a:pt x="73464" y="412911"/>
                </a:lnTo>
                <a:lnTo>
                  <a:pt x="40804" y="391282"/>
                </a:lnTo>
                <a:lnTo>
                  <a:pt x="12311" y="350901"/>
                </a:lnTo>
                <a:lnTo>
                  <a:pt x="490" y="301770"/>
                </a:lnTo>
                <a:lnTo>
                  <a:pt x="0" y="288929"/>
                </a:lnTo>
                <a:lnTo>
                  <a:pt x="510" y="276329"/>
                </a:lnTo>
                <a:lnTo>
                  <a:pt x="8162" y="238875"/>
                </a:lnTo>
                <a:lnTo>
                  <a:pt x="24998" y="204482"/>
                </a:lnTo>
                <a:lnTo>
                  <a:pt x="51171" y="176692"/>
                </a:lnTo>
                <a:lnTo>
                  <a:pt x="86555" y="157537"/>
                </a:lnTo>
                <a:lnTo>
                  <a:pt x="130449" y="150779"/>
                </a:lnTo>
                <a:lnTo>
                  <a:pt x="141182" y="151270"/>
                </a:lnTo>
                <a:lnTo>
                  <a:pt x="182650" y="162860"/>
                </a:lnTo>
                <a:lnTo>
                  <a:pt x="205608" y="179118"/>
                </a:lnTo>
                <a:lnTo>
                  <a:pt x="205608" y="56215"/>
                </a:lnTo>
                <a:lnTo>
                  <a:pt x="205608" y="49027"/>
                </a:lnTo>
                <a:lnTo>
                  <a:pt x="204530" y="42302"/>
                </a:lnTo>
                <a:lnTo>
                  <a:pt x="202374" y="36039"/>
                </a:lnTo>
                <a:lnTo>
                  <a:pt x="200320" y="29673"/>
                </a:lnTo>
                <a:lnTo>
                  <a:pt x="194262" y="26284"/>
                </a:lnTo>
                <a:lnTo>
                  <a:pt x="184200" y="25874"/>
                </a:lnTo>
                <a:lnTo>
                  <a:pt x="184200" y="19559"/>
                </a:lnTo>
                <a:lnTo>
                  <a:pt x="247192" y="0"/>
                </a:lnTo>
                <a:lnTo>
                  <a:pt x="247192" y="379182"/>
                </a:lnTo>
                <a:lnTo>
                  <a:pt x="247192" y="382570"/>
                </a:lnTo>
                <a:lnTo>
                  <a:pt x="263979" y="413835"/>
                </a:lnTo>
                <a:lnTo>
                  <a:pt x="267368" y="413835"/>
                </a:lnTo>
                <a:lnTo>
                  <a:pt x="267368" y="420149"/>
                </a:lnTo>
                <a:lnTo>
                  <a:pt x="205608" y="420149"/>
                </a:lnTo>
                <a:close/>
              </a:path>
              <a:path w="267969" h="424815">
                <a:moveTo>
                  <a:pt x="136148" y="403824"/>
                </a:moveTo>
                <a:lnTo>
                  <a:pt x="173843" y="392119"/>
                </a:lnTo>
                <a:lnTo>
                  <a:pt x="199602" y="362394"/>
                </a:lnTo>
                <a:lnTo>
                  <a:pt x="205608" y="335596"/>
                </a:lnTo>
                <a:lnTo>
                  <a:pt x="205608" y="249194"/>
                </a:lnTo>
                <a:lnTo>
                  <a:pt x="194047" y="210488"/>
                </a:lnTo>
                <a:lnTo>
                  <a:pt x="160809" y="180571"/>
                </a:lnTo>
                <a:lnTo>
                  <a:pt x="127985" y="172187"/>
                </a:lnTo>
                <a:lnTo>
                  <a:pt x="117859" y="172803"/>
                </a:lnTo>
                <a:lnTo>
                  <a:pt x="75620" y="193210"/>
                </a:lnTo>
                <a:lnTo>
                  <a:pt x="49101" y="232570"/>
                </a:lnTo>
                <a:lnTo>
                  <a:pt x="40698" y="270660"/>
                </a:lnTo>
                <a:lnTo>
                  <a:pt x="40351" y="280151"/>
                </a:lnTo>
                <a:lnTo>
                  <a:pt x="40746" y="291153"/>
                </a:lnTo>
                <a:lnTo>
                  <a:pt x="50189" y="334633"/>
                </a:lnTo>
                <a:lnTo>
                  <a:pt x="71645" y="371424"/>
                </a:lnTo>
                <a:lnTo>
                  <a:pt x="104382" y="396778"/>
                </a:lnTo>
                <a:lnTo>
                  <a:pt x="136148" y="40382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2" name="object 472"/>
          <p:cNvGrpSpPr/>
          <p:nvPr/>
        </p:nvGrpSpPr>
        <p:grpSpPr>
          <a:xfrm>
            <a:off x="2681844" y="7074037"/>
            <a:ext cx="282575" cy="297815"/>
            <a:chOff x="2681844" y="7074037"/>
            <a:chExt cx="282575" cy="297815"/>
          </a:xfrm>
        </p:grpSpPr>
        <p:sp>
          <p:nvSpPr>
            <p:cNvPr id="473" name="object 473"/>
            <p:cNvSpPr/>
            <p:nvPr/>
          </p:nvSpPr>
          <p:spPr>
            <a:xfrm>
              <a:off x="2693674" y="70858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80" h="274320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6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7" y="240415"/>
                  </a:lnTo>
                  <a:lnTo>
                    <a:pt x="246833" y="241236"/>
                  </a:lnTo>
                  <a:lnTo>
                    <a:pt x="243650" y="242879"/>
                  </a:lnTo>
                  <a:lnTo>
                    <a:pt x="240569" y="244522"/>
                  </a:lnTo>
                  <a:lnTo>
                    <a:pt x="236924" y="246627"/>
                  </a:lnTo>
                  <a:lnTo>
                    <a:pt x="232715" y="249193"/>
                  </a:lnTo>
                  <a:lnTo>
                    <a:pt x="225851" y="253035"/>
                  </a:lnTo>
                  <a:lnTo>
                    <a:pt x="187097" y="269071"/>
                  </a:lnTo>
                  <a:lnTo>
                    <a:pt x="141846" y="273836"/>
                  </a:lnTo>
                  <a:lnTo>
                    <a:pt x="127850" y="273326"/>
                  </a:lnTo>
                  <a:lnTo>
                    <a:pt x="87942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2" y="74840"/>
                  </a:lnTo>
                  <a:lnTo>
                    <a:pt x="40380" y="34103"/>
                  </a:lnTo>
                  <a:lnTo>
                    <a:pt x="73156" y="12013"/>
                  </a:lnTo>
                  <a:lnTo>
                    <a:pt x="116675" y="750"/>
                  </a:lnTo>
                  <a:lnTo>
                    <a:pt x="133684" y="0"/>
                  </a:lnTo>
                  <a:lnTo>
                    <a:pt x="148970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39"/>
                  </a:lnTo>
                  <a:lnTo>
                    <a:pt x="258589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4" name="object 47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721580" y="7094828"/>
              <a:ext cx="203394" cy="122074"/>
            </a:xfrm>
            <a:prstGeom prst="rect">
              <a:avLst/>
            </a:prstGeom>
          </p:spPr>
        </p:pic>
      </p:grpSp>
      <p:grpSp>
        <p:nvGrpSpPr>
          <p:cNvPr id="475" name="object 475"/>
          <p:cNvGrpSpPr/>
          <p:nvPr/>
        </p:nvGrpSpPr>
        <p:grpSpPr>
          <a:xfrm>
            <a:off x="3182518" y="7074037"/>
            <a:ext cx="257175" cy="297815"/>
            <a:chOff x="3182518" y="7074037"/>
            <a:chExt cx="257175" cy="297815"/>
          </a:xfrm>
        </p:grpSpPr>
        <p:sp>
          <p:nvSpPr>
            <p:cNvPr id="476" name="object 476"/>
            <p:cNvSpPr/>
            <p:nvPr/>
          </p:nvSpPr>
          <p:spPr>
            <a:xfrm>
              <a:off x="3194348" y="7085867"/>
              <a:ext cx="233679" cy="274320"/>
            </a:xfrm>
            <a:custGeom>
              <a:avLst/>
              <a:gdLst/>
              <a:ahLst/>
              <a:cxnLst/>
              <a:rect l="l" t="t" r="r" b="b"/>
              <a:pathLst>
                <a:path w="233679" h="274320">
                  <a:moveTo>
                    <a:pt x="172341" y="269370"/>
                  </a:moveTo>
                  <a:lnTo>
                    <a:pt x="172341" y="237181"/>
                  </a:lnTo>
                  <a:lnTo>
                    <a:pt x="169107" y="240415"/>
                  </a:lnTo>
                  <a:lnTo>
                    <a:pt x="160954" y="247846"/>
                  </a:lnTo>
                  <a:lnTo>
                    <a:pt x="122132" y="268898"/>
                  </a:lnTo>
                  <a:lnTo>
                    <a:pt x="83321" y="273836"/>
                  </a:lnTo>
                  <a:lnTo>
                    <a:pt x="72694" y="273519"/>
                  </a:lnTo>
                  <a:lnTo>
                    <a:pt x="31110" y="262670"/>
                  </a:lnTo>
                  <a:lnTo>
                    <a:pt x="4774" y="233485"/>
                  </a:lnTo>
                  <a:lnTo>
                    <a:pt x="0" y="208226"/>
                  </a:lnTo>
                  <a:lnTo>
                    <a:pt x="731" y="197772"/>
                  </a:lnTo>
                  <a:lnTo>
                    <a:pt x="18202" y="162349"/>
                  </a:lnTo>
                  <a:lnTo>
                    <a:pt x="57119" y="135204"/>
                  </a:lnTo>
                  <a:lnTo>
                    <a:pt x="99338" y="118282"/>
                  </a:lnTo>
                  <a:lnTo>
                    <a:pt x="152358" y="102833"/>
                  </a:lnTo>
                  <a:lnTo>
                    <a:pt x="172341" y="97798"/>
                  </a:lnTo>
                  <a:lnTo>
                    <a:pt x="171186" y="86074"/>
                  </a:lnTo>
                  <a:lnTo>
                    <a:pt x="152589" y="44625"/>
                  </a:lnTo>
                  <a:lnTo>
                    <a:pt x="116126" y="23102"/>
                  </a:lnTo>
                  <a:lnTo>
                    <a:pt x="99749" y="20175"/>
                  </a:lnTo>
                  <a:lnTo>
                    <a:pt x="93486" y="20175"/>
                  </a:lnTo>
                  <a:lnTo>
                    <a:pt x="49335" y="32958"/>
                  </a:lnTo>
                  <a:lnTo>
                    <a:pt x="43278" y="38195"/>
                  </a:lnTo>
                  <a:lnTo>
                    <a:pt x="37220" y="43431"/>
                  </a:lnTo>
                  <a:lnTo>
                    <a:pt x="32086" y="49130"/>
                  </a:lnTo>
                  <a:lnTo>
                    <a:pt x="27876" y="55290"/>
                  </a:lnTo>
                  <a:lnTo>
                    <a:pt x="23666" y="61348"/>
                  </a:lnTo>
                  <a:lnTo>
                    <a:pt x="20278" y="67098"/>
                  </a:lnTo>
                  <a:lnTo>
                    <a:pt x="17711" y="72540"/>
                  </a:lnTo>
                  <a:lnTo>
                    <a:pt x="12013" y="72540"/>
                  </a:lnTo>
                  <a:lnTo>
                    <a:pt x="12013" y="26490"/>
                  </a:lnTo>
                  <a:lnTo>
                    <a:pt x="15401" y="26079"/>
                  </a:lnTo>
                  <a:lnTo>
                    <a:pt x="18533" y="25052"/>
                  </a:lnTo>
                  <a:lnTo>
                    <a:pt x="21407" y="23410"/>
                  </a:lnTo>
                  <a:lnTo>
                    <a:pt x="24385" y="21664"/>
                  </a:lnTo>
                  <a:lnTo>
                    <a:pt x="27979" y="19970"/>
                  </a:lnTo>
                  <a:lnTo>
                    <a:pt x="58063" y="7238"/>
                  </a:lnTo>
                  <a:lnTo>
                    <a:pt x="67121" y="4071"/>
                  </a:lnTo>
                  <a:lnTo>
                    <a:pt x="77815" y="1809"/>
                  </a:lnTo>
                  <a:lnTo>
                    <a:pt x="90146" y="452"/>
                  </a:lnTo>
                  <a:lnTo>
                    <a:pt x="104113" y="0"/>
                  </a:lnTo>
                  <a:lnTo>
                    <a:pt x="120679" y="558"/>
                  </a:lnTo>
                  <a:lnTo>
                    <a:pt x="160328" y="8932"/>
                  </a:lnTo>
                  <a:lnTo>
                    <a:pt x="193441" y="32188"/>
                  </a:lnTo>
                  <a:lnTo>
                    <a:pt x="210527" y="74677"/>
                  </a:lnTo>
                  <a:lnTo>
                    <a:pt x="212693" y="103497"/>
                  </a:lnTo>
                  <a:lnTo>
                    <a:pt x="212693" y="228402"/>
                  </a:lnTo>
                  <a:lnTo>
                    <a:pt x="212693" y="236822"/>
                  </a:lnTo>
                  <a:lnTo>
                    <a:pt x="214592" y="244727"/>
                  </a:lnTo>
                  <a:lnTo>
                    <a:pt x="218391" y="252120"/>
                  </a:lnTo>
                  <a:lnTo>
                    <a:pt x="222190" y="259410"/>
                  </a:lnTo>
                  <a:lnTo>
                    <a:pt x="227221" y="263055"/>
                  </a:lnTo>
                  <a:lnTo>
                    <a:pt x="233485" y="263055"/>
                  </a:lnTo>
                  <a:lnTo>
                    <a:pt x="233485" y="269370"/>
                  </a:lnTo>
                  <a:lnTo>
                    <a:pt x="172341" y="26937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7" name="object 47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23023" y="7193243"/>
              <a:ext cx="155495" cy="154263"/>
            </a:xfrm>
            <a:prstGeom prst="rect">
              <a:avLst/>
            </a:prstGeom>
          </p:spPr>
        </p:pic>
      </p:grpSp>
      <p:sp>
        <p:nvSpPr>
          <p:cNvPr id="478" name="object 478"/>
          <p:cNvSpPr/>
          <p:nvPr/>
        </p:nvSpPr>
        <p:spPr>
          <a:xfrm>
            <a:off x="3684446" y="7085867"/>
            <a:ext cx="267970" cy="401955"/>
          </a:xfrm>
          <a:custGeom>
            <a:avLst/>
            <a:gdLst/>
            <a:ahLst/>
            <a:cxnLst/>
            <a:rect l="l" t="t" r="r" b="b"/>
            <a:pathLst>
              <a:path w="267970" h="401954">
                <a:moveTo>
                  <a:pt x="133838" y="0"/>
                </a:moveTo>
                <a:lnTo>
                  <a:pt x="179782" y="6584"/>
                </a:lnTo>
                <a:lnTo>
                  <a:pt x="215696" y="25219"/>
                </a:lnTo>
                <a:lnTo>
                  <a:pt x="249040" y="62606"/>
                </a:lnTo>
                <a:lnTo>
                  <a:pt x="262930" y="98183"/>
                </a:lnTo>
                <a:lnTo>
                  <a:pt x="267522" y="136302"/>
                </a:lnTo>
                <a:lnTo>
                  <a:pt x="267031" y="148892"/>
                </a:lnTo>
                <a:lnTo>
                  <a:pt x="255220" y="198138"/>
                </a:lnTo>
                <a:lnTo>
                  <a:pt x="227131" y="239558"/>
                </a:lnTo>
                <a:lnTo>
                  <a:pt x="195597" y="261823"/>
                </a:lnTo>
                <a:lnTo>
                  <a:pt x="154764" y="273085"/>
                </a:lnTo>
                <a:lnTo>
                  <a:pt x="138920" y="273836"/>
                </a:lnTo>
                <a:lnTo>
                  <a:pt x="129073" y="273191"/>
                </a:lnTo>
                <a:lnTo>
                  <a:pt x="88740" y="257944"/>
                </a:lnTo>
                <a:lnTo>
                  <a:pt x="61913" y="237181"/>
                </a:lnTo>
                <a:lnTo>
                  <a:pt x="61913" y="360854"/>
                </a:lnTo>
                <a:lnTo>
                  <a:pt x="61913" y="364242"/>
                </a:lnTo>
                <a:lnTo>
                  <a:pt x="62324" y="367939"/>
                </a:lnTo>
                <a:lnTo>
                  <a:pt x="78701" y="395507"/>
                </a:lnTo>
                <a:lnTo>
                  <a:pt x="82089" y="395507"/>
                </a:lnTo>
                <a:lnTo>
                  <a:pt x="82089" y="401821"/>
                </a:lnTo>
                <a:lnTo>
                  <a:pt x="0" y="401821"/>
                </a:lnTo>
                <a:lnTo>
                  <a:pt x="0" y="395507"/>
                </a:lnTo>
                <a:lnTo>
                  <a:pt x="2977" y="395507"/>
                </a:lnTo>
                <a:lnTo>
                  <a:pt x="5698" y="394223"/>
                </a:lnTo>
                <a:lnTo>
                  <a:pt x="8162" y="391656"/>
                </a:lnTo>
                <a:lnTo>
                  <a:pt x="10729" y="389192"/>
                </a:lnTo>
                <a:lnTo>
                  <a:pt x="12937" y="386266"/>
                </a:lnTo>
                <a:lnTo>
                  <a:pt x="14785" y="382878"/>
                </a:lnTo>
                <a:lnTo>
                  <a:pt x="16736" y="379593"/>
                </a:lnTo>
                <a:lnTo>
                  <a:pt x="18122" y="375947"/>
                </a:lnTo>
                <a:lnTo>
                  <a:pt x="18943" y="371943"/>
                </a:lnTo>
                <a:lnTo>
                  <a:pt x="19765" y="367939"/>
                </a:lnTo>
                <a:lnTo>
                  <a:pt x="20175" y="364242"/>
                </a:lnTo>
                <a:lnTo>
                  <a:pt x="20175" y="360854"/>
                </a:lnTo>
                <a:lnTo>
                  <a:pt x="20175" y="41583"/>
                </a:lnTo>
                <a:lnTo>
                  <a:pt x="20175" y="37784"/>
                </a:lnTo>
                <a:lnTo>
                  <a:pt x="20073" y="34139"/>
                </a:lnTo>
                <a:lnTo>
                  <a:pt x="19867" y="30648"/>
                </a:lnTo>
                <a:lnTo>
                  <a:pt x="19662" y="27055"/>
                </a:lnTo>
                <a:lnTo>
                  <a:pt x="18943" y="23923"/>
                </a:lnTo>
                <a:lnTo>
                  <a:pt x="17711" y="21253"/>
                </a:lnTo>
                <a:lnTo>
                  <a:pt x="16479" y="18481"/>
                </a:lnTo>
                <a:lnTo>
                  <a:pt x="14477" y="16171"/>
                </a:lnTo>
                <a:lnTo>
                  <a:pt x="11705" y="14322"/>
                </a:lnTo>
                <a:lnTo>
                  <a:pt x="9035" y="12372"/>
                </a:lnTo>
                <a:lnTo>
                  <a:pt x="5133" y="11191"/>
                </a:lnTo>
                <a:lnTo>
                  <a:pt x="0" y="10780"/>
                </a:lnTo>
                <a:lnTo>
                  <a:pt x="0" y="4466"/>
                </a:lnTo>
                <a:lnTo>
                  <a:pt x="61913" y="4466"/>
                </a:lnTo>
                <a:lnTo>
                  <a:pt x="61913" y="32188"/>
                </a:lnTo>
                <a:lnTo>
                  <a:pt x="68555" y="25055"/>
                </a:lnTo>
                <a:lnTo>
                  <a:pt x="101754" y="4851"/>
                </a:lnTo>
                <a:lnTo>
                  <a:pt x="122469" y="539"/>
                </a:lnTo>
                <a:lnTo>
                  <a:pt x="133838" y="0"/>
                </a:lnTo>
                <a:close/>
              </a:path>
              <a:path w="267970" h="401954">
                <a:moveTo>
                  <a:pt x="139536" y="252274"/>
                </a:moveTo>
                <a:lnTo>
                  <a:pt x="177885" y="242263"/>
                </a:lnTo>
                <a:lnTo>
                  <a:pt x="210026" y="209853"/>
                </a:lnTo>
                <a:lnTo>
                  <a:pt x="224667" y="164871"/>
                </a:lnTo>
                <a:lnTo>
                  <a:pt x="225938" y="145081"/>
                </a:lnTo>
                <a:lnTo>
                  <a:pt x="225543" y="133799"/>
                </a:lnTo>
                <a:lnTo>
                  <a:pt x="216110" y="89635"/>
                </a:lnTo>
                <a:lnTo>
                  <a:pt x="194952" y="52682"/>
                </a:lnTo>
                <a:lnTo>
                  <a:pt x="162956" y="27645"/>
                </a:lnTo>
                <a:lnTo>
                  <a:pt x="132605" y="21407"/>
                </a:lnTo>
                <a:lnTo>
                  <a:pt x="126002" y="21725"/>
                </a:lnTo>
                <a:lnTo>
                  <a:pt x="88750" y="36626"/>
                </a:lnTo>
                <a:lnTo>
                  <a:pt x="65292" y="70095"/>
                </a:lnTo>
                <a:lnTo>
                  <a:pt x="61913" y="92100"/>
                </a:lnTo>
                <a:lnTo>
                  <a:pt x="61913" y="174805"/>
                </a:lnTo>
                <a:lnTo>
                  <a:pt x="72559" y="212924"/>
                </a:lnTo>
                <a:lnTo>
                  <a:pt x="104902" y="243592"/>
                </a:lnTo>
                <a:lnTo>
                  <a:pt x="139536" y="25227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025817" y="69350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20" h="420370">
                <a:moveTo>
                  <a:pt x="1232" y="420149"/>
                </a:moveTo>
                <a:lnTo>
                  <a:pt x="1232" y="413835"/>
                </a:lnTo>
                <a:lnTo>
                  <a:pt x="4517" y="413835"/>
                </a:lnTo>
                <a:lnTo>
                  <a:pt x="7444" y="412603"/>
                </a:lnTo>
                <a:lnTo>
                  <a:pt x="20638" y="390271"/>
                </a:lnTo>
                <a:lnTo>
                  <a:pt x="21562" y="386267"/>
                </a:lnTo>
                <a:lnTo>
                  <a:pt x="22023" y="382570"/>
                </a:lnTo>
                <a:lnTo>
                  <a:pt x="22023" y="379182"/>
                </a:lnTo>
                <a:lnTo>
                  <a:pt x="22023" y="56215"/>
                </a:lnTo>
                <a:lnTo>
                  <a:pt x="22023" y="49027"/>
                </a:lnTo>
                <a:lnTo>
                  <a:pt x="20945" y="42302"/>
                </a:lnTo>
                <a:lnTo>
                  <a:pt x="18789" y="36039"/>
                </a:lnTo>
                <a:lnTo>
                  <a:pt x="16736" y="29673"/>
                </a:lnTo>
                <a:lnTo>
                  <a:pt x="10472" y="26284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80498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2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0" name="object 480"/>
          <p:cNvGrpSpPr/>
          <p:nvPr/>
        </p:nvGrpSpPr>
        <p:grpSpPr>
          <a:xfrm>
            <a:off x="4168376" y="6924489"/>
            <a:ext cx="995680" cy="447040"/>
            <a:chOff x="4168376" y="6924489"/>
            <a:chExt cx="995680" cy="447040"/>
          </a:xfrm>
        </p:grpSpPr>
        <p:sp>
          <p:nvSpPr>
            <p:cNvPr id="481" name="object 481"/>
            <p:cNvSpPr/>
            <p:nvPr/>
          </p:nvSpPr>
          <p:spPr>
            <a:xfrm>
              <a:off x="4180206" y="7085866"/>
              <a:ext cx="233679" cy="274320"/>
            </a:xfrm>
            <a:custGeom>
              <a:avLst/>
              <a:gdLst/>
              <a:ahLst/>
              <a:cxnLst/>
              <a:rect l="l" t="t" r="r" b="b"/>
              <a:pathLst>
                <a:path w="233679" h="274320">
                  <a:moveTo>
                    <a:pt x="172341" y="269370"/>
                  </a:moveTo>
                  <a:lnTo>
                    <a:pt x="172341" y="237181"/>
                  </a:lnTo>
                  <a:lnTo>
                    <a:pt x="169107" y="240415"/>
                  </a:lnTo>
                  <a:lnTo>
                    <a:pt x="160954" y="247846"/>
                  </a:lnTo>
                  <a:lnTo>
                    <a:pt x="122133" y="268898"/>
                  </a:lnTo>
                  <a:lnTo>
                    <a:pt x="83321" y="273836"/>
                  </a:lnTo>
                  <a:lnTo>
                    <a:pt x="72694" y="273519"/>
                  </a:lnTo>
                  <a:lnTo>
                    <a:pt x="31110" y="262670"/>
                  </a:lnTo>
                  <a:lnTo>
                    <a:pt x="4774" y="233485"/>
                  </a:lnTo>
                  <a:lnTo>
                    <a:pt x="0" y="208226"/>
                  </a:lnTo>
                  <a:lnTo>
                    <a:pt x="731" y="197772"/>
                  </a:lnTo>
                  <a:lnTo>
                    <a:pt x="18202" y="162349"/>
                  </a:lnTo>
                  <a:lnTo>
                    <a:pt x="57119" y="135204"/>
                  </a:lnTo>
                  <a:lnTo>
                    <a:pt x="99338" y="118282"/>
                  </a:lnTo>
                  <a:lnTo>
                    <a:pt x="152358" y="102833"/>
                  </a:lnTo>
                  <a:lnTo>
                    <a:pt x="172341" y="97798"/>
                  </a:lnTo>
                  <a:lnTo>
                    <a:pt x="171186" y="86074"/>
                  </a:lnTo>
                  <a:lnTo>
                    <a:pt x="152589" y="44625"/>
                  </a:lnTo>
                  <a:lnTo>
                    <a:pt x="116126" y="23102"/>
                  </a:lnTo>
                  <a:lnTo>
                    <a:pt x="99749" y="20175"/>
                  </a:lnTo>
                  <a:lnTo>
                    <a:pt x="93486" y="20175"/>
                  </a:lnTo>
                  <a:lnTo>
                    <a:pt x="49335" y="32958"/>
                  </a:lnTo>
                  <a:lnTo>
                    <a:pt x="43278" y="38195"/>
                  </a:lnTo>
                  <a:lnTo>
                    <a:pt x="37220" y="43431"/>
                  </a:lnTo>
                  <a:lnTo>
                    <a:pt x="32086" y="49130"/>
                  </a:lnTo>
                  <a:lnTo>
                    <a:pt x="27876" y="55290"/>
                  </a:lnTo>
                  <a:lnTo>
                    <a:pt x="23666" y="61348"/>
                  </a:lnTo>
                  <a:lnTo>
                    <a:pt x="20278" y="67098"/>
                  </a:lnTo>
                  <a:lnTo>
                    <a:pt x="17711" y="72540"/>
                  </a:lnTo>
                  <a:lnTo>
                    <a:pt x="12013" y="72540"/>
                  </a:lnTo>
                  <a:lnTo>
                    <a:pt x="12013" y="26490"/>
                  </a:lnTo>
                  <a:lnTo>
                    <a:pt x="15401" y="26079"/>
                  </a:lnTo>
                  <a:lnTo>
                    <a:pt x="18533" y="25052"/>
                  </a:lnTo>
                  <a:lnTo>
                    <a:pt x="21408" y="23410"/>
                  </a:lnTo>
                  <a:lnTo>
                    <a:pt x="24385" y="21664"/>
                  </a:lnTo>
                  <a:lnTo>
                    <a:pt x="27979" y="19970"/>
                  </a:lnTo>
                  <a:lnTo>
                    <a:pt x="58063" y="7238"/>
                  </a:lnTo>
                  <a:lnTo>
                    <a:pt x="67121" y="4071"/>
                  </a:lnTo>
                  <a:lnTo>
                    <a:pt x="77815" y="1809"/>
                  </a:lnTo>
                  <a:lnTo>
                    <a:pt x="90146" y="452"/>
                  </a:lnTo>
                  <a:lnTo>
                    <a:pt x="104113" y="0"/>
                  </a:lnTo>
                  <a:lnTo>
                    <a:pt x="120679" y="558"/>
                  </a:lnTo>
                  <a:lnTo>
                    <a:pt x="160328" y="8932"/>
                  </a:lnTo>
                  <a:lnTo>
                    <a:pt x="193441" y="32188"/>
                  </a:lnTo>
                  <a:lnTo>
                    <a:pt x="210527" y="74677"/>
                  </a:lnTo>
                  <a:lnTo>
                    <a:pt x="212693" y="103497"/>
                  </a:lnTo>
                  <a:lnTo>
                    <a:pt x="212693" y="228402"/>
                  </a:lnTo>
                  <a:lnTo>
                    <a:pt x="212693" y="236822"/>
                  </a:lnTo>
                  <a:lnTo>
                    <a:pt x="214592" y="244727"/>
                  </a:lnTo>
                  <a:lnTo>
                    <a:pt x="218391" y="252120"/>
                  </a:lnTo>
                  <a:lnTo>
                    <a:pt x="222190" y="259410"/>
                  </a:lnTo>
                  <a:lnTo>
                    <a:pt x="227221" y="263055"/>
                  </a:lnTo>
                  <a:lnTo>
                    <a:pt x="233485" y="263055"/>
                  </a:lnTo>
                  <a:lnTo>
                    <a:pt x="233485" y="269370"/>
                  </a:lnTo>
                  <a:lnTo>
                    <a:pt x="172341" y="26937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2" name="object 48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8881" y="7193243"/>
              <a:ext cx="155495" cy="154263"/>
            </a:xfrm>
            <a:prstGeom prst="rect">
              <a:avLst/>
            </a:prstGeom>
          </p:spPr>
        </p:pic>
        <p:sp>
          <p:nvSpPr>
            <p:cNvPr id="483" name="object 483"/>
            <p:cNvSpPr/>
            <p:nvPr/>
          </p:nvSpPr>
          <p:spPr>
            <a:xfrm>
              <a:off x="4474830" y="6936319"/>
              <a:ext cx="676910" cy="423545"/>
            </a:xfrm>
            <a:custGeom>
              <a:avLst/>
              <a:gdLst/>
              <a:ahLst/>
              <a:cxnLst/>
              <a:rect l="l" t="t" r="r" b="b"/>
              <a:pathLst>
                <a:path w="676910" h="423545">
                  <a:moveTo>
                    <a:pt x="77006" y="175421"/>
                  </a:moveTo>
                  <a:lnTo>
                    <a:pt x="77006" y="327433"/>
                  </a:lnTo>
                  <a:lnTo>
                    <a:pt x="77045" y="335470"/>
                  </a:lnTo>
                  <a:lnTo>
                    <a:pt x="80703" y="379182"/>
                  </a:lnTo>
                  <a:lnTo>
                    <a:pt x="96310" y="397509"/>
                  </a:lnTo>
                  <a:lnTo>
                    <a:pt x="102265" y="397509"/>
                  </a:lnTo>
                  <a:lnTo>
                    <a:pt x="136648" y="370980"/>
                  </a:lnTo>
                  <a:lnTo>
                    <a:pt x="142000" y="354539"/>
                  </a:lnTo>
                  <a:lnTo>
                    <a:pt x="147545" y="354539"/>
                  </a:lnTo>
                  <a:lnTo>
                    <a:pt x="147545" y="400590"/>
                  </a:lnTo>
                  <a:lnTo>
                    <a:pt x="143849" y="400590"/>
                  </a:lnTo>
                  <a:lnTo>
                    <a:pt x="140717" y="401873"/>
                  </a:lnTo>
                  <a:lnTo>
                    <a:pt x="105085" y="418599"/>
                  </a:lnTo>
                  <a:lnTo>
                    <a:pt x="96566" y="418917"/>
                  </a:lnTo>
                  <a:lnTo>
                    <a:pt x="85805" y="418368"/>
                  </a:lnTo>
                  <a:lnTo>
                    <a:pt x="50247" y="399819"/>
                  </a:lnTo>
                  <a:lnTo>
                    <a:pt x="37011" y="363279"/>
                  </a:lnTo>
                  <a:lnTo>
                    <a:pt x="35269" y="318654"/>
                  </a:lnTo>
                  <a:lnTo>
                    <a:pt x="35269" y="175421"/>
                  </a:lnTo>
                  <a:lnTo>
                    <a:pt x="0" y="175421"/>
                  </a:lnTo>
                  <a:lnTo>
                    <a:pt x="0" y="154013"/>
                  </a:lnTo>
                  <a:lnTo>
                    <a:pt x="35269" y="154013"/>
                  </a:lnTo>
                  <a:lnTo>
                    <a:pt x="35269" y="97798"/>
                  </a:lnTo>
                  <a:lnTo>
                    <a:pt x="35269" y="90713"/>
                  </a:lnTo>
                  <a:lnTo>
                    <a:pt x="34345" y="84142"/>
                  </a:lnTo>
                  <a:lnTo>
                    <a:pt x="32496" y="78084"/>
                  </a:lnTo>
                  <a:lnTo>
                    <a:pt x="30648" y="71924"/>
                  </a:lnTo>
                  <a:lnTo>
                    <a:pt x="24436" y="68638"/>
                  </a:lnTo>
                  <a:lnTo>
                    <a:pt x="13861" y="68227"/>
                  </a:lnTo>
                  <a:lnTo>
                    <a:pt x="13861" y="61913"/>
                  </a:lnTo>
                  <a:lnTo>
                    <a:pt x="77006" y="41737"/>
                  </a:lnTo>
                  <a:lnTo>
                    <a:pt x="77006" y="154013"/>
                  </a:lnTo>
                  <a:lnTo>
                    <a:pt x="147545" y="154013"/>
                  </a:lnTo>
                  <a:lnTo>
                    <a:pt x="147545" y="175421"/>
                  </a:lnTo>
                  <a:lnTo>
                    <a:pt x="77006" y="175421"/>
                  </a:lnTo>
                  <a:close/>
                </a:path>
                <a:path w="676910" h="423545">
                  <a:moveTo>
                    <a:pt x="269305" y="175421"/>
                  </a:moveTo>
                  <a:lnTo>
                    <a:pt x="269305" y="377949"/>
                  </a:lnTo>
                  <a:lnTo>
                    <a:pt x="269305" y="381338"/>
                  </a:lnTo>
                  <a:lnTo>
                    <a:pt x="269716" y="385034"/>
                  </a:lnTo>
                  <a:lnTo>
                    <a:pt x="286195" y="412602"/>
                  </a:lnTo>
                  <a:lnTo>
                    <a:pt x="289481" y="412602"/>
                  </a:lnTo>
                  <a:lnTo>
                    <a:pt x="289481" y="418917"/>
                  </a:lnTo>
                  <a:lnTo>
                    <a:pt x="207545" y="418917"/>
                  </a:lnTo>
                  <a:lnTo>
                    <a:pt x="207545" y="412602"/>
                  </a:lnTo>
                  <a:lnTo>
                    <a:pt x="210523" y="412602"/>
                  </a:lnTo>
                  <a:lnTo>
                    <a:pt x="213244" y="411370"/>
                  </a:lnTo>
                  <a:lnTo>
                    <a:pt x="215708" y="408906"/>
                  </a:lnTo>
                  <a:lnTo>
                    <a:pt x="218275" y="406339"/>
                  </a:lnTo>
                  <a:lnTo>
                    <a:pt x="220482" y="403361"/>
                  </a:lnTo>
                  <a:lnTo>
                    <a:pt x="222330" y="399973"/>
                  </a:lnTo>
                  <a:lnTo>
                    <a:pt x="224281" y="396585"/>
                  </a:lnTo>
                  <a:lnTo>
                    <a:pt x="225667" y="392940"/>
                  </a:lnTo>
                  <a:lnTo>
                    <a:pt x="226489" y="389038"/>
                  </a:lnTo>
                  <a:lnTo>
                    <a:pt x="227310" y="385034"/>
                  </a:lnTo>
                  <a:lnTo>
                    <a:pt x="227721" y="381338"/>
                  </a:lnTo>
                  <a:lnTo>
                    <a:pt x="227721" y="377949"/>
                  </a:lnTo>
                  <a:lnTo>
                    <a:pt x="227721" y="175421"/>
                  </a:lnTo>
                  <a:lnTo>
                    <a:pt x="196148" y="175421"/>
                  </a:lnTo>
                  <a:lnTo>
                    <a:pt x="196148" y="154013"/>
                  </a:lnTo>
                  <a:lnTo>
                    <a:pt x="227721" y="154013"/>
                  </a:lnTo>
                  <a:lnTo>
                    <a:pt x="227721" y="102880"/>
                  </a:lnTo>
                  <a:lnTo>
                    <a:pt x="229887" y="56070"/>
                  </a:lnTo>
                  <a:lnTo>
                    <a:pt x="244470" y="19135"/>
                  </a:lnTo>
                  <a:lnTo>
                    <a:pt x="280702" y="558"/>
                  </a:lnTo>
                  <a:lnTo>
                    <a:pt x="291483" y="0"/>
                  </a:lnTo>
                  <a:lnTo>
                    <a:pt x="299902" y="0"/>
                  </a:lnTo>
                  <a:lnTo>
                    <a:pt x="307141" y="975"/>
                  </a:lnTo>
                  <a:lnTo>
                    <a:pt x="313199" y="2925"/>
                  </a:lnTo>
                  <a:lnTo>
                    <a:pt x="319257" y="4774"/>
                  </a:lnTo>
                  <a:lnTo>
                    <a:pt x="324493" y="6879"/>
                  </a:lnTo>
                  <a:lnTo>
                    <a:pt x="328908" y="9240"/>
                  </a:lnTo>
                  <a:lnTo>
                    <a:pt x="333323" y="11499"/>
                  </a:lnTo>
                  <a:lnTo>
                    <a:pt x="337020" y="13604"/>
                  </a:lnTo>
                  <a:lnTo>
                    <a:pt x="339997" y="15554"/>
                  </a:lnTo>
                  <a:lnTo>
                    <a:pt x="342975" y="17402"/>
                  </a:lnTo>
                  <a:lnTo>
                    <a:pt x="345490" y="18327"/>
                  </a:lnTo>
                  <a:lnTo>
                    <a:pt x="347544" y="18327"/>
                  </a:lnTo>
                  <a:lnTo>
                    <a:pt x="347544" y="64377"/>
                  </a:lnTo>
                  <a:lnTo>
                    <a:pt x="341845" y="64377"/>
                  </a:lnTo>
                  <a:lnTo>
                    <a:pt x="339670" y="55598"/>
                  </a:lnTo>
                  <a:lnTo>
                    <a:pt x="336224" y="47590"/>
                  </a:lnTo>
                  <a:lnTo>
                    <a:pt x="305652" y="22331"/>
                  </a:lnTo>
                  <a:lnTo>
                    <a:pt x="299030" y="21561"/>
                  </a:lnTo>
                  <a:lnTo>
                    <a:pt x="290655" y="22764"/>
                  </a:lnTo>
                  <a:lnTo>
                    <a:pt x="270730" y="63684"/>
                  </a:lnTo>
                  <a:lnTo>
                    <a:pt x="269305" y="94102"/>
                  </a:lnTo>
                  <a:lnTo>
                    <a:pt x="269305" y="154013"/>
                  </a:lnTo>
                  <a:lnTo>
                    <a:pt x="340613" y="154013"/>
                  </a:lnTo>
                  <a:lnTo>
                    <a:pt x="340613" y="175421"/>
                  </a:lnTo>
                  <a:lnTo>
                    <a:pt x="269305" y="175421"/>
                  </a:lnTo>
                  <a:close/>
                </a:path>
                <a:path w="676910" h="423545">
                  <a:moveTo>
                    <a:pt x="535456" y="423383"/>
                  </a:moveTo>
                  <a:lnTo>
                    <a:pt x="491793" y="417579"/>
                  </a:lnTo>
                  <a:lnTo>
                    <a:pt x="455331" y="400705"/>
                  </a:lnTo>
                  <a:lnTo>
                    <a:pt x="419638" y="364935"/>
                  </a:lnTo>
                  <a:lnTo>
                    <a:pt x="403534" y="329464"/>
                  </a:lnTo>
                  <a:lnTo>
                    <a:pt x="398076" y="288313"/>
                  </a:lnTo>
                  <a:lnTo>
                    <a:pt x="398740" y="273181"/>
                  </a:lnTo>
                  <a:lnTo>
                    <a:pt x="408703" y="231944"/>
                  </a:lnTo>
                  <a:lnTo>
                    <a:pt x="429466" y="197666"/>
                  </a:lnTo>
                  <a:lnTo>
                    <a:pt x="459065" y="171802"/>
                  </a:lnTo>
                  <a:lnTo>
                    <a:pt x="496308" y="155265"/>
                  </a:lnTo>
                  <a:lnTo>
                    <a:pt x="539307" y="149547"/>
                  </a:lnTo>
                  <a:lnTo>
                    <a:pt x="554150" y="150163"/>
                  </a:lnTo>
                  <a:lnTo>
                    <a:pt x="594752" y="159404"/>
                  </a:lnTo>
                  <a:lnTo>
                    <a:pt x="628741" y="178463"/>
                  </a:lnTo>
                  <a:lnTo>
                    <a:pt x="661151" y="216966"/>
                  </a:lnTo>
                  <a:lnTo>
                    <a:pt x="674300" y="254199"/>
                  </a:lnTo>
                  <a:lnTo>
                    <a:pt x="676841" y="281999"/>
                  </a:lnTo>
                  <a:lnTo>
                    <a:pt x="676263" y="295455"/>
                  </a:lnTo>
                  <a:lnTo>
                    <a:pt x="667600" y="334671"/>
                  </a:lnTo>
                  <a:lnTo>
                    <a:pt x="648945" y="369642"/>
                  </a:lnTo>
                  <a:lnTo>
                    <a:pt x="620549" y="397470"/>
                  </a:lnTo>
                  <a:lnTo>
                    <a:pt x="582816" y="416626"/>
                  </a:lnTo>
                  <a:lnTo>
                    <a:pt x="535456" y="423383"/>
                  </a:lnTo>
                  <a:close/>
                </a:path>
                <a:path w="676910" h="423545">
                  <a:moveTo>
                    <a:pt x="531760" y="170338"/>
                  </a:moveTo>
                  <a:lnTo>
                    <a:pt x="491563" y="181427"/>
                  </a:lnTo>
                  <a:lnTo>
                    <a:pt x="462608" y="206686"/>
                  </a:lnTo>
                  <a:lnTo>
                    <a:pt x="445050" y="241647"/>
                  </a:lnTo>
                  <a:lnTo>
                    <a:pt x="439044" y="281382"/>
                  </a:lnTo>
                  <a:lnTo>
                    <a:pt x="439496" y="292981"/>
                  </a:lnTo>
                  <a:lnTo>
                    <a:pt x="450296" y="337078"/>
                  </a:lnTo>
                  <a:lnTo>
                    <a:pt x="474188" y="373367"/>
                  </a:lnTo>
                  <a:lnTo>
                    <a:pt x="509312" y="396874"/>
                  </a:lnTo>
                  <a:lnTo>
                    <a:pt x="541771" y="402591"/>
                  </a:lnTo>
                  <a:lnTo>
                    <a:pt x="553129" y="401956"/>
                  </a:lnTo>
                  <a:lnTo>
                    <a:pt x="591681" y="386978"/>
                  </a:lnTo>
                  <a:lnTo>
                    <a:pt x="618710" y="357976"/>
                  </a:lnTo>
                  <a:lnTo>
                    <a:pt x="633727" y="319896"/>
                  </a:lnTo>
                  <a:lnTo>
                    <a:pt x="637105" y="289545"/>
                  </a:lnTo>
                  <a:lnTo>
                    <a:pt x="636711" y="279130"/>
                  </a:lnTo>
                  <a:lnTo>
                    <a:pt x="627201" y="237335"/>
                  </a:lnTo>
                  <a:lnTo>
                    <a:pt x="604195" y="200872"/>
                  </a:lnTo>
                  <a:lnTo>
                    <a:pt x="567770" y="176403"/>
                  </a:lnTo>
                  <a:lnTo>
                    <a:pt x="531760" y="170338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4" name="object 484"/>
          <p:cNvSpPr/>
          <p:nvPr/>
        </p:nvSpPr>
        <p:spPr>
          <a:xfrm>
            <a:off x="5221634" y="7082786"/>
            <a:ext cx="654050" cy="273050"/>
          </a:xfrm>
          <a:custGeom>
            <a:avLst/>
            <a:gdLst/>
            <a:ahLst/>
            <a:cxnLst/>
            <a:rect l="l" t="t" r="r" b="b"/>
            <a:pathLst>
              <a:path w="654050" h="273050">
                <a:moveTo>
                  <a:pt x="155862" y="53597"/>
                </a:moveTo>
                <a:lnTo>
                  <a:pt x="150831" y="45177"/>
                </a:lnTo>
                <a:lnTo>
                  <a:pt x="145543" y="39941"/>
                </a:lnTo>
                <a:lnTo>
                  <a:pt x="139998" y="37887"/>
                </a:lnTo>
                <a:lnTo>
                  <a:pt x="134556" y="35731"/>
                </a:lnTo>
                <a:lnTo>
                  <a:pt x="128242" y="34653"/>
                </a:lnTo>
                <a:lnTo>
                  <a:pt x="121055" y="34653"/>
                </a:lnTo>
                <a:lnTo>
                  <a:pt x="116434" y="34653"/>
                </a:lnTo>
                <a:lnTo>
                  <a:pt x="111506" y="35731"/>
                </a:lnTo>
                <a:lnTo>
                  <a:pt x="106269" y="37887"/>
                </a:lnTo>
                <a:lnTo>
                  <a:pt x="101033" y="39941"/>
                </a:lnTo>
                <a:lnTo>
                  <a:pt x="95899" y="42661"/>
                </a:lnTo>
                <a:lnTo>
                  <a:pt x="90868" y="46050"/>
                </a:lnTo>
                <a:lnTo>
                  <a:pt x="85837" y="49335"/>
                </a:lnTo>
                <a:lnTo>
                  <a:pt x="63761" y="68074"/>
                </a:lnTo>
                <a:lnTo>
                  <a:pt x="63761" y="232099"/>
                </a:lnTo>
                <a:lnTo>
                  <a:pt x="63761" y="235487"/>
                </a:lnTo>
                <a:lnTo>
                  <a:pt x="80549" y="266136"/>
                </a:lnTo>
                <a:lnTo>
                  <a:pt x="83937" y="266136"/>
                </a:lnTo>
                <a:lnTo>
                  <a:pt x="83937" y="272450"/>
                </a:lnTo>
                <a:lnTo>
                  <a:pt x="1848" y="272450"/>
                </a:lnTo>
                <a:lnTo>
                  <a:pt x="1848" y="266136"/>
                </a:lnTo>
                <a:lnTo>
                  <a:pt x="4825" y="266136"/>
                </a:lnTo>
                <a:lnTo>
                  <a:pt x="7546" y="265006"/>
                </a:lnTo>
                <a:lnTo>
                  <a:pt x="10010" y="262747"/>
                </a:lnTo>
                <a:lnTo>
                  <a:pt x="12577" y="260386"/>
                </a:lnTo>
                <a:lnTo>
                  <a:pt x="14785" y="257408"/>
                </a:lnTo>
                <a:lnTo>
                  <a:pt x="16633" y="253815"/>
                </a:lnTo>
                <a:lnTo>
                  <a:pt x="18584" y="250221"/>
                </a:lnTo>
                <a:lnTo>
                  <a:pt x="19970" y="246576"/>
                </a:lnTo>
                <a:lnTo>
                  <a:pt x="20792" y="242879"/>
                </a:lnTo>
                <a:lnTo>
                  <a:pt x="21613" y="239080"/>
                </a:lnTo>
                <a:lnTo>
                  <a:pt x="22024" y="235487"/>
                </a:lnTo>
                <a:lnTo>
                  <a:pt x="22024" y="232099"/>
                </a:lnTo>
                <a:lnTo>
                  <a:pt x="22024" y="56061"/>
                </a:lnTo>
                <a:lnTo>
                  <a:pt x="22024" y="50208"/>
                </a:lnTo>
                <a:lnTo>
                  <a:pt x="20124" y="44356"/>
                </a:lnTo>
                <a:lnTo>
                  <a:pt x="16325" y="38503"/>
                </a:lnTo>
                <a:lnTo>
                  <a:pt x="12629" y="32548"/>
                </a:lnTo>
                <a:lnTo>
                  <a:pt x="7187" y="28749"/>
                </a:lnTo>
                <a:lnTo>
                  <a:pt x="0" y="27106"/>
                </a:lnTo>
                <a:lnTo>
                  <a:pt x="0" y="22024"/>
                </a:lnTo>
                <a:lnTo>
                  <a:pt x="63761" y="3080"/>
                </a:lnTo>
                <a:lnTo>
                  <a:pt x="63761" y="40967"/>
                </a:lnTo>
                <a:lnTo>
                  <a:pt x="67560" y="36347"/>
                </a:lnTo>
                <a:lnTo>
                  <a:pt x="100930" y="8881"/>
                </a:lnTo>
                <a:lnTo>
                  <a:pt x="107193" y="6622"/>
                </a:lnTo>
                <a:lnTo>
                  <a:pt x="113559" y="4261"/>
                </a:lnTo>
                <a:lnTo>
                  <a:pt x="120952" y="3080"/>
                </a:lnTo>
                <a:lnTo>
                  <a:pt x="129371" y="3080"/>
                </a:lnTo>
                <a:lnTo>
                  <a:pt x="135224" y="3080"/>
                </a:lnTo>
                <a:lnTo>
                  <a:pt x="142771" y="4364"/>
                </a:lnTo>
                <a:lnTo>
                  <a:pt x="152011" y="6930"/>
                </a:lnTo>
                <a:lnTo>
                  <a:pt x="161252" y="9395"/>
                </a:lnTo>
                <a:lnTo>
                  <a:pt x="168850" y="12116"/>
                </a:lnTo>
                <a:lnTo>
                  <a:pt x="174805" y="15093"/>
                </a:lnTo>
                <a:lnTo>
                  <a:pt x="155862" y="53597"/>
                </a:lnTo>
                <a:close/>
              </a:path>
              <a:path w="654050" h="273050">
                <a:moveTo>
                  <a:pt x="634003" y="231482"/>
                </a:moveTo>
                <a:lnTo>
                  <a:pt x="634003" y="234871"/>
                </a:lnTo>
                <a:lnTo>
                  <a:pt x="634413" y="238567"/>
                </a:lnTo>
                <a:lnTo>
                  <a:pt x="650174" y="266136"/>
                </a:lnTo>
                <a:lnTo>
                  <a:pt x="653562" y="266136"/>
                </a:lnTo>
                <a:lnTo>
                  <a:pt x="653562" y="272450"/>
                </a:lnTo>
                <a:lnTo>
                  <a:pt x="571473" y="272450"/>
                </a:lnTo>
                <a:lnTo>
                  <a:pt x="571473" y="266136"/>
                </a:lnTo>
                <a:lnTo>
                  <a:pt x="574861" y="266136"/>
                </a:lnTo>
                <a:lnTo>
                  <a:pt x="577787" y="264904"/>
                </a:lnTo>
                <a:lnTo>
                  <a:pt x="580252" y="262439"/>
                </a:lnTo>
                <a:lnTo>
                  <a:pt x="582819" y="259873"/>
                </a:lnTo>
                <a:lnTo>
                  <a:pt x="585026" y="256895"/>
                </a:lnTo>
                <a:lnTo>
                  <a:pt x="586874" y="253507"/>
                </a:lnTo>
                <a:lnTo>
                  <a:pt x="588825" y="250118"/>
                </a:lnTo>
                <a:lnTo>
                  <a:pt x="590211" y="246473"/>
                </a:lnTo>
                <a:lnTo>
                  <a:pt x="591033" y="242572"/>
                </a:lnTo>
                <a:lnTo>
                  <a:pt x="591854" y="238567"/>
                </a:lnTo>
                <a:lnTo>
                  <a:pt x="592265" y="234871"/>
                </a:lnTo>
                <a:lnTo>
                  <a:pt x="592265" y="231482"/>
                </a:lnTo>
                <a:lnTo>
                  <a:pt x="592265" y="95180"/>
                </a:lnTo>
                <a:lnTo>
                  <a:pt x="583063" y="55098"/>
                </a:lnTo>
                <a:lnTo>
                  <a:pt x="549564" y="26019"/>
                </a:lnTo>
                <a:lnTo>
                  <a:pt x="528657" y="22640"/>
                </a:lnTo>
                <a:lnTo>
                  <a:pt x="520408" y="23131"/>
                </a:lnTo>
                <a:lnTo>
                  <a:pt x="483271" y="44269"/>
                </a:lnTo>
                <a:lnTo>
                  <a:pt x="464895" y="80549"/>
                </a:lnTo>
                <a:lnTo>
                  <a:pt x="463663" y="86966"/>
                </a:lnTo>
                <a:lnTo>
                  <a:pt x="463663" y="92100"/>
                </a:lnTo>
                <a:lnTo>
                  <a:pt x="463663" y="231482"/>
                </a:lnTo>
                <a:lnTo>
                  <a:pt x="463663" y="234871"/>
                </a:lnTo>
                <a:lnTo>
                  <a:pt x="464074" y="238567"/>
                </a:lnTo>
                <a:lnTo>
                  <a:pt x="480451" y="266136"/>
                </a:lnTo>
                <a:lnTo>
                  <a:pt x="483839" y="266136"/>
                </a:lnTo>
                <a:lnTo>
                  <a:pt x="483839" y="272450"/>
                </a:lnTo>
                <a:lnTo>
                  <a:pt x="402520" y="272450"/>
                </a:lnTo>
                <a:lnTo>
                  <a:pt x="402520" y="266136"/>
                </a:lnTo>
                <a:lnTo>
                  <a:pt x="405395" y="266136"/>
                </a:lnTo>
                <a:lnTo>
                  <a:pt x="408064" y="264904"/>
                </a:lnTo>
                <a:lnTo>
                  <a:pt x="410529" y="262439"/>
                </a:lnTo>
                <a:lnTo>
                  <a:pt x="413095" y="259873"/>
                </a:lnTo>
                <a:lnTo>
                  <a:pt x="415303" y="256895"/>
                </a:lnTo>
                <a:lnTo>
                  <a:pt x="417151" y="253507"/>
                </a:lnTo>
                <a:lnTo>
                  <a:pt x="419102" y="250118"/>
                </a:lnTo>
                <a:lnTo>
                  <a:pt x="420488" y="246473"/>
                </a:lnTo>
                <a:lnTo>
                  <a:pt x="421309" y="242572"/>
                </a:lnTo>
                <a:lnTo>
                  <a:pt x="422233" y="238567"/>
                </a:lnTo>
                <a:lnTo>
                  <a:pt x="422695" y="234871"/>
                </a:lnTo>
                <a:lnTo>
                  <a:pt x="422695" y="231482"/>
                </a:lnTo>
                <a:lnTo>
                  <a:pt x="422695" y="91330"/>
                </a:lnTo>
                <a:lnTo>
                  <a:pt x="410952" y="51402"/>
                </a:lnTo>
                <a:lnTo>
                  <a:pt x="381882" y="27722"/>
                </a:lnTo>
                <a:lnTo>
                  <a:pt x="374181" y="24334"/>
                </a:lnTo>
                <a:lnTo>
                  <a:pt x="366326" y="22640"/>
                </a:lnTo>
                <a:lnTo>
                  <a:pt x="358318" y="22640"/>
                </a:lnTo>
                <a:lnTo>
                  <a:pt x="318390" y="36077"/>
                </a:lnTo>
                <a:lnTo>
                  <a:pt x="294658" y="72592"/>
                </a:lnTo>
                <a:lnTo>
                  <a:pt x="293324" y="79625"/>
                </a:lnTo>
                <a:lnTo>
                  <a:pt x="293324" y="86402"/>
                </a:lnTo>
                <a:lnTo>
                  <a:pt x="293324" y="231482"/>
                </a:lnTo>
                <a:lnTo>
                  <a:pt x="293324" y="234871"/>
                </a:lnTo>
                <a:lnTo>
                  <a:pt x="293735" y="238567"/>
                </a:lnTo>
                <a:lnTo>
                  <a:pt x="310112" y="266136"/>
                </a:lnTo>
                <a:lnTo>
                  <a:pt x="313500" y="266136"/>
                </a:lnTo>
                <a:lnTo>
                  <a:pt x="313500" y="272450"/>
                </a:lnTo>
                <a:lnTo>
                  <a:pt x="232180" y="272450"/>
                </a:lnTo>
                <a:lnTo>
                  <a:pt x="232180" y="266136"/>
                </a:lnTo>
                <a:lnTo>
                  <a:pt x="235055" y="266136"/>
                </a:lnTo>
                <a:lnTo>
                  <a:pt x="237725" y="264904"/>
                </a:lnTo>
                <a:lnTo>
                  <a:pt x="240189" y="262439"/>
                </a:lnTo>
                <a:lnTo>
                  <a:pt x="242756" y="259873"/>
                </a:lnTo>
                <a:lnTo>
                  <a:pt x="244964" y="256895"/>
                </a:lnTo>
                <a:lnTo>
                  <a:pt x="246812" y="253507"/>
                </a:lnTo>
                <a:lnTo>
                  <a:pt x="248762" y="250118"/>
                </a:lnTo>
                <a:lnTo>
                  <a:pt x="250148" y="246473"/>
                </a:lnTo>
                <a:lnTo>
                  <a:pt x="250970" y="242572"/>
                </a:lnTo>
                <a:lnTo>
                  <a:pt x="251894" y="238567"/>
                </a:lnTo>
                <a:lnTo>
                  <a:pt x="252356" y="234871"/>
                </a:lnTo>
                <a:lnTo>
                  <a:pt x="252356" y="231482"/>
                </a:lnTo>
                <a:lnTo>
                  <a:pt x="252356" y="62992"/>
                </a:lnTo>
                <a:lnTo>
                  <a:pt x="252356" y="59603"/>
                </a:lnTo>
                <a:lnTo>
                  <a:pt x="252099" y="55804"/>
                </a:lnTo>
                <a:lnTo>
                  <a:pt x="251586" y="51595"/>
                </a:lnTo>
                <a:lnTo>
                  <a:pt x="251175" y="47385"/>
                </a:lnTo>
                <a:lnTo>
                  <a:pt x="250354" y="43432"/>
                </a:lnTo>
                <a:lnTo>
                  <a:pt x="249122" y="39735"/>
                </a:lnTo>
                <a:lnTo>
                  <a:pt x="247890" y="35936"/>
                </a:lnTo>
                <a:lnTo>
                  <a:pt x="245785" y="32805"/>
                </a:lnTo>
                <a:lnTo>
                  <a:pt x="242808" y="30341"/>
                </a:lnTo>
                <a:lnTo>
                  <a:pt x="239933" y="27774"/>
                </a:lnTo>
                <a:lnTo>
                  <a:pt x="235928" y="26490"/>
                </a:lnTo>
                <a:lnTo>
                  <a:pt x="230794" y="26490"/>
                </a:lnTo>
                <a:lnTo>
                  <a:pt x="230794" y="20792"/>
                </a:lnTo>
                <a:lnTo>
                  <a:pt x="293324" y="0"/>
                </a:lnTo>
                <a:lnTo>
                  <a:pt x="293324" y="32035"/>
                </a:lnTo>
                <a:lnTo>
                  <a:pt x="298474" y="26760"/>
                </a:lnTo>
                <a:lnTo>
                  <a:pt x="338758" y="3773"/>
                </a:lnTo>
                <a:lnTo>
                  <a:pt x="363400" y="1232"/>
                </a:lnTo>
                <a:lnTo>
                  <a:pt x="371948" y="1550"/>
                </a:lnTo>
                <a:lnTo>
                  <a:pt x="413705" y="15440"/>
                </a:lnTo>
                <a:lnTo>
                  <a:pt x="442204" y="43945"/>
                </a:lnTo>
                <a:lnTo>
                  <a:pt x="449802" y="56677"/>
                </a:lnTo>
                <a:lnTo>
                  <a:pt x="453088" y="50414"/>
                </a:lnTo>
                <a:lnTo>
                  <a:pt x="478448" y="19559"/>
                </a:lnTo>
                <a:lnTo>
                  <a:pt x="516567" y="2503"/>
                </a:lnTo>
                <a:lnTo>
                  <a:pt x="533586" y="1232"/>
                </a:lnTo>
                <a:lnTo>
                  <a:pt x="550344" y="2021"/>
                </a:lnTo>
                <a:lnTo>
                  <a:pt x="589185" y="13861"/>
                </a:lnTo>
                <a:lnTo>
                  <a:pt x="619063" y="44202"/>
                </a:lnTo>
                <a:lnTo>
                  <a:pt x="631384" y="81011"/>
                </a:lnTo>
                <a:lnTo>
                  <a:pt x="634003" y="113508"/>
                </a:lnTo>
                <a:lnTo>
                  <a:pt x="634003" y="231482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6114116" y="6935703"/>
            <a:ext cx="735965" cy="424815"/>
          </a:xfrm>
          <a:custGeom>
            <a:avLst/>
            <a:gdLst/>
            <a:ahLst/>
            <a:cxnLst/>
            <a:rect l="l" t="t" r="r" b="b"/>
            <a:pathLst>
              <a:path w="735965" h="424815">
                <a:moveTo>
                  <a:pt x="407520" y="160944"/>
                </a:moveTo>
                <a:lnTo>
                  <a:pt x="399922" y="160944"/>
                </a:lnTo>
                <a:lnTo>
                  <a:pt x="394121" y="163049"/>
                </a:lnTo>
                <a:lnTo>
                  <a:pt x="283847" y="424615"/>
                </a:lnTo>
                <a:lnTo>
                  <a:pt x="202528" y="225168"/>
                </a:lnTo>
                <a:lnTo>
                  <a:pt x="121825" y="424000"/>
                </a:lnTo>
                <a:lnTo>
                  <a:pt x="28338" y="193133"/>
                </a:lnTo>
                <a:lnTo>
                  <a:pt x="25463" y="185946"/>
                </a:lnTo>
                <a:lnTo>
                  <a:pt x="21819" y="178809"/>
                </a:lnTo>
                <a:lnTo>
                  <a:pt x="17403" y="171725"/>
                </a:lnTo>
                <a:lnTo>
                  <a:pt x="12988" y="164538"/>
                </a:lnTo>
                <a:lnTo>
                  <a:pt x="7187" y="160944"/>
                </a:lnTo>
                <a:lnTo>
                  <a:pt x="0" y="160944"/>
                </a:lnTo>
                <a:lnTo>
                  <a:pt x="0" y="154630"/>
                </a:lnTo>
                <a:lnTo>
                  <a:pt x="86401" y="154630"/>
                </a:lnTo>
                <a:lnTo>
                  <a:pt x="86401" y="160944"/>
                </a:lnTo>
                <a:lnTo>
                  <a:pt x="83526" y="160944"/>
                </a:lnTo>
                <a:lnTo>
                  <a:pt x="79881" y="162330"/>
                </a:lnTo>
                <a:lnTo>
                  <a:pt x="75466" y="165102"/>
                </a:lnTo>
                <a:lnTo>
                  <a:pt x="71051" y="167772"/>
                </a:lnTo>
                <a:lnTo>
                  <a:pt x="68844" y="172238"/>
                </a:lnTo>
                <a:lnTo>
                  <a:pt x="68844" y="178501"/>
                </a:lnTo>
                <a:lnTo>
                  <a:pt x="68844" y="179425"/>
                </a:lnTo>
                <a:lnTo>
                  <a:pt x="69152" y="181273"/>
                </a:lnTo>
                <a:lnTo>
                  <a:pt x="133838" y="343758"/>
                </a:lnTo>
                <a:lnTo>
                  <a:pt x="213309" y="147699"/>
                </a:lnTo>
                <a:lnTo>
                  <a:pt x="293396" y="343758"/>
                </a:lnTo>
                <a:lnTo>
                  <a:pt x="355771" y="188666"/>
                </a:lnTo>
                <a:lnTo>
                  <a:pt x="357928" y="182301"/>
                </a:lnTo>
                <a:lnTo>
                  <a:pt x="359006" y="177886"/>
                </a:lnTo>
                <a:lnTo>
                  <a:pt x="359006" y="175421"/>
                </a:lnTo>
                <a:lnTo>
                  <a:pt x="359006" y="172033"/>
                </a:lnTo>
                <a:lnTo>
                  <a:pt x="357928" y="168901"/>
                </a:lnTo>
                <a:lnTo>
                  <a:pt x="355771" y="166027"/>
                </a:lnTo>
                <a:lnTo>
                  <a:pt x="353718" y="163049"/>
                </a:lnTo>
                <a:lnTo>
                  <a:pt x="350176" y="161355"/>
                </a:lnTo>
                <a:lnTo>
                  <a:pt x="345145" y="160944"/>
                </a:lnTo>
                <a:lnTo>
                  <a:pt x="345145" y="154630"/>
                </a:lnTo>
                <a:lnTo>
                  <a:pt x="407520" y="154630"/>
                </a:lnTo>
                <a:lnTo>
                  <a:pt x="407520" y="160944"/>
                </a:lnTo>
                <a:close/>
              </a:path>
              <a:path w="735965" h="424815">
                <a:moveTo>
                  <a:pt x="715341" y="378565"/>
                </a:moveTo>
                <a:lnTo>
                  <a:pt x="715341" y="381954"/>
                </a:lnTo>
                <a:lnTo>
                  <a:pt x="715751" y="385650"/>
                </a:lnTo>
                <a:lnTo>
                  <a:pt x="732128" y="413218"/>
                </a:lnTo>
                <a:lnTo>
                  <a:pt x="735516" y="413218"/>
                </a:lnTo>
                <a:lnTo>
                  <a:pt x="735516" y="419533"/>
                </a:lnTo>
                <a:lnTo>
                  <a:pt x="654197" y="419533"/>
                </a:lnTo>
                <a:lnTo>
                  <a:pt x="654197" y="413218"/>
                </a:lnTo>
                <a:lnTo>
                  <a:pt x="657072" y="413218"/>
                </a:lnTo>
                <a:lnTo>
                  <a:pt x="659741" y="411986"/>
                </a:lnTo>
                <a:lnTo>
                  <a:pt x="662206" y="409522"/>
                </a:lnTo>
                <a:lnTo>
                  <a:pt x="664772" y="406955"/>
                </a:lnTo>
                <a:lnTo>
                  <a:pt x="666980" y="403978"/>
                </a:lnTo>
                <a:lnTo>
                  <a:pt x="668828" y="400590"/>
                </a:lnTo>
                <a:lnTo>
                  <a:pt x="670779" y="397201"/>
                </a:lnTo>
                <a:lnTo>
                  <a:pt x="672165" y="393556"/>
                </a:lnTo>
                <a:lnTo>
                  <a:pt x="672987" y="389655"/>
                </a:lnTo>
                <a:lnTo>
                  <a:pt x="673911" y="385650"/>
                </a:lnTo>
                <a:lnTo>
                  <a:pt x="674373" y="381954"/>
                </a:lnTo>
                <a:lnTo>
                  <a:pt x="674373" y="378565"/>
                </a:lnTo>
                <a:lnTo>
                  <a:pt x="674373" y="261207"/>
                </a:lnTo>
                <a:lnTo>
                  <a:pt x="673978" y="250175"/>
                </a:lnTo>
                <a:lnTo>
                  <a:pt x="660627" y="205839"/>
                </a:lnTo>
                <a:lnTo>
                  <a:pt x="626629" y="176345"/>
                </a:lnTo>
                <a:lnTo>
                  <a:pt x="599214" y="170955"/>
                </a:lnTo>
                <a:lnTo>
                  <a:pt x="592303" y="171292"/>
                </a:lnTo>
                <a:lnTo>
                  <a:pt x="553202" y="186770"/>
                </a:lnTo>
                <a:lnTo>
                  <a:pt x="527934" y="221183"/>
                </a:lnTo>
                <a:lnTo>
                  <a:pt x="524209" y="244111"/>
                </a:lnTo>
                <a:lnTo>
                  <a:pt x="524209" y="378565"/>
                </a:lnTo>
                <a:lnTo>
                  <a:pt x="524209" y="381954"/>
                </a:lnTo>
                <a:lnTo>
                  <a:pt x="540997" y="413218"/>
                </a:lnTo>
                <a:lnTo>
                  <a:pt x="544385" y="413218"/>
                </a:lnTo>
                <a:lnTo>
                  <a:pt x="544385" y="419533"/>
                </a:lnTo>
                <a:lnTo>
                  <a:pt x="462296" y="419533"/>
                </a:lnTo>
                <a:lnTo>
                  <a:pt x="462296" y="413218"/>
                </a:lnTo>
                <a:lnTo>
                  <a:pt x="465273" y="413218"/>
                </a:lnTo>
                <a:lnTo>
                  <a:pt x="467994" y="411986"/>
                </a:lnTo>
                <a:lnTo>
                  <a:pt x="470459" y="409522"/>
                </a:lnTo>
                <a:lnTo>
                  <a:pt x="473025" y="406955"/>
                </a:lnTo>
                <a:lnTo>
                  <a:pt x="475233" y="403978"/>
                </a:lnTo>
                <a:lnTo>
                  <a:pt x="477081" y="400590"/>
                </a:lnTo>
                <a:lnTo>
                  <a:pt x="479032" y="397201"/>
                </a:lnTo>
                <a:lnTo>
                  <a:pt x="480418" y="393556"/>
                </a:lnTo>
                <a:lnTo>
                  <a:pt x="481239" y="389655"/>
                </a:lnTo>
                <a:lnTo>
                  <a:pt x="482061" y="385650"/>
                </a:lnTo>
                <a:lnTo>
                  <a:pt x="482471" y="381954"/>
                </a:lnTo>
                <a:lnTo>
                  <a:pt x="482471" y="378565"/>
                </a:lnTo>
                <a:lnTo>
                  <a:pt x="482471" y="56215"/>
                </a:lnTo>
                <a:lnTo>
                  <a:pt x="482471" y="49027"/>
                </a:lnTo>
                <a:lnTo>
                  <a:pt x="481444" y="42302"/>
                </a:lnTo>
                <a:lnTo>
                  <a:pt x="479391" y="36039"/>
                </a:lnTo>
                <a:lnTo>
                  <a:pt x="477338" y="29673"/>
                </a:lnTo>
                <a:lnTo>
                  <a:pt x="471229" y="26284"/>
                </a:lnTo>
                <a:lnTo>
                  <a:pt x="461064" y="25873"/>
                </a:lnTo>
                <a:lnTo>
                  <a:pt x="461064" y="19559"/>
                </a:lnTo>
                <a:lnTo>
                  <a:pt x="524209" y="0"/>
                </a:lnTo>
                <a:lnTo>
                  <a:pt x="524209" y="182352"/>
                </a:lnTo>
                <a:lnTo>
                  <a:pt x="527084" y="178964"/>
                </a:lnTo>
                <a:lnTo>
                  <a:pt x="552240" y="160020"/>
                </a:lnTo>
                <a:lnTo>
                  <a:pt x="558811" y="156427"/>
                </a:lnTo>
                <a:lnTo>
                  <a:pt x="597039" y="147920"/>
                </a:lnTo>
                <a:lnTo>
                  <a:pt x="605529" y="147699"/>
                </a:lnTo>
                <a:lnTo>
                  <a:pt x="619833" y="148334"/>
                </a:lnTo>
                <a:lnTo>
                  <a:pt x="665969" y="163254"/>
                </a:lnTo>
                <a:lnTo>
                  <a:pt x="696253" y="192257"/>
                </a:lnTo>
                <a:lnTo>
                  <a:pt x="711962" y="228816"/>
                </a:lnTo>
                <a:lnTo>
                  <a:pt x="715341" y="256741"/>
                </a:lnTo>
                <a:lnTo>
                  <a:pt x="715341" y="378565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6" name="object 486"/>
          <p:cNvGrpSpPr/>
          <p:nvPr/>
        </p:nvGrpSpPr>
        <p:grpSpPr>
          <a:xfrm>
            <a:off x="6922837" y="6980088"/>
            <a:ext cx="107314" cy="387350"/>
            <a:chOff x="6922837" y="6980088"/>
            <a:chExt cx="107314" cy="387350"/>
          </a:xfrm>
        </p:grpSpPr>
        <p:sp>
          <p:nvSpPr>
            <p:cNvPr id="487" name="object 487"/>
            <p:cNvSpPr/>
            <p:nvPr/>
          </p:nvSpPr>
          <p:spPr>
            <a:xfrm>
              <a:off x="6934667" y="7082786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20" h="273050">
                  <a:moveTo>
                    <a:pt x="1386" y="272450"/>
                  </a:moveTo>
                  <a:lnTo>
                    <a:pt x="1386" y="266136"/>
                  </a:lnTo>
                  <a:lnTo>
                    <a:pt x="4671" y="266136"/>
                  </a:lnTo>
                  <a:lnTo>
                    <a:pt x="7598" y="264904"/>
                  </a:lnTo>
                  <a:lnTo>
                    <a:pt x="20176" y="242572"/>
                  </a:lnTo>
                  <a:lnTo>
                    <a:pt x="21099" y="238567"/>
                  </a:lnTo>
                  <a:lnTo>
                    <a:pt x="21562" y="234871"/>
                  </a:lnTo>
                  <a:lnTo>
                    <a:pt x="21562" y="231482"/>
                  </a:lnTo>
                  <a:lnTo>
                    <a:pt x="21562" y="56677"/>
                  </a:lnTo>
                  <a:lnTo>
                    <a:pt x="21562" y="49592"/>
                  </a:lnTo>
                  <a:lnTo>
                    <a:pt x="20484" y="42816"/>
                  </a:lnTo>
                  <a:lnTo>
                    <a:pt x="18328" y="36347"/>
                  </a:lnTo>
                  <a:lnTo>
                    <a:pt x="16274" y="29776"/>
                  </a:lnTo>
                  <a:lnTo>
                    <a:pt x="10165" y="26233"/>
                  </a:lnTo>
                  <a:lnTo>
                    <a:pt x="0" y="25720"/>
                  </a:lnTo>
                  <a:lnTo>
                    <a:pt x="0" y="20176"/>
                  </a:lnTo>
                  <a:lnTo>
                    <a:pt x="63146" y="0"/>
                  </a:lnTo>
                  <a:lnTo>
                    <a:pt x="63146" y="231482"/>
                  </a:lnTo>
                  <a:lnTo>
                    <a:pt x="63146" y="234871"/>
                  </a:lnTo>
                  <a:lnTo>
                    <a:pt x="79933" y="266136"/>
                  </a:lnTo>
                  <a:lnTo>
                    <a:pt x="83321" y="266136"/>
                  </a:lnTo>
                  <a:lnTo>
                    <a:pt x="83321" y="272450"/>
                  </a:lnTo>
                  <a:lnTo>
                    <a:pt x="1386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8" name="object 48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7303" y="6980088"/>
              <a:ext cx="83571" cy="82955"/>
            </a:xfrm>
            <a:prstGeom prst="rect">
              <a:avLst/>
            </a:prstGeom>
          </p:spPr>
        </p:pic>
      </p:grpSp>
      <p:sp>
        <p:nvSpPr>
          <p:cNvPr id="489" name="object 489"/>
          <p:cNvSpPr/>
          <p:nvPr/>
        </p:nvSpPr>
        <p:spPr>
          <a:xfrm>
            <a:off x="7095509" y="6935703"/>
            <a:ext cx="570865" cy="424180"/>
          </a:xfrm>
          <a:custGeom>
            <a:avLst/>
            <a:gdLst/>
            <a:ahLst/>
            <a:cxnLst/>
            <a:rect l="l" t="t" r="r" b="b"/>
            <a:pathLst>
              <a:path w="570865" h="424179">
                <a:moveTo>
                  <a:pt x="238567" y="396893"/>
                </a:moveTo>
                <a:lnTo>
                  <a:pt x="235179" y="396893"/>
                </a:lnTo>
                <a:lnTo>
                  <a:pt x="231996" y="397612"/>
                </a:lnTo>
                <a:lnTo>
                  <a:pt x="229018" y="399050"/>
                </a:lnTo>
                <a:lnTo>
                  <a:pt x="226143" y="400487"/>
                </a:lnTo>
                <a:lnTo>
                  <a:pt x="222806" y="402284"/>
                </a:lnTo>
                <a:lnTo>
                  <a:pt x="219007" y="404440"/>
                </a:lnTo>
                <a:lnTo>
                  <a:pt x="213260" y="407616"/>
                </a:lnTo>
                <a:lnTo>
                  <a:pt x="172880" y="422344"/>
                </a:lnTo>
                <a:lnTo>
                  <a:pt x="148931" y="424000"/>
                </a:lnTo>
                <a:lnTo>
                  <a:pt x="133135" y="423355"/>
                </a:lnTo>
                <a:lnTo>
                  <a:pt x="89328" y="413681"/>
                </a:lnTo>
                <a:lnTo>
                  <a:pt x="52451" y="393380"/>
                </a:lnTo>
                <a:lnTo>
                  <a:pt x="24372" y="364358"/>
                </a:lnTo>
                <a:lnTo>
                  <a:pt x="6237" y="328261"/>
                </a:lnTo>
                <a:lnTo>
                  <a:pt x="0" y="287081"/>
                </a:lnTo>
                <a:lnTo>
                  <a:pt x="606" y="273682"/>
                </a:lnTo>
                <a:lnTo>
                  <a:pt x="9702" y="235333"/>
                </a:lnTo>
                <a:lnTo>
                  <a:pt x="29253" y="201574"/>
                </a:lnTo>
                <a:lnTo>
                  <a:pt x="58332" y="174728"/>
                </a:lnTo>
                <a:lnTo>
                  <a:pt x="96865" y="156574"/>
                </a:lnTo>
                <a:lnTo>
                  <a:pt x="143849" y="150163"/>
                </a:lnTo>
                <a:lnTo>
                  <a:pt x="154995" y="150500"/>
                </a:lnTo>
                <a:lnTo>
                  <a:pt x="195135" y="160828"/>
                </a:lnTo>
                <a:lnTo>
                  <a:pt x="210177" y="168029"/>
                </a:lnTo>
                <a:lnTo>
                  <a:pt x="213822" y="169723"/>
                </a:lnTo>
                <a:lnTo>
                  <a:pt x="217313" y="170955"/>
                </a:lnTo>
                <a:lnTo>
                  <a:pt x="220907" y="172187"/>
                </a:lnTo>
                <a:lnTo>
                  <a:pt x="224603" y="172803"/>
                </a:lnTo>
                <a:lnTo>
                  <a:pt x="228402" y="172803"/>
                </a:lnTo>
                <a:lnTo>
                  <a:pt x="228402" y="220855"/>
                </a:lnTo>
                <a:lnTo>
                  <a:pt x="222088" y="220855"/>
                </a:lnTo>
                <a:lnTo>
                  <a:pt x="220034" y="212846"/>
                </a:lnTo>
                <a:lnTo>
                  <a:pt x="216235" y="205813"/>
                </a:lnTo>
                <a:lnTo>
                  <a:pt x="210691" y="199755"/>
                </a:lnTo>
                <a:lnTo>
                  <a:pt x="205249" y="193595"/>
                </a:lnTo>
                <a:lnTo>
                  <a:pt x="198934" y="188410"/>
                </a:lnTo>
                <a:lnTo>
                  <a:pt x="191747" y="184200"/>
                </a:lnTo>
                <a:lnTo>
                  <a:pt x="184662" y="179990"/>
                </a:lnTo>
                <a:lnTo>
                  <a:pt x="176910" y="176858"/>
                </a:lnTo>
                <a:lnTo>
                  <a:pt x="168491" y="174805"/>
                </a:lnTo>
                <a:lnTo>
                  <a:pt x="160071" y="172649"/>
                </a:lnTo>
                <a:lnTo>
                  <a:pt x="151857" y="171571"/>
                </a:lnTo>
                <a:lnTo>
                  <a:pt x="143849" y="171571"/>
                </a:lnTo>
                <a:lnTo>
                  <a:pt x="131306" y="172148"/>
                </a:lnTo>
                <a:lnTo>
                  <a:pt x="89068" y="185721"/>
                </a:lnTo>
                <a:lnTo>
                  <a:pt x="60373" y="212491"/>
                </a:lnTo>
                <a:lnTo>
                  <a:pt x="44674" y="248048"/>
                </a:lnTo>
                <a:lnTo>
                  <a:pt x="41121" y="277533"/>
                </a:lnTo>
                <a:lnTo>
                  <a:pt x="41593" y="289180"/>
                </a:lnTo>
                <a:lnTo>
                  <a:pt x="52855" y="334306"/>
                </a:lnTo>
                <a:lnTo>
                  <a:pt x="77844" y="371827"/>
                </a:lnTo>
                <a:lnTo>
                  <a:pt x="115135" y="396460"/>
                </a:lnTo>
                <a:lnTo>
                  <a:pt x="150163" y="402438"/>
                </a:lnTo>
                <a:lnTo>
                  <a:pt x="158836" y="402130"/>
                </a:lnTo>
                <a:lnTo>
                  <a:pt x="196444" y="391657"/>
                </a:lnTo>
                <a:lnTo>
                  <a:pt x="228916" y="359673"/>
                </a:lnTo>
                <a:lnTo>
                  <a:pt x="232253" y="347608"/>
                </a:lnTo>
                <a:lnTo>
                  <a:pt x="238567" y="347608"/>
                </a:lnTo>
                <a:lnTo>
                  <a:pt x="238567" y="396893"/>
                </a:lnTo>
                <a:close/>
              </a:path>
              <a:path w="570865" h="424179">
                <a:moveTo>
                  <a:pt x="550133" y="378565"/>
                </a:moveTo>
                <a:lnTo>
                  <a:pt x="550133" y="381954"/>
                </a:lnTo>
                <a:lnTo>
                  <a:pt x="550543" y="385650"/>
                </a:lnTo>
                <a:lnTo>
                  <a:pt x="566920" y="413218"/>
                </a:lnTo>
                <a:lnTo>
                  <a:pt x="570308" y="413218"/>
                </a:lnTo>
                <a:lnTo>
                  <a:pt x="570308" y="419533"/>
                </a:lnTo>
                <a:lnTo>
                  <a:pt x="488989" y="419533"/>
                </a:lnTo>
                <a:lnTo>
                  <a:pt x="488989" y="413218"/>
                </a:lnTo>
                <a:lnTo>
                  <a:pt x="491864" y="413218"/>
                </a:lnTo>
                <a:lnTo>
                  <a:pt x="494533" y="411986"/>
                </a:lnTo>
                <a:lnTo>
                  <a:pt x="496998" y="409522"/>
                </a:lnTo>
                <a:lnTo>
                  <a:pt x="499564" y="406955"/>
                </a:lnTo>
                <a:lnTo>
                  <a:pt x="501772" y="403978"/>
                </a:lnTo>
                <a:lnTo>
                  <a:pt x="503620" y="400590"/>
                </a:lnTo>
                <a:lnTo>
                  <a:pt x="505571" y="397201"/>
                </a:lnTo>
                <a:lnTo>
                  <a:pt x="506957" y="393556"/>
                </a:lnTo>
                <a:lnTo>
                  <a:pt x="507779" y="389655"/>
                </a:lnTo>
                <a:lnTo>
                  <a:pt x="508703" y="385650"/>
                </a:lnTo>
                <a:lnTo>
                  <a:pt x="509165" y="381954"/>
                </a:lnTo>
                <a:lnTo>
                  <a:pt x="509165" y="378565"/>
                </a:lnTo>
                <a:lnTo>
                  <a:pt x="509165" y="261207"/>
                </a:lnTo>
                <a:lnTo>
                  <a:pt x="508770" y="250175"/>
                </a:lnTo>
                <a:lnTo>
                  <a:pt x="495419" y="205839"/>
                </a:lnTo>
                <a:lnTo>
                  <a:pt x="461421" y="176345"/>
                </a:lnTo>
                <a:lnTo>
                  <a:pt x="434006" y="170955"/>
                </a:lnTo>
                <a:lnTo>
                  <a:pt x="427095" y="171292"/>
                </a:lnTo>
                <a:lnTo>
                  <a:pt x="387994" y="186770"/>
                </a:lnTo>
                <a:lnTo>
                  <a:pt x="362726" y="221183"/>
                </a:lnTo>
                <a:lnTo>
                  <a:pt x="359001" y="244111"/>
                </a:lnTo>
                <a:lnTo>
                  <a:pt x="359001" y="378565"/>
                </a:lnTo>
                <a:lnTo>
                  <a:pt x="359001" y="381954"/>
                </a:lnTo>
                <a:lnTo>
                  <a:pt x="375789" y="413218"/>
                </a:lnTo>
                <a:lnTo>
                  <a:pt x="379177" y="413218"/>
                </a:lnTo>
                <a:lnTo>
                  <a:pt x="379177" y="419533"/>
                </a:lnTo>
                <a:lnTo>
                  <a:pt x="297088" y="419533"/>
                </a:lnTo>
                <a:lnTo>
                  <a:pt x="297088" y="413218"/>
                </a:lnTo>
                <a:lnTo>
                  <a:pt x="300065" y="413218"/>
                </a:lnTo>
                <a:lnTo>
                  <a:pt x="302786" y="411986"/>
                </a:lnTo>
                <a:lnTo>
                  <a:pt x="305251" y="409522"/>
                </a:lnTo>
                <a:lnTo>
                  <a:pt x="307817" y="406955"/>
                </a:lnTo>
                <a:lnTo>
                  <a:pt x="310025" y="403978"/>
                </a:lnTo>
                <a:lnTo>
                  <a:pt x="311873" y="400590"/>
                </a:lnTo>
                <a:lnTo>
                  <a:pt x="313824" y="397201"/>
                </a:lnTo>
                <a:lnTo>
                  <a:pt x="315210" y="393556"/>
                </a:lnTo>
                <a:lnTo>
                  <a:pt x="316031" y="389655"/>
                </a:lnTo>
                <a:lnTo>
                  <a:pt x="316853" y="385650"/>
                </a:lnTo>
                <a:lnTo>
                  <a:pt x="317263" y="381954"/>
                </a:lnTo>
                <a:lnTo>
                  <a:pt x="317263" y="378565"/>
                </a:lnTo>
                <a:lnTo>
                  <a:pt x="317263" y="56215"/>
                </a:lnTo>
                <a:lnTo>
                  <a:pt x="317263" y="49027"/>
                </a:lnTo>
                <a:lnTo>
                  <a:pt x="316237" y="42302"/>
                </a:lnTo>
                <a:lnTo>
                  <a:pt x="314183" y="36039"/>
                </a:lnTo>
                <a:lnTo>
                  <a:pt x="312130" y="29673"/>
                </a:lnTo>
                <a:lnTo>
                  <a:pt x="306021" y="26284"/>
                </a:lnTo>
                <a:lnTo>
                  <a:pt x="295856" y="25873"/>
                </a:lnTo>
                <a:lnTo>
                  <a:pt x="295856" y="19559"/>
                </a:lnTo>
                <a:lnTo>
                  <a:pt x="359001" y="0"/>
                </a:lnTo>
                <a:lnTo>
                  <a:pt x="359001" y="182352"/>
                </a:lnTo>
                <a:lnTo>
                  <a:pt x="361876" y="178964"/>
                </a:lnTo>
                <a:lnTo>
                  <a:pt x="387032" y="160020"/>
                </a:lnTo>
                <a:lnTo>
                  <a:pt x="393603" y="156427"/>
                </a:lnTo>
                <a:lnTo>
                  <a:pt x="431831" y="147920"/>
                </a:lnTo>
                <a:lnTo>
                  <a:pt x="440321" y="147699"/>
                </a:lnTo>
                <a:lnTo>
                  <a:pt x="454625" y="148334"/>
                </a:lnTo>
                <a:lnTo>
                  <a:pt x="500761" y="163254"/>
                </a:lnTo>
                <a:lnTo>
                  <a:pt x="531045" y="192257"/>
                </a:lnTo>
                <a:lnTo>
                  <a:pt x="546754" y="228816"/>
                </a:lnTo>
                <a:lnTo>
                  <a:pt x="550133" y="256741"/>
                </a:lnTo>
                <a:lnTo>
                  <a:pt x="550133" y="378565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0" name="object 490"/>
          <p:cNvGrpSpPr/>
          <p:nvPr/>
        </p:nvGrpSpPr>
        <p:grpSpPr>
          <a:xfrm>
            <a:off x="7905540" y="7074037"/>
            <a:ext cx="548005" cy="297815"/>
            <a:chOff x="7905540" y="7074037"/>
            <a:chExt cx="548005" cy="297815"/>
          </a:xfrm>
        </p:grpSpPr>
        <p:sp>
          <p:nvSpPr>
            <p:cNvPr id="491" name="object 491"/>
            <p:cNvSpPr/>
            <p:nvPr/>
          </p:nvSpPr>
          <p:spPr>
            <a:xfrm>
              <a:off x="7917370" y="7085867"/>
              <a:ext cx="524510" cy="274320"/>
            </a:xfrm>
            <a:custGeom>
              <a:avLst/>
              <a:gdLst/>
              <a:ahLst/>
              <a:cxnLst/>
              <a:rect l="l" t="t" r="r" b="b"/>
              <a:pathLst>
                <a:path w="524509" h="274320">
                  <a:moveTo>
                    <a:pt x="238567" y="246730"/>
                  </a:moveTo>
                  <a:lnTo>
                    <a:pt x="235179" y="246730"/>
                  </a:lnTo>
                  <a:lnTo>
                    <a:pt x="231996" y="247448"/>
                  </a:lnTo>
                  <a:lnTo>
                    <a:pt x="229018" y="248886"/>
                  </a:lnTo>
                  <a:lnTo>
                    <a:pt x="226143" y="250324"/>
                  </a:lnTo>
                  <a:lnTo>
                    <a:pt x="222806" y="252120"/>
                  </a:lnTo>
                  <a:lnTo>
                    <a:pt x="219007" y="254276"/>
                  </a:lnTo>
                  <a:lnTo>
                    <a:pt x="213260" y="257453"/>
                  </a:lnTo>
                  <a:lnTo>
                    <a:pt x="172880" y="272181"/>
                  </a:lnTo>
                  <a:lnTo>
                    <a:pt x="148931" y="273836"/>
                  </a:lnTo>
                  <a:lnTo>
                    <a:pt x="133135" y="273191"/>
                  </a:lnTo>
                  <a:lnTo>
                    <a:pt x="89328" y="263517"/>
                  </a:lnTo>
                  <a:lnTo>
                    <a:pt x="52451" y="243216"/>
                  </a:lnTo>
                  <a:lnTo>
                    <a:pt x="24372" y="214194"/>
                  </a:lnTo>
                  <a:lnTo>
                    <a:pt x="6237" y="178097"/>
                  </a:lnTo>
                  <a:lnTo>
                    <a:pt x="0" y="136918"/>
                  </a:lnTo>
                  <a:lnTo>
                    <a:pt x="606" y="123519"/>
                  </a:lnTo>
                  <a:lnTo>
                    <a:pt x="9702" y="85169"/>
                  </a:lnTo>
                  <a:lnTo>
                    <a:pt x="29253" y="51411"/>
                  </a:lnTo>
                  <a:lnTo>
                    <a:pt x="58332" y="24565"/>
                  </a:lnTo>
                  <a:lnTo>
                    <a:pt x="96865" y="6410"/>
                  </a:lnTo>
                  <a:lnTo>
                    <a:pt x="143849" y="0"/>
                  </a:lnTo>
                  <a:lnTo>
                    <a:pt x="154996" y="336"/>
                  </a:lnTo>
                  <a:lnTo>
                    <a:pt x="195135" y="10665"/>
                  </a:lnTo>
                  <a:lnTo>
                    <a:pt x="210177" y="17865"/>
                  </a:lnTo>
                  <a:lnTo>
                    <a:pt x="213822" y="19559"/>
                  </a:lnTo>
                  <a:lnTo>
                    <a:pt x="217313" y="20791"/>
                  </a:lnTo>
                  <a:lnTo>
                    <a:pt x="220907" y="22023"/>
                  </a:lnTo>
                  <a:lnTo>
                    <a:pt x="224603" y="22639"/>
                  </a:lnTo>
                  <a:lnTo>
                    <a:pt x="228402" y="22639"/>
                  </a:lnTo>
                  <a:lnTo>
                    <a:pt x="228402" y="70692"/>
                  </a:lnTo>
                  <a:lnTo>
                    <a:pt x="222088" y="70692"/>
                  </a:lnTo>
                  <a:lnTo>
                    <a:pt x="220034" y="62683"/>
                  </a:lnTo>
                  <a:lnTo>
                    <a:pt x="216235" y="55649"/>
                  </a:lnTo>
                  <a:lnTo>
                    <a:pt x="210691" y="49592"/>
                  </a:lnTo>
                  <a:lnTo>
                    <a:pt x="205249" y="43431"/>
                  </a:lnTo>
                  <a:lnTo>
                    <a:pt x="198934" y="38246"/>
                  </a:lnTo>
                  <a:lnTo>
                    <a:pt x="191747" y="34036"/>
                  </a:lnTo>
                  <a:lnTo>
                    <a:pt x="184662" y="29827"/>
                  </a:lnTo>
                  <a:lnTo>
                    <a:pt x="176910" y="26695"/>
                  </a:lnTo>
                  <a:lnTo>
                    <a:pt x="168491" y="24642"/>
                  </a:lnTo>
                  <a:lnTo>
                    <a:pt x="160071" y="22485"/>
                  </a:lnTo>
                  <a:lnTo>
                    <a:pt x="151857" y="21407"/>
                  </a:lnTo>
                  <a:lnTo>
                    <a:pt x="143849" y="21407"/>
                  </a:lnTo>
                  <a:lnTo>
                    <a:pt x="131306" y="21985"/>
                  </a:lnTo>
                  <a:lnTo>
                    <a:pt x="89068" y="35557"/>
                  </a:lnTo>
                  <a:lnTo>
                    <a:pt x="60373" y="62327"/>
                  </a:lnTo>
                  <a:lnTo>
                    <a:pt x="44674" y="97885"/>
                  </a:lnTo>
                  <a:lnTo>
                    <a:pt x="41121" y="127369"/>
                  </a:lnTo>
                  <a:lnTo>
                    <a:pt x="41593" y="139016"/>
                  </a:lnTo>
                  <a:lnTo>
                    <a:pt x="52855" y="184142"/>
                  </a:lnTo>
                  <a:lnTo>
                    <a:pt x="77844" y="221664"/>
                  </a:lnTo>
                  <a:lnTo>
                    <a:pt x="115135" y="246296"/>
                  </a:lnTo>
                  <a:lnTo>
                    <a:pt x="150163" y="252274"/>
                  </a:lnTo>
                  <a:lnTo>
                    <a:pt x="158836" y="251966"/>
                  </a:lnTo>
                  <a:lnTo>
                    <a:pt x="196444" y="241493"/>
                  </a:lnTo>
                  <a:lnTo>
                    <a:pt x="228916" y="209510"/>
                  </a:lnTo>
                  <a:lnTo>
                    <a:pt x="232253" y="197445"/>
                  </a:lnTo>
                  <a:lnTo>
                    <a:pt x="238567" y="197445"/>
                  </a:lnTo>
                  <a:lnTo>
                    <a:pt x="238567" y="246730"/>
                  </a:lnTo>
                  <a:close/>
                </a:path>
                <a:path w="524509" h="274320">
                  <a:moveTo>
                    <a:pt x="463115" y="269370"/>
                  </a:moveTo>
                  <a:lnTo>
                    <a:pt x="463115" y="237181"/>
                  </a:lnTo>
                  <a:lnTo>
                    <a:pt x="459880" y="240415"/>
                  </a:lnTo>
                  <a:lnTo>
                    <a:pt x="451727" y="247846"/>
                  </a:lnTo>
                  <a:lnTo>
                    <a:pt x="412906" y="268898"/>
                  </a:lnTo>
                  <a:lnTo>
                    <a:pt x="374095" y="273836"/>
                  </a:lnTo>
                  <a:lnTo>
                    <a:pt x="363468" y="273519"/>
                  </a:lnTo>
                  <a:lnTo>
                    <a:pt x="321884" y="262670"/>
                  </a:lnTo>
                  <a:lnTo>
                    <a:pt x="295548" y="233485"/>
                  </a:lnTo>
                  <a:lnTo>
                    <a:pt x="290773" y="208226"/>
                  </a:lnTo>
                  <a:lnTo>
                    <a:pt x="291505" y="197772"/>
                  </a:lnTo>
                  <a:lnTo>
                    <a:pt x="308976" y="162349"/>
                  </a:lnTo>
                  <a:lnTo>
                    <a:pt x="347893" y="135204"/>
                  </a:lnTo>
                  <a:lnTo>
                    <a:pt x="390112" y="118282"/>
                  </a:lnTo>
                  <a:lnTo>
                    <a:pt x="443131" y="102833"/>
                  </a:lnTo>
                  <a:lnTo>
                    <a:pt x="463115" y="97798"/>
                  </a:lnTo>
                  <a:lnTo>
                    <a:pt x="461960" y="86074"/>
                  </a:lnTo>
                  <a:lnTo>
                    <a:pt x="443363" y="44625"/>
                  </a:lnTo>
                  <a:lnTo>
                    <a:pt x="406900" y="23102"/>
                  </a:lnTo>
                  <a:lnTo>
                    <a:pt x="390523" y="20175"/>
                  </a:lnTo>
                  <a:lnTo>
                    <a:pt x="384260" y="20175"/>
                  </a:lnTo>
                  <a:lnTo>
                    <a:pt x="340109" y="32958"/>
                  </a:lnTo>
                  <a:lnTo>
                    <a:pt x="334051" y="38195"/>
                  </a:lnTo>
                  <a:lnTo>
                    <a:pt x="327993" y="43431"/>
                  </a:lnTo>
                  <a:lnTo>
                    <a:pt x="322859" y="49130"/>
                  </a:lnTo>
                  <a:lnTo>
                    <a:pt x="318650" y="55290"/>
                  </a:lnTo>
                  <a:lnTo>
                    <a:pt x="314440" y="61348"/>
                  </a:lnTo>
                  <a:lnTo>
                    <a:pt x="311051" y="67098"/>
                  </a:lnTo>
                  <a:lnTo>
                    <a:pt x="308485" y="72540"/>
                  </a:lnTo>
                  <a:lnTo>
                    <a:pt x="302786" y="72540"/>
                  </a:lnTo>
                  <a:lnTo>
                    <a:pt x="302786" y="26490"/>
                  </a:lnTo>
                  <a:lnTo>
                    <a:pt x="306174" y="26079"/>
                  </a:lnTo>
                  <a:lnTo>
                    <a:pt x="309306" y="25052"/>
                  </a:lnTo>
                  <a:lnTo>
                    <a:pt x="312181" y="23410"/>
                  </a:lnTo>
                  <a:lnTo>
                    <a:pt x="315159" y="21664"/>
                  </a:lnTo>
                  <a:lnTo>
                    <a:pt x="318753" y="19970"/>
                  </a:lnTo>
                  <a:lnTo>
                    <a:pt x="348836" y="7238"/>
                  </a:lnTo>
                  <a:lnTo>
                    <a:pt x="357894" y="4071"/>
                  </a:lnTo>
                  <a:lnTo>
                    <a:pt x="368589" y="1809"/>
                  </a:lnTo>
                  <a:lnTo>
                    <a:pt x="380920" y="452"/>
                  </a:lnTo>
                  <a:lnTo>
                    <a:pt x="394886" y="0"/>
                  </a:lnTo>
                  <a:lnTo>
                    <a:pt x="411453" y="558"/>
                  </a:lnTo>
                  <a:lnTo>
                    <a:pt x="451102" y="8932"/>
                  </a:lnTo>
                  <a:lnTo>
                    <a:pt x="484215" y="32188"/>
                  </a:lnTo>
                  <a:lnTo>
                    <a:pt x="501301" y="74677"/>
                  </a:lnTo>
                  <a:lnTo>
                    <a:pt x="503466" y="103497"/>
                  </a:lnTo>
                  <a:lnTo>
                    <a:pt x="503466" y="228402"/>
                  </a:lnTo>
                  <a:lnTo>
                    <a:pt x="503466" y="236822"/>
                  </a:lnTo>
                  <a:lnTo>
                    <a:pt x="505366" y="244727"/>
                  </a:lnTo>
                  <a:lnTo>
                    <a:pt x="509165" y="252120"/>
                  </a:lnTo>
                  <a:lnTo>
                    <a:pt x="512964" y="259410"/>
                  </a:lnTo>
                  <a:lnTo>
                    <a:pt x="517995" y="263055"/>
                  </a:lnTo>
                  <a:lnTo>
                    <a:pt x="524258" y="263055"/>
                  </a:lnTo>
                  <a:lnTo>
                    <a:pt x="524258" y="269370"/>
                  </a:lnTo>
                  <a:lnTo>
                    <a:pt x="463115" y="26937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2" name="object 49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36819" y="7193243"/>
              <a:ext cx="155496" cy="154263"/>
            </a:xfrm>
            <a:prstGeom prst="rect">
              <a:avLst/>
            </a:prstGeom>
          </p:spPr>
        </p:pic>
      </p:grpSp>
      <p:sp>
        <p:nvSpPr>
          <p:cNvPr id="493" name="object 493"/>
          <p:cNvSpPr/>
          <p:nvPr/>
        </p:nvSpPr>
        <p:spPr>
          <a:xfrm>
            <a:off x="8517246" y="7083402"/>
            <a:ext cx="274955" cy="272415"/>
          </a:xfrm>
          <a:custGeom>
            <a:avLst/>
            <a:gdLst/>
            <a:ahLst/>
            <a:cxnLst/>
            <a:rect l="l" t="t" r="r" b="b"/>
            <a:pathLst>
              <a:path w="274954" h="272415">
                <a:moveTo>
                  <a:pt x="254276" y="230866"/>
                </a:moveTo>
                <a:lnTo>
                  <a:pt x="254276" y="234255"/>
                </a:lnTo>
                <a:lnTo>
                  <a:pt x="254687" y="237951"/>
                </a:lnTo>
                <a:lnTo>
                  <a:pt x="271064" y="265519"/>
                </a:lnTo>
                <a:lnTo>
                  <a:pt x="274452" y="265519"/>
                </a:lnTo>
                <a:lnTo>
                  <a:pt x="274452" y="271834"/>
                </a:lnTo>
                <a:lnTo>
                  <a:pt x="193132" y="271834"/>
                </a:lnTo>
                <a:lnTo>
                  <a:pt x="193132" y="265519"/>
                </a:lnTo>
                <a:lnTo>
                  <a:pt x="196007" y="265519"/>
                </a:lnTo>
                <a:lnTo>
                  <a:pt x="198677" y="264287"/>
                </a:lnTo>
                <a:lnTo>
                  <a:pt x="201141" y="261823"/>
                </a:lnTo>
                <a:lnTo>
                  <a:pt x="203708" y="259256"/>
                </a:lnTo>
                <a:lnTo>
                  <a:pt x="205916" y="256279"/>
                </a:lnTo>
                <a:lnTo>
                  <a:pt x="207764" y="252890"/>
                </a:lnTo>
                <a:lnTo>
                  <a:pt x="209715" y="249502"/>
                </a:lnTo>
                <a:lnTo>
                  <a:pt x="211101" y="245857"/>
                </a:lnTo>
                <a:lnTo>
                  <a:pt x="211923" y="241956"/>
                </a:lnTo>
                <a:lnTo>
                  <a:pt x="212846" y="237951"/>
                </a:lnTo>
                <a:lnTo>
                  <a:pt x="213309" y="234255"/>
                </a:lnTo>
                <a:lnTo>
                  <a:pt x="213309" y="230866"/>
                </a:lnTo>
                <a:lnTo>
                  <a:pt x="213309" y="113508"/>
                </a:lnTo>
                <a:lnTo>
                  <a:pt x="206994" y="73772"/>
                </a:lnTo>
                <a:lnTo>
                  <a:pt x="184335" y="40111"/>
                </a:lnTo>
                <a:lnTo>
                  <a:pt x="145061" y="23593"/>
                </a:lnTo>
                <a:lnTo>
                  <a:pt x="138150" y="23256"/>
                </a:lnTo>
                <a:lnTo>
                  <a:pt x="131238" y="23612"/>
                </a:lnTo>
                <a:lnTo>
                  <a:pt x="92138" y="39494"/>
                </a:lnTo>
                <a:lnTo>
                  <a:pt x="66870" y="71452"/>
                </a:lnTo>
                <a:lnTo>
                  <a:pt x="63145" y="90714"/>
                </a:lnTo>
                <a:lnTo>
                  <a:pt x="63145" y="230866"/>
                </a:lnTo>
                <a:lnTo>
                  <a:pt x="63145" y="234255"/>
                </a:lnTo>
                <a:lnTo>
                  <a:pt x="79932" y="265519"/>
                </a:lnTo>
                <a:lnTo>
                  <a:pt x="83321" y="265519"/>
                </a:lnTo>
                <a:lnTo>
                  <a:pt x="83321" y="271834"/>
                </a:lnTo>
                <a:lnTo>
                  <a:pt x="1231" y="271834"/>
                </a:lnTo>
                <a:lnTo>
                  <a:pt x="1231" y="265519"/>
                </a:lnTo>
                <a:lnTo>
                  <a:pt x="4209" y="265519"/>
                </a:lnTo>
                <a:lnTo>
                  <a:pt x="6930" y="264287"/>
                </a:lnTo>
                <a:lnTo>
                  <a:pt x="9394" y="261823"/>
                </a:lnTo>
                <a:lnTo>
                  <a:pt x="11961" y="259256"/>
                </a:lnTo>
                <a:lnTo>
                  <a:pt x="14168" y="256279"/>
                </a:lnTo>
                <a:lnTo>
                  <a:pt x="16017" y="252890"/>
                </a:lnTo>
                <a:lnTo>
                  <a:pt x="17968" y="249502"/>
                </a:lnTo>
                <a:lnTo>
                  <a:pt x="19354" y="245857"/>
                </a:lnTo>
                <a:lnTo>
                  <a:pt x="20175" y="241956"/>
                </a:lnTo>
                <a:lnTo>
                  <a:pt x="20997" y="237951"/>
                </a:lnTo>
                <a:lnTo>
                  <a:pt x="21407" y="234255"/>
                </a:lnTo>
                <a:lnTo>
                  <a:pt x="21407" y="230866"/>
                </a:lnTo>
                <a:lnTo>
                  <a:pt x="21407" y="56677"/>
                </a:lnTo>
                <a:lnTo>
                  <a:pt x="21407" y="49592"/>
                </a:lnTo>
                <a:lnTo>
                  <a:pt x="20380" y="42815"/>
                </a:lnTo>
                <a:lnTo>
                  <a:pt x="18327" y="36347"/>
                </a:lnTo>
                <a:lnTo>
                  <a:pt x="16274" y="29776"/>
                </a:lnTo>
                <a:lnTo>
                  <a:pt x="10165" y="26284"/>
                </a:lnTo>
                <a:lnTo>
                  <a:pt x="0" y="25874"/>
                </a:lnTo>
                <a:lnTo>
                  <a:pt x="0" y="20176"/>
                </a:lnTo>
                <a:lnTo>
                  <a:pt x="63145" y="0"/>
                </a:lnTo>
                <a:lnTo>
                  <a:pt x="63145" y="34653"/>
                </a:lnTo>
                <a:lnTo>
                  <a:pt x="66020" y="31264"/>
                </a:lnTo>
                <a:lnTo>
                  <a:pt x="91175" y="12321"/>
                </a:lnTo>
                <a:lnTo>
                  <a:pt x="97746" y="8727"/>
                </a:lnTo>
                <a:lnTo>
                  <a:pt x="135974" y="221"/>
                </a:lnTo>
                <a:lnTo>
                  <a:pt x="144464" y="0"/>
                </a:lnTo>
                <a:lnTo>
                  <a:pt x="158768" y="635"/>
                </a:lnTo>
                <a:lnTo>
                  <a:pt x="204905" y="15555"/>
                </a:lnTo>
                <a:lnTo>
                  <a:pt x="235188" y="44558"/>
                </a:lnTo>
                <a:lnTo>
                  <a:pt x="250898" y="81117"/>
                </a:lnTo>
                <a:lnTo>
                  <a:pt x="254276" y="109042"/>
                </a:lnTo>
                <a:lnTo>
                  <a:pt x="254276" y="2308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9048333" y="6935703"/>
            <a:ext cx="274955" cy="419734"/>
          </a:xfrm>
          <a:custGeom>
            <a:avLst/>
            <a:gdLst/>
            <a:ahLst/>
            <a:cxnLst/>
            <a:rect l="l" t="t" r="r" b="b"/>
            <a:pathLst>
              <a:path w="274954" h="419734">
                <a:moveTo>
                  <a:pt x="254276" y="378565"/>
                </a:moveTo>
                <a:lnTo>
                  <a:pt x="254276" y="381954"/>
                </a:lnTo>
                <a:lnTo>
                  <a:pt x="254687" y="385650"/>
                </a:lnTo>
                <a:lnTo>
                  <a:pt x="271064" y="413218"/>
                </a:lnTo>
                <a:lnTo>
                  <a:pt x="274452" y="413218"/>
                </a:lnTo>
                <a:lnTo>
                  <a:pt x="274452" y="419533"/>
                </a:lnTo>
                <a:lnTo>
                  <a:pt x="193132" y="419533"/>
                </a:lnTo>
                <a:lnTo>
                  <a:pt x="193132" y="413218"/>
                </a:lnTo>
                <a:lnTo>
                  <a:pt x="196007" y="413218"/>
                </a:lnTo>
                <a:lnTo>
                  <a:pt x="198677" y="411986"/>
                </a:lnTo>
                <a:lnTo>
                  <a:pt x="201141" y="409522"/>
                </a:lnTo>
                <a:lnTo>
                  <a:pt x="203708" y="406955"/>
                </a:lnTo>
                <a:lnTo>
                  <a:pt x="205916" y="403978"/>
                </a:lnTo>
                <a:lnTo>
                  <a:pt x="207764" y="400590"/>
                </a:lnTo>
                <a:lnTo>
                  <a:pt x="209715" y="397201"/>
                </a:lnTo>
                <a:lnTo>
                  <a:pt x="211101" y="393556"/>
                </a:lnTo>
                <a:lnTo>
                  <a:pt x="211923" y="389655"/>
                </a:lnTo>
                <a:lnTo>
                  <a:pt x="212846" y="385650"/>
                </a:lnTo>
                <a:lnTo>
                  <a:pt x="213309" y="381954"/>
                </a:lnTo>
                <a:lnTo>
                  <a:pt x="213309" y="378565"/>
                </a:lnTo>
                <a:lnTo>
                  <a:pt x="213309" y="261207"/>
                </a:lnTo>
                <a:lnTo>
                  <a:pt x="212914" y="250175"/>
                </a:lnTo>
                <a:lnTo>
                  <a:pt x="199563" y="205839"/>
                </a:lnTo>
                <a:lnTo>
                  <a:pt x="165564" y="176345"/>
                </a:lnTo>
                <a:lnTo>
                  <a:pt x="138150" y="170955"/>
                </a:lnTo>
                <a:lnTo>
                  <a:pt x="131238" y="171292"/>
                </a:lnTo>
                <a:lnTo>
                  <a:pt x="92138" y="186770"/>
                </a:lnTo>
                <a:lnTo>
                  <a:pt x="66870" y="221183"/>
                </a:lnTo>
                <a:lnTo>
                  <a:pt x="63145" y="244111"/>
                </a:lnTo>
                <a:lnTo>
                  <a:pt x="63145" y="378565"/>
                </a:lnTo>
                <a:lnTo>
                  <a:pt x="63145" y="381954"/>
                </a:lnTo>
                <a:lnTo>
                  <a:pt x="79932" y="413218"/>
                </a:lnTo>
                <a:lnTo>
                  <a:pt x="83321" y="413218"/>
                </a:lnTo>
                <a:lnTo>
                  <a:pt x="83321" y="419533"/>
                </a:lnTo>
                <a:lnTo>
                  <a:pt x="1231" y="419533"/>
                </a:lnTo>
                <a:lnTo>
                  <a:pt x="1231" y="413218"/>
                </a:lnTo>
                <a:lnTo>
                  <a:pt x="4209" y="413218"/>
                </a:lnTo>
                <a:lnTo>
                  <a:pt x="6930" y="411986"/>
                </a:lnTo>
                <a:lnTo>
                  <a:pt x="9394" y="409522"/>
                </a:lnTo>
                <a:lnTo>
                  <a:pt x="11961" y="406955"/>
                </a:lnTo>
                <a:lnTo>
                  <a:pt x="14168" y="403978"/>
                </a:lnTo>
                <a:lnTo>
                  <a:pt x="16017" y="400590"/>
                </a:lnTo>
                <a:lnTo>
                  <a:pt x="17968" y="397201"/>
                </a:lnTo>
                <a:lnTo>
                  <a:pt x="19354" y="393556"/>
                </a:lnTo>
                <a:lnTo>
                  <a:pt x="20175" y="389655"/>
                </a:lnTo>
                <a:lnTo>
                  <a:pt x="20997" y="385650"/>
                </a:lnTo>
                <a:lnTo>
                  <a:pt x="21407" y="381954"/>
                </a:lnTo>
                <a:lnTo>
                  <a:pt x="21407" y="378565"/>
                </a:lnTo>
                <a:lnTo>
                  <a:pt x="21407" y="56215"/>
                </a:lnTo>
                <a:lnTo>
                  <a:pt x="21407" y="49027"/>
                </a:lnTo>
                <a:lnTo>
                  <a:pt x="20380" y="42302"/>
                </a:lnTo>
                <a:lnTo>
                  <a:pt x="18327" y="36039"/>
                </a:lnTo>
                <a:lnTo>
                  <a:pt x="16274" y="29673"/>
                </a:lnTo>
                <a:lnTo>
                  <a:pt x="10165" y="26284"/>
                </a:lnTo>
                <a:lnTo>
                  <a:pt x="0" y="25873"/>
                </a:lnTo>
                <a:lnTo>
                  <a:pt x="0" y="19559"/>
                </a:lnTo>
                <a:lnTo>
                  <a:pt x="63145" y="0"/>
                </a:lnTo>
                <a:lnTo>
                  <a:pt x="63145" y="182352"/>
                </a:lnTo>
                <a:lnTo>
                  <a:pt x="66020" y="178964"/>
                </a:lnTo>
                <a:lnTo>
                  <a:pt x="91175" y="160020"/>
                </a:lnTo>
                <a:lnTo>
                  <a:pt x="97746" y="156427"/>
                </a:lnTo>
                <a:lnTo>
                  <a:pt x="135974" y="147920"/>
                </a:lnTo>
                <a:lnTo>
                  <a:pt x="144464" y="147699"/>
                </a:lnTo>
                <a:lnTo>
                  <a:pt x="158768" y="148334"/>
                </a:lnTo>
                <a:lnTo>
                  <a:pt x="204905" y="163254"/>
                </a:lnTo>
                <a:lnTo>
                  <a:pt x="235188" y="192257"/>
                </a:lnTo>
                <a:lnTo>
                  <a:pt x="250898" y="228816"/>
                </a:lnTo>
                <a:lnTo>
                  <a:pt x="254276" y="256741"/>
                </a:lnTo>
                <a:lnTo>
                  <a:pt x="254276" y="378565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5" name="object 495"/>
          <p:cNvGrpSpPr/>
          <p:nvPr/>
        </p:nvGrpSpPr>
        <p:grpSpPr>
          <a:xfrm>
            <a:off x="9383514" y="7074037"/>
            <a:ext cx="282575" cy="297815"/>
            <a:chOff x="9383514" y="7074037"/>
            <a:chExt cx="282575" cy="297815"/>
          </a:xfrm>
        </p:grpSpPr>
        <p:sp>
          <p:nvSpPr>
            <p:cNvPr id="496" name="object 496"/>
            <p:cNvSpPr/>
            <p:nvPr/>
          </p:nvSpPr>
          <p:spPr>
            <a:xfrm>
              <a:off x="9395344" y="70858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79" h="274320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6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8" y="240415"/>
                  </a:lnTo>
                  <a:lnTo>
                    <a:pt x="246832" y="241236"/>
                  </a:lnTo>
                  <a:lnTo>
                    <a:pt x="243649" y="242879"/>
                  </a:lnTo>
                  <a:lnTo>
                    <a:pt x="240569" y="244522"/>
                  </a:lnTo>
                  <a:lnTo>
                    <a:pt x="236924" y="246627"/>
                  </a:lnTo>
                  <a:lnTo>
                    <a:pt x="232714" y="249193"/>
                  </a:lnTo>
                  <a:lnTo>
                    <a:pt x="225851" y="253035"/>
                  </a:lnTo>
                  <a:lnTo>
                    <a:pt x="187098" y="269071"/>
                  </a:lnTo>
                  <a:lnTo>
                    <a:pt x="141846" y="273836"/>
                  </a:lnTo>
                  <a:lnTo>
                    <a:pt x="127850" y="273326"/>
                  </a:lnTo>
                  <a:lnTo>
                    <a:pt x="87941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2" y="74840"/>
                  </a:lnTo>
                  <a:lnTo>
                    <a:pt x="40380" y="34103"/>
                  </a:lnTo>
                  <a:lnTo>
                    <a:pt x="73156" y="12013"/>
                  </a:lnTo>
                  <a:lnTo>
                    <a:pt x="116675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39"/>
                  </a:lnTo>
                  <a:lnTo>
                    <a:pt x="258589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7" name="object 49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23250" y="7094828"/>
              <a:ext cx="203394" cy="122074"/>
            </a:xfrm>
            <a:prstGeom prst="rect">
              <a:avLst/>
            </a:prstGeom>
          </p:spPr>
        </p:pic>
      </p:grpSp>
      <p:sp>
        <p:nvSpPr>
          <p:cNvPr id="498" name="object 498"/>
          <p:cNvSpPr/>
          <p:nvPr/>
        </p:nvSpPr>
        <p:spPr>
          <a:xfrm>
            <a:off x="9723339" y="69350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20" h="420370">
                <a:moveTo>
                  <a:pt x="1231" y="420149"/>
                </a:moveTo>
                <a:lnTo>
                  <a:pt x="1231" y="413835"/>
                </a:lnTo>
                <a:lnTo>
                  <a:pt x="4517" y="413835"/>
                </a:lnTo>
                <a:lnTo>
                  <a:pt x="7443" y="412603"/>
                </a:lnTo>
                <a:lnTo>
                  <a:pt x="20637" y="390271"/>
                </a:lnTo>
                <a:lnTo>
                  <a:pt x="21561" y="386267"/>
                </a:lnTo>
                <a:lnTo>
                  <a:pt x="22023" y="382570"/>
                </a:lnTo>
                <a:lnTo>
                  <a:pt x="22023" y="379182"/>
                </a:lnTo>
                <a:lnTo>
                  <a:pt x="22023" y="56215"/>
                </a:lnTo>
                <a:lnTo>
                  <a:pt x="22023" y="49027"/>
                </a:lnTo>
                <a:lnTo>
                  <a:pt x="20945" y="42302"/>
                </a:lnTo>
                <a:lnTo>
                  <a:pt x="18789" y="36039"/>
                </a:lnTo>
                <a:lnTo>
                  <a:pt x="16735" y="29673"/>
                </a:lnTo>
                <a:lnTo>
                  <a:pt x="10472" y="26284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80497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1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9884041" y="7085867"/>
            <a:ext cx="267970" cy="401955"/>
          </a:xfrm>
          <a:custGeom>
            <a:avLst/>
            <a:gdLst/>
            <a:ahLst/>
            <a:cxnLst/>
            <a:rect l="l" t="t" r="r" b="b"/>
            <a:pathLst>
              <a:path w="267970" h="401954">
                <a:moveTo>
                  <a:pt x="133837" y="0"/>
                </a:moveTo>
                <a:lnTo>
                  <a:pt x="179782" y="6584"/>
                </a:lnTo>
                <a:lnTo>
                  <a:pt x="215696" y="25219"/>
                </a:lnTo>
                <a:lnTo>
                  <a:pt x="249040" y="62606"/>
                </a:lnTo>
                <a:lnTo>
                  <a:pt x="262930" y="98183"/>
                </a:lnTo>
                <a:lnTo>
                  <a:pt x="267522" y="136302"/>
                </a:lnTo>
                <a:lnTo>
                  <a:pt x="267031" y="148892"/>
                </a:lnTo>
                <a:lnTo>
                  <a:pt x="255220" y="198138"/>
                </a:lnTo>
                <a:lnTo>
                  <a:pt x="227132" y="239558"/>
                </a:lnTo>
                <a:lnTo>
                  <a:pt x="195597" y="261823"/>
                </a:lnTo>
                <a:lnTo>
                  <a:pt x="154764" y="273085"/>
                </a:lnTo>
                <a:lnTo>
                  <a:pt x="138920" y="273836"/>
                </a:lnTo>
                <a:lnTo>
                  <a:pt x="129073" y="273191"/>
                </a:lnTo>
                <a:lnTo>
                  <a:pt x="88740" y="257944"/>
                </a:lnTo>
                <a:lnTo>
                  <a:pt x="61913" y="237181"/>
                </a:lnTo>
                <a:lnTo>
                  <a:pt x="61913" y="360854"/>
                </a:lnTo>
                <a:lnTo>
                  <a:pt x="61913" y="364242"/>
                </a:lnTo>
                <a:lnTo>
                  <a:pt x="62324" y="367939"/>
                </a:lnTo>
                <a:lnTo>
                  <a:pt x="78701" y="395507"/>
                </a:lnTo>
                <a:lnTo>
                  <a:pt x="82089" y="395507"/>
                </a:lnTo>
                <a:lnTo>
                  <a:pt x="82089" y="401821"/>
                </a:lnTo>
                <a:lnTo>
                  <a:pt x="0" y="401821"/>
                </a:lnTo>
                <a:lnTo>
                  <a:pt x="0" y="395507"/>
                </a:lnTo>
                <a:lnTo>
                  <a:pt x="2977" y="395507"/>
                </a:lnTo>
                <a:lnTo>
                  <a:pt x="5698" y="394223"/>
                </a:lnTo>
                <a:lnTo>
                  <a:pt x="8162" y="391656"/>
                </a:lnTo>
                <a:lnTo>
                  <a:pt x="10729" y="389192"/>
                </a:lnTo>
                <a:lnTo>
                  <a:pt x="12937" y="386266"/>
                </a:lnTo>
                <a:lnTo>
                  <a:pt x="14785" y="382878"/>
                </a:lnTo>
                <a:lnTo>
                  <a:pt x="16736" y="379593"/>
                </a:lnTo>
                <a:lnTo>
                  <a:pt x="18122" y="375947"/>
                </a:lnTo>
                <a:lnTo>
                  <a:pt x="18943" y="371943"/>
                </a:lnTo>
                <a:lnTo>
                  <a:pt x="19765" y="367939"/>
                </a:lnTo>
                <a:lnTo>
                  <a:pt x="20175" y="364242"/>
                </a:lnTo>
                <a:lnTo>
                  <a:pt x="20175" y="360854"/>
                </a:lnTo>
                <a:lnTo>
                  <a:pt x="20175" y="41583"/>
                </a:lnTo>
                <a:lnTo>
                  <a:pt x="20175" y="37784"/>
                </a:lnTo>
                <a:lnTo>
                  <a:pt x="20073" y="34139"/>
                </a:lnTo>
                <a:lnTo>
                  <a:pt x="19868" y="30648"/>
                </a:lnTo>
                <a:lnTo>
                  <a:pt x="19662" y="27055"/>
                </a:lnTo>
                <a:lnTo>
                  <a:pt x="18943" y="23923"/>
                </a:lnTo>
                <a:lnTo>
                  <a:pt x="17711" y="21253"/>
                </a:lnTo>
                <a:lnTo>
                  <a:pt x="16479" y="18481"/>
                </a:lnTo>
                <a:lnTo>
                  <a:pt x="14477" y="16171"/>
                </a:lnTo>
                <a:lnTo>
                  <a:pt x="11705" y="14322"/>
                </a:lnTo>
                <a:lnTo>
                  <a:pt x="9035" y="12372"/>
                </a:lnTo>
                <a:lnTo>
                  <a:pt x="5134" y="11191"/>
                </a:lnTo>
                <a:lnTo>
                  <a:pt x="0" y="10780"/>
                </a:lnTo>
                <a:lnTo>
                  <a:pt x="0" y="4466"/>
                </a:lnTo>
                <a:lnTo>
                  <a:pt x="61913" y="4466"/>
                </a:lnTo>
                <a:lnTo>
                  <a:pt x="61913" y="32188"/>
                </a:lnTo>
                <a:lnTo>
                  <a:pt x="68555" y="25055"/>
                </a:lnTo>
                <a:lnTo>
                  <a:pt x="101755" y="4851"/>
                </a:lnTo>
                <a:lnTo>
                  <a:pt x="122469" y="539"/>
                </a:lnTo>
                <a:lnTo>
                  <a:pt x="133837" y="0"/>
                </a:lnTo>
                <a:close/>
              </a:path>
              <a:path w="267970" h="401954">
                <a:moveTo>
                  <a:pt x="139536" y="252274"/>
                </a:moveTo>
                <a:lnTo>
                  <a:pt x="177886" y="242263"/>
                </a:lnTo>
                <a:lnTo>
                  <a:pt x="210027" y="209853"/>
                </a:lnTo>
                <a:lnTo>
                  <a:pt x="224667" y="164871"/>
                </a:lnTo>
                <a:lnTo>
                  <a:pt x="225938" y="145081"/>
                </a:lnTo>
                <a:lnTo>
                  <a:pt x="225543" y="133799"/>
                </a:lnTo>
                <a:lnTo>
                  <a:pt x="216110" y="89635"/>
                </a:lnTo>
                <a:lnTo>
                  <a:pt x="194952" y="52682"/>
                </a:lnTo>
                <a:lnTo>
                  <a:pt x="162956" y="27645"/>
                </a:lnTo>
                <a:lnTo>
                  <a:pt x="132605" y="21407"/>
                </a:lnTo>
                <a:lnTo>
                  <a:pt x="126002" y="21725"/>
                </a:lnTo>
                <a:lnTo>
                  <a:pt x="88750" y="36626"/>
                </a:lnTo>
                <a:lnTo>
                  <a:pt x="65292" y="70095"/>
                </a:lnTo>
                <a:lnTo>
                  <a:pt x="61913" y="92100"/>
                </a:lnTo>
                <a:lnTo>
                  <a:pt x="61913" y="174805"/>
                </a:lnTo>
                <a:lnTo>
                  <a:pt x="72559" y="212924"/>
                </a:lnTo>
                <a:lnTo>
                  <a:pt x="104902" y="243592"/>
                </a:lnTo>
                <a:lnTo>
                  <a:pt x="139536" y="25227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0" name="object 500"/>
          <p:cNvGrpSpPr/>
          <p:nvPr/>
        </p:nvGrpSpPr>
        <p:grpSpPr>
          <a:xfrm>
            <a:off x="10391344" y="6923873"/>
            <a:ext cx="1179830" cy="447675"/>
            <a:chOff x="10391344" y="6923873"/>
            <a:chExt cx="1179830" cy="447675"/>
          </a:xfrm>
        </p:grpSpPr>
        <p:sp>
          <p:nvSpPr>
            <p:cNvPr id="501" name="object 501"/>
            <p:cNvSpPr/>
            <p:nvPr/>
          </p:nvSpPr>
          <p:spPr>
            <a:xfrm>
              <a:off x="10403174" y="6936319"/>
              <a:ext cx="269240" cy="423545"/>
            </a:xfrm>
            <a:custGeom>
              <a:avLst/>
              <a:gdLst/>
              <a:ahLst/>
              <a:cxnLst/>
              <a:rect l="l" t="t" r="r" b="b"/>
              <a:pathLst>
                <a:path w="269240" h="423545">
                  <a:moveTo>
                    <a:pt x="135685" y="149547"/>
                  </a:moveTo>
                  <a:lnTo>
                    <a:pt x="181630" y="155958"/>
                  </a:lnTo>
                  <a:lnTo>
                    <a:pt x="217467" y="174112"/>
                  </a:lnTo>
                  <a:lnTo>
                    <a:pt x="250349" y="211422"/>
                  </a:lnTo>
                  <a:lnTo>
                    <a:pt x="266713" y="258935"/>
                  </a:lnTo>
                  <a:lnTo>
                    <a:pt x="268754" y="283847"/>
                  </a:lnTo>
                  <a:lnTo>
                    <a:pt x="268244" y="296726"/>
                  </a:lnTo>
                  <a:lnTo>
                    <a:pt x="260591" y="334671"/>
                  </a:lnTo>
                  <a:lnTo>
                    <a:pt x="243495" y="369238"/>
                  </a:lnTo>
                  <a:lnTo>
                    <a:pt x="217005" y="397393"/>
                  </a:lnTo>
                  <a:lnTo>
                    <a:pt x="181572" y="416626"/>
                  </a:lnTo>
                  <a:lnTo>
                    <a:pt x="137534" y="423383"/>
                  </a:lnTo>
                  <a:lnTo>
                    <a:pt x="125867" y="422777"/>
                  </a:lnTo>
                  <a:lnTo>
                    <a:pt x="84832" y="408502"/>
                  </a:lnTo>
                  <a:lnTo>
                    <a:pt x="63145" y="389962"/>
                  </a:lnTo>
                  <a:lnTo>
                    <a:pt x="63145" y="418917"/>
                  </a:lnTo>
                  <a:lnTo>
                    <a:pt x="1231" y="418917"/>
                  </a:lnTo>
                  <a:lnTo>
                    <a:pt x="1231" y="412602"/>
                  </a:lnTo>
                  <a:lnTo>
                    <a:pt x="4209" y="412602"/>
                  </a:lnTo>
                  <a:lnTo>
                    <a:pt x="6930" y="411370"/>
                  </a:lnTo>
                  <a:lnTo>
                    <a:pt x="9394" y="408906"/>
                  </a:lnTo>
                  <a:lnTo>
                    <a:pt x="11960" y="406339"/>
                  </a:lnTo>
                  <a:lnTo>
                    <a:pt x="14168" y="403361"/>
                  </a:lnTo>
                  <a:lnTo>
                    <a:pt x="16017" y="399973"/>
                  </a:lnTo>
                  <a:lnTo>
                    <a:pt x="17967" y="396585"/>
                  </a:lnTo>
                  <a:lnTo>
                    <a:pt x="19353" y="392940"/>
                  </a:lnTo>
                  <a:lnTo>
                    <a:pt x="20175" y="389038"/>
                  </a:lnTo>
                  <a:lnTo>
                    <a:pt x="20997" y="385034"/>
                  </a:lnTo>
                  <a:lnTo>
                    <a:pt x="21408" y="381338"/>
                  </a:lnTo>
                  <a:lnTo>
                    <a:pt x="21408" y="377949"/>
                  </a:lnTo>
                  <a:lnTo>
                    <a:pt x="21408" y="56214"/>
                  </a:lnTo>
                  <a:lnTo>
                    <a:pt x="21408" y="49027"/>
                  </a:lnTo>
                  <a:lnTo>
                    <a:pt x="20381" y="42302"/>
                  </a:lnTo>
                  <a:lnTo>
                    <a:pt x="18328" y="36039"/>
                  </a:lnTo>
                  <a:lnTo>
                    <a:pt x="16273" y="29673"/>
                  </a:lnTo>
                  <a:lnTo>
                    <a:pt x="10164" y="26284"/>
                  </a:lnTo>
                  <a:lnTo>
                    <a:pt x="0" y="25873"/>
                  </a:lnTo>
                  <a:lnTo>
                    <a:pt x="0" y="19559"/>
                  </a:lnTo>
                  <a:lnTo>
                    <a:pt x="63145" y="0"/>
                  </a:lnTo>
                  <a:lnTo>
                    <a:pt x="63145" y="180504"/>
                  </a:lnTo>
                  <a:lnTo>
                    <a:pt x="70720" y="173659"/>
                  </a:lnTo>
                  <a:lnTo>
                    <a:pt x="107327" y="154225"/>
                  </a:lnTo>
                  <a:lnTo>
                    <a:pt x="126425" y="150067"/>
                  </a:lnTo>
                  <a:lnTo>
                    <a:pt x="135685" y="149547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2" name="object 50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454489" y="7096060"/>
              <a:ext cx="190765" cy="253910"/>
            </a:xfrm>
            <a:prstGeom prst="rect">
              <a:avLst/>
            </a:prstGeom>
          </p:spPr>
        </p:pic>
        <p:sp>
          <p:nvSpPr>
            <p:cNvPr id="503" name="object 503"/>
            <p:cNvSpPr/>
            <p:nvPr/>
          </p:nvSpPr>
          <p:spPr>
            <a:xfrm>
              <a:off x="10738833" y="6935703"/>
              <a:ext cx="820419" cy="424180"/>
            </a:xfrm>
            <a:custGeom>
              <a:avLst/>
              <a:gdLst/>
              <a:ahLst/>
              <a:cxnLst/>
              <a:rect l="l" t="t" r="r" b="b"/>
              <a:pathLst>
                <a:path w="820420" h="424179">
                  <a:moveTo>
                    <a:pt x="137379" y="424000"/>
                  </a:moveTo>
                  <a:lnTo>
                    <a:pt x="93717" y="418195"/>
                  </a:lnTo>
                  <a:lnTo>
                    <a:pt x="57254" y="401321"/>
                  </a:lnTo>
                  <a:lnTo>
                    <a:pt x="21561" y="365551"/>
                  </a:lnTo>
                  <a:lnTo>
                    <a:pt x="5458" y="330080"/>
                  </a:lnTo>
                  <a:lnTo>
                    <a:pt x="0" y="288929"/>
                  </a:lnTo>
                  <a:lnTo>
                    <a:pt x="664" y="273798"/>
                  </a:lnTo>
                  <a:lnTo>
                    <a:pt x="10627" y="232560"/>
                  </a:lnTo>
                  <a:lnTo>
                    <a:pt x="31389" y="198283"/>
                  </a:lnTo>
                  <a:lnTo>
                    <a:pt x="60989" y="172418"/>
                  </a:lnTo>
                  <a:lnTo>
                    <a:pt x="98231" y="155881"/>
                  </a:lnTo>
                  <a:lnTo>
                    <a:pt x="141230" y="150163"/>
                  </a:lnTo>
                  <a:lnTo>
                    <a:pt x="156073" y="150779"/>
                  </a:lnTo>
                  <a:lnTo>
                    <a:pt x="196675" y="160020"/>
                  </a:lnTo>
                  <a:lnTo>
                    <a:pt x="230664" y="179079"/>
                  </a:lnTo>
                  <a:lnTo>
                    <a:pt x="263074" y="217583"/>
                  </a:lnTo>
                  <a:lnTo>
                    <a:pt x="276224" y="254815"/>
                  </a:lnTo>
                  <a:lnTo>
                    <a:pt x="278765" y="282615"/>
                  </a:lnTo>
                  <a:lnTo>
                    <a:pt x="278187" y="296072"/>
                  </a:lnTo>
                  <a:lnTo>
                    <a:pt x="269524" y="335288"/>
                  </a:lnTo>
                  <a:lnTo>
                    <a:pt x="250869" y="370258"/>
                  </a:lnTo>
                  <a:lnTo>
                    <a:pt x="222473" y="398087"/>
                  </a:lnTo>
                  <a:lnTo>
                    <a:pt x="184739" y="417242"/>
                  </a:lnTo>
                  <a:lnTo>
                    <a:pt x="137379" y="424000"/>
                  </a:lnTo>
                  <a:close/>
                </a:path>
                <a:path w="820420" h="424179">
                  <a:moveTo>
                    <a:pt x="133683" y="170955"/>
                  </a:moveTo>
                  <a:lnTo>
                    <a:pt x="93486" y="182044"/>
                  </a:lnTo>
                  <a:lnTo>
                    <a:pt x="64532" y="207302"/>
                  </a:lnTo>
                  <a:lnTo>
                    <a:pt x="46973" y="242263"/>
                  </a:lnTo>
                  <a:lnTo>
                    <a:pt x="40967" y="281999"/>
                  </a:lnTo>
                  <a:lnTo>
                    <a:pt x="41419" y="293598"/>
                  </a:lnTo>
                  <a:lnTo>
                    <a:pt x="52220" y="337694"/>
                  </a:lnTo>
                  <a:lnTo>
                    <a:pt x="76111" y="373984"/>
                  </a:lnTo>
                  <a:lnTo>
                    <a:pt x="111236" y="397490"/>
                  </a:lnTo>
                  <a:lnTo>
                    <a:pt x="143694" y="403207"/>
                  </a:lnTo>
                  <a:lnTo>
                    <a:pt x="155053" y="402572"/>
                  </a:lnTo>
                  <a:lnTo>
                    <a:pt x="193604" y="387595"/>
                  </a:lnTo>
                  <a:lnTo>
                    <a:pt x="220634" y="358592"/>
                  </a:lnTo>
                  <a:lnTo>
                    <a:pt x="235650" y="320512"/>
                  </a:lnTo>
                  <a:lnTo>
                    <a:pt x="239029" y="290161"/>
                  </a:lnTo>
                  <a:lnTo>
                    <a:pt x="238634" y="279746"/>
                  </a:lnTo>
                  <a:lnTo>
                    <a:pt x="229124" y="237951"/>
                  </a:lnTo>
                  <a:lnTo>
                    <a:pt x="206118" y="201488"/>
                  </a:lnTo>
                  <a:lnTo>
                    <a:pt x="169694" y="177019"/>
                  </a:lnTo>
                  <a:lnTo>
                    <a:pt x="133683" y="170955"/>
                  </a:lnTo>
                  <a:close/>
                </a:path>
                <a:path w="820420" h="424179">
                  <a:moveTo>
                    <a:pt x="412489" y="176037"/>
                  </a:moveTo>
                  <a:lnTo>
                    <a:pt x="412489" y="328049"/>
                  </a:lnTo>
                  <a:lnTo>
                    <a:pt x="412528" y="336087"/>
                  </a:lnTo>
                  <a:lnTo>
                    <a:pt x="416186" y="379798"/>
                  </a:lnTo>
                  <a:lnTo>
                    <a:pt x="431792" y="398125"/>
                  </a:lnTo>
                  <a:lnTo>
                    <a:pt x="437747" y="398125"/>
                  </a:lnTo>
                  <a:lnTo>
                    <a:pt x="472130" y="371596"/>
                  </a:lnTo>
                  <a:lnTo>
                    <a:pt x="477483" y="355155"/>
                  </a:lnTo>
                  <a:lnTo>
                    <a:pt x="483027" y="355155"/>
                  </a:lnTo>
                  <a:lnTo>
                    <a:pt x="483027" y="401206"/>
                  </a:lnTo>
                  <a:lnTo>
                    <a:pt x="479331" y="401206"/>
                  </a:lnTo>
                  <a:lnTo>
                    <a:pt x="476199" y="402489"/>
                  </a:lnTo>
                  <a:lnTo>
                    <a:pt x="440567" y="419215"/>
                  </a:lnTo>
                  <a:lnTo>
                    <a:pt x="432049" y="419533"/>
                  </a:lnTo>
                  <a:lnTo>
                    <a:pt x="421287" y="418985"/>
                  </a:lnTo>
                  <a:lnTo>
                    <a:pt x="385729" y="400435"/>
                  </a:lnTo>
                  <a:lnTo>
                    <a:pt x="372494" y="363895"/>
                  </a:lnTo>
                  <a:lnTo>
                    <a:pt x="370751" y="319270"/>
                  </a:lnTo>
                  <a:lnTo>
                    <a:pt x="370751" y="176037"/>
                  </a:lnTo>
                  <a:lnTo>
                    <a:pt x="335482" y="176037"/>
                  </a:lnTo>
                  <a:lnTo>
                    <a:pt x="335482" y="154630"/>
                  </a:lnTo>
                  <a:lnTo>
                    <a:pt x="370751" y="154630"/>
                  </a:lnTo>
                  <a:lnTo>
                    <a:pt x="370751" y="98414"/>
                  </a:lnTo>
                  <a:lnTo>
                    <a:pt x="370751" y="91329"/>
                  </a:lnTo>
                  <a:lnTo>
                    <a:pt x="369827" y="84758"/>
                  </a:lnTo>
                  <a:lnTo>
                    <a:pt x="367979" y="78700"/>
                  </a:lnTo>
                  <a:lnTo>
                    <a:pt x="366131" y="72540"/>
                  </a:lnTo>
                  <a:lnTo>
                    <a:pt x="359918" y="69255"/>
                  </a:lnTo>
                  <a:lnTo>
                    <a:pt x="349343" y="68844"/>
                  </a:lnTo>
                  <a:lnTo>
                    <a:pt x="349343" y="62529"/>
                  </a:lnTo>
                  <a:lnTo>
                    <a:pt x="412489" y="42353"/>
                  </a:lnTo>
                  <a:lnTo>
                    <a:pt x="412489" y="154630"/>
                  </a:lnTo>
                  <a:lnTo>
                    <a:pt x="483027" y="154630"/>
                  </a:lnTo>
                  <a:lnTo>
                    <a:pt x="483027" y="176037"/>
                  </a:lnTo>
                  <a:lnTo>
                    <a:pt x="412489" y="176037"/>
                  </a:lnTo>
                  <a:close/>
                </a:path>
                <a:path w="820420" h="424179">
                  <a:moveTo>
                    <a:pt x="799768" y="378565"/>
                  </a:moveTo>
                  <a:lnTo>
                    <a:pt x="799768" y="381954"/>
                  </a:lnTo>
                  <a:lnTo>
                    <a:pt x="800178" y="385650"/>
                  </a:lnTo>
                  <a:lnTo>
                    <a:pt x="816555" y="413218"/>
                  </a:lnTo>
                  <a:lnTo>
                    <a:pt x="819945" y="413218"/>
                  </a:lnTo>
                  <a:lnTo>
                    <a:pt x="819945" y="419533"/>
                  </a:lnTo>
                  <a:lnTo>
                    <a:pt x="738625" y="419533"/>
                  </a:lnTo>
                  <a:lnTo>
                    <a:pt x="738625" y="413218"/>
                  </a:lnTo>
                  <a:lnTo>
                    <a:pt x="741501" y="413218"/>
                  </a:lnTo>
                  <a:lnTo>
                    <a:pt x="744170" y="411986"/>
                  </a:lnTo>
                  <a:lnTo>
                    <a:pt x="746634" y="409522"/>
                  </a:lnTo>
                  <a:lnTo>
                    <a:pt x="749200" y="406955"/>
                  </a:lnTo>
                  <a:lnTo>
                    <a:pt x="751408" y="403978"/>
                  </a:lnTo>
                  <a:lnTo>
                    <a:pt x="753256" y="400590"/>
                  </a:lnTo>
                  <a:lnTo>
                    <a:pt x="755207" y="397201"/>
                  </a:lnTo>
                  <a:lnTo>
                    <a:pt x="756593" y="393556"/>
                  </a:lnTo>
                  <a:lnTo>
                    <a:pt x="757415" y="389655"/>
                  </a:lnTo>
                  <a:lnTo>
                    <a:pt x="758339" y="385650"/>
                  </a:lnTo>
                  <a:lnTo>
                    <a:pt x="758801" y="381954"/>
                  </a:lnTo>
                  <a:lnTo>
                    <a:pt x="758801" y="378565"/>
                  </a:lnTo>
                  <a:lnTo>
                    <a:pt x="758801" y="261207"/>
                  </a:lnTo>
                  <a:lnTo>
                    <a:pt x="758406" y="250175"/>
                  </a:lnTo>
                  <a:lnTo>
                    <a:pt x="745055" y="205839"/>
                  </a:lnTo>
                  <a:lnTo>
                    <a:pt x="711056" y="176345"/>
                  </a:lnTo>
                  <a:lnTo>
                    <a:pt x="683641" y="170955"/>
                  </a:lnTo>
                  <a:lnTo>
                    <a:pt x="676730" y="171292"/>
                  </a:lnTo>
                  <a:lnTo>
                    <a:pt x="637631" y="186770"/>
                  </a:lnTo>
                  <a:lnTo>
                    <a:pt x="612362" y="221183"/>
                  </a:lnTo>
                  <a:lnTo>
                    <a:pt x="608637" y="244111"/>
                  </a:lnTo>
                  <a:lnTo>
                    <a:pt x="608637" y="378565"/>
                  </a:lnTo>
                  <a:lnTo>
                    <a:pt x="608637" y="381954"/>
                  </a:lnTo>
                  <a:lnTo>
                    <a:pt x="625424" y="413218"/>
                  </a:lnTo>
                  <a:lnTo>
                    <a:pt x="628813" y="413218"/>
                  </a:lnTo>
                  <a:lnTo>
                    <a:pt x="628813" y="419533"/>
                  </a:lnTo>
                  <a:lnTo>
                    <a:pt x="546723" y="419533"/>
                  </a:lnTo>
                  <a:lnTo>
                    <a:pt x="546723" y="413218"/>
                  </a:lnTo>
                  <a:lnTo>
                    <a:pt x="549701" y="413218"/>
                  </a:lnTo>
                  <a:lnTo>
                    <a:pt x="552423" y="411986"/>
                  </a:lnTo>
                  <a:lnTo>
                    <a:pt x="554887" y="409522"/>
                  </a:lnTo>
                  <a:lnTo>
                    <a:pt x="557453" y="406955"/>
                  </a:lnTo>
                  <a:lnTo>
                    <a:pt x="559661" y="403978"/>
                  </a:lnTo>
                  <a:lnTo>
                    <a:pt x="561509" y="400590"/>
                  </a:lnTo>
                  <a:lnTo>
                    <a:pt x="563459" y="397201"/>
                  </a:lnTo>
                  <a:lnTo>
                    <a:pt x="564845" y="393556"/>
                  </a:lnTo>
                  <a:lnTo>
                    <a:pt x="565667" y="389655"/>
                  </a:lnTo>
                  <a:lnTo>
                    <a:pt x="566489" y="385650"/>
                  </a:lnTo>
                  <a:lnTo>
                    <a:pt x="566900" y="381954"/>
                  </a:lnTo>
                  <a:lnTo>
                    <a:pt x="566900" y="378565"/>
                  </a:lnTo>
                  <a:lnTo>
                    <a:pt x="566900" y="56215"/>
                  </a:lnTo>
                  <a:lnTo>
                    <a:pt x="566900" y="49027"/>
                  </a:lnTo>
                  <a:lnTo>
                    <a:pt x="565873" y="42302"/>
                  </a:lnTo>
                  <a:lnTo>
                    <a:pt x="563820" y="36039"/>
                  </a:lnTo>
                  <a:lnTo>
                    <a:pt x="561765" y="29673"/>
                  </a:lnTo>
                  <a:lnTo>
                    <a:pt x="555656" y="26284"/>
                  </a:lnTo>
                  <a:lnTo>
                    <a:pt x="545492" y="25873"/>
                  </a:lnTo>
                  <a:lnTo>
                    <a:pt x="545492" y="19559"/>
                  </a:lnTo>
                  <a:lnTo>
                    <a:pt x="608637" y="0"/>
                  </a:lnTo>
                  <a:lnTo>
                    <a:pt x="608637" y="182352"/>
                  </a:lnTo>
                  <a:lnTo>
                    <a:pt x="611512" y="178964"/>
                  </a:lnTo>
                  <a:lnTo>
                    <a:pt x="636667" y="160020"/>
                  </a:lnTo>
                  <a:lnTo>
                    <a:pt x="643239" y="156427"/>
                  </a:lnTo>
                  <a:lnTo>
                    <a:pt x="681466" y="147920"/>
                  </a:lnTo>
                  <a:lnTo>
                    <a:pt x="689956" y="147699"/>
                  </a:lnTo>
                  <a:lnTo>
                    <a:pt x="704260" y="148334"/>
                  </a:lnTo>
                  <a:lnTo>
                    <a:pt x="750397" y="163254"/>
                  </a:lnTo>
                  <a:lnTo>
                    <a:pt x="780680" y="192257"/>
                  </a:lnTo>
                  <a:lnTo>
                    <a:pt x="796389" y="228816"/>
                  </a:lnTo>
                  <a:lnTo>
                    <a:pt x="799768" y="256741"/>
                  </a:lnTo>
                  <a:lnTo>
                    <a:pt x="799768" y="378565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4" name="object 504"/>
          <p:cNvGrpSpPr/>
          <p:nvPr/>
        </p:nvGrpSpPr>
        <p:grpSpPr>
          <a:xfrm>
            <a:off x="11802351" y="6980088"/>
            <a:ext cx="957580" cy="391795"/>
            <a:chOff x="11802351" y="6980088"/>
            <a:chExt cx="957580" cy="391795"/>
          </a:xfrm>
        </p:grpSpPr>
        <p:sp>
          <p:nvSpPr>
            <p:cNvPr id="505" name="object 505"/>
            <p:cNvSpPr/>
            <p:nvPr/>
          </p:nvSpPr>
          <p:spPr>
            <a:xfrm>
              <a:off x="11814181" y="7085867"/>
              <a:ext cx="483870" cy="274320"/>
            </a:xfrm>
            <a:custGeom>
              <a:avLst/>
              <a:gdLst/>
              <a:ahLst/>
              <a:cxnLst/>
              <a:rect l="l" t="t" r="r" b="b"/>
              <a:pathLst>
                <a:path w="483870" h="274320">
                  <a:moveTo>
                    <a:pt x="155862" y="50516"/>
                  </a:moveTo>
                  <a:lnTo>
                    <a:pt x="150831" y="42096"/>
                  </a:lnTo>
                  <a:lnTo>
                    <a:pt x="145543" y="36860"/>
                  </a:lnTo>
                  <a:lnTo>
                    <a:pt x="139998" y="34807"/>
                  </a:lnTo>
                  <a:lnTo>
                    <a:pt x="134556" y="32650"/>
                  </a:lnTo>
                  <a:lnTo>
                    <a:pt x="128242" y="31572"/>
                  </a:lnTo>
                  <a:lnTo>
                    <a:pt x="121055" y="31572"/>
                  </a:lnTo>
                  <a:lnTo>
                    <a:pt x="116434" y="31572"/>
                  </a:lnTo>
                  <a:lnTo>
                    <a:pt x="111505" y="32650"/>
                  </a:lnTo>
                  <a:lnTo>
                    <a:pt x="106270" y="34807"/>
                  </a:lnTo>
                  <a:lnTo>
                    <a:pt x="101033" y="36860"/>
                  </a:lnTo>
                  <a:lnTo>
                    <a:pt x="95899" y="39581"/>
                  </a:lnTo>
                  <a:lnTo>
                    <a:pt x="90868" y="42970"/>
                  </a:lnTo>
                  <a:lnTo>
                    <a:pt x="85837" y="46255"/>
                  </a:lnTo>
                  <a:lnTo>
                    <a:pt x="63762" y="64993"/>
                  </a:lnTo>
                  <a:lnTo>
                    <a:pt x="63762" y="229018"/>
                  </a:lnTo>
                  <a:lnTo>
                    <a:pt x="63762" y="232406"/>
                  </a:lnTo>
                  <a:lnTo>
                    <a:pt x="80549" y="263055"/>
                  </a:lnTo>
                  <a:lnTo>
                    <a:pt x="83937" y="263055"/>
                  </a:lnTo>
                  <a:lnTo>
                    <a:pt x="83937" y="269370"/>
                  </a:lnTo>
                  <a:lnTo>
                    <a:pt x="1848" y="269370"/>
                  </a:lnTo>
                  <a:lnTo>
                    <a:pt x="1848" y="263055"/>
                  </a:lnTo>
                  <a:lnTo>
                    <a:pt x="4826" y="263055"/>
                  </a:lnTo>
                  <a:lnTo>
                    <a:pt x="7547" y="261925"/>
                  </a:lnTo>
                  <a:lnTo>
                    <a:pt x="10010" y="259667"/>
                  </a:lnTo>
                  <a:lnTo>
                    <a:pt x="12578" y="257305"/>
                  </a:lnTo>
                  <a:lnTo>
                    <a:pt x="14786" y="254328"/>
                  </a:lnTo>
                  <a:lnTo>
                    <a:pt x="16633" y="250734"/>
                  </a:lnTo>
                  <a:lnTo>
                    <a:pt x="18584" y="247140"/>
                  </a:lnTo>
                  <a:lnTo>
                    <a:pt x="19970" y="243495"/>
                  </a:lnTo>
                  <a:lnTo>
                    <a:pt x="20791" y="239799"/>
                  </a:lnTo>
                  <a:lnTo>
                    <a:pt x="21613" y="236000"/>
                  </a:lnTo>
                  <a:lnTo>
                    <a:pt x="22024" y="232406"/>
                  </a:lnTo>
                  <a:lnTo>
                    <a:pt x="22024" y="229018"/>
                  </a:lnTo>
                  <a:lnTo>
                    <a:pt x="22024" y="52980"/>
                  </a:lnTo>
                  <a:lnTo>
                    <a:pt x="22024" y="47127"/>
                  </a:lnTo>
                  <a:lnTo>
                    <a:pt x="20124" y="41275"/>
                  </a:lnTo>
                  <a:lnTo>
                    <a:pt x="16325" y="35422"/>
                  </a:lnTo>
                  <a:lnTo>
                    <a:pt x="12629" y="29467"/>
                  </a:lnTo>
                  <a:lnTo>
                    <a:pt x="7186" y="25668"/>
                  </a:lnTo>
                  <a:lnTo>
                    <a:pt x="0" y="24025"/>
                  </a:lnTo>
                  <a:lnTo>
                    <a:pt x="0" y="18943"/>
                  </a:lnTo>
                  <a:lnTo>
                    <a:pt x="63762" y="0"/>
                  </a:lnTo>
                  <a:lnTo>
                    <a:pt x="63762" y="37887"/>
                  </a:lnTo>
                  <a:lnTo>
                    <a:pt x="67561" y="33267"/>
                  </a:lnTo>
                  <a:lnTo>
                    <a:pt x="89944" y="12320"/>
                  </a:lnTo>
                  <a:lnTo>
                    <a:pt x="95180" y="8727"/>
                  </a:lnTo>
                  <a:lnTo>
                    <a:pt x="100929" y="5800"/>
                  </a:lnTo>
                  <a:lnTo>
                    <a:pt x="107193" y="3542"/>
                  </a:lnTo>
                  <a:lnTo>
                    <a:pt x="113559" y="1180"/>
                  </a:lnTo>
                  <a:lnTo>
                    <a:pt x="120953" y="0"/>
                  </a:lnTo>
                  <a:lnTo>
                    <a:pt x="129372" y="0"/>
                  </a:lnTo>
                  <a:lnTo>
                    <a:pt x="135224" y="0"/>
                  </a:lnTo>
                  <a:lnTo>
                    <a:pt x="142771" y="1283"/>
                  </a:lnTo>
                  <a:lnTo>
                    <a:pt x="152011" y="3850"/>
                  </a:lnTo>
                  <a:lnTo>
                    <a:pt x="161252" y="6314"/>
                  </a:lnTo>
                  <a:lnTo>
                    <a:pt x="168851" y="9035"/>
                  </a:lnTo>
                  <a:lnTo>
                    <a:pt x="174805" y="12013"/>
                  </a:lnTo>
                  <a:lnTo>
                    <a:pt x="155862" y="50516"/>
                  </a:lnTo>
                  <a:close/>
                </a:path>
                <a:path w="483870" h="274320">
                  <a:moveTo>
                    <a:pt x="264986" y="142000"/>
                  </a:moveTo>
                  <a:lnTo>
                    <a:pt x="275612" y="183892"/>
                  </a:lnTo>
                  <a:lnTo>
                    <a:pt x="297328" y="219007"/>
                  </a:lnTo>
                  <a:lnTo>
                    <a:pt x="330596" y="243187"/>
                  </a:lnTo>
                  <a:lnTo>
                    <a:pt x="375875" y="252274"/>
                  </a:lnTo>
                  <a:lnTo>
                    <a:pt x="382970" y="252024"/>
                  </a:lnTo>
                  <a:lnTo>
                    <a:pt x="420154" y="243264"/>
                  </a:lnTo>
                  <a:lnTo>
                    <a:pt x="457656" y="217929"/>
                  </a:lnTo>
                  <a:lnTo>
                    <a:pt x="471825" y="192979"/>
                  </a:lnTo>
                  <a:lnTo>
                    <a:pt x="477524" y="192979"/>
                  </a:lnTo>
                  <a:lnTo>
                    <a:pt x="477524" y="240415"/>
                  </a:lnTo>
                  <a:lnTo>
                    <a:pt x="474958" y="240415"/>
                  </a:lnTo>
                  <a:lnTo>
                    <a:pt x="472082" y="241236"/>
                  </a:lnTo>
                  <a:lnTo>
                    <a:pt x="468900" y="242879"/>
                  </a:lnTo>
                  <a:lnTo>
                    <a:pt x="465820" y="244522"/>
                  </a:lnTo>
                  <a:lnTo>
                    <a:pt x="462175" y="246627"/>
                  </a:lnTo>
                  <a:lnTo>
                    <a:pt x="457965" y="249193"/>
                  </a:lnTo>
                  <a:lnTo>
                    <a:pt x="451101" y="253035"/>
                  </a:lnTo>
                  <a:lnTo>
                    <a:pt x="412347" y="269071"/>
                  </a:lnTo>
                  <a:lnTo>
                    <a:pt x="367097" y="273836"/>
                  </a:lnTo>
                  <a:lnTo>
                    <a:pt x="353101" y="273326"/>
                  </a:lnTo>
                  <a:lnTo>
                    <a:pt x="313192" y="265673"/>
                  </a:lnTo>
                  <a:lnTo>
                    <a:pt x="278221" y="248347"/>
                  </a:lnTo>
                  <a:lnTo>
                    <a:pt x="250469" y="220971"/>
                  </a:lnTo>
                  <a:lnTo>
                    <a:pt x="231747" y="182949"/>
                  </a:lnTo>
                  <a:lnTo>
                    <a:pt x="225250" y="133683"/>
                  </a:lnTo>
                  <a:lnTo>
                    <a:pt x="225741" y="122017"/>
                  </a:lnTo>
                  <a:lnTo>
                    <a:pt x="237542" y="74840"/>
                  </a:lnTo>
                  <a:lnTo>
                    <a:pt x="265630" y="34103"/>
                  </a:lnTo>
                  <a:lnTo>
                    <a:pt x="298406" y="12013"/>
                  </a:lnTo>
                  <a:lnTo>
                    <a:pt x="341925" y="750"/>
                  </a:lnTo>
                  <a:lnTo>
                    <a:pt x="358933" y="0"/>
                  </a:lnTo>
                  <a:lnTo>
                    <a:pt x="374219" y="673"/>
                  </a:lnTo>
                  <a:lnTo>
                    <a:pt x="414071" y="10780"/>
                  </a:lnTo>
                  <a:lnTo>
                    <a:pt x="453190" y="40351"/>
                  </a:lnTo>
                  <a:lnTo>
                    <a:pt x="476292" y="85169"/>
                  </a:lnTo>
                  <a:lnTo>
                    <a:pt x="483367" y="126839"/>
                  </a:lnTo>
                  <a:lnTo>
                    <a:pt x="483839" y="142000"/>
                  </a:lnTo>
                  <a:lnTo>
                    <a:pt x="264986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6" name="object 50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67337" y="7094828"/>
              <a:ext cx="203393" cy="122074"/>
            </a:xfrm>
            <a:prstGeom prst="rect">
              <a:avLst/>
            </a:prstGeom>
          </p:spPr>
        </p:pic>
        <p:sp>
          <p:nvSpPr>
            <p:cNvPr id="507" name="object 507"/>
            <p:cNvSpPr/>
            <p:nvPr/>
          </p:nvSpPr>
          <p:spPr>
            <a:xfrm>
              <a:off x="12360341" y="7082786"/>
              <a:ext cx="387350" cy="277495"/>
            </a:xfrm>
            <a:custGeom>
              <a:avLst/>
              <a:gdLst/>
              <a:ahLst/>
              <a:cxnLst/>
              <a:rect l="l" t="t" r="r" b="b"/>
              <a:pathLst>
                <a:path w="387350" h="277495">
                  <a:moveTo>
                    <a:pt x="238566" y="249810"/>
                  </a:moveTo>
                  <a:lnTo>
                    <a:pt x="235178" y="249810"/>
                  </a:lnTo>
                  <a:lnTo>
                    <a:pt x="231996" y="250529"/>
                  </a:lnTo>
                  <a:lnTo>
                    <a:pt x="229018" y="251967"/>
                  </a:lnTo>
                  <a:lnTo>
                    <a:pt x="226143" y="253404"/>
                  </a:lnTo>
                  <a:lnTo>
                    <a:pt x="222806" y="255201"/>
                  </a:lnTo>
                  <a:lnTo>
                    <a:pt x="219007" y="257357"/>
                  </a:lnTo>
                  <a:lnTo>
                    <a:pt x="213261" y="260534"/>
                  </a:lnTo>
                  <a:lnTo>
                    <a:pt x="172879" y="275261"/>
                  </a:lnTo>
                  <a:lnTo>
                    <a:pt x="148930" y="276917"/>
                  </a:lnTo>
                  <a:lnTo>
                    <a:pt x="133134" y="276272"/>
                  </a:lnTo>
                  <a:lnTo>
                    <a:pt x="89327" y="266598"/>
                  </a:lnTo>
                  <a:lnTo>
                    <a:pt x="52450" y="246297"/>
                  </a:lnTo>
                  <a:lnTo>
                    <a:pt x="24372" y="217275"/>
                  </a:lnTo>
                  <a:lnTo>
                    <a:pt x="6237" y="181178"/>
                  </a:lnTo>
                  <a:lnTo>
                    <a:pt x="0" y="139999"/>
                  </a:lnTo>
                  <a:lnTo>
                    <a:pt x="606" y="126599"/>
                  </a:lnTo>
                  <a:lnTo>
                    <a:pt x="9702" y="88250"/>
                  </a:lnTo>
                  <a:lnTo>
                    <a:pt x="29252" y="54492"/>
                  </a:lnTo>
                  <a:lnTo>
                    <a:pt x="58333" y="27645"/>
                  </a:lnTo>
                  <a:lnTo>
                    <a:pt x="96864" y="9491"/>
                  </a:lnTo>
                  <a:lnTo>
                    <a:pt x="143848" y="3080"/>
                  </a:lnTo>
                  <a:lnTo>
                    <a:pt x="154995" y="3417"/>
                  </a:lnTo>
                  <a:lnTo>
                    <a:pt x="195134" y="13745"/>
                  </a:lnTo>
                  <a:lnTo>
                    <a:pt x="210176" y="20946"/>
                  </a:lnTo>
                  <a:lnTo>
                    <a:pt x="213821" y="22640"/>
                  </a:lnTo>
                  <a:lnTo>
                    <a:pt x="217313" y="23872"/>
                  </a:lnTo>
                  <a:lnTo>
                    <a:pt x="220907" y="25104"/>
                  </a:lnTo>
                  <a:lnTo>
                    <a:pt x="224603" y="25720"/>
                  </a:lnTo>
                  <a:lnTo>
                    <a:pt x="228402" y="25720"/>
                  </a:lnTo>
                  <a:lnTo>
                    <a:pt x="228402" y="73772"/>
                  </a:lnTo>
                  <a:lnTo>
                    <a:pt x="222087" y="73772"/>
                  </a:lnTo>
                  <a:lnTo>
                    <a:pt x="220034" y="65764"/>
                  </a:lnTo>
                  <a:lnTo>
                    <a:pt x="216235" y="58730"/>
                  </a:lnTo>
                  <a:lnTo>
                    <a:pt x="210690" y="52672"/>
                  </a:lnTo>
                  <a:lnTo>
                    <a:pt x="205249" y="46512"/>
                  </a:lnTo>
                  <a:lnTo>
                    <a:pt x="198934" y="41327"/>
                  </a:lnTo>
                  <a:lnTo>
                    <a:pt x="191746" y="37117"/>
                  </a:lnTo>
                  <a:lnTo>
                    <a:pt x="184661" y="32907"/>
                  </a:lnTo>
                  <a:lnTo>
                    <a:pt x="176910" y="29776"/>
                  </a:lnTo>
                  <a:lnTo>
                    <a:pt x="168490" y="27722"/>
                  </a:lnTo>
                  <a:lnTo>
                    <a:pt x="160071" y="25566"/>
                  </a:lnTo>
                  <a:lnTo>
                    <a:pt x="151856" y="24488"/>
                  </a:lnTo>
                  <a:lnTo>
                    <a:pt x="143848" y="24488"/>
                  </a:lnTo>
                  <a:lnTo>
                    <a:pt x="131306" y="25066"/>
                  </a:lnTo>
                  <a:lnTo>
                    <a:pt x="89067" y="38638"/>
                  </a:lnTo>
                  <a:lnTo>
                    <a:pt x="60372" y="65408"/>
                  </a:lnTo>
                  <a:lnTo>
                    <a:pt x="44672" y="100966"/>
                  </a:lnTo>
                  <a:lnTo>
                    <a:pt x="41120" y="130450"/>
                  </a:lnTo>
                  <a:lnTo>
                    <a:pt x="41592" y="142097"/>
                  </a:lnTo>
                  <a:lnTo>
                    <a:pt x="52855" y="187223"/>
                  </a:lnTo>
                  <a:lnTo>
                    <a:pt x="77843" y="224744"/>
                  </a:lnTo>
                  <a:lnTo>
                    <a:pt x="115134" y="249377"/>
                  </a:lnTo>
                  <a:lnTo>
                    <a:pt x="150162" y="255355"/>
                  </a:lnTo>
                  <a:lnTo>
                    <a:pt x="158835" y="255047"/>
                  </a:lnTo>
                  <a:lnTo>
                    <a:pt x="196444" y="244574"/>
                  </a:lnTo>
                  <a:lnTo>
                    <a:pt x="228916" y="212591"/>
                  </a:lnTo>
                  <a:lnTo>
                    <a:pt x="232252" y="200526"/>
                  </a:lnTo>
                  <a:lnTo>
                    <a:pt x="238566" y="200526"/>
                  </a:lnTo>
                  <a:lnTo>
                    <a:pt x="238566" y="249810"/>
                  </a:lnTo>
                  <a:close/>
                </a:path>
                <a:path w="387350" h="277495">
                  <a:moveTo>
                    <a:pt x="305403" y="272450"/>
                  </a:moveTo>
                  <a:lnTo>
                    <a:pt x="305403" y="266136"/>
                  </a:lnTo>
                  <a:lnTo>
                    <a:pt x="308689" y="266136"/>
                  </a:lnTo>
                  <a:lnTo>
                    <a:pt x="311615" y="264904"/>
                  </a:lnTo>
                  <a:lnTo>
                    <a:pt x="324192" y="242572"/>
                  </a:lnTo>
                  <a:lnTo>
                    <a:pt x="325117" y="238567"/>
                  </a:lnTo>
                  <a:lnTo>
                    <a:pt x="325580" y="234871"/>
                  </a:lnTo>
                  <a:lnTo>
                    <a:pt x="325580" y="231482"/>
                  </a:lnTo>
                  <a:lnTo>
                    <a:pt x="325580" y="56677"/>
                  </a:lnTo>
                  <a:lnTo>
                    <a:pt x="325580" y="49592"/>
                  </a:lnTo>
                  <a:lnTo>
                    <a:pt x="324502" y="42816"/>
                  </a:lnTo>
                  <a:lnTo>
                    <a:pt x="322345" y="36347"/>
                  </a:lnTo>
                  <a:lnTo>
                    <a:pt x="320292" y="29776"/>
                  </a:lnTo>
                  <a:lnTo>
                    <a:pt x="314183" y="26233"/>
                  </a:lnTo>
                  <a:lnTo>
                    <a:pt x="304017" y="25720"/>
                  </a:lnTo>
                  <a:lnTo>
                    <a:pt x="304017" y="20176"/>
                  </a:lnTo>
                  <a:lnTo>
                    <a:pt x="367163" y="0"/>
                  </a:lnTo>
                  <a:lnTo>
                    <a:pt x="367163" y="231482"/>
                  </a:lnTo>
                  <a:lnTo>
                    <a:pt x="367163" y="234871"/>
                  </a:lnTo>
                  <a:lnTo>
                    <a:pt x="383950" y="266136"/>
                  </a:lnTo>
                  <a:lnTo>
                    <a:pt x="387339" y="266136"/>
                  </a:lnTo>
                  <a:lnTo>
                    <a:pt x="387339" y="272450"/>
                  </a:lnTo>
                  <a:lnTo>
                    <a:pt x="305403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8" name="object 50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56995" y="6980088"/>
              <a:ext cx="83570" cy="82955"/>
            </a:xfrm>
            <a:prstGeom prst="rect">
              <a:avLst/>
            </a:prstGeom>
          </p:spPr>
        </p:pic>
      </p:grpSp>
      <p:sp>
        <p:nvSpPr>
          <p:cNvPr id="509" name="object 509"/>
          <p:cNvSpPr/>
          <p:nvPr/>
        </p:nvSpPr>
        <p:spPr>
          <a:xfrm>
            <a:off x="12831514" y="7085867"/>
            <a:ext cx="267970" cy="401955"/>
          </a:xfrm>
          <a:custGeom>
            <a:avLst/>
            <a:gdLst/>
            <a:ahLst/>
            <a:cxnLst/>
            <a:rect l="l" t="t" r="r" b="b"/>
            <a:pathLst>
              <a:path w="267969" h="401954">
                <a:moveTo>
                  <a:pt x="133838" y="0"/>
                </a:moveTo>
                <a:lnTo>
                  <a:pt x="179782" y="6584"/>
                </a:lnTo>
                <a:lnTo>
                  <a:pt x="215697" y="25219"/>
                </a:lnTo>
                <a:lnTo>
                  <a:pt x="249041" y="62606"/>
                </a:lnTo>
                <a:lnTo>
                  <a:pt x="262931" y="98183"/>
                </a:lnTo>
                <a:lnTo>
                  <a:pt x="267523" y="136302"/>
                </a:lnTo>
                <a:lnTo>
                  <a:pt x="267032" y="148892"/>
                </a:lnTo>
                <a:lnTo>
                  <a:pt x="255221" y="198138"/>
                </a:lnTo>
                <a:lnTo>
                  <a:pt x="227132" y="239558"/>
                </a:lnTo>
                <a:lnTo>
                  <a:pt x="195598" y="261823"/>
                </a:lnTo>
                <a:lnTo>
                  <a:pt x="154764" y="273085"/>
                </a:lnTo>
                <a:lnTo>
                  <a:pt x="138920" y="273836"/>
                </a:lnTo>
                <a:lnTo>
                  <a:pt x="129073" y="273191"/>
                </a:lnTo>
                <a:lnTo>
                  <a:pt x="88740" y="257944"/>
                </a:lnTo>
                <a:lnTo>
                  <a:pt x="61913" y="237181"/>
                </a:lnTo>
                <a:lnTo>
                  <a:pt x="61913" y="360854"/>
                </a:lnTo>
                <a:lnTo>
                  <a:pt x="61913" y="364242"/>
                </a:lnTo>
                <a:lnTo>
                  <a:pt x="62324" y="367939"/>
                </a:lnTo>
                <a:lnTo>
                  <a:pt x="63146" y="371943"/>
                </a:lnTo>
                <a:lnTo>
                  <a:pt x="63968" y="375947"/>
                </a:lnTo>
                <a:lnTo>
                  <a:pt x="78700" y="395507"/>
                </a:lnTo>
                <a:lnTo>
                  <a:pt x="82090" y="395507"/>
                </a:lnTo>
                <a:lnTo>
                  <a:pt x="82090" y="401821"/>
                </a:lnTo>
                <a:lnTo>
                  <a:pt x="0" y="401821"/>
                </a:lnTo>
                <a:lnTo>
                  <a:pt x="0" y="395507"/>
                </a:lnTo>
                <a:lnTo>
                  <a:pt x="2977" y="395507"/>
                </a:lnTo>
                <a:lnTo>
                  <a:pt x="5699" y="394223"/>
                </a:lnTo>
                <a:lnTo>
                  <a:pt x="8163" y="391656"/>
                </a:lnTo>
                <a:lnTo>
                  <a:pt x="10729" y="389192"/>
                </a:lnTo>
                <a:lnTo>
                  <a:pt x="12937" y="386266"/>
                </a:lnTo>
                <a:lnTo>
                  <a:pt x="14786" y="382878"/>
                </a:lnTo>
                <a:lnTo>
                  <a:pt x="16736" y="379593"/>
                </a:lnTo>
                <a:lnTo>
                  <a:pt x="18122" y="375947"/>
                </a:lnTo>
                <a:lnTo>
                  <a:pt x="18944" y="371943"/>
                </a:lnTo>
                <a:lnTo>
                  <a:pt x="19766" y="367939"/>
                </a:lnTo>
                <a:lnTo>
                  <a:pt x="20176" y="364242"/>
                </a:lnTo>
                <a:lnTo>
                  <a:pt x="20176" y="360854"/>
                </a:lnTo>
                <a:lnTo>
                  <a:pt x="20176" y="41583"/>
                </a:lnTo>
                <a:lnTo>
                  <a:pt x="20176" y="37784"/>
                </a:lnTo>
                <a:lnTo>
                  <a:pt x="20074" y="34139"/>
                </a:lnTo>
                <a:lnTo>
                  <a:pt x="19868" y="30648"/>
                </a:lnTo>
                <a:lnTo>
                  <a:pt x="19662" y="27055"/>
                </a:lnTo>
                <a:lnTo>
                  <a:pt x="18944" y="23923"/>
                </a:lnTo>
                <a:lnTo>
                  <a:pt x="17711" y="21253"/>
                </a:lnTo>
                <a:lnTo>
                  <a:pt x="16480" y="18481"/>
                </a:lnTo>
                <a:lnTo>
                  <a:pt x="14478" y="16171"/>
                </a:lnTo>
                <a:lnTo>
                  <a:pt x="11705" y="14322"/>
                </a:lnTo>
                <a:lnTo>
                  <a:pt x="9035" y="12372"/>
                </a:lnTo>
                <a:lnTo>
                  <a:pt x="5133" y="11191"/>
                </a:lnTo>
                <a:lnTo>
                  <a:pt x="0" y="10780"/>
                </a:lnTo>
                <a:lnTo>
                  <a:pt x="0" y="4466"/>
                </a:lnTo>
                <a:lnTo>
                  <a:pt x="61913" y="4466"/>
                </a:lnTo>
                <a:lnTo>
                  <a:pt x="61913" y="32188"/>
                </a:lnTo>
                <a:lnTo>
                  <a:pt x="68555" y="25055"/>
                </a:lnTo>
                <a:lnTo>
                  <a:pt x="101755" y="4851"/>
                </a:lnTo>
                <a:lnTo>
                  <a:pt x="122469" y="539"/>
                </a:lnTo>
                <a:lnTo>
                  <a:pt x="133838" y="0"/>
                </a:lnTo>
                <a:close/>
              </a:path>
              <a:path w="267969" h="401954">
                <a:moveTo>
                  <a:pt x="139536" y="252274"/>
                </a:moveTo>
                <a:lnTo>
                  <a:pt x="177886" y="242263"/>
                </a:lnTo>
                <a:lnTo>
                  <a:pt x="210027" y="209853"/>
                </a:lnTo>
                <a:lnTo>
                  <a:pt x="224667" y="164871"/>
                </a:lnTo>
                <a:lnTo>
                  <a:pt x="225938" y="145081"/>
                </a:lnTo>
                <a:lnTo>
                  <a:pt x="225543" y="133799"/>
                </a:lnTo>
                <a:lnTo>
                  <a:pt x="216110" y="89635"/>
                </a:lnTo>
                <a:lnTo>
                  <a:pt x="194953" y="52682"/>
                </a:lnTo>
                <a:lnTo>
                  <a:pt x="162956" y="27645"/>
                </a:lnTo>
                <a:lnTo>
                  <a:pt x="132607" y="21407"/>
                </a:lnTo>
                <a:lnTo>
                  <a:pt x="126003" y="21725"/>
                </a:lnTo>
                <a:lnTo>
                  <a:pt x="88751" y="36626"/>
                </a:lnTo>
                <a:lnTo>
                  <a:pt x="65292" y="70095"/>
                </a:lnTo>
                <a:lnTo>
                  <a:pt x="61913" y="92100"/>
                </a:lnTo>
                <a:lnTo>
                  <a:pt x="61913" y="174805"/>
                </a:lnTo>
                <a:lnTo>
                  <a:pt x="72560" y="212924"/>
                </a:lnTo>
                <a:lnTo>
                  <a:pt x="104903" y="243592"/>
                </a:lnTo>
                <a:lnTo>
                  <a:pt x="139536" y="25227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0" name="object 510"/>
          <p:cNvGrpSpPr/>
          <p:nvPr/>
        </p:nvGrpSpPr>
        <p:grpSpPr>
          <a:xfrm>
            <a:off x="13167216" y="6980088"/>
            <a:ext cx="107314" cy="387350"/>
            <a:chOff x="13167216" y="6980088"/>
            <a:chExt cx="107314" cy="387350"/>
          </a:xfrm>
        </p:grpSpPr>
        <p:sp>
          <p:nvSpPr>
            <p:cNvPr id="511" name="object 511"/>
            <p:cNvSpPr/>
            <p:nvPr/>
          </p:nvSpPr>
          <p:spPr>
            <a:xfrm>
              <a:off x="13179046" y="7082786"/>
              <a:ext cx="83820" cy="273050"/>
            </a:xfrm>
            <a:custGeom>
              <a:avLst/>
              <a:gdLst/>
              <a:ahLst/>
              <a:cxnLst/>
              <a:rect l="l" t="t" r="r" b="b"/>
              <a:pathLst>
                <a:path w="83819" h="273050">
                  <a:moveTo>
                    <a:pt x="1385" y="272450"/>
                  </a:moveTo>
                  <a:lnTo>
                    <a:pt x="1385" y="266136"/>
                  </a:lnTo>
                  <a:lnTo>
                    <a:pt x="4671" y="266136"/>
                  </a:lnTo>
                  <a:lnTo>
                    <a:pt x="7598" y="264904"/>
                  </a:lnTo>
                  <a:lnTo>
                    <a:pt x="20175" y="242572"/>
                  </a:lnTo>
                  <a:lnTo>
                    <a:pt x="21099" y="238567"/>
                  </a:lnTo>
                  <a:lnTo>
                    <a:pt x="21562" y="234871"/>
                  </a:lnTo>
                  <a:lnTo>
                    <a:pt x="21562" y="231482"/>
                  </a:lnTo>
                  <a:lnTo>
                    <a:pt x="21562" y="56677"/>
                  </a:lnTo>
                  <a:lnTo>
                    <a:pt x="21562" y="49592"/>
                  </a:lnTo>
                  <a:lnTo>
                    <a:pt x="20484" y="42816"/>
                  </a:lnTo>
                  <a:lnTo>
                    <a:pt x="18327" y="36347"/>
                  </a:lnTo>
                  <a:lnTo>
                    <a:pt x="16274" y="29776"/>
                  </a:lnTo>
                  <a:lnTo>
                    <a:pt x="10165" y="26233"/>
                  </a:lnTo>
                  <a:lnTo>
                    <a:pt x="0" y="25720"/>
                  </a:lnTo>
                  <a:lnTo>
                    <a:pt x="0" y="20176"/>
                  </a:lnTo>
                  <a:lnTo>
                    <a:pt x="63146" y="0"/>
                  </a:lnTo>
                  <a:lnTo>
                    <a:pt x="63146" y="231482"/>
                  </a:lnTo>
                  <a:lnTo>
                    <a:pt x="63146" y="234871"/>
                  </a:lnTo>
                  <a:lnTo>
                    <a:pt x="79933" y="266136"/>
                  </a:lnTo>
                  <a:lnTo>
                    <a:pt x="83321" y="266136"/>
                  </a:lnTo>
                  <a:lnTo>
                    <a:pt x="83321" y="272450"/>
                  </a:lnTo>
                  <a:lnTo>
                    <a:pt x="1385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2" name="object 5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71683" y="6980088"/>
              <a:ext cx="83570" cy="82955"/>
            </a:xfrm>
            <a:prstGeom prst="rect">
              <a:avLst/>
            </a:prstGeom>
          </p:spPr>
        </p:pic>
      </p:grpSp>
      <p:grpSp>
        <p:nvGrpSpPr>
          <p:cNvPr id="513" name="object 513"/>
          <p:cNvGrpSpPr/>
          <p:nvPr/>
        </p:nvGrpSpPr>
        <p:grpSpPr>
          <a:xfrm>
            <a:off x="13328829" y="6966227"/>
            <a:ext cx="1102360" cy="406400"/>
            <a:chOff x="13328829" y="6966227"/>
            <a:chExt cx="1102360" cy="406400"/>
          </a:xfrm>
        </p:grpSpPr>
        <p:sp>
          <p:nvSpPr>
            <p:cNvPr id="514" name="object 514"/>
            <p:cNvSpPr/>
            <p:nvPr/>
          </p:nvSpPr>
          <p:spPr>
            <a:xfrm>
              <a:off x="13340659" y="70858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80" h="274320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5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7" y="240415"/>
                  </a:lnTo>
                  <a:lnTo>
                    <a:pt x="246832" y="241236"/>
                  </a:lnTo>
                  <a:lnTo>
                    <a:pt x="243650" y="242879"/>
                  </a:lnTo>
                  <a:lnTo>
                    <a:pt x="240570" y="244522"/>
                  </a:lnTo>
                  <a:lnTo>
                    <a:pt x="236925" y="246627"/>
                  </a:lnTo>
                  <a:lnTo>
                    <a:pt x="232714" y="249193"/>
                  </a:lnTo>
                  <a:lnTo>
                    <a:pt x="225851" y="253035"/>
                  </a:lnTo>
                  <a:lnTo>
                    <a:pt x="187097" y="269071"/>
                  </a:lnTo>
                  <a:lnTo>
                    <a:pt x="141847" y="273836"/>
                  </a:lnTo>
                  <a:lnTo>
                    <a:pt x="127850" y="273326"/>
                  </a:lnTo>
                  <a:lnTo>
                    <a:pt x="87942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6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1" y="74840"/>
                  </a:lnTo>
                  <a:lnTo>
                    <a:pt x="40380" y="34103"/>
                  </a:lnTo>
                  <a:lnTo>
                    <a:pt x="73155" y="12013"/>
                  </a:lnTo>
                  <a:lnTo>
                    <a:pt x="116674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39"/>
                  </a:lnTo>
                  <a:lnTo>
                    <a:pt x="258588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5" name="object 51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368565" y="7094828"/>
              <a:ext cx="203393" cy="122074"/>
            </a:xfrm>
            <a:prstGeom prst="rect">
              <a:avLst/>
            </a:prstGeom>
          </p:spPr>
        </p:pic>
        <p:sp>
          <p:nvSpPr>
            <p:cNvPr id="516" name="object 516"/>
            <p:cNvSpPr/>
            <p:nvPr/>
          </p:nvSpPr>
          <p:spPr>
            <a:xfrm>
              <a:off x="13666651" y="6978057"/>
              <a:ext cx="753110" cy="382270"/>
            </a:xfrm>
            <a:custGeom>
              <a:avLst/>
              <a:gdLst/>
              <a:ahLst/>
              <a:cxnLst/>
              <a:rect l="l" t="t" r="r" b="b"/>
              <a:pathLst>
                <a:path w="753109" h="382270">
                  <a:moveTo>
                    <a:pt x="254276" y="336211"/>
                  </a:moveTo>
                  <a:lnTo>
                    <a:pt x="254276" y="339600"/>
                  </a:lnTo>
                  <a:lnTo>
                    <a:pt x="254686" y="343297"/>
                  </a:lnTo>
                  <a:lnTo>
                    <a:pt x="271063" y="370865"/>
                  </a:lnTo>
                  <a:lnTo>
                    <a:pt x="274453" y="370865"/>
                  </a:lnTo>
                  <a:lnTo>
                    <a:pt x="274453" y="377179"/>
                  </a:lnTo>
                  <a:lnTo>
                    <a:pt x="193133" y="377179"/>
                  </a:lnTo>
                  <a:lnTo>
                    <a:pt x="193133" y="370865"/>
                  </a:lnTo>
                  <a:lnTo>
                    <a:pt x="196008" y="370865"/>
                  </a:lnTo>
                  <a:lnTo>
                    <a:pt x="198678" y="369633"/>
                  </a:lnTo>
                  <a:lnTo>
                    <a:pt x="201142" y="367168"/>
                  </a:lnTo>
                  <a:lnTo>
                    <a:pt x="203708" y="364602"/>
                  </a:lnTo>
                  <a:lnTo>
                    <a:pt x="205916" y="361624"/>
                  </a:lnTo>
                  <a:lnTo>
                    <a:pt x="207764" y="358236"/>
                  </a:lnTo>
                  <a:lnTo>
                    <a:pt x="209715" y="354847"/>
                  </a:lnTo>
                  <a:lnTo>
                    <a:pt x="211101" y="351203"/>
                  </a:lnTo>
                  <a:lnTo>
                    <a:pt x="211923" y="347301"/>
                  </a:lnTo>
                  <a:lnTo>
                    <a:pt x="212847" y="343297"/>
                  </a:lnTo>
                  <a:lnTo>
                    <a:pt x="213309" y="339600"/>
                  </a:lnTo>
                  <a:lnTo>
                    <a:pt x="213309" y="336211"/>
                  </a:lnTo>
                  <a:lnTo>
                    <a:pt x="213309" y="218853"/>
                  </a:lnTo>
                  <a:lnTo>
                    <a:pt x="212914" y="207822"/>
                  </a:lnTo>
                  <a:lnTo>
                    <a:pt x="199562" y="163485"/>
                  </a:lnTo>
                  <a:lnTo>
                    <a:pt x="165564" y="133991"/>
                  </a:lnTo>
                  <a:lnTo>
                    <a:pt x="138149" y="128601"/>
                  </a:lnTo>
                  <a:lnTo>
                    <a:pt x="131238" y="128957"/>
                  </a:lnTo>
                  <a:lnTo>
                    <a:pt x="92138" y="144840"/>
                  </a:lnTo>
                  <a:lnTo>
                    <a:pt x="66870" y="176798"/>
                  </a:lnTo>
                  <a:lnTo>
                    <a:pt x="63145" y="196059"/>
                  </a:lnTo>
                  <a:lnTo>
                    <a:pt x="63145" y="336211"/>
                  </a:lnTo>
                  <a:lnTo>
                    <a:pt x="63145" y="339600"/>
                  </a:lnTo>
                  <a:lnTo>
                    <a:pt x="79932" y="370865"/>
                  </a:lnTo>
                  <a:lnTo>
                    <a:pt x="83321" y="370865"/>
                  </a:lnTo>
                  <a:lnTo>
                    <a:pt x="83321" y="377179"/>
                  </a:lnTo>
                  <a:lnTo>
                    <a:pt x="1231" y="377179"/>
                  </a:lnTo>
                  <a:lnTo>
                    <a:pt x="1231" y="370865"/>
                  </a:lnTo>
                  <a:lnTo>
                    <a:pt x="4209" y="370865"/>
                  </a:lnTo>
                  <a:lnTo>
                    <a:pt x="6930" y="369633"/>
                  </a:lnTo>
                  <a:lnTo>
                    <a:pt x="9394" y="367168"/>
                  </a:lnTo>
                  <a:lnTo>
                    <a:pt x="11960" y="364602"/>
                  </a:lnTo>
                  <a:lnTo>
                    <a:pt x="14168" y="361624"/>
                  </a:lnTo>
                  <a:lnTo>
                    <a:pt x="16017" y="358236"/>
                  </a:lnTo>
                  <a:lnTo>
                    <a:pt x="17967" y="354847"/>
                  </a:lnTo>
                  <a:lnTo>
                    <a:pt x="19353" y="351203"/>
                  </a:lnTo>
                  <a:lnTo>
                    <a:pt x="20175" y="347301"/>
                  </a:lnTo>
                  <a:lnTo>
                    <a:pt x="20997" y="343297"/>
                  </a:lnTo>
                  <a:lnTo>
                    <a:pt x="21408" y="339600"/>
                  </a:lnTo>
                  <a:lnTo>
                    <a:pt x="21408" y="336211"/>
                  </a:lnTo>
                  <a:lnTo>
                    <a:pt x="21408" y="162022"/>
                  </a:lnTo>
                  <a:lnTo>
                    <a:pt x="21408" y="154937"/>
                  </a:lnTo>
                  <a:lnTo>
                    <a:pt x="20381" y="148161"/>
                  </a:lnTo>
                  <a:lnTo>
                    <a:pt x="18328" y="141692"/>
                  </a:lnTo>
                  <a:lnTo>
                    <a:pt x="16273" y="135121"/>
                  </a:lnTo>
                  <a:lnTo>
                    <a:pt x="10164" y="131630"/>
                  </a:lnTo>
                  <a:lnTo>
                    <a:pt x="0" y="131219"/>
                  </a:lnTo>
                  <a:lnTo>
                    <a:pt x="0" y="125521"/>
                  </a:lnTo>
                  <a:lnTo>
                    <a:pt x="63145" y="105345"/>
                  </a:lnTo>
                  <a:lnTo>
                    <a:pt x="63145" y="139998"/>
                  </a:lnTo>
                  <a:lnTo>
                    <a:pt x="66020" y="136610"/>
                  </a:lnTo>
                  <a:lnTo>
                    <a:pt x="91175" y="117666"/>
                  </a:lnTo>
                  <a:lnTo>
                    <a:pt x="97747" y="114073"/>
                  </a:lnTo>
                  <a:lnTo>
                    <a:pt x="135974" y="105566"/>
                  </a:lnTo>
                  <a:lnTo>
                    <a:pt x="144464" y="105345"/>
                  </a:lnTo>
                  <a:lnTo>
                    <a:pt x="158768" y="105980"/>
                  </a:lnTo>
                  <a:lnTo>
                    <a:pt x="204905" y="120900"/>
                  </a:lnTo>
                  <a:lnTo>
                    <a:pt x="235188" y="149903"/>
                  </a:lnTo>
                  <a:lnTo>
                    <a:pt x="250897" y="186462"/>
                  </a:lnTo>
                  <a:lnTo>
                    <a:pt x="254276" y="214387"/>
                  </a:lnTo>
                  <a:lnTo>
                    <a:pt x="254276" y="336211"/>
                  </a:lnTo>
                  <a:close/>
                </a:path>
                <a:path w="753109" h="382270">
                  <a:moveTo>
                    <a:pt x="413853" y="133683"/>
                  </a:moveTo>
                  <a:lnTo>
                    <a:pt x="413853" y="285695"/>
                  </a:lnTo>
                  <a:lnTo>
                    <a:pt x="413892" y="293733"/>
                  </a:lnTo>
                  <a:lnTo>
                    <a:pt x="417550" y="337444"/>
                  </a:lnTo>
                  <a:lnTo>
                    <a:pt x="433156" y="355771"/>
                  </a:lnTo>
                  <a:lnTo>
                    <a:pt x="439111" y="355771"/>
                  </a:lnTo>
                  <a:lnTo>
                    <a:pt x="473494" y="329242"/>
                  </a:lnTo>
                  <a:lnTo>
                    <a:pt x="478847" y="312801"/>
                  </a:lnTo>
                  <a:lnTo>
                    <a:pt x="484391" y="312801"/>
                  </a:lnTo>
                  <a:lnTo>
                    <a:pt x="484391" y="358852"/>
                  </a:lnTo>
                  <a:lnTo>
                    <a:pt x="480695" y="358852"/>
                  </a:lnTo>
                  <a:lnTo>
                    <a:pt x="477563" y="360136"/>
                  </a:lnTo>
                  <a:lnTo>
                    <a:pt x="441931" y="376862"/>
                  </a:lnTo>
                  <a:lnTo>
                    <a:pt x="433413" y="377179"/>
                  </a:lnTo>
                  <a:lnTo>
                    <a:pt x="422651" y="376631"/>
                  </a:lnTo>
                  <a:lnTo>
                    <a:pt x="387092" y="358082"/>
                  </a:lnTo>
                  <a:lnTo>
                    <a:pt x="373858" y="321542"/>
                  </a:lnTo>
                  <a:lnTo>
                    <a:pt x="372115" y="276916"/>
                  </a:lnTo>
                  <a:lnTo>
                    <a:pt x="372115" y="133683"/>
                  </a:lnTo>
                  <a:lnTo>
                    <a:pt x="336846" y="133683"/>
                  </a:lnTo>
                  <a:lnTo>
                    <a:pt x="336846" y="112276"/>
                  </a:lnTo>
                  <a:lnTo>
                    <a:pt x="372115" y="112276"/>
                  </a:lnTo>
                  <a:lnTo>
                    <a:pt x="372115" y="56061"/>
                  </a:lnTo>
                  <a:lnTo>
                    <a:pt x="372115" y="48976"/>
                  </a:lnTo>
                  <a:lnTo>
                    <a:pt x="371191" y="42405"/>
                  </a:lnTo>
                  <a:lnTo>
                    <a:pt x="369343" y="36347"/>
                  </a:lnTo>
                  <a:lnTo>
                    <a:pt x="367495" y="30186"/>
                  </a:lnTo>
                  <a:lnTo>
                    <a:pt x="361282" y="26901"/>
                  </a:lnTo>
                  <a:lnTo>
                    <a:pt x="350707" y="26490"/>
                  </a:lnTo>
                  <a:lnTo>
                    <a:pt x="350707" y="20175"/>
                  </a:lnTo>
                  <a:lnTo>
                    <a:pt x="413853" y="0"/>
                  </a:lnTo>
                  <a:lnTo>
                    <a:pt x="413853" y="112276"/>
                  </a:lnTo>
                  <a:lnTo>
                    <a:pt x="484391" y="112276"/>
                  </a:lnTo>
                  <a:lnTo>
                    <a:pt x="484391" y="133683"/>
                  </a:lnTo>
                  <a:lnTo>
                    <a:pt x="413853" y="133683"/>
                  </a:lnTo>
                  <a:close/>
                </a:path>
                <a:path w="753109" h="382270">
                  <a:moveTo>
                    <a:pt x="752618" y="305255"/>
                  </a:moveTo>
                  <a:lnTo>
                    <a:pt x="739844" y="342315"/>
                  </a:lnTo>
                  <a:lnTo>
                    <a:pt x="706607" y="369171"/>
                  </a:lnTo>
                  <a:lnTo>
                    <a:pt x="669142" y="380760"/>
                  </a:lnTo>
                  <a:lnTo>
                    <a:pt x="647889" y="382262"/>
                  </a:lnTo>
                  <a:lnTo>
                    <a:pt x="634894" y="381809"/>
                  </a:lnTo>
                  <a:lnTo>
                    <a:pt x="595369" y="371375"/>
                  </a:lnTo>
                  <a:lnTo>
                    <a:pt x="574578" y="360084"/>
                  </a:lnTo>
                  <a:lnTo>
                    <a:pt x="569136" y="356798"/>
                  </a:lnTo>
                  <a:lnTo>
                    <a:pt x="564105" y="354026"/>
                  </a:lnTo>
                  <a:lnTo>
                    <a:pt x="559485" y="351767"/>
                  </a:lnTo>
                  <a:lnTo>
                    <a:pt x="554864" y="349406"/>
                  </a:lnTo>
                  <a:lnTo>
                    <a:pt x="549833" y="348225"/>
                  </a:lnTo>
                  <a:lnTo>
                    <a:pt x="544391" y="348225"/>
                  </a:lnTo>
                  <a:lnTo>
                    <a:pt x="544391" y="300172"/>
                  </a:lnTo>
                  <a:lnTo>
                    <a:pt x="550705" y="300172"/>
                  </a:lnTo>
                  <a:lnTo>
                    <a:pt x="551938" y="306127"/>
                  </a:lnTo>
                  <a:lnTo>
                    <a:pt x="555583" y="312596"/>
                  </a:lnTo>
                  <a:lnTo>
                    <a:pt x="583819" y="338676"/>
                  </a:lnTo>
                  <a:lnTo>
                    <a:pt x="619945" y="356089"/>
                  </a:lnTo>
                  <a:lnTo>
                    <a:pt x="643422" y="359468"/>
                  </a:lnTo>
                  <a:lnTo>
                    <a:pt x="651020" y="359468"/>
                  </a:lnTo>
                  <a:lnTo>
                    <a:pt x="658772" y="358646"/>
                  </a:lnTo>
                  <a:lnTo>
                    <a:pt x="666679" y="357003"/>
                  </a:lnTo>
                  <a:lnTo>
                    <a:pt x="674687" y="355361"/>
                  </a:lnTo>
                  <a:lnTo>
                    <a:pt x="681926" y="352640"/>
                  </a:lnTo>
                  <a:lnTo>
                    <a:pt x="688395" y="348841"/>
                  </a:lnTo>
                  <a:lnTo>
                    <a:pt x="694965" y="345042"/>
                  </a:lnTo>
                  <a:lnTo>
                    <a:pt x="700459" y="340319"/>
                  </a:lnTo>
                  <a:lnTo>
                    <a:pt x="704874" y="334671"/>
                  </a:lnTo>
                  <a:lnTo>
                    <a:pt x="709289" y="328922"/>
                  </a:lnTo>
                  <a:lnTo>
                    <a:pt x="711497" y="322043"/>
                  </a:lnTo>
                  <a:lnTo>
                    <a:pt x="711497" y="314034"/>
                  </a:lnTo>
                  <a:lnTo>
                    <a:pt x="711497" y="306128"/>
                  </a:lnTo>
                  <a:lnTo>
                    <a:pt x="709186" y="299249"/>
                  </a:lnTo>
                  <a:lnTo>
                    <a:pt x="704566" y="293396"/>
                  </a:lnTo>
                  <a:lnTo>
                    <a:pt x="699945" y="287441"/>
                  </a:lnTo>
                  <a:lnTo>
                    <a:pt x="662366" y="266136"/>
                  </a:lnTo>
                  <a:lnTo>
                    <a:pt x="626384" y="254122"/>
                  </a:lnTo>
                  <a:lnTo>
                    <a:pt x="618087" y="251350"/>
                  </a:lnTo>
                  <a:lnTo>
                    <a:pt x="578332" y="234659"/>
                  </a:lnTo>
                  <a:lnTo>
                    <a:pt x="546365" y="203307"/>
                  </a:lnTo>
                  <a:lnTo>
                    <a:pt x="541773" y="180350"/>
                  </a:lnTo>
                  <a:lnTo>
                    <a:pt x="542110" y="173188"/>
                  </a:lnTo>
                  <a:lnTo>
                    <a:pt x="559148" y="134752"/>
                  </a:lnTo>
                  <a:lnTo>
                    <a:pt x="596756" y="113816"/>
                  </a:lnTo>
                  <a:lnTo>
                    <a:pt x="644038" y="107809"/>
                  </a:lnTo>
                  <a:lnTo>
                    <a:pt x="655666" y="108069"/>
                  </a:lnTo>
                  <a:lnTo>
                    <a:pt x="698714" y="117461"/>
                  </a:lnTo>
                  <a:lnTo>
                    <a:pt x="708364" y="122492"/>
                  </a:lnTo>
                  <a:lnTo>
                    <a:pt x="712164" y="124083"/>
                  </a:lnTo>
                  <a:lnTo>
                    <a:pt x="715963" y="125213"/>
                  </a:lnTo>
                  <a:lnTo>
                    <a:pt x="719761" y="126239"/>
                  </a:lnTo>
                  <a:lnTo>
                    <a:pt x="723972" y="126753"/>
                  </a:lnTo>
                  <a:lnTo>
                    <a:pt x="728592" y="126753"/>
                  </a:lnTo>
                  <a:lnTo>
                    <a:pt x="728592" y="170955"/>
                  </a:lnTo>
                  <a:lnTo>
                    <a:pt x="723509" y="170955"/>
                  </a:lnTo>
                  <a:lnTo>
                    <a:pt x="717059" y="161127"/>
                  </a:lnTo>
                  <a:lnTo>
                    <a:pt x="709109" y="152589"/>
                  </a:lnTo>
                  <a:lnTo>
                    <a:pt x="665138" y="131296"/>
                  </a:lnTo>
                  <a:lnTo>
                    <a:pt x="640958" y="128601"/>
                  </a:lnTo>
                  <a:lnTo>
                    <a:pt x="633305" y="128861"/>
                  </a:lnTo>
                  <a:lnTo>
                    <a:pt x="595062" y="142770"/>
                  </a:lnTo>
                  <a:lnTo>
                    <a:pt x="580892" y="166540"/>
                  </a:lnTo>
                  <a:lnTo>
                    <a:pt x="580892" y="171571"/>
                  </a:lnTo>
                  <a:lnTo>
                    <a:pt x="580892" y="178655"/>
                  </a:lnTo>
                  <a:lnTo>
                    <a:pt x="608615" y="205887"/>
                  </a:lnTo>
                  <a:lnTo>
                    <a:pt x="646993" y="221048"/>
                  </a:lnTo>
                  <a:lnTo>
                    <a:pt x="654203" y="223320"/>
                  </a:lnTo>
                  <a:lnTo>
                    <a:pt x="662991" y="226159"/>
                  </a:lnTo>
                  <a:lnTo>
                    <a:pt x="706221" y="242841"/>
                  </a:lnTo>
                  <a:lnTo>
                    <a:pt x="738978" y="267743"/>
                  </a:lnTo>
                  <a:lnTo>
                    <a:pt x="752059" y="296428"/>
                  </a:lnTo>
                  <a:lnTo>
                    <a:pt x="752618" y="305255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7" name="object 517"/>
          <p:cNvGrpSpPr/>
          <p:nvPr/>
        </p:nvGrpSpPr>
        <p:grpSpPr>
          <a:xfrm>
            <a:off x="14651364" y="7074037"/>
            <a:ext cx="257175" cy="297815"/>
            <a:chOff x="14651364" y="7074037"/>
            <a:chExt cx="257175" cy="297815"/>
          </a:xfrm>
        </p:grpSpPr>
        <p:sp>
          <p:nvSpPr>
            <p:cNvPr id="518" name="object 518"/>
            <p:cNvSpPr/>
            <p:nvPr/>
          </p:nvSpPr>
          <p:spPr>
            <a:xfrm>
              <a:off x="14663194" y="7085867"/>
              <a:ext cx="233679" cy="274320"/>
            </a:xfrm>
            <a:custGeom>
              <a:avLst/>
              <a:gdLst/>
              <a:ahLst/>
              <a:cxnLst/>
              <a:rect l="l" t="t" r="r" b="b"/>
              <a:pathLst>
                <a:path w="233680" h="274320">
                  <a:moveTo>
                    <a:pt x="172340" y="269370"/>
                  </a:moveTo>
                  <a:lnTo>
                    <a:pt x="172340" y="237181"/>
                  </a:lnTo>
                  <a:lnTo>
                    <a:pt x="169107" y="240415"/>
                  </a:lnTo>
                  <a:lnTo>
                    <a:pt x="160954" y="247846"/>
                  </a:lnTo>
                  <a:lnTo>
                    <a:pt x="122132" y="268898"/>
                  </a:lnTo>
                  <a:lnTo>
                    <a:pt x="83320" y="273836"/>
                  </a:lnTo>
                  <a:lnTo>
                    <a:pt x="72694" y="273519"/>
                  </a:lnTo>
                  <a:lnTo>
                    <a:pt x="31110" y="262670"/>
                  </a:lnTo>
                  <a:lnTo>
                    <a:pt x="4774" y="233485"/>
                  </a:lnTo>
                  <a:lnTo>
                    <a:pt x="0" y="208226"/>
                  </a:lnTo>
                  <a:lnTo>
                    <a:pt x="731" y="197772"/>
                  </a:lnTo>
                  <a:lnTo>
                    <a:pt x="18202" y="162349"/>
                  </a:lnTo>
                  <a:lnTo>
                    <a:pt x="57119" y="135204"/>
                  </a:lnTo>
                  <a:lnTo>
                    <a:pt x="99338" y="118282"/>
                  </a:lnTo>
                  <a:lnTo>
                    <a:pt x="152357" y="102833"/>
                  </a:lnTo>
                  <a:lnTo>
                    <a:pt x="172340" y="97798"/>
                  </a:lnTo>
                  <a:lnTo>
                    <a:pt x="171185" y="86074"/>
                  </a:lnTo>
                  <a:lnTo>
                    <a:pt x="152589" y="44625"/>
                  </a:lnTo>
                  <a:lnTo>
                    <a:pt x="116125" y="23102"/>
                  </a:lnTo>
                  <a:lnTo>
                    <a:pt x="99749" y="20175"/>
                  </a:lnTo>
                  <a:lnTo>
                    <a:pt x="93486" y="20175"/>
                  </a:lnTo>
                  <a:lnTo>
                    <a:pt x="49335" y="32958"/>
                  </a:lnTo>
                  <a:lnTo>
                    <a:pt x="43277" y="38195"/>
                  </a:lnTo>
                  <a:lnTo>
                    <a:pt x="37219" y="43431"/>
                  </a:lnTo>
                  <a:lnTo>
                    <a:pt x="32086" y="49130"/>
                  </a:lnTo>
                  <a:lnTo>
                    <a:pt x="27876" y="55290"/>
                  </a:lnTo>
                  <a:lnTo>
                    <a:pt x="23666" y="61348"/>
                  </a:lnTo>
                  <a:lnTo>
                    <a:pt x="20277" y="67098"/>
                  </a:lnTo>
                  <a:lnTo>
                    <a:pt x="17711" y="72540"/>
                  </a:lnTo>
                  <a:lnTo>
                    <a:pt x="12013" y="72540"/>
                  </a:lnTo>
                  <a:lnTo>
                    <a:pt x="12013" y="26490"/>
                  </a:lnTo>
                  <a:lnTo>
                    <a:pt x="15401" y="26079"/>
                  </a:lnTo>
                  <a:lnTo>
                    <a:pt x="18532" y="25052"/>
                  </a:lnTo>
                  <a:lnTo>
                    <a:pt x="21408" y="23410"/>
                  </a:lnTo>
                  <a:lnTo>
                    <a:pt x="24385" y="21664"/>
                  </a:lnTo>
                  <a:lnTo>
                    <a:pt x="27978" y="19970"/>
                  </a:lnTo>
                  <a:lnTo>
                    <a:pt x="58062" y="7238"/>
                  </a:lnTo>
                  <a:lnTo>
                    <a:pt x="67120" y="4071"/>
                  </a:lnTo>
                  <a:lnTo>
                    <a:pt x="77815" y="1809"/>
                  </a:lnTo>
                  <a:lnTo>
                    <a:pt x="90146" y="452"/>
                  </a:lnTo>
                  <a:lnTo>
                    <a:pt x="104113" y="0"/>
                  </a:lnTo>
                  <a:lnTo>
                    <a:pt x="120679" y="558"/>
                  </a:lnTo>
                  <a:lnTo>
                    <a:pt x="160327" y="8932"/>
                  </a:lnTo>
                  <a:lnTo>
                    <a:pt x="193440" y="32188"/>
                  </a:lnTo>
                  <a:lnTo>
                    <a:pt x="210526" y="74677"/>
                  </a:lnTo>
                  <a:lnTo>
                    <a:pt x="212692" y="103497"/>
                  </a:lnTo>
                  <a:lnTo>
                    <a:pt x="212692" y="228402"/>
                  </a:lnTo>
                  <a:lnTo>
                    <a:pt x="212692" y="236822"/>
                  </a:lnTo>
                  <a:lnTo>
                    <a:pt x="214592" y="244727"/>
                  </a:lnTo>
                  <a:lnTo>
                    <a:pt x="218391" y="252120"/>
                  </a:lnTo>
                  <a:lnTo>
                    <a:pt x="222189" y="259410"/>
                  </a:lnTo>
                  <a:lnTo>
                    <a:pt x="227220" y="263055"/>
                  </a:lnTo>
                  <a:lnTo>
                    <a:pt x="233484" y="263055"/>
                  </a:lnTo>
                  <a:lnTo>
                    <a:pt x="233484" y="269370"/>
                  </a:lnTo>
                  <a:lnTo>
                    <a:pt x="172340" y="26937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9" name="object 5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691870" y="7193243"/>
              <a:ext cx="155494" cy="154263"/>
            </a:xfrm>
            <a:prstGeom prst="rect">
              <a:avLst/>
            </a:prstGeom>
          </p:spPr>
        </p:pic>
      </p:grpSp>
      <p:sp>
        <p:nvSpPr>
          <p:cNvPr id="520" name="object 520"/>
          <p:cNvSpPr/>
          <p:nvPr/>
        </p:nvSpPr>
        <p:spPr>
          <a:xfrm>
            <a:off x="14972295" y="7083402"/>
            <a:ext cx="274955" cy="272415"/>
          </a:xfrm>
          <a:custGeom>
            <a:avLst/>
            <a:gdLst/>
            <a:ahLst/>
            <a:cxnLst/>
            <a:rect l="l" t="t" r="r" b="b"/>
            <a:pathLst>
              <a:path w="274955" h="272415">
                <a:moveTo>
                  <a:pt x="254276" y="230866"/>
                </a:moveTo>
                <a:lnTo>
                  <a:pt x="254276" y="234255"/>
                </a:lnTo>
                <a:lnTo>
                  <a:pt x="254686" y="237951"/>
                </a:lnTo>
                <a:lnTo>
                  <a:pt x="271063" y="265519"/>
                </a:lnTo>
                <a:lnTo>
                  <a:pt x="274452" y="265519"/>
                </a:lnTo>
                <a:lnTo>
                  <a:pt x="274452" y="271834"/>
                </a:lnTo>
                <a:lnTo>
                  <a:pt x="193133" y="271834"/>
                </a:lnTo>
                <a:lnTo>
                  <a:pt x="193133" y="265519"/>
                </a:lnTo>
                <a:lnTo>
                  <a:pt x="196008" y="265519"/>
                </a:lnTo>
                <a:lnTo>
                  <a:pt x="198678" y="264287"/>
                </a:lnTo>
                <a:lnTo>
                  <a:pt x="201142" y="261823"/>
                </a:lnTo>
                <a:lnTo>
                  <a:pt x="203708" y="259256"/>
                </a:lnTo>
                <a:lnTo>
                  <a:pt x="205916" y="256279"/>
                </a:lnTo>
                <a:lnTo>
                  <a:pt x="207764" y="252890"/>
                </a:lnTo>
                <a:lnTo>
                  <a:pt x="209715" y="249502"/>
                </a:lnTo>
                <a:lnTo>
                  <a:pt x="211101" y="245857"/>
                </a:lnTo>
                <a:lnTo>
                  <a:pt x="211923" y="241956"/>
                </a:lnTo>
                <a:lnTo>
                  <a:pt x="212847" y="237951"/>
                </a:lnTo>
                <a:lnTo>
                  <a:pt x="213309" y="234255"/>
                </a:lnTo>
                <a:lnTo>
                  <a:pt x="213309" y="230866"/>
                </a:lnTo>
                <a:lnTo>
                  <a:pt x="213309" y="113508"/>
                </a:lnTo>
                <a:lnTo>
                  <a:pt x="212914" y="102476"/>
                </a:lnTo>
                <a:lnTo>
                  <a:pt x="199562" y="58140"/>
                </a:lnTo>
                <a:lnTo>
                  <a:pt x="165564" y="28646"/>
                </a:lnTo>
                <a:lnTo>
                  <a:pt x="138149" y="23256"/>
                </a:lnTo>
                <a:lnTo>
                  <a:pt x="131238" y="23612"/>
                </a:lnTo>
                <a:lnTo>
                  <a:pt x="92138" y="39494"/>
                </a:lnTo>
                <a:lnTo>
                  <a:pt x="66870" y="71452"/>
                </a:lnTo>
                <a:lnTo>
                  <a:pt x="63144" y="90714"/>
                </a:lnTo>
                <a:lnTo>
                  <a:pt x="63144" y="230866"/>
                </a:lnTo>
                <a:lnTo>
                  <a:pt x="63144" y="234255"/>
                </a:lnTo>
                <a:lnTo>
                  <a:pt x="79932" y="265519"/>
                </a:lnTo>
                <a:lnTo>
                  <a:pt x="83321" y="265519"/>
                </a:lnTo>
                <a:lnTo>
                  <a:pt x="83321" y="271834"/>
                </a:lnTo>
                <a:lnTo>
                  <a:pt x="1231" y="271834"/>
                </a:lnTo>
                <a:lnTo>
                  <a:pt x="1231" y="265519"/>
                </a:lnTo>
                <a:lnTo>
                  <a:pt x="4209" y="265519"/>
                </a:lnTo>
                <a:lnTo>
                  <a:pt x="6930" y="264287"/>
                </a:lnTo>
                <a:lnTo>
                  <a:pt x="9394" y="261823"/>
                </a:lnTo>
                <a:lnTo>
                  <a:pt x="11960" y="259256"/>
                </a:lnTo>
                <a:lnTo>
                  <a:pt x="14168" y="256279"/>
                </a:lnTo>
                <a:lnTo>
                  <a:pt x="16017" y="252890"/>
                </a:lnTo>
                <a:lnTo>
                  <a:pt x="17967" y="249502"/>
                </a:lnTo>
                <a:lnTo>
                  <a:pt x="19353" y="245857"/>
                </a:lnTo>
                <a:lnTo>
                  <a:pt x="20175" y="241956"/>
                </a:lnTo>
                <a:lnTo>
                  <a:pt x="20997" y="237951"/>
                </a:lnTo>
                <a:lnTo>
                  <a:pt x="21407" y="234255"/>
                </a:lnTo>
                <a:lnTo>
                  <a:pt x="21407" y="230866"/>
                </a:lnTo>
                <a:lnTo>
                  <a:pt x="21407" y="56677"/>
                </a:lnTo>
                <a:lnTo>
                  <a:pt x="21407" y="49592"/>
                </a:lnTo>
                <a:lnTo>
                  <a:pt x="20381" y="42815"/>
                </a:lnTo>
                <a:lnTo>
                  <a:pt x="18327" y="36347"/>
                </a:lnTo>
                <a:lnTo>
                  <a:pt x="16273" y="29776"/>
                </a:lnTo>
                <a:lnTo>
                  <a:pt x="10164" y="26284"/>
                </a:lnTo>
                <a:lnTo>
                  <a:pt x="0" y="25874"/>
                </a:lnTo>
                <a:lnTo>
                  <a:pt x="0" y="20176"/>
                </a:lnTo>
                <a:lnTo>
                  <a:pt x="63144" y="0"/>
                </a:lnTo>
                <a:lnTo>
                  <a:pt x="63144" y="34653"/>
                </a:lnTo>
                <a:lnTo>
                  <a:pt x="66020" y="31264"/>
                </a:lnTo>
                <a:lnTo>
                  <a:pt x="91175" y="12321"/>
                </a:lnTo>
                <a:lnTo>
                  <a:pt x="97747" y="8727"/>
                </a:lnTo>
                <a:lnTo>
                  <a:pt x="135974" y="221"/>
                </a:lnTo>
                <a:lnTo>
                  <a:pt x="144464" y="0"/>
                </a:lnTo>
                <a:lnTo>
                  <a:pt x="158768" y="635"/>
                </a:lnTo>
                <a:lnTo>
                  <a:pt x="204905" y="15555"/>
                </a:lnTo>
                <a:lnTo>
                  <a:pt x="235188" y="44558"/>
                </a:lnTo>
                <a:lnTo>
                  <a:pt x="250897" y="81117"/>
                </a:lnTo>
                <a:lnTo>
                  <a:pt x="254276" y="109042"/>
                </a:lnTo>
                <a:lnTo>
                  <a:pt x="254276" y="23086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15319306" y="6935087"/>
            <a:ext cx="267970" cy="424815"/>
          </a:xfrm>
          <a:custGeom>
            <a:avLst/>
            <a:gdLst/>
            <a:ahLst/>
            <a:cxnLst/>
            <a:rect l="l" t="t" r="r" b="b"/>
            <a:pathLst>
              <a:path w="267969" h="424815">
                <a:moveTo>
                  <a:pt x="205608" y="420149"/>
                </a:moveTo>
                <a:lnTo>
                  <a:pt x="205608" y="392427"/>
                </a:lnTo>
                <a:lnTo>
                  <a:pt x="199765" y="398318"/>
                </a:lnTo>
                <a:lnTo>
                  <a:pt x="193017" y="403978"/>
                </a:lnTo>
                <a:lnTo>
                  <a:pt x="156632" y="422113"/>
                </a:lnTo>
                <a:lnTo>
                  <a:pt x="131836" y="424616"/>
                </a:lnTo>
                <a:lnTo>
                  <a:pt x="115654" y="423884"/>
                </a:lnTo>
                <a:lnTo>
                  <a:pt x="73464" y="412911"/>
                </a:lnTo>
                <a:lnTo>
                  <a:pt x="40804" y="391282"/>
                </a:lnTo>
                <a:lnTo>
                  <a:pt x="12311" y="350901"/>
                </a:lnTo>
                <a:lnTo>
                  <a:pt x="490" y="301770"/>
                </a:lnTo>
                <a:lnTo>
                  <a:pt x="0" y="288929"/>
                </a:lnTo>
                <a:lnTo>
                  <a:pt x="510" y="276329"/>
                </a:lnTo>
                <a:lnTo>
                  <a:pt x="8162" y="238875"/>
                </a:lnTo>
                <a:lnTo>
                  <a:pt x="24998" y="204482"/>
                </a:lnTo>
                <a:lnTo>
                  <a:pt x="51170" y="176692"/>
                </a:lnTo>
                <a:lnTo>
                  <a:pt x="86555" y="157537"/>
                </a:lnTo>
                <a:lnTo>
                  <a:pt x="130450" y="150779"/>
                </a:lnTo>
                <a:lnTo>
                  <a:pt x="141182" y="151270"/>
                </a:lnTo>
                <a:lnTo>
                  <a:pt x="182650" y="162860"/>
                </a:lnTo>
                <a:lnTo>
                  <a:pt x="205608" y="179118"/>
                </a:lnTo>
                <a:lnTo>
                  <a:pt x="205608" y="56215"/>
                </a:lnTo>
                <a:lnTo>
                  <a:pt x="205608" y="49027"/>
                </a:lnTo>
                <a:lnTo>
                  <a:pt x="204530" y="42302"/>
                </a:lnTo>
                <a:lnTo>
                  <a:pt x="202373" y="36039"/>
                </a:lnTo>
                <a:lnTo>
                  <a:pt x="200320" y="29673"/>
                </a:lnTo>
                <a:lnTo>
                  <a:pt x="194262" y="26284"/>
                </a:lnTo>
                <a:lnTo>
                  <a:pt x="184200" y="25874"/>
                </a:lnTo>
                <a:lnTo>
                  <a:pt x="184200" y="19559"/>
                </a:lnTo>
                <a:lnTo>
                  <a:pt x="247191" y="0"/>
                </a:lnTo>
                <a:lnTo>
                  <a:pt x="247191" y="379182"/>
                </a:lnTo>
                <a:lnTo>
                  <a:pt x="247191" y="382570"/>
                </a:lnTo>
                <a:lnTo>
                  <a:pt x="263979" y="413835"/>
                </a:lnTo>
                <a:lnTo>
                  <a:pt x="267368" y="413835"/>
                </a:lnTo>
                <a:lnTo>
                  <a:pt x="267368" y="420149"/>
                </a:lnTo>
                <a:lnTo>
                  <a:pt x="205608" y="420149"/>
                </a:lnTo>
                <a:close/>
              </a:path>
              <a:path w="267969" h="424815">
                <a:moveTo>
                  <a:pt x="136148" y="403824"/>
                </a:moveTo>
                <a:lnTo>
                  <a:pt x="173843" y="392119"/>
                </a:lnTo>
                <a:lnTo>
                  <a:pt x="199601" y="362394"/>
                </a:lnTo>
                <a:lnTo>
                  <a:pt x="205608" y="335596"/>
                </a:lnTo>
                <a:lnTo>
                  <a:pt x="205608" y="249194"/>
                </a:lnTo>
                <a:lnTo>
                  <a:pt x="194047" y="210488"/>
                </a:lnTo>
                <a:lnTo>
                  <a:pt x="160809" y="180571"/>
                </a:lnTo>
                <a:lnTo>
                  <a:pt x="127985" y="172187"/>
                </a:lnTo>
                <a:lnTo>
                  <a:pt x="117859" y="172803"/>
                </a:lnTo>
                <a:lnTo>
                  <a:pt x="75620" y="193210"/>
                </a:lnTo>
                <a:lnTo>
                  <a:pt x="49101" y="232570"/>
                </a:lnTo>
                <a:lnTo>
                  <a:pt x="40697" y="270660"/>
                </a:lnTo>
                <a:lnTo>
                  <a:pt x="40350" y="280151"/>
                </a:lnTo>
                <a:lnTo>
                  <a:pt x="40745" y="291153"/>
                </a:lnTo>
                <a:lnTo>
                  <a:pt x="50188" y="334633"/>
                </a:lnTo>
                <a:lnTo>
                  <a:pt x="71645" y="371424"/>
                </a:lnTo>
                <a:lnTo>
                  <a:pt x="104382" y="396778"/>
                </a:lnTo>
                <a:lnTo>
                  <a:pt x="136148" y="403824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5842724" y="6935703"/>
            <a:ext cx="274955" cy="419734"/>
          </a:xfrm>
          <a:custGeom>
            <a:avLst/>
            <a:gdLst/>
            <a:ahLst/>
            <a:cxnLst/>
            <a:rect l="l" t="t" r="r" b="b"/>
            <a:pathLst>
              <a:path w="274955" h="419734">
                <a:moveTo>
                  <a:pt x="254276" y="378565"/>
                </a:moveTo>
                <a:lnTo>
                  <a:pt x="254276" y="381954"/>
                </a:lnTo>
                <a:lnTo>
                  <a:pt x="254686" y="385650"/>
                </a:lnTo>
                <a:lnTo>
                  <a:pt x="271063" y="413218"/>
                </a:lnTo>
                <a:lnTo>
                  <a:pt x="274452" y="413218"/>
                </a:lnTo>
                <a:lnTo>
                  <a:pt x="274452" y="419533"/>
                </a:lnTo>
                <a:lnTo>
                  <a:pt x="193133" y="419533"/>
                </a:lnTo>
                <a:lnTo>
                  <a:pt x="193133" y="413218"/>
                </a:lnTo>
                <a:lnTo>
                  <a:pt x="196008" y="413218"/>
                </a:lnTo>
                <a:lnTo>
                  <a:pt x="198678" y="411986"/>
                </a:lnTo>
                <a:lnTo>
                  <a:pt x="201142" y="409522"/>
                </a:lnTo>
                <a:lnTo>
                  <a:pt x="203708" y="406955"/>
                </a:lnTo>
                <a:lnTo>
                  <a:pt x="205916" y="403978"/>
                </a:lnTo>
                <a:lnTo>
                  <a:pt x="207764" y="400590"/>
                </a:lnTo>
                <a:lnTo>
                  <a:pt x="209715" y="397201"/>
                </a:lnTo>
                <a:lnTo>
                  <a:pt x="211101" y="393556"/>
                </a:lnTo>
                <a:lnTo>
                  <a:pt x="211923" y="389655"/>
                </a:lnTo>
                <a:lnTo>
                  <a:pt x="212847" y="385650"/>
                </a:lnTo>
                <a:lnTo>
                  <a:pt x="213309" y="381954"/>
                </a:lnTo>
                <a:lnTo>
                  <a:pt x="213309" y="378565"/>
                </a:lnTo>
                <a:lnTo>
                  <a:pt x="213309" y="261207"/>
                </a:lnTo>
                <a:lnTo>
                  <a:pt x="212914" y="250175"/>
                </a:lnTo>
                <a:lnTo>
                  <a:pt x="199562" y="205839"/>
                </a:lnTo>
                <a:lnTo>
                  <a:pt x="165564" y="176345"/>
                </a:lnTo>
                <a:lnTo>
                  <a:pt x="138149" y="170955"/>
                </a:lnTo>
                <a:lnTo>
                  <a:pt x="131238" y="171292"/>
                </a:lnTo>
                <a:lnTo>
                  <a:pt x="92138" y="186770"/>
                </a:lnTo>
                <a:lnTo>
                  <a:pt x="66870" y="221183"/>
                </a:lnTo>
                <a:lnTo>
                  <a:pt x="63144" y="244111"/>
                </a:lnTo>
                <a:lnTo>
                  <a:pt x="63144" y="378565"/>
                </a:lnTo>
                <a:lnTo>
                  <a:pt x="63144" y="381954"/>
                </a:lnTo>
                <a:lnTo>
                  <a:pt x="79932" y="413218"/>
                </a:lnTo>
                <a:lnTo>
                  <a:pt x="83321" y="413218"/>
                </a:lnTo>
                <a:lnTo>
                  <a:pt x="83321" y="419533"/>
                </a:lnTo>
                <a:lnTo>
                  <a:pt x="1231" y="419533"/>
                </a:lnTo>
                <a:lnTo>
                  <a:pt x="1231" y="413218"/>
                </a:lnTo>
                <a:lnTo>
                  <a:pt x="4209" y="413218"/>
                </a:lnTo>
                <a:lnTo>
                  <a:pt x="6930" y="411986"/>
                </a:lnTo>
                <a:lnTo>
                  <a:pt x="9394" y="409522"/>
                </a:lnTo>
                <a:lnTo>
                  <a:pt x="11960" y="406955"/>
                </a:lnTo>
                <a:lnTo>
                  <a:pt x="14168" y="403978"/>
                </a:lnTo>
                <a:lnTo>
                  <a:pt x="16017" y="400590"/>
                </a:lnTo>
                <a:lnTo>
                  <a:pt x="17967" y="397201"/>
                </a:lnTo>
                <a:lnTo>
                  <a:pt x="19353" y="393556"/>
                </a:lnTo>
                <a:lnTo>
                  <a:pt x="20175" y="389655"/>
                </a:lnTo>
                <a:lnTo>
                  <a:pt x="20997" y="385650"/>
                </a:lnTo>
                <a:lnTo>
                  <a:pt x="21408" y="381954"/>
                </a:lnTo>
                <a:lnTo>
                  <a:pt x="21408" y="378565"/>
                </a:lnTo>
                <a:lnTo>
                  <a:pt x="21408" y="56215"/>
                </a:lnTo>
                <a:lnTo>
                  <a:pt x="21408" y="49027"/>
                </a:lnTo>
                <a:lnTo>
                  <a:pt x="20381" y="42302"/>
                </a:lnTo>
                <a:lnTo>
                  <a:pt x="18327" y="36039"/>
                </a:lnTo>
                <a:lnTo>
                  <a:pt x="16273" y="29673"/>
                </a:lnTo>
                <a:lnTo>
                  <a:pt x="10164" y="26284"/>
                </a:lnTo>
                <a:lnTo>
                  <a:pt x="0" y="25873"/>
                </a:lnTo>
                <a:lnTo>
                  <a:pt x="0" y="19559"/>
                </a:lnTo>
                <a:lnTo>
                  <a:pt x="63144" y="0"/>
                </a:lnTo>
                <a:lnTo>
                  <a:pt x="63144" y="182352"/>
                </a:lnTo>
                <a:lnTo>
                  <a:pt x="66020" y="178964"/>
                </a:lnTo>
                <a:lnTo>
                  <a:pt x="91175" y="160020"/>
                </a:lnTo>
                <a:lnTo>
                  <a:pt x="97747" y="156427"/>
                </a:lnTo>
                <a:lnTo>
                  <a:pt x="135974" y="147920"/>
                </a:lnTo>
                <a:lnTo>
                  <a:pt x="144464" y="147699"/>
                </a:lnTo>
                <a:lnTo>
                  <a:pt x="158768" y="148334"/>
                </a:lnTo>
                <a:lnTo>
                  <a:pt x="204905" y="163254"/>
                </a:lnTo>
                <a:lnTo>
                  <a:pt x="235188" y="192257"/>
                </a:lnTo>
                <a:lnTo>
                  <a:pt x="250897" y="228816"/>
                </a:lnTo>
                <a:lnTo>
                  <a:pt x="254276" y="256741"/>
                </a:lnTo>
                <a:lnTo>
                  <a:pt x="254276" y="378565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3" name="object 523"/>
          <p:cNvGrpSpPr/>
          <p:nvPr/>
        </p:nvGrpSpPr>
        <p:grpSpPr>
          <a:xfrm>
            <a:off x="16177905" y="7074037"/>
            <a:ext cx="282575" cy="297815"/>
            <a:chOff x="16177905" y="7074037"/>
            <a:chExt cx="282575" cy="297815"/>
          </a:xfrm>
        </p:grpSpPr>
        <p:sp>
          <p:nvSpPr>
            <p:cNvPr id="524" name="object 524"/>
            <p:cNvSpPr/>
            <p:nvPr/>
          </p:nvSpPr>
          <p:spPr>
            <a:xfrm>
              <a:off x="16189735" y="70858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80" h="274320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6" y="192979"/>
                  </a:lnTo>
                  <a:lnTo>
                    <a:pt x="252273" y="192979"/>
                  </a:lnTo>
                  <a:lnTo>
                    <a:pt x="252273" y="240415"/>
                  </a:lnTo>
                  <a:lnTo>
                    <a:pt x="249707" y="240415"/>
                  </a:lnTo>
                  <a:lnTo>
                    <a:pt x="246832" y="241236"/>
                  </a:lnTo>
                  <a:lnTo>
                    <a:pt x="243649" y="242879"/>
                  </a:lnTo>
                  <a:lnTo>
                    <a:pt x="240570" y="244522"/>
                  </a:lnTo>
                  <a:lnTo>
                    <a:pt x="236925" y="246627"/>
                  </a:lnTo>
                  <a:lnTo>
                    <a:pt x="232714" y="249193"/>
                  </a:lnTo>
                  <a:lnTo>
                    <a:pt x="225851" y="253035"/>
                  </a:lnTo>
                  <a:lnTo>
                    <a:pt x="187097" y="269071"/>
                  </a:lnTo>
                  <a:lnTo>
                    <a:pt x="141847" y="273836"/>
                  </a:lnTo>
                  <a:lnTo>
                    <a:pt x="127850" y="273326"/>
                  </a:lnTo>
                  <a:lnTo>
                    <a:pt x="87942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7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2" y="74840"/>
                  </a:lnTo>
                  <a:lnTo>
                    <a:pt x="40380" y="34103"/>
                  </a:lnTo>
                  <a:lnTo>
                    <a:pt x="73155" y="12013"/>
                  </a:lnTo>
                  <a:lnTo>
                    <a:pt x="116674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3" y="85169"/>
                  </a:lnTo>
                  <a:lnTo>
                    <a:pt x="258117" y="126839"/>
                  </a:lnTo>
                  <a:lnTo>
                    <a:pt x="258588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5" name="object 5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217641" y="7094828"/>
              <a:ext cx="203393" cy="122074"/>
            </a:xfrm>
            <a:prstGeom prst="rect">
              <a:avLst/>
            </a:prstGeom>
          </p:spPr>
        </p:pic>
      </p:grpSp>
      <p:sp>
        <p:nvSpPr>
          <p:cNvPr id="526" name="object 526"/>
          <p:cNvSpPr/>
          <p:nvPr/>
        </p:nvSpPr>
        <p:spPr>
          <a:xfrm>
            <a:off x="16517728" y="69350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19" h="420370">
                <a:moveTo>
                  <a:pt x="1231" y="420149"/>
                </a:moveTo>
                <a:lnTo>
                  <a:pt x="1231" y="413835"/>
                </a:lnTo>
                <a:lnTo>
                  <a:pt x="4517" y="413835"/>
                </a:lnTo>
                <a:lnTo>
                  <a:pt x="7443" y="412603"/>
                </a:lnTo>
                <a:lnTo>
                  <a:pt x="10010" y="410138"/>
                </a:lnTo>
                <a:lnTo>
                  <a:pt x="12576" y="407572"/>
                </a:lnTo>
                <a:lnTo>
                  <a:pt x="14785" y="404594"/>
                </a:lnTo>
                <a:lnTo>
                  <a:pt x="16632" y="401206"/>
                </a:lnTo>
                <a:lnTo>
                  <a:pt x="18481" y="397817"/>
                </a:lnTo>
                <a:lnTo>
                  <a:pt x="19816" y="394173"/>
                </a:lnTo>
                <a:lnTo>
                  <a:pt x="20636" y="390271"/>
                </a:lnTo>
                <a:lnTo>
                  <a:pt x="21561" y="386267"/>
                </a:lnTo>
                <a:lnTo>
                  <a:pt x="22024" y="382570"/>
                </a:lnTo>
                <a:lnTo>
                  <a:pt x="22024" y="379182"/>
                </a:lnTo>
                <a:lnTo>
                  <a:pt x="22024" y="56215"/>
                </a:lnTo>
                <a:lnTo>
                  <a:pt x="22024" y="49027"/>
                </a:lnTo>
                <a:lnTo>
                  <a:pt x="20946" y="42302"/>
                </a:lnTo>
                <a:lnTo>
                  <a:pt x="18789" y="36039"/>
                </a:lnTo>
                <a:lnTo>
                  <a:pt x="16736" y="29673"/>
                </a:lnTo>
                <a:lnTo>
                  <a:pt x="10472" y="26284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80497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1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7" name="object 527"/>
          <p:cNvGrpSpPr/>
          <p:nvPr/>
        </p:nvGrpSpPr>
        <p:grpSpPr>
          <a:xfrm>
            <a:off x="16666601" y="7074037"/>
            <a:ext cx="1118870" cy="426084"/>
            <a:chOff x="16666601" y="7074037"/>
            <a:chExt cx="1118870" cy="426084"/>
          </a:xfrm>
        </p:grpSpPr>
        <p:sp>
          <p:nvSpPr>
            <p:cNvPr id="528" name="object 528"/>
            <p:cNvSpPr/>
            <p:nvPr/>
          </p:nvSpPr>
          <p:spPr>
            <a:xfrm>
              <a:off x="16678431" y="7085867"/>
              <a:ext cx="593725" cy="401955"/>
            </a:xfrm>
            <a:custGeom>
              <a:avLst/>
              <a:gdLst/>
              <a:ahLst/>
              <a:cxnLst/>
              <a:rect l="l" t="t" r="r" b="b"/>
              <a:pathLst>
                <a:path w="593725" h="401954">
                  <a:moveTo>
                    <a:pt x="133838" y="0"/>
                  </a:moveTo>
                  <a:lnTo>
                    <a:pt x="179782" y="6584"/>
                  </a:lnTo>
                  <a:lnTo>
                    <a:pt x="215697" y="25219"/>
                  </a:lnTo>
                  <a:lnTo>
                    <a:pt x="249041" y="62606"/>
                  </a:lnTo>
                  <a:lnTo>
                    <a:pt x="262931" y="98183"/>
                  </a:lnTo>
                  <a:lnTo>
                    <a:pt x="267522" y="136302"/>
                  </a:lnTo>
                  <a:lnTo>
                    <a:pt x="267031" y="148892"/>
                  </a:lnTo>
                  <a:lnTo>
                    <a:pt x="255220" y="198138"/>
                  </a:lnTo>
                  <a:lnTo>
                    <a:pt x="227131" y="239558"/>
                  </a:lnTo>
                  <a:lnTo>
                    <a:pt x="195598" y="261823"/>
                  </a:lnTo>
                  <a:lnTo>
                    <a:pt x="154764" y="273085"/>
                  </a:lnTo>
                  <a:lnTo>
                    <a:pt x="138920" y="273836"/>
                  </a:lnTo>
                  <a:lnTo>
                    <a:pt x="129073" y="273191"/>
                  </a:lnTo>
                  <a:lnTo>
                    <a:pt x="88740" y="257944"/>
                  </a:lnTo>
                  <a:lnTo>
                    <a:pt x="61913" y="237181"/>
                  </a:lnTo>
                  <a:lnTo>
                    <a:pt x="61913" y="360854"/>
                  </a:lnTo>
                  <a:lnTo>
                    <a:pt x="61913" y="364242"/>
                  </a:lnTo>
                  <a:lnTo>
                    <a:pt x="62323" y="367939"/>
                  </a:lnTo>
                  <a:lnTo>
                    <a:pt x="63145" y="371943"/>
                  </a:lnTo>
                  <a:lnTo>
                    <a:pt x="63967" y="375947"/>
                  </a:lnTo>
                  <a:lnTo>
                    <a:pt x="78701" y="395507"/>
                  </a:lnTo>
                  <a:lnTo>
                    <a:pt x="82090" y="395507"/>
                  </a:lnTo>
                  <a:lnTo>
                    <a:pt x="82090" y="401821"/>
                  </a:lnTo>
                  <a:lnTo>
                    <a:pt x="0" y="401821"/>
                  </a:lnTo>
                  <a:lnTo>
                    <a:pt x="0" y="395507"/>
                  </a:lnTo>
                  <a:lnTo>
                    <a:pt x="2977" y="395507"/>
                  </a:lnTo>
                  <a:lnTo>
                    <a:pt x="5699" y="394223"/>
                  </a:lnTo>
                  <a:lnTo>
                    <a:pt x="8162" y="391656"/>
                  </a:lnTo>
                  <a:lnTo>
                    <a:pt x="10729" y="389192"/>
                  </a:lnTo>
                  <a:lnTo>
                    <a:pt x="12937" y="386266"/>
                  </a:lnTo>
                  <a:lnTo>
                    <a:pt x="14786" y="382878"/>
                  </a:lnTo>
                  <a:lnTo>
                    <a:pt x="16736" y="379593"/>
                  </a:lnTo>
                  <a:lnTo>
                    <a:pt x="18122" y="375947"/>
                  </a:lnTo>
                  <a:lnTo>
                    <a:pt x="18944" y="371943"/>
                  </a:lnTo>
                  <a:lnTo>
                    <a:pt x="19766" y="367939"/>
                  </a:lnTo>
                  <a:lnTo>
                    <a:pt x="20176" y="364242"/>
                  </a:lnTo>
                  <a:lnTo>
                    <a:pt x="20176" y="360854"/>
                  </a:lnTo>
                  <a:lnTo>
                    <a:pt x="20176" y="41583"/>
                  </a:lnTo>
                  <a:lnTo>
                    <a:pt x="20176" y="37784"/>
                  </a:lnTo>
                  <a:lnTo>
                    <a:pt x="20073" y="34139"/>
                  </a:lnTo>
                  <a:lnTo>
                    <a:pt x="19868" y="30648"/>
                  </a:lnTo>
                  <a:lnTo>
                    <a:pt x="19662" y="27055"/>
                  </a:lnTo>
                  <a:lnTo>
                    <a:pt x="18944" y="23923"/>
                  </a:lnTo>
                  <a:lnTo>
                    <a:pt x="17711" y="21253"/>
                  </a:lnTo>
                  <a:lnTo>
                    <a:pt x="16480" y="18481"/>
                  </a:lnTo>
                  <a:lnTo>
                    <a:pt x="14477" y="16171"/>
                  </a:lnTo>
                  <a:lnTo>
                    <a:pt x="11705" y="14322"/>
                  </a:lnTo>
                  <a:lnTo>
                    <a:pt x="9035" y="12372"/>
                  </a:lnTo>
                  <a:lnTo>
                    <a:pt x="5133" y="11191"/>
                  </a:lnTo>
                  <a:lnTo>
                    <a:pt x="0" y="10780"/>
                  </a:lnTo>
                  <a:lnTo>
                    <a:pt x="0" y="4466"/>
                  </a:lnTo>
                  <a:lnTo>
                    <a:pt x="61913" y="4466"/>
                  </a:lnTo>
                  <a:lnTo>
                    <a:pt x="61913" y="32188"/>
                  </a:lnTo>
                  <a:lnTo>
                    <a:pt x="68555" y="25055"/>
                  </a:lnTo>
                  <a:lnTo>
                    <a:pt x="101755" y="4851"/>
                  </a:lnTo>
                  <a:lnTo>
                    <a:pt x="122470" y="539"/>
                  </a:lnTo>
                  <a:lnTo>
                    <a:pt x="133838" y="0"/>
                  </a:lnTo>
                  <a:close/>
                </a:path>
                <a:path w="593725" h="401954">
                  <a:moveTo>
                    <a:pt x="139536" y="252274"/>
                  </a:moveTo>
                  <a:lnTo>
                    <a:pt x="177886" y="242263"/>
                  </a:lnTo>
                  <a:lnTo>
                    <a:pt x="210027" y="209853"/>
                  </a:lnTo>
                  <a:lnTo>
                    <a:pt x="224667" y="164871"/>
                  </a:lnTo>
                  <a:lnTo>
                    <a:pt x="225938" y="145081"/>
                  </a:lnTo>
                  <a:lnTo>
                    <a:pt x="225544" y="133799"/>
                  </a:lnTo>
                  <a:lnTo>
                    <a:pt x="216110" y="89635"/>
                  </a:lnTo>
                  <a:lnTo>
                    <a:pt x="194953" y="52682"/>
                  </a:lnTo>
                  <a:lnTo>
                    <a:pt x="162956" y="27645"/>
                  </a:lnTo>
                  <a:lnTo>
                    <a:pt x="132607" y="21407"/>
                  </a:lnTo>
                  <a:lnTo>
                    <a:pt x="126003" y="21725"/>
                  </a:lnTo>
                  <a:lnTo>
                    <a:pt x="88751" y="36626"/>
                  </a:lnTo>
                  <a:lnTo>
                    <a:pt x="65292" y="70095"/>
                  </a:lnTo>
                  <a:lnTo>
                    <a:pt x="61913" y="92100"/>
                  </a:lnTo>
                  <a:lnTo>
                    <a:pt x="61913" y="174805"/>
                  </a:lnTo>
                  <a:lnTo>
                    <a:pt x="72560" y="212924"/>
                  </a:lnTo>
                  <a:lnTo>
                    <a:pt x="104903" y="243592"/>
                  </a:lnTo>
                  <a:lnTo>
                    <a:pt x="139536" y="252274"/>
                  </a:lnTo>
                  <a:close/>
                </a:path>
                <a:path w="593725" h="401954">
                  <a:moveTo>
                    <a:pt x="374793" y="142000"/>
                  </a:moveTo>
                  <a:lnTo>
                    <a:pt x="385419" y="183892"/>
                  </a:lnTo>
                  <a:lnTo>
                    <a:pt x="407135" y="219007"/>
                  </a:lnTo>
                  <a:lnTo>
                    <a:pt x="440403" y="243187"/>
                  </a:lnTo>
                  <a:lnTo>
                    <a:pt x="485682" y="252274"/>
                  </a:lnTo>
                  <a:lnTo>
                    <a:pt x="492777" y="252024"/>
                  </a:lnTo>
                  <a:lnTo>
                    <a:pt x="529962" y="243264"/>
                  </a:lnTo>
                  <a:lnTo>
                    <a:pt x="567464" y="217929"/>
                  </a:lnTo>
                  <a:lnTo>
                    <a:pt x="581632" y="192979"/>
                  </a:lnTo>
                  <a:lnTo>
                    <a:pt x="587331" y="192979"/>
                  </a:lnTo>
                  <a:lnTo>
                    <a:pt x="587331" y="240415"/>
                  </a:lnTo>
                  <a:lnTo>
                    <a:pt x="584765" y="240415"/>
                  </a:lnTo>
                  <a:lnTo>
                    <a:pt x="581889" y="241236"/>
                  </a:lnTo>
                  <a:lnTo>
                    <a:pt x="578707" y="242879"/>
                  </a:lnTo>
                  <a:lnTo>
                    <a:pt x="575627" y="244522"/>
                  </a:lnTo>
                  <a:lnTo>
                    <a:pt x="571982" y="246627"/>
                  </a:lnTo>
                  <a:lnTo>
                    <a:pt x="567771" y="249193"/>
                  </a:lnTo>
                  <a:lnTo>
                    <a:pt x="560908" y="253035"/>
                  </a:lnTo>
                  <a:lnTo>
                    <a:pt x="522154" y="269071"/>
                  </a:lnTo>
                  <a:lnTo>
                    <a:pt x="476904" y="273836"/>
                  </a:lnTo>
                  <a:lnTo>
                    <a:pt x="462908" y="273326"/>
                  </a:lnTo>
                  <a:lnTo>
                    <a:pt x="422999" y="265673"/>
                  </a:lnTo>
                  <a:lnTo>
                    <a:pt x="388028" y="248347"/>
                  </a:lnTo>
                  <a:lnTo>
                    <a:pt x="360276" y="220971"/>
                  </a:lnTo>
                  <a:lnTo>
                    <a:pt x="341554" y="182949"/>
                  </a:lnTo>
                  <a:lnTo>
                    <a:pt x="335057" y="133683"/>
                  </a:lnTo>
                  <a:lnTo>
                    <a:pt x="335548" y="122017"/>
                  </a:lnTo>
                  <a:lnTo>
                    <a:pt x="347349" y="74840"/>
                  </a:lnTo>
                  <a:lnTo>
                    <a:pt x="375438" y="34103"/>
                  </a:lnTo>
                  <a:lnTo>
                    <a:pt x="408212" y="12013"/>
                  </a:lnTo>
                  <a:lnTo>
                    <a:pt x="451732" y="750"/>
                  </a:lnTo>
                  <a:lnTo>
                    <a:pt x="468741" y="0"/>
                  </a:lnTo>
                  <a:lnTo>
                    <a:pt x="484027" y="673"/>
                  </a:lnTo>
                  <a:lnTo>
                    <a:pt x="523878" y="10780"/>
                  </a:lnTo>
                  <a:lnTo>
                    <a:pt x="562997" y="40351"/>
                  </a:lnTo>
                  <a:lnTo>
                    <a:pt x="586099" y="85169"/>
                  </a:lnTo>
                  <a:lnTo>
                    <a:pt x="593174" y="126839"/>
                  </a:lnTo>
                  <a:lnTo>
                    <a:pt x="593646" y="142000"/>
                  </a:lnTo>
                  <a:lnTo>
                    <a:pt x="374793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9" name="object 5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41394" y="7094828"/>
              <a:ext cx="203392" cy="122074"/>
            </a:xfrm>
            <a:prstGeom prst="rect">
              <a:avLst/>
            </a:prstGeom>
          </p:spPr>
        </p:pic>
        <p:sp>
          <p:nvSpPr>
            <p:cNvPr id="530" name="object 530"/>
            <p:cNvSpPr/>
            <p:nvPr/>
          </p:nvSpPr>
          <p:spPr>
            <a:xfrm>
              <a:off x="17338247" y="7085867"/>
              <a:ext cx="435609" cy="274955"/>
            </a:xfrm>
            <a:custGeom>
              <a:avLst/>
              <a:gdLst/>
              <a:ahLst/>
              <a:cxnLst/>
              <a:rect l="l" t="t" r="r" b="b"/>
              <a:pathLst>
                <a:path w="435609" h="274954">
                  <a:moveTo>
                    <a:pt x="155862" y="50516"/>
                  </a:moveTo>
                  <a:lnTo>
                    <a:pt x="150831" y="42096"/>
                  </a:lnTo>
                  <a:lnTo>
                    <a:pt x="145542" y="36860"/>
                  </a:lnTo>
                  <a:lnTo>
                    <a:pt x="139998" y="34807"/>
                  </a:lnTo>
                  <a:lnTo>
                    <a:pt x="134556" y="32650"/>
                  </a:lnTo>
                  <a:lnTo>
                    <a:pt x="128241" y="31572"/>
                  </a:lnTo>
                  <a:lnTo>
                    <a:pt x="121055" y="31572"/>
                  </a:lnTo>
                  <a:lnTo>
                    <a:pt x="116434" y="31572"/>
                  </a:lnTo>
                  <a:lnTo>
                    <a:pt x="111506" y="32650"/>
                  </a:lnTo>
                  <a:lnTo>
                    <a:pt x="106270" y="34807"/>
                  </a:lnTo>
                  <a:lnTo>
                    <a:pt x="101033" y="36860"/>
                  </a:lnTo>
                  <a:lnTo>
                    <a:pt x="95899" y="39581"/>
                  </a:lnTo>
                  <a:lnTo>
                    <a:pt x="90868" y="42970"/>
                  </a:lnTo>
                  <a:lnTo>
                    <a:pt x="85837" y="46255"/>
                  </a:lnTo>
                  <a:lnTo>
                    <a:pt x="63762" y="64993"/>
                  </a:lnTo>
                  <a:lnTo>
                    <a:pt x="63762" y="229018"/>
                  </a:lnTo>
                  <a:lnTo>
                    <a:pt x="63762" y="232406"/>
                  </a:lnTo>
                  <a:lnTo>
                    <a:pt x="80550" y="263055"/>
                  </a:lnTo>
                  <a:lnTo>
                    <a:pt x="83938" y="263055"/>
                  </a:lnTo>
                  <a:lnTo>
                    <a:pt x="83938" y="269370"/>
                  </a:lnTo>
                  <a:lnTo>
                    <a:pt x="1848" y="269370"/>
                  </a:lnTo>
                  <a:lnTo>
                    <a:pt x="1848" y="263055"/>
                  </a:lnTo>
                  <a:lnTo>
                    <a:pt x="4826" y="263055"/>
                  </a:lnTo>
                  <a:lnTo>
                    <a:pt x="7546" y="261925"/>
                  </a:lnTo>
                  <a:lnTo>
                    <a:pt x="10010" y="259667"/>
                  </a:lnTo>
                  <a:lnTo>
                    <a:pt x="12577" y="257305"/>
                  </a:lnTo>
                  <a:lnTo>
                    <a:pt x="14786" y="254328"/>
                  </a:lnTo>
                  <a:lnTo>
                    <a:pt x="16633" y="250734"/>
                  </a:lnTo>
                  <a:lnTo>
                    <a:pt x="18585" y="247140"/>
                  </a:lnTo>
                  <a:lnTo>
                    <a:pt x="19971" y="243495"/>
                  </a:lnTo>
                  <a:lnTo>
                    <a:pt x="20791" y="239799"/>
                  </a:lnTo>
                  <a:lnTo>
                    <a:pt x="21614" y="236000"/>
                  </a:lnTo>
                  <a:lnTo>
                    <a:pt x="22023" y="232406"/>
                  </a:lnTo>
                  <a:lnTo>
                    <a:pt x="22023" y="229018"/>
                  </a:lnTo>
                  <a:lnTo>
                    <a:pt x="22023" y="52980"/>
                  </a:lnTo>
                  <a:lnTo>
                    <a:pt x="22023" y="47127"/>
                  </a:lnTo>
                  <a:lnTo>
                    <a:pt x="20124" y="41275"/>
                  </a:lnTo>
                  <a:lnTo>
                    <a:pt x="16325" y="35422"/>
                  </a:lnTo>
                  <a:lnTo>
                    <a:pt x="12629" y="29467"/>
                  </a:lnTo>
                  <a:lnTo>
                    <a:pt x="7186" y="25668"/>
                  </a:lnTo>
                  <a:lnTo>
                    <a:pt x="0" y="24025"/>
                  </a:lnTo>
                  <a:lnTo>
                    <a:pt x="0" y="18943"/>
                  </a:lnTo>
                  <a:lnTo>
                    <a:pt x="63762" y="0"/>
                  </a:lnTo>
                  <a:lnTo>
                    <a:pt x="63762" y="37887"/>
                  </a:lnTo>
                  <a:lnTo>
                    <a:pt x="67560" y="33267"/>
                  </a:lnTo>
                  <a:lnTo>
                    <a:pt x="100929" y="5800"/>
                  </a:lnTo>
                  <a:lnTo>
                    <a:pt x="107193" y="3542"/>
                  </a:lnTo>
                  <a:lnTo>
                    <a:pt x="113558" y="1180"/>
                  </a:lnTo>
                  <a:lnTo>
                    <a:pt x="120953" y="0"/>
                  </a:lnTo>
                  <a:lnTo>
                    <a:pt x="129372" y="0"/>
                  </a:lnTo>
                  <a:lnTo>
                    <a:pt x="135224" y="0"/>
                  </a:lnTo>
                  <a:lnTo>
                    <a:pt x="142771" y="1283"/>
                  </a:lnTo>
                  <a:lnTo>
                    <a:pt x="152011" y="3850"/>
                  </a:lnTo>
                  <a:lnTo>
                    <a:pt x="161252" y="6314"/>
                  </a:lnTo>
                  <a:lnTo>
                    <a:pt x="168851" y="9035"/>
                  </a:lnTo>
                  <a:lnTo>
                    <a:pt x="174805" y="12013"/>
                  </a:lnTo>
                  <a:lnTo>
                    <a:pt x="155862" y="50516"/>
                  </a:lnTo>
                  <a:close/>
                </a:path>
                <a:path w="435609" h="274954">
                  <a:moveTo>
                    <a:pt x="435324" y="197445"/>
                  </a:moveTo>
                  <a:lnTo>
                    <a:pt x="422551" y="234505"/>
                  </a:lnTo>
                  <a:lnTo>
                    <a:pt x="389313" y="261361"/>
                  </a:lnTo>
                  <a:lnTo>
                    <a:pt x="351848" y="272950"/>
                  </a:lnTo>
                  <a:lnTo>
                    <a:pt x="330595" y="274452"/>
                  </a:lnTo>
                  <a:lnTo>
                    <a:pt x="317600" y="273999"/>
                  </a:lnTo>
                  <a:lnTo>
                    <a:pt x="278076" y="263565"/>
                  </a:lnTo>
                  <a:lnTo>
                    <a:pt x="257285" y="252274"/>
                  </a:lnTo>
                  <a:lnTo>
                    <a:pt x="251842" y="248988"/>
                  </a:lnTo>
                  <a:lnTo>
                    <a:pt x="246811" y="246216"/>
                  </a:lnTo>
                  <a:lnTo>
                    <a:pt x="242192" y="243957"/>
                  </a:lnTo>
                  <a:lnTo>
                    <a:pt x="237571" y="241596"/>
                  </a:lnTo>
                  <a:lnTo>
                    <a:pt x="232540" y="240415"/>
                  </a:lnTo>
                  <a:lnTo>
                    <a:pt x="227097" y="240415"/>
                  </a:lnTo>
                  <a:lnTo>
                    <a:pt x="227097" y="192363"/>
                  </a:lnTo>
                  <a:lnTo>
                    <a:pt x="233412" y="192363"/>
                  </a:lnTo>
                  <a:lnTo>
                    <a:pt x="234644" y="198318"/>
                  </a:lnTo>
                  <a:lnTo>
                    <a:pt x="238289" y="204786"/>
                  </a:lnTo>
                  <a:lnTo>
                    <a:pt x="266525" y="230866"/>
                  </a:lnTo>
                  <a:lnTo>
                    <a:pt x="302651" y="248279"/>
                  </a:lnTo>
                  <a:lnTo>
                    <a:pt x="326128" y="251658"/>
                  </a:lnTo>
                  <a:lnTo>
                    <a:pt x="333727" y="251658"/>
                  </a:lnTo>
                  <a:lnTo>
                    <a:pt x="341478" y="250836"/>
                  </a:lnTo>
                  <a:lnTo>
                    <a:pt x="349385" y="249193"/>
                  </a:lnTo>
                  <a:lnTo>
                    <a:pt x="357394" y="247551"/>
                  </a:lnTo>
                  <a:lnTo>
                    <a:pt x="364633" y="244830"/>
                  </a:lnTo>
                  <a:lnTo>
                    <a:pt x="371101" y="241031"/>
                  </a:lnTo>
                  <a:lnTo>
                    <a:pt x="377671" y="237232"/>
                  </a:lnTo>
                  <a:lnTo>
                    <a:pt x="383165" y="232509"/>
                  </a:lnTo>
                  <a:lnTo>
                    <a:pt x="387580" y="226862"/>
                  </a:lnTo>
                  <a:lnTo>
                    <a:pt x="391995" y="221112"/>
                  </a:lnTo>
                  <a:lnTo>
                    <a:pt x="394203" y="214233"/>
                  </a:lnTo>
                  <a:lnTo>
                    <a:pt x="394203" y="206224"/>
                  </a:lnTo>
                  <a:lnTo>
                    <a:pt x="394203" y="198318"/>
                  </a:lnTo>
                  <a:lnTo>
                    <a:pt x="391893" y="191439"/>
                  </a:lnTo>
                  <a:lnTo>
                    <a:pt x="387273" y="185586"/>
                  </a:lnTo>
                  <a:lnTo>
                    <a:pt x="382651" y="179631"/>
                  </a:lnTo>
                  <a:lnTo>
                    <a:pt x="345072" y="158326"/>
                  </a:lnTo>
                  <a:lnTo>
                    <a:pt x="309091" y="146313"/>
                  </a:lnTo>
                  <a:lnTo>
                    <a:pt x="300793" y="143540"/>
                  </a:lnTo>
                  <a:lnTo>
                    <a:pt x="261038" y="126849"/>
                  </a:lnTo>
                  <a:lnTo>
                    <a:pt x="229071" y="95498"/>
                  </a:lnTo>
                  <a:lnTo>
                    <a:pt x="224480" y="72540"/>
                  </a:lnTo>
                  <a:lnTo>
                    <a:pt x="224817" y="65378"/>
                  </a:lnTo>
                  <a:lnTo>
                    <a:pt x="241854" y="26943"/>
                  </a:lnTo>
                  <a:lnTo>
                    <a:pt x="279463" y="6006"/>
                  </a:lnTo>
                  <a:lnTo>
                    <a:pt x="326744" y="0"/>
                  </a:lnTo>
                  <a:lnTo>
                    <a:pt x="338372" y="259"/>
                  </a:lnTo>
                  <a:lnTo>
                    <a:pt x="381420" y="9651"/>
                  </a:lnTo>
                  <a:lnTo>
                    <a:pt x="391071" y="14682"/>
                  </a:lnTo>
                  <a:lnTo>
                    <a:pt x="394871" y="16273"/>
                  </a:lnTo>
                  <a:lnTo>
                    <a:pt x="398669" y="17403"/>
                  </a:lnTo>
                  <a:lnTo>
                    <a:pt x="402468" y="18430"/>
                  </a:lnTo>
                  <a:lnTo>
                    <a:pt x="406678" y="18943"/>
                  </a:lnTo>
                  <a:lnTo>
                    <a:pt x="411298" y="18943"/>
                  </a:lnTo>
                  <a:lnTo>
                    <a:pt x="411298" y="63145"/>
                  </a:lnTo>
                  <a:lnTo>
                    <a:pt x="406215" y="63145"/>
                  </a:lnTo>
                  <a:lnTo>
                    <a:pt x="399766" y="53317"/>
                  </a:lnTo>
                  <a:lnTo>
                    <a:pt x="391815" y="44779"/>
                  </a:lnTo>
                  <a:lnTo>
                    <a:pt x="347844" y="23487"/>
                  </a:lnTo>
                  <a:lnTo>
                    <a:pt x="323665" y="20791"/>
                  </a:lnTo>
                  <a:lnTo>
                    <a:pt x="316012" y="21051"/>
                  </a:lnTo>
                  <a:lnTo>
                    <a:pt x="277768" y="34961"/>
                  </a:lnTo>
                  <a:lnTo>
                    <a:pt x="263598" y="58730"/>
                  </a:lnTo>
                  <a:lnTo>
                    <a:pt x="263598" y="63761"/>
                  </a:lnTo>
                  <a:lnTo>
                    <a:pt x="263598" y="70846"/>
                  </a:lnTo>
                  <a:lnTo>
                    <a:pt x="291321" y="98077"/>
                  </a:lnTo>
                  <a:lnTo>
                    <a:pt x="329699" y="113238"/>
                  </a:lnTo>
                  <a:lnTo>
                    <a:pt x="336909" y="115510"/>
                  </a:lnTo>
                  <a:lnTo>
                    <a:pt x="345698" y="118349"/>
                  </a:lnTo>
                  <a:lnTo>
                    <a:pt x="388928" y="135031"/>
                  </a:lnTo>
                  <a:lnTo>
                    <a:pt x="421684" y="159933"/>
                  </a:lnTo>
                  <a:lnTo>
                    <a:pt x="434766" y="188618"/>
                  </a:lnTo>
                  <a:lnTo>
                    <a:pt x="435324" y="197445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1" name="object 531"/>
          <p:cNvGrpSpPr/>
          <p:nvPr/>
        </p:nvGrpSpPr>
        <p:grpSpPr>
          <a:xfrm>
            <a:off x="6764573" y="7665888"/>
            <a:ext cx="576580" cy="392430"/>
            <a:chOff x="6764573" y="7665888"/>
            <a:chExt cx="576580" cy="392430"/>
          </a:xfrm>
        </p:grpSpPr>
        <p:sp>
          <p:nvSpPr>
            <p:cNvPr id="532" name="object 532"/>
            <p:cNvSpPr/>
            <p:nvPr/>
          </p:nvSpPr>
          <p:spPr>
            <a:xfrm>
              <a:off x="6776403" y="7768586"/>
              <a:ext cx="553085" cy="278130"/>
            </a:xfrm>
            <a:custGeom>
              <a:avLst/>
              <a:gdLst/>
              <a:ahLst/>
              <a:cxnLst/>
              <a:rect l="l" t="t" r="r" b="b"/>
              <a:pathLst>
                <a:path w="553084" h="278129">
                  <a:moveTo>
                    <a:pt x="407520" y="13861"/>
                  </a:moveTo>
                  <a:lnTo>
                    <a:pt x="399922" y="13861"/>
                  </a:lnTo>
                  <a:lnTo>
                    <a:pt x="394121" y="15966"/>
                  </a:lnTo>
                  <a:lnTo>
                    <a:pt x="283847" y="277533"/>
                  </a:lnTo>
                  <a:lnTo>
                    <a:pt x="202528" y="78085"/>
                  </a:lnTo>
                  <a:lnTo>
                    <a:pt x="121825" y="276917"/>
                  </a:lnTo>
                  <a:lnTo>
                    <a:pt x="28338" y="46050"/>
                  </a:lnTo>
                  <a:lnTo>
                    <a:pt x="25463" y="38863"/>
                  </a:lnTo>
                  <a:lnTo>
                    <a:pt x="21819" y="31727"/>
                  </a:lnTo>
                  <a:lnTo>
                    <a:pt x="17403" y="24642"/>
                  </a:lnTo>
                  <a:lnTo>
                    <a:pt x="12988" y="17455"/>
                  </a:lnTo>
                  <a:lnTo>
                    <a:pt x="7187" y="13861"/>
                  </a:lnTo>
                  <a:lnTo>
                    <a:pt x="0" y="13861"/>
                  </a:lnTo>
                  <a:lnTo>
                    <a:pt x="0" y="7547"/>
                  </a:lnTo>
                  <a:lnTo>
                    <a:pt x="86401" y="7547"/>
                  </a:lnTo>
                  <a:lnTo>
                    <a:pt x="86401" y="13861"/>
                  </a:lnTo>
                  <a:lnTo>
                    <a:pt x="83526" y="13861"/>
                  </a:lnTo>
                  <a:lnTo>
                    <a:pt x="79881" y="15247"/>
                  </a:lnTo>
                  <a:lnTo>
                    <a:pt x="75466" y="18019"/>
                  </a:lnTo>
                  <a:lnTo>
                    <a:pt x="71051" y="20689"/>
                  </a:lnTo>
                  <a:lnTo>
                    <a:pt x="68844" y="25155"/>
                  </a:lnTo>
                  <a:lnTo>
                    <a:pt x="68844" y="31418"/>
                  </a:lnTo>
                  <a:lnTo>
                    <a:pt x="68844" y="32342"/>
                  </a:lnTo>
                  <a:lnTo>
                    <a:pt x="69152" y="34190"/>
                  </a:lnTo>
                  <a:lnTo>
                    <a:pt x="133838" y="196675"/>
                  </a:lnTo>
                  <a:lnTo>
                    <a:pt x="213309" y="616"/>
                  </a:lnTo>
                  <a:lnTo>
                    <a:pt x="293396" y="196675"/>
                  </a:lnTo>
                  <a:lnTo>
                    <a:pt x="355771" y="41584"/>
                  </a:lnTo>
                  <a:lnTo>
                    <a:pt x="357928" y="35218"/>
                  </a:lnTo>
                  <a:lnTo>
                    <a:pt x="359006" y="30803"/>
                  </a:lnTo>
                  <a:lnTo>
                    <a:pt x="359006" y="28338"/>
                  </a:lnTo>
                  <a:lnTo>
                    <a:pt x="359006" y="24950"/>
                  </a:lnTo>
                  <a:lnTo>
                    <a:pt x="357928" y="21819"/>
                  </a:lnTo>
                  <a:lnTo>
                    <a:pt x="355771" y="18944"/>
                  </a:lnTo>
                  <a:lnTo>
                    <a:pt x="353718" y="15966"/>
                  </a:lnTo>
                  <a:lnTo>
                    <a:pt x="350176" y="14272"/>
                  </a:lnTo>
                  <a:lnTo>
                    <a:pt x="345145" y="13861"/>
                  </a:lnTo>
                  <a:lnTo>
                    <a:pt x="345145" y="7547"/>
                  </a:lnTo>
                  <a:lnTo>
                    <a:pt x="407520" y="7547"/>
                  </a:lnTo>
                  <a:lnTo>
                    <a:pt x="407520" y="13861"/>
                  </a:lnTo>
                  <a:close/>
                </a:path>
                <a:path w="553084" h="278129">
                  <a:moveTo>
                    <a:pt x="470613" y="272450"/>
                  </a:moveTo>
                  <a:lnTo>
                    <a:pt x="470613" y="266136"/>
                  </a:lnTo>
                  <a:lnTo>
                    <a:pt x="473898" y="266136"/>
                  </a:lnTo>
                  <a:lnTo>
                    <a:pt x="476824" y="264904"/>
                  </a:lnTo>
                  <a:lnTo>
                    <a:pt x="489402" y="242572"/>
                  </a:lnTo>
                  <a:lnTo>
                    <a:pt x="490326" y="238567"/>
                  </a:lnTo>
                  <a:lnTo>
                    <a:pt x="490788" y="234871"/>
                  </a:lnTo>
                  <a:lnTo>
                    <a:pt x="490788" y="231482"/>
                  </a:lnTo>
                  <a:lnTo>
                    <a:pt x="490788" y="56677"/>
                  </a:lnTo>
                  <a:lnTo>
                    <a:pt x="490788" y="49592"/>
                  </a:lnTo>
                  <a:lnTo>
                    <a:pt x="489710" y="42816"/>
                  </a:lnTo>
                  <a:lnTo>
                    <a:pt x="487554" y="36347"/>
                  </a:lnTo>
                  <a:lnTo>
                    <a:pt x="485500" y="29776"/>
                  </a:lnTo>
                  <a:lnTo>
                    <a:pt x="479391" y="26233"/>
                  </a:lnTo>
                  <a:lnTo>
                    <a:pt x="469226" y="25720"/>
                  </a:lnTo>
                  <a:lnTo>
                    <a:pt x="469226" y="20176"/>
                  </a:lnTo>
                  <a:lnTo>
                    <a:pt x="532372" y="0"/>
                  </a:lnTo>
                  <a:lnTo>
                    <a:pt x="532372" y="231482"/>
                  </a:lnTo>
                  <a:lnTo>
                    <a:pt x="532372" y="234871"/>
                  </a:lnTo>
                  <a:lnTo>
                    <a:pt x="549160" y="266136"/>
                  </a:lnTo>
                  <a:lnTo>
                    <a:pt x="552548" y="266136"/>
                  </a:lnTo>
                  <a:lnTo>
                    <a:pt x="552548" y="272450"/>
                  </a:lnTo>
                  <a:lnTo>
                    <a:pt x="470613" y="27245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3" name="object 5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8266" y="7665888"/>
              <a:ext cx="83571" cy="82955"/>
            </a:xfrm>
            <a:prstGeom prst="rect">
              <a:avLst/>
            </a:prstGeom>
          </p:spPr>
        </p:pic>
      </p:grpSp>
      <p:sp>
        <p:nvSpPr>
          <p:cNvPr id="534" name="object 534"/>
          <p:cNvSpPr/>
          <p:nvPr/>
        </p:nvSpPr>
        <p:spPr>
          <a:xfrm>
            <a:off x="7397077" y="7621503"/>
            <a:ext cx="484505" cy="419734"/>
          </a:xfrm>
          <a:custGeom>
            <a:avLst/>
            <a:gdLst/>
            <a:ahLst/>
            <a:cxnLst/>
            <a:rect l="l" t="t" r="r" b="b"/>
            <a:pathLst>
              <a:path w="484504" h="419734">
                <a:moveTo>
                  <a:pt x="77006" y="176037"/>
                </a:moveTo>
                <a:lnTo>
                  <a:pt x="77006" y="328049"/>
                </a:lnTo>
                <a:lnTo>
                  <a:pt x="77045" y="336087"/>
                </a:lnTo>
                <a:lnTo>
                  <a:pt x="80703" y="379798"/>
                </a:lnTo>
                <a:lnTo>
                  <a:pt x="96310" y="398125"/>
                </a:lnTo>
                <a:lnTo>
                  <a:pt x="102265" y="398125"/>
                </a:lnTo>
                <a:lnTo>
                  <a:pt x="136648" y="371596"/>
                </a:lnTo>
                <a:lnTo>
                  <a:pt x="142000" y="355155"/>
                </a:lnTo>
                <a:lnTo>
                  <a:pt x="147545" y="355155"/>
                </a:lnTo>
                <a:lnTo>
                  <a:pt x="147545" y="401206"/>
                </a:lnTo>
                <a:lnTo>
                  <a:pt x="143848" y="401206"/>
                </a:lnTo>
                <a:lnTo>
                  <a:pt x="140717" y="402489"/>
                </a:lnTo>
                <a:lnTo>
                  <a:pt x="105085" y="419215"/>
                </a:lnTo>
                <a:lnTo>
                  <a:pt x="96566" y="419533"/>
                </a:lnTo>
                <a:lnTo>
                  <a:pt x="85805" y="418985"/>
                </a:lnTo>
                <a:lnTo>
                  <a:pt x="50247" y="400435"/>
                </a:lnTo>
                <a:lnTo>
                  <a:pt x="37011" y="363895"/>
                </a:lnTo>
                <a:lnTo>
                  <a:pt x="35269" y="319270"/>
                </a:lnTo>
                <a:lnTo>
                  <a:pt x="35269" y="176037"/>
                </a:lnTo>
                <a:lnTo>
                  <a:pt x="0" y="176037"/>
                </a:lnTo>
                <a:lnTo>
                  <a:pt x="0" y="154630"/>
                </a:lnTo>
                <a:lnTo>
                  <a:pt x="35269" y="154630"/>
                </a:lnTo>
                <a:lnTo>
                  <a:pt x="35269" y="98414"/>
                </a:lnTo>
                <a:lnTo>
                  <a:pt x="35269" y="91329"/>
                </a:lnTo>
                <a:lnTo>
                  <a:pt x="34344" y="84758"/>
                </a:lnTo>
                <a:lnTo>
                  <a:pt x="32496" y="78700"/>
                </a:lnTo>
                <a:lnTo>
                  <a:pt x="30648" y="72540"/>
                </a:lnTo>
                <a:lnTo>
                  <a:pt x="24436" y="69255"/>
                </a:lnTo>
                <a:lnTo>
                  <a:pt x="13861" y="68844"/>
                </a:lnTo>
                <a:lnTo>
                  <a:pt x="13861" y="62529"/>
                </a:lnTo>
                <a:lnTo>
                  <a:pt x="77006" y="42353"/>
                </a:lnTo>
                <a:lnTo>
                  <a:pt x="77006" y="154630"/>
                </a:lnTo>
                <a:lnTo>
                  <a:pt x="147545" y="154630"/>
                </a:lnTo>
                <a:lnTo>
                  <a:pt x="147545" y="176037"/>
                </a:lnTo>
                <a:lnTo>
                  <a:pt x="77006" y="176037"/>
                </a:lnTo>
                <a:close/>
              </a:path>
              <a:path w="484504" h="419734">
                <a:moveTo>
                  <a:pt x="464287" y="378565"/>
                </a:moveTo>
                <a:lnTo>
                  <a:pt x="464287" y="381954"/>
                </a:lnTo>
                <a:lnTo>
                  <a:pt x="464697" y="385650"/>
                </a:lnTo>
                <a:lnTo>
                  <a:pt x="481074" y="413218"/>
                </a:lnTo>
                <a:lnTo>
                  <a:pt x="484462" y="413218"/>
                </a:lnTo>
                <a:lnTo>
                  <a:pt x="484462" y="419533"/>
                </a:lnTo>
                <a:lnTo>
                  <a:pt x="403143" y="419533"/>
                </a:lnTo>
                <a:lnTo>
                  <a:pt x="403143" y="413218"/>
                </a:lnTo>
                <a:lnTo>
                  <a:pt x="406018" y="413218"/>
                </a:lnTo>
                <a:lnTo>
                  <a:pt x="408687" y="411986"/>
                </a:lnTo>
                <a:lnTo>
                  <a:pt x="411152" y="409522"/>
                </a:lnTo>
                <a:lnTo>
                  <a:pt x="413718" y="406955"/>
                </a:lnTo>
                <a:lnTo>
                  <a:pt x="415926" y="403978"/>
                </a:lnTo>
                <a:lnTo>
                  <a:pt x="417775" y="400590"/>
                </a:lnTo>
                <a:lnTo>
                  <a:pt x="419725" y="397201"/>
                </a:lnTo>
                <a:lnTo>
                  <a:pt x="421112" y="393556"/>
                </a:lnTo>
                <a:lnTo>
                  <a:pt x="421933" y="389655"/>
                </a:lnTo>
                <a:lnTo>
                  <a:pt x="422857" y="385650"/>
                </a:lnTo>
                <a:lnTo>
                  <a:pt x="423319" y="381954"/>
                </a:lnTo>
                <a:lnTo>
                  <a:pt x="423319" y="378565"/>
                </a:lnTo>
                <a:lnTo>
                  <a:pt x="423319" y="261207"/>
                </a:lnTo>
                <a:lnTo>
                  <a:pt x="422924" y="250175"/>
                </a:lnTo>
                <a:lnTo>
                  <a:pt x="409573" y="205839"/>
                </a:lnTo>
                <a:lnTo>
                  <a:pt x="375575" y="176345"/>
                </a:lnTo>
                <a:lnTo>
                  <a:pt x="348160" y="170955"/>
                </a:lnTo>
                <a:lnTo>
                  <a:pt x="341249" y="171292"/>
                </a:lnTo>
                <a:lnTo>
                  <a:pt x="302149" y="186770"/>
                </a:lnTo>
                <a:lnTo>
                  <a:pt x="276881" y="221183"/>
                </a:lnTo>
                <a:lnTo>
                  <a:pt x="273156" y="244111"/>
                </a:lnTo>
                <a:lnTo>
                  <a:pt x="273156" y="378565"/>
                </a:lnTo>
                <a:lnTo>
                  <a:pt x="273156" y="381954"/>
                </a:lnTo>
                <a:lnTo>
                  <a:pt x="289943" y="413218"/>
                </a:lnTo>
                <a:lnTo>
                  <a:pt x="293331" y="413218"/>
                </a:lnTo>
                <a:lnTo>
                  <a:pt x="293331" y="419533"/>
                </a:lnTo>
                <a:lnTo>
                  <a:pt x="211242" y="419533"/>
                </a:lnTo>
                <a:lnTo>
                  <a:pt x="211242" y="413218"/>
                </a:lnTo>
                <a:lnTo>
                  <a:pt x="214220" y="413218"/>
                </a:lnTo>
                <a:lnTo>
                  <a:pt x="216940" y="411986"/>
                </a:lnTo>
                <a:lnTo>
                  <a:pt x="219405" y="409522"/>
                </a:lnTo>
                <a:lnTo>
                  <a:pt x="221971" y="406955"/>
                </a:lnTo>
                <a:lnTo>
                  <a:pt x="224179" y="403978"/>
                </a:lnTo>
                <a:lnTo>
                  <a:pt x="226027" y="400590"/>
                </a:lnTo>
                <a:lnTo>
                  <a:pt x="227978" y="397201"/>
                </a:lnTo>
                <a:lnTo>
                  <a:pt x="229364" y="393556"/>
                </a:lnTo>
                <a:lnTo>
                  <a:pt x="230185" y="389655"/>
                </a:lnTo>
                <a:lnTo>
                  <a:pt x="231007" y="385650"/>
                </a:lnTo>
                <a:lnTo>
                  <a:pt x="231417" y="381954"/>
                </a:lnTo>
                <a:lnTo>
                  <a:pt x="231417" y="378565"/>
                </a:lnTo>
                <a:lnTo>
                  <a:pt x="231417" y="56215"/>
                </a:lnTo>
                <a:lnTo>
                  <a:pt x="231417" y="49027"/>
                </a:lnTo>
                <a:lnTo>
                  <a:pt x="230391" y="42302"/>
                </a:lnTo>
                <a:lnTo>
                  <a:pt x="228337" y="36039"/>
                </a:lnTo>
                <a:lnTo>
                  <a:pt x="226284" y="29673"/>
                </a:lnTo>
                <a:lnTo>
                  <a:pt x="220175" y="26284"/>
                </a:lnTo>
                <a:lnTo>
                  <a:pt x="210010" y="25873"/>
                </a:lnTo>
                <a:lnTo>
                  <a:pt x="210010" y="19559"/>
                </a:lnTo>
                <a:lnTo>
                  <a:pt x="273156" y="0"/>
                </a:lnTo>
                <a:lnTo>
                  <a:pt x="273156" y="182352"/>
                </a:lnTo>
                <a:lnTo>
                  <a:pt x="276030" y="178964"/>
                </a:lnTo>
                <a:lnTo>
                  <a:pt x="301186" y="160020"/>
                </a:lnTo>
                <a:lnTo>
                  <a:pt x="307757" y="156427"/>
                </a:lnTo>
                <a:lnTo>
                  <a:pt x="345985" y="147920"/>
                </a:lnTo>
                <a:lnTo>
                  <a:pt x="354475" y="147699"/>
                </a:lnTo>
                <a:lnTo>
                  <a:pt x="368779" y="148334"/>
                </a:lnTo>
                <a:lnTo>
                  <a:pt x="414915" y="163254"/>
                </a:lnTo>
                <a:lnTo>
                  <a:pt x="445199" y="192257"/>
                </a:lnTo>
                <a:lnTo>
                  <a:pt x="460908" y="228816"/>
                </a:lnTo>
                <a:lnTo>
                  <a:pt x="464287" y="256741"/>
                </a:lnTo>
                <a:lnTo>
                  <a:pt x="464287" y="378565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7954098" y="7771666"/>
            <a:ext cx="278765" cy="274320"/>
          </a:xfrm>
          <a:custGeom>
            <a:avLst/>
            <a:gdLst/>
            <a:ahLst/>
            <a:cxnLst/>
            <a:rect l="l" t="t" r="r" b="b"/>
            <a:pathLst>
              <a:path w="278765" h="274320">
                <a:moveTo>
                  <a:pt x="137380" y="273836"/>
                </a:moveTo>
                <a:lnTo>
                  <a:pt x="93717" y="268032"/>
                </a:lnTo>
                <a:lnTo>
                  <a:pt x="57254" y="251157"/>
                </a:lnTo>
                <a:lnTo>
                  <a:pt x="21561" y="215388"/>
                </a:lnTo>
                <a:lnTo>
                  <a:pt x="5457" y="179917"/>
                </a:lnTo>
                <a:lnTo>
                  <a:pt x="0" y="138766"/>
                </a:lnTo>
                <a:lnTo>
                  <a:pt x="664" y="123634"/>
                </a:lnTo>
                <a:lnTo>
                  <a:pt x="10626" y="82397"/>
                </a:lnTo>
                <a:lnTo>
                  <a:pt x="31389" y="48119"/>
                </a:lnTo>
                <a:lnTo>
                  <a:pt x="60989" y="22254"/>
                </a:lnTo>
                <a:lnTo>
                  <a:pt x="98232" y="5717"/>
                </a:lnTo>
                <a:lnTo>
                  <a:pt x="141230" y="0"/>
                </a:lnTo>
                <a:lnTo>
                  <a:pt x="156074" y="616"/>
                </a:lnTo>
                <a:lnTo>
                  <a:pt x="196675" y="9856"/>
                </a:lnTo>
                <a:lnTo>
                  <a:pt x="230664" y="28916"/>
                </a:lnTo>
                <a:lnTo>
                  <a:pt x="263074" y="67419"/>
                </a:lnTo>
                <a:lnTo>
                  <a:pt x="276223" y="104652"/>
                </a:lnTo>
                <a:lnTo>
                  <a:pt x="278764" y="132451"/>
                </a:lnTo>
                <a:lnTo>
                  <a:pt x="278187" y="145908"/>
                </a:lnTo>
                <a:lnTo>
                  <a:pt x="269524" y="185124"/>
                </a:lnTo>
                <a:lnTo>
                  <a:pt x="250869" y="220095"/>
                </a:lnTo>
                <a:lnTo>
                  <a:pt x="222472" y="247923"/>
                </a:lnTo>
                <a:lnTo>
                  <a:pt x="184739" y="267079"/>
                </a:lnTo>
                <a:lnTo>
                  <a:pt x="137380" y="273836"/>
                </a:lnTo>
                <a:close/>
              </a:path>
              <a:path w="278765" h="274320">
                <a:moveTo>
                  <a:pt x="133683" y="20791"/>
                </a:moveTo>
                <a:lnTo>
                  <a:pt x="93486" y="31880"/>
                </a:lnTo>
                <a:lnTo>
                  <a:pt x="64531" y="57138"/>
                </a:lnTo>
                <a:lnTo>
                  <a:pt x="46973" y="92100"/>
                </a:lnTo>
                <a:lnTo>
                  <a:pt x="40967" y="131835"/>
                </a:lnTo>
                <a:lnTo>
                  <a:pt x="41420" y="143434"/>
                </a:lnTo>
                <a:lnTo>
                  <a:pt x="52220" y="187531"/>
                </a:lnTo>
                <a:lnTo>
                  <a:pt x="76111" y="223820"/>
                </a:lnTo>
                <a:lnTo>
                  <a:pt x="111236" y="247326"/>
                </a:lnTo>
                <a:lnTo>
                  <a:pt x="143694" y="253044"/>
                </a:lnTo>
                <a:lnTo>
                  <a:pt x="155053" y="252409"/>
                </a:lnTo>
                <a:lnTo>
                  <a:pt x="193604" y="237431"/>
                </a:lnTo>
                <a:lnTo>
                  <a:pt x="220634" y="208428"/>
                </a:lnTo>
                <a:lnTo>
                  <a:pt x="235650" y="170348"/>
                </a:lnTo>
                <a:lnTo>
                  <a:pt x="239029" y="139998"/>
                </a:lnTo>
                <a:lnTo>
                  <a:pt x="238634" y="129583"/>
                </a:lnTo>
                <a:lnTo>
                  <a:pt x="229124" y="87787"/>
                </a:lnTo>
                <a:lnTo>
                  <a:pt x="206118" y="51325"/>
                </a:lnTo>
                <a:lnTo>
                  <a:pt x="169694" y="26856"/>
                </a:lnTo>
                <a:lnTo>
                  <a:pt x="133683" y="20791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8307292" y="7663857"/>
            <a:ext cx="476250" cy="382905"/>
          </a:xfrm>
          <a:custGeom>
            <a:avLst/>
            <a:gdLst/>
            <a:ahLst/>
            <a:cxnLst/>
            <a:rect l="l" t="t" r="r" b="b"/>
            <a:pathLst>
              <a:path w="476250" h="382904">
                <a:moveTo>
                  <a:pt x="247192" y="336211"/>
                </a:moveTo>
                <a:lnTo>
                  <a:pt x="247192" y="339086"/>
                </a:lnTo>
                <a:lnTo>
                  <a:pt x="247602" y="342526"/>
                </a:lnTo>
                <a:lnTo>
                  <a:pt x="263466" y="370865"/>
                </a:lnTo>
                <a:lnTo>
                  <a:pt x="266751" y="370865"/>
                </a:lnTo>
                <a:lnTo>
                  <a:pt x="266751" y="377179"/>
                </a:lnTo>
                <a:lnTo>
                  <a:pt x="205608" y="377179"/>
                </a:lnTo>
                <a:lnTo>
                  <a:pt x="205608" y="342526"/>
                </a:lnTo>
                <a:lnTo>
                  <a:pt x="200352" y="349418"/>
                </a:lnTo>
                <a:lnTo>
                  <a:pt x="168058" y="375428"/>
                </a:lnTo>
                <a:lnTo>
                  <a:pt x="130603" y="382878"/>
                </a:lnTo>
                <a:lnTo>
                  <a:pt x="113219" y="382089"/>
                </a:lnTo>
                <a:lnTo>
                  <a:pt x="72386" y="370249"/>
                </a:lnTo>
                <a:lnTo>
                  <a:pt x="39581" y="338060"/>
                </a:lnTo>
                <a:lnTo>
                  <a:pt x="25104" y="295552"/>
                </a:lnTo>
                <a:lnTo>
                  <a:pt x="22023" y="252274"/>
                </a:lnTo>
                <a:lnTo>
                  <a:pt x="22023" y="162022"/>
                </a:lnTo>
                <a:lnTo>
                  <a:pt x="22023" y="158223"/>
                </a:lnTo>
                <a:lnTo>
                  <a:pt x="21921" y="154578"/>
                </a:lnTo>
                <a:lnTo>
                  <a:pt x="21716" y="151087"/>
                </a:lnTo>
                <a:lnTo>
                  <a:pt x="21510" y="147493"/>
                </a:lnTo>
                <a:lnTo>
                  <a:pt x="20637" y="144208"/>
                </a:lnTo>
                <a:lnTo>
                  <a:pt x="19097" y="141230"/>
                </a:lnTo>
                <a:lnTo>
                  <a:pt x="17660" y="138253"/>
                </a:lnTo>
                <a:lnTo>
                  <a:pt x="15452" y="135840"/>
                </a:lnTo>
                <a:lnTo>
                  <a:pt x="12474" y="133991"/>
                </a:lnTo>
                <a:lnTo>
                  <a:pt x="9599" y="132143"/>
                </a:lnTo>
                <a:lnTo>
                  <a:pt x="5442" y="131219"/>
                </a:lnTo>
                <a:lnTo>
                  <a:pt x="0" y="131219"/>
                </a:lnTo>
                <a:lnTo>
                  <a:pt x="0" y="125521"/>
                </a:lnTo>
                <a:lnTo>
                  <a:pt x="63607" y="105345"/>
                </a:lnTo>
                <a:lnTo>
                  <a:pt x="63607" y="266136"/>
                </a:lnTo>
                <a:lnTo>
                  <a:pt x="64907" y="288516"/>
                </a:lnTo>
                <a:lnTo>
                  <a:pt x="84399" y="336828"/>
                </a:lnTo>
                <a:lnTo>
                  <a:pt x="121016" y="358053"/>
                </a:lnTo>
                <a:lnTo>
                  <a:pt x="135532" y="359468"/>
                </a:lnTo>
                <a:lnTo>
                  <a:pt x="143550" y="359015"/>
                </a:lnTo>
                <a:lnTo>
                  <a:pt x="182188" y="339812"/>
                </a:lnTo>
                <a:lnTo>
                  <a:pt x="200834" y="314188"/>
                </a:lnTo>
                <a:lnTo>
                  <a:pt x="204017" y="307001"/>
                </a:lnTo>
                <a:lnTo>
                  <a:pt x="205608" y="301096"/>
                </a:lnTo>
                <a:lnTo>
                  <a:pt x="205608" y="296476"/>
                </a:lnTo>
                <a:lnTo>
                  <a:pt x="205608" y="162022"/>
                </a:lnTo>
                <a:lnTo>
                  <a:pt x="205608" y="158223"/>
                </a:lnTo>
                <a:lnTo>
                  <a:pt x="205505" y="154578"/>
                </a:lnTo>
                <a:lnTo>
                  <a:pt x="205300" y="151087"/>
                </a:lnTo>
                <a:lnTo>
                  <a:pt x="205095" y="147493"/>
                </a:lnTo>
                <a:lnTo>
                  <a:pt x="204222" y="144208"/>
                </a:lnTo>
                <a:lnTo>
                  <a:pt x="202682" y="141230"/>
                </a:lnTo>
                <a:lnTo>
                  <a:pt x="201244" y="138253"/>
                </a:lnTo>
                <a:lnTo>
                  <a:pt x="199037" y="135840"/>
                </a:lnTo>
                <a:lnTo>
                  <a:pt x="196059" y="133991"/>
                </a:lnTo>
                <a:lnTo>
                  <a:pt x="193184" y="132143"/>
                </a:lnTo>
                <a:lnTo>
                  <a:pt x="189026" y="131219"/>
                </a:lnTo>
                <a:lnTo>
                  <a:pt x="183584" y="131219"/>
                </a:lnTo>
                <a:lnTo>
                  <a:pt x="183584" y="125521"/>
                </a:lnTo>
                <a:lnTo>
                  <a:pt x="247192" y="105345"/>
                </a:lnTo>
                <a:lnTo>
                  <a:pt x="247192" y="336211"/>
                </a:lnTo>
                <a:close/>
              </a:path>
              <a:path w="476250" h="382904">
                <a:moveTo>
                  <a:pt x="405573" y="133683"/>
                </a:moveTo>
                <a:lnTo>
                  <a:pt x="405573" y="285695"/>
                </a:lnTo>
                <a:lnTo>
                  <a:pt x="405611" y="293733"/>
                </a:lnTo>
                <a:lnTo>
                  <a:pt x="409269" y="337444"/>
                </a:lnTo>
                <a:lnTo>
                  <a:pt x="424876" y="355771"/>
                </a:lnTo>
                <a:lnTo>
                  <a:pt x="430831" y="355771"/>
                </a:lnTo>
                <a:lnTo>
                  <a:pt x="465215" y="329242"/>
                </a:lnTo>
                <a:lnTo>
                  <a:pt x="470567" y="312801"/>
                </a:lnTo>
                <a:lnTo>
                  <a:pt x="476112" y="312801"/>
                </a:lnTo>
                <a:lnTo>
                  <a:pt x="476112" y="358852"/>
                </a:lnTo>
                <a:lnTo>
                  <a:pt x="472415" y="358852"/>
                </a:lnTo>
                <a:lnTo>
                  <a:pt x="469283" y="360136"/>
                </a:lnTo>
                <a:lnTo>
                  <a:pt x="433652" y="376862"/>
                </a:lnTo>
                <a:lnTo>
                  <a:pt x="425133" y="377179"/>
                </a:lnTo>
                <a:lnTo>
                  <a:pt x="414371" y="376631"/>
                </a:lnTo>
                <a:lnTo>
                  <a:pt x="378813" y="358082"/>
                </a:lnTo>
                <a:lnTo>
                  <a:pt x="365578" y="321542"/>
                </a:lnTo>
                <a:lnTo>
                  <a:pt x="363835" y="276916"/>
                </a:lnTo>
                <a:lnTo>
                  <a:pt x="363835" y="133683"/>
                </a:lnTo>
                <a:lnTo>
                  <a:pt x="328566" y="133683"/>
                </a:lnTo>
                <a:lnTo>
                  <a:pt x="328566" y="112276"/>
                </a:lnTo>
                <a:lnTo>
                  <a:pt x="363835" y="112276"/>
                </a:lnTo>
                <a:lnTo>
                  <a:pt x="363835" y="56061"/>
                </a:lnTo>
                <a:lnTo>
                  <a:pt x="363835" y="48976"/>
                </a:lnTo>
                <a:lnTo>
                  <a:pt x="362911" y="42405"/>
                </a:lnTo>
                <a:lnTo>
                  <a:pt x="361063" y="36347"/>
                </a:lnTo>
                <a:lnTo>
                  <a:pt x="359215" y="30186"/>
                </a:lnTo>
                <a:lnTo>
                  <a:pt x="353003" y="26901"/>
                </a:lnTo>
                <a:lnTo>
                  <a:pt x="342427" y="26490"/>
                </a:lnTo>
                <a:lnTo>
                  <a:pt x="342427" y="20175"/>
                </a:lnTo>
                <a:lnTo>
                  <a:pt x="405573" y="0"/>
                </a:lnTo>
                <a:lnTo>
                  <a:pt x="405573" y="112276"/>
                </a:lnTo>
                <a:lnTo>
                  <a:pt x="476112" y="112276"/>
                </a:lnTo>
                <a:lnTo>
                  <a:pt x="476112" y="133683"/>
                </a:lnTo>
                <a:lnTo>
                  <a:pt x="405573" y="133683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7" name="object 537"/>
          <p:cNvGrpSpPr/>
          <p:nvPr/>
        </p:nvGrpSpPr>
        <p:grpSpPr>
          <a:xfrm>
            <a:off x="9008721" y="7759837"/>
            <a:ext cx="257175" cy="297815"/>
            <a:chOff x="9008721" y="7759837"/>
            <a:chExt cx="257175" cy="297815"/>
          </a:xfrm>
        </p:grpSpPr>
        <p:sp>
          <p:nvSpPr>
            <p:cNvPr id="538" name="object 538"/>
            <p:cNvSpPr/>
            <p:nvPr/>
          </p:nvSpPr>
          <p:spPr>
            <a:xfrm>
              <a:off x="9020551" y="7771667"/>
              <a:ext cx="233679" cy="274320"/>
            </a:xfrm>
            <a:custGeom>
              <a:avLst/>
              <a:gdLst/>
              <a:ahLst/>
              <a:cxnLst/>
              <a:rect l="l" t="t" r="r" b="b"/>
              <a:pathLst>
                <a:path w="233679" h="274320">
                  <a:moveTo>
                    <a:pt x="172341" y="269370"/>
                  </a:moveTo>
                  <a:lnTo>
                    <a:pt x="172341" y="237181"/>
                  </a:lnTo>
                  <a:lnTo>
                    <a:pt x="169107" y="240415"/>
                  </a:lnTo>
                  <a:lnTo>
                    <a:pt x="160954" y="247846"/>
                  </a:lnTo>
                  <a:lnTo>
                    <a:pt x="122133" y="268898"/>
                  </a:lnTo>
                  <a:lnTo>
                    <a:pt x="83321" y="273836"/>
                  </a:lnTo>
                  <a:lnTo>
                    <a:pt x="72694" y="273519"/>
                  </a:lnTo>
                  <a:lnTo>
                    <a:pt x="31111" y="262670"/>
                  </a:lnTo>
                  <a:lnTo>
                    <a:pt x="4774" y="233485"/>
                  </a:lnTo>
                  <a:lnTo>
                    <a:pt x="0" y="208226"/>
                  </a:lnTo>
                  <a:lnTo>
                    <a:pt x="731" y="197772"/>
                  </a:lnTo>
                  <a:lnTo>
                    <a:pt x="18202" y="162349"/>
                  </a:lnTo>
                  <a:lnTo>
                    <a:pt x="57120" y="135204"/>
                  </a:lnTo>
                  <a:lnTo>
                    <a:pt x="99339" y="118282"/>
                  </a:lnTo>
                  <a:lnTo>
                    <a:pt x="152358" y="102833"/>
                  </a:lnTo>
                  <a:lnTo>
                    <a:pt x="172341" y="97798"/>
                  </a:lnTo>
                  <a:lnTo>
                    <a:pt x="171186" y="86074"/>
                  </a:lnTo>
                  <a:lnTo>
                    <a:pt x="152589" y="44625"/>
                  </a:lnTo>
                  <a:lnTo>
                    <a:pt x="116126" y="23102"/>
                  </a:lnTo>
                  <a:lnTo>
                    <a:pt x="99749" y="20175"/>
                  </a:lnTo>
                  <a:lnTo>
                    <a:pt x="93486" y="20175"/>
                  </a:lnTo>
                  <a:lnTo>
                    <a:pt x="49335" y="32958"/>
                  </a:lnTo>
                  <a:lnTo>
                    <a:pt x="43278" y="38195"/>
                  </a:lnTo>
                  <a:lnTo>
                    <a:pt x="37219" y="43431"/>
                  </a:lnTo>
                  <a:lnTo>
                    <a:pt x="32086" y="49130"/>
                  </a:lnTo>
                  <a:lnTo>
                    <a:pt x="27876" y="55290"/>
                  </a:lnTo>
                  <a:lnTo>
                    <a:pt x="23667" y="61348"/>
                  </a:lnTo>
                  <a:lnTo>
                    <a:pt x="20278" y="67098"/>
                  </a:lnTo>
                  <a:lnTo>
                    <a:pt x="17711" y="72540"/>
                  </a:lnTo>
                  <a:lnTo>
                    <a:pt x="12013" y="72540"/>
                  </a:lnTo>
                  <a:lnTo>
                    <a:pt x="12013" y="26490"/>
                  </a:lnTo>
                  <a:lnTo>
                    <a:pt x="15401" y="26079"/>
                  </a:lnTo>
                  <a:lnTo>
                    <a:pt x="18533" y="25052"/>
                  </a:lnTo>
                  <a:lnTo>
                    <a:pt x="21408" y="23410"/>
                  </a:lnTo>
                  <a:lnTo>
                    <a:pt x="24385" y="21664"/>
                  </a:lnTo>
                  <a:lnTo>
                    <a:pt x="27979" y="19970"/>
                  </a:lnTo>
                  <a:lnTo>
                    <a:pt x="58063" y="7238"/>
                  </a:lnTo>
                  <a:lnTo>
                    <a:pt x="67121" y="4071"/>
                  </a:lnTo>
                  <a:lnTo>
                    <a:pt x="77815" y="1809"/>
                  </a:lnTo>
                  <a:lnTo>
                    <a:pt x="90146" y="452"/>
                  </a:lnTo>
                  <a:lnTo>
                    <a:pt x="104113" y="0"/>
                  </a:lnTo>
                  <a:lnTo>
                    <a:pt x="120679" y="558"/>
                  </a:lnTo>
                  <a:lnTo>
                    <a:pt x="160328" y="8932"/>
                  </a:lnTo>
                  <a:lnTo>
                    <a:pt x="193441" y="32188"/>
                  </a:lnTo>
                  <a:lnTo>
                    <a:pt x="210527" y="74677"/>
                  </a:lnTo>
                  <a:lnTo>
                    <a:pt x="212693" y="103497"/>
                  </a:lnTo>
                  <a:lnTo>
                    <a:pt x="212693" y="228402"/>
                  </a:lnTo>
                  <a:lnTo>
                    <a:pt x="212693" y="236822"/>
                  </a:lnTo>
                  <a:lnTo>
                    <a:pt x="214592" y="244727"/>
                  </a:lnTo>
                  <a:lnTo>
                    <a:pt x="218391" y="252120"/>
                  </a:lnTo>
                  <a:lnTo>
                    <a:pt x="222191" y="259410"/>
                  </a:lnTo>
                  <a:lnTo>
                    <a:pt x="227222" y="263055"/>
                  </a:lnTo>
                  <a:lnTo>
                    <a:pt x="233485" y="263055"/>
                  </a:lnTo>
                  <a:lnTo>
                    <a:pt x="233485" y="269370"/>
                  </a:lnTo>
                  <a:lnTo>
                    <a:pt x="172341" y="26937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9" name="object 5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049227" y="7879043"/>
              <a:ext cx="155495" cy="154263"/>
            </a:xfrm>
            <a:prstGeom prst="rect">
              <a:avLst/>
            </a:prstGeom>
          </p:spPr>
        </p:pic>
      </p:grpSp>
      <p:sp>
        <p:nvSpPr>
          <p:cNvPr id="540" name="object 540"/>
          <p:cNvSpPr/>
          <p:nvPr/>
        </p:nvSpPr>
        <p:spPr>
          <a:xfrm>
            <a:off x="9329653" y="7769202"/>
            <a:ext cx="612140" cy="407670"/>
          </a:xfrm>
          <a:custGeom>
            <a:avLst/>
            <a:gdLst/>
            <a:ahLst/>
            <a:cxnLst/>
            <a:rect l="l" t="t" r="r" b="b"/>
            <a:pathLst>
              <a:path w="612140" h="407670">
                <a:moveTo>
                  <a:pt x="254276" y="230866"/>
                </a:moveTo>
                <a:lnTo>
                  <a:pt x="254276" y="234255"/>
                </a:lnTo>
                <a:lnTo>
                  <a:pt x="254687" y="237951"/>
                </a:lnTo>
                <a:lnTo>
                  <a:pt x="271064" y="265519"/>
                </a:lnTo>
                <a:lnTo>
                  <a:pt x="274452" y="265519"/>
                </a:lnTo>
                <a:lnTo>
                  <a:pt x="274452" y="271834"/>
                </a:lnTo>
                <a:lnTo>
                  <a:pt x="193132" y="271834"/>
                </a:lnTo>
                <a:lnTo>
                  <a:pt x="193132" y="265519"/>
                </a:lnTo>
                <a:lnTo>
                  <a:pt x="196007" y="265519"/>
                </a:lnTo>
                <a:lnTo>
                  <a:pt x="198677" y="264287"/>
                </a:lnTo>
                <a:lnTo>
                  <a:pt x="201141" y="261823"/>
                </a:lnTo>
                <a:lnTo>
                  <a:pt x="203708" y="259256"/>
                </a:lnTo>
                <a:lnTo>
                  <a:pt x="205916" y="256279"/>
                </a:lnTo>
                <a:lnTo>
                  <a:pt x="207764" y="252890"/>
                </a:lnTo>
                <a:lnTo>
                  <a:pt x="209715" y="249502"/>
                </a:lnTo>
                <a:lnTo>
                  <a:pt x="211101" y="245857"/>
                </a:lnTo>
                <a:lnTo>
                  <a:pt x="211923" y="241956"/>
                </a:lnTo>
                <a:lnTo>
                  <a:pt x="212846" y="237951"/>
                </a:lnTo>
                <a:lnTo>
                  <a:pt x="213309" y="234255"/>
                </a:lnTo>
                <a:lnTo>
                  <a:pt x="213309" y="230866"/>
                </a:lnTo>
                <a:lnTo>
                  <a:pt x="213309" y="113508"/>
                </a:lnTo>
                <a:lnTo>
                  <a:pt x="206994" y="73772"/>
                </a:lnTo>
                <a:lnTo>
                  <a:pt x="184335" y="40111"/>
                </a:lnTo>
                <a:lnTo>
                  <a:pt x="145061" y="23593"/>
                </a:lnTo>
                <a:lnTo>
                  <a:pt x="138150" y="23256"/>
                </a:lnTo>
                <a:lnTo>
                  <a:pt x="131238" y="23612"/>
                </a:lnTo>
                <a:lnTo>
                  <a:pt x="92138" y="39494"/>
                </a:lnTo>
                <a:lnTo>
                  <a:pt x="66870" y="71452"/>
                </a:lnTo>
                <a:lnTo>
                  <a:pt x="63145" y="90714"/>
                </a:lnTo>
                <a:lnTo>
                  <a:pt x="63145" y="230866"/>
                </a:lnTo>
                <a:lnTo>
                  <a:pt x="63145" y="234255"/>
                </a:lnTo>
                <a:lnTo>
                  <a:pt x="79932" y="265519"/>
                </a:lnTo>
                <a:lnTo>
                  <a:pt x="83321" y="265519"/>
                </a:lnTo>
                <a:lnTo>
                  <a:pt x="83321" y="271834"/>
                </a:lnTo>
                <a:lnTo>
                  <a:pt x="1231" y="271834"/>
                </a:lnTo>
                <a:lnTo>
                  <a:pt x="1231" y="265519"/>
                </a:lnTo>
                <a:lnTo>
                  <a:pt x="4209" y="265519"/>
                </a:lnTo>
                <a:lnTo>
                  <a:pt x="6930" y="264287"/>
                </a:lnTo>
                <a:lnTo>
                  <a:pt x="9394" y="261823"/>
                </a:lnTo>
                <a:lnTo>
                  <a:pt x="11961" y="259256"/>
                </a:lnTo>
                <a:lnTo>
                  <a:pt x="14168" y="256279"/>
                </a:lnTo>
                <a:lnTo>
                  <a:pt x="16017" y="252890"/>
                </a:lnTo>
                <a:lnTo>
                  <a:pt x="17968" y="249502"/>
                </a:lnTo>
                <a:lnTo>
                  <a:pt x="19354" y="245857"/>
                </a:lnTo>
                <a:lnTo>
                  <a:pt x="20175" y="241956"/>
                </a:lnTo>
                <a:lnTo>
                  <a:pt x="20997" y="237951"/>
                </a:lnTo>
                <a:lnTo>
                  <a:pt x="21407" y="234255"/>
                </a:lnTo>
                <a:lnTo>
                  <a:pt x="21407" y="230866"/>
                </a:lnTo>
                <a:lnTo>
                  <a:pt x="21407" y="56677"/>
                </a:lnTo>
                <a:lnTo>
                  <a:pt x="21407" y="49592"/>
                </a:lnTo>
                <a:lnTo>
                  <a:pt x="20380" y="42815"/>
                </a:lnTo>
                <a:lnTo>
                  <a:pt x="18327" y="36347"/>
                </a:lnTo>
                <a:lnTo>
                  <a:pt x="16274" y="29776"/>
                </a:lnTo>
                <a:lnTo>
                  <a:pt x="10165" y="26284"/>
                </a:lnTo>
                <a:lnTo>
                  <a:pt x="0" y="25874"/>
                </a:lnTo>
                <a:lnTo>
                  <a:pt x="0" y="20176"/>
                </a:lnTo>
                <a:lnTo>
                  <a:pt x="63145" y="0"/>
                </a:lnTo>
                <a:lnTo>
                  <a:pt x="63145" y="34653"/>
                </a:lnTo>
                <a:lnTo>
                  <a:pt x="66020" y="31264"/>
                </a:lnTo>
                <a:lnTo>
                  <a:pt x="91175" y="12321"/>
                </a:lnTo>
                <a:lnTo>
                  <a:pt x="97746" y="8727"/>
                </a:lnTo>
                <a:lnTo>
                  <a:pt x="135974" y="221"/>
                </a:lnTo>
                <a:lnTo>
                  <a:pt x="144464" y="0"/>
                </a:lnTo>
                <a:lnTo>
                  <a:pt x="158768" y="635"/>
                </a:lnTo>
                <a:lnTo>
                  <a:pt x="204905" y="15555"/>
                </a:lnTo>
                <a:lnTo>
                  <a:pt x="235188" y="44558"/>
                </a:lnTo>
                <a:lnTo>
                  <a:pt x="250898" y="81117"/>
                </a:lnTo>
                <a:lnTo>
                  <a:pt x="254276" y="109042"/>
                </a:lnTo>
                <a:lnTo>
                  <a:pt x="254276" y="230866"/>
                </a:lnTo>
                <a:close/>
              </a:path>
              <a:path w="612140" h="407670">
                <a:moveTo>
                  <a:pt x="452972" y="362086"/>
                </a:moveTo>
                <a:lnTo>
                  <a:pt x="430486" y="397971"/>
                </a:lnTo>
                <a:lnTo>
                  <a:pt x="402456" y="407520"/>
                </a:lnTo>
                <a:lnTo>
                  <a:pt x="396193" y="407520"/>
                </a:lnTo>
                <a:lnTo>
                  <a:pt x="390597" y="406648"/>
                </a:lnTo>
                <a:lnTo>
                  <a:pt x="385668" y="404902"/>
                </a:lnTo>
                <a:lnTo>
                  <a:pt x="380842" y="403259"/>
                </a:lnTo>
                <a:lnTo>
                  <a:pt x="376633" y="401257"/>
                </a:lnTo>
                <a:lnTo>
                  <a:pt x="373039" y="398895"/>
                </a:lnTo>
                <a:lnTo>
                  <a:pt x="369548" y="396637"/>
                </a:lnTo>
                <a:lnTo>
                  <a:pt x="366725" y="394429"/>
                </a:lnTo>
                <a:lnTo>
                  <a:pt x="364569" y="392273"/>
                </a:lnTo>
                <a:lnTo>
                  <a:pt x="362515" y="390219"/>
                </a:lnTo>
                <a:lnTo>
                  <a:pt x="361283" y="388576"/>
                </a:lnTo>
                <a:lnTo>
                  <a:pt x="360872" y="387344"/>
                </a:lnTo>
                <a:lnTo>
                  <a:pt x="381664" y="336212"/>
                </a:lnTo>
                <a:lnTo>
                  <a:pt x="383717" y="343810"/>
                </a:lnTo>
                <a:lnTo>
                  <a:pt x="385822" y="349457"/>
                </a:lnTo>
                <a:lnTo>
                  <a:pt x="387979" y="353154"/>
                </a:lnTo>
                <a:lnTo>
                  <a:pt x="390032" y="357363"/>
                </a:lnTo>
                <a:lnTo>
                  <a:pt x="392958" y="361162"/>
                </a:lnTo>
                <a:lnTo>
                  <a:pt x="396757" y="364550"/>
                </a:lnTo>
                <a:lnTo>
                  <a:pt x="400556" y="367939"/>
                </a:lnTo>
                <a:lnTo>
                  <a:pt x="405176" y="369633"/>
                </a:lnTo>
                <a:lnTo>
                  <a:pt x="410619" y="369633"/>
                </a:lnTo>
                <a:lnTo>
                  <a:pt x="465601" y="269986"/>
                </a:lnTo>
                <a:lnTo>
                  <a:pt x="363952" y="40351"/>
                </a:lnTo>
                <a:lnTo>
                  <a:pt x="361899" y="35320"/>
                </a:lnTo>
                <a:lnTo>
                  <a:pt x="358408" y="29570"/>
                </a:lnTo>
                <a:lnTo>
                  <a:pt x="353479" y="23102"/>
                </a:lnTo>
                <a:lnTo>
                  <a:pt x="348653" y="16530"/>
                </a:lnTo>
                <a:lnTo>
                  <a:pt x="342082" y="13245"/>
                </a:lnTo>
                <a:lnTo>
                  <a:pt x="333766" y="13245"/>
                </a:lnTo>
                <a:lnTo>
                  <a:pt x="333766" y="6930"/>
                </a:lnTo>
                <a:lnTo>
                  <a:pt x="416933" y="6930"/>
                </a:lnTo>
                <a:lnTo>
                  <a:pt x="416933" y="13245"/>
                </a:lnTo>
                <a:lnTo>
                  <a:pt x="415290" y="13245"/>
                </a:lnTo>
                <a:lnTo>
                  <a:pt x="413185" y="14733"/>
                </a:lnTo>
                <a:lnTo>
                  <a:pt x="410619" y="17711"/>
                </a:lnTo>
                <a:lnTo>
                  <a:pt x="408154" y="20586"/>
                </a:lnTo>
                <a:lnTo>
                  <a:pt x="406922" y="24334"/>
                </a:lnTo>
                <a:lnTo>
                  <a:pt x="406922" y="28954"/>
                </a:lnTo>
                <a:lnTo>
                  <a:pt x="406922" y="32753"/>
                </a:lnTo>
                <a:lnTo>
                  <a:pt x="407744" y="36141"/>
                </a:lnTo>
                <a:lnTo>
                  <a:pt x="409386" y="39119"/>
                </a:lnTo>
                <a:lnTo>
                  <a:pt x="487009" y="217621"/>
                </a:lnTo>
                <a:lnTo>
                  <a:pt x="561398" y="35269"/>
                </a:lnTo>
                <a:lnTo>
                  <a:pt x="562630" y="32291"/>
                </a:lnTo>
                <a:lnTo>
                  <a:pt x="563247" y="29570"/>
                </a:lnTo>
                <a:lnTo>
                  <a:pt x="563247" y="27106"/>
                </a:lnTo>
                <a:lnTo>
                  <a:pt x="563247" y="22896"/>
                </a:lnTo>
                <a:lnTo>
                  <a:pt x="561861" y="19559"/>
                </a:lnTo>
                <a:lnTo>
                  <a:pt x="559088" y="17095"/>
                </a:lnTo>
                <a:lnTo>
                  <a:pt x="556418" y="14528"/>
                </a:lnTo>
                <a:lnTo>
                  <a:pt x="553646" y="13245"/>
                </a:lnTo>
                <a:lnTo>
                  <a:pt x="550771" y="13245"/>
                </a:lnTo>
                <a:lnTo>
                  <a:pt x="550771" y="6930"/>
                </a:lnTo>
                <a:lnTo>
                  <a:pt x="611914" y="6930"/>
                </a:lnTo>
                <a:lnTo>
                  <a:pt x="611914" y="13245"/>
                </a:lnTo>
                <a:lnTo>
                  <a:pt x="605138" y="13245"/>
                </a:lnTo>
                <a:lnTo>
                  <a:pt x="599337" y="16068"/>
                </a:lnTo>
                <a:lnTo>
                  <a:pt x="594511" y="21716"/>
                </a:lnTo>
                <a:lnTo>
                  <a:pt x="589685" y="27362"/>
                </a:lnTo>
                <a:lnTo>
                  <a:pt x="585784" y="33780"/>
                </a:lnTo>
                <a:lnTo>
                  <a:pt x="582806" y="40967"/>
                </a:lnTo>
                <a:lnTo>
                  <a:pt x="452972" y="362086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10175482" y="7621503"/>
            <a:ext cx="274955" cy="419734"/>
          </a:xfrm>
          <a:custGeom>
            <a:avLst/>
            <a:gdLst/>
            <a:ahLst/>
            <a:cxnLst/>
            <a:rect l="l" t="t" r="r" b="b"/>
            <a:pathLst>
              <a:path w="274954" h="419734">
                <a:moveTo>
                  <a:pt x="254276" y="378565"/>
                </a:moveTo>
                <a:lnTo>
                  <a:pt x="254276" y="381954"/>
                </a:lnTo>
                <a:lnTo>
                  <a:pt x="254686" y="385650"/>
                </a:lnTo>
                <a:lnTo>
                  <a:pt x="271063" y="413218"/>
                </a:lnTo>
                <a:lnTo>
                  <a:pt x="274452" y="413218"/>
                </a:lnTo>
                <a:lnTo>
                  <a:pt x="274452" y="419533"/>
                </a:lnTo>
                <a:lnTo>
                  <a:pt x="193133" y="419533"/>
                </a:lnTo>
                <a:lnTo>
                  <a:pt x="193133" y="413218"/>
                </a:lnTo>
                <a:lnTo>
                  <a:pt x="196008" y="413218"/>
                </a:lnTo>
                <a:lnTo>
                  <a:pt x="198678" y="411986"/>
                </a:lnTo>
                <a:lnTo>
                  <a:pt x="201142" y="409522"/>
                </a:lnTo>
                <a:lnTo>
                  <a:pt x="203708" y="406955"/>
                </a:lnTo>
                <a:lnTo>
                  <a:pt x="205916" y="403978"/>
                </a:lnTo>
                <a:lnTo>
                  <a:pt x="207764" y="400590"/>
                </a:lnTo>
                <a:lnTo>
                  <a:pt x="209715" y="397201"/>
                </a:lnTo>
                <a:lnTo>
                  <a:pt x="211101" y="393556"/>
                </a:lnTo>
                <a:lnTo>
                  <a:pt x="211923" y="389655"/>
                </a:lnTo>
                <a:lnTo>
                  <a:pt x="212847" y="385650"/>
                </a:lnTo>
                <a:lnTo>
                  <a:pt x="213309" y="381954"/>
                </a:lnTo>
                <a:lnTo>
                  <a:pt x="213309" y="378565"/>
                </a:lnTo>
                <a:lnTo>
                  <a:pt x="213309" y="261207"/>
                </a:lnTo>
                <a:lnTo>
                  <a:pt x="212914" y="250175"/>
                </a:lnTo>
                <a:lnTo>
                  <a:pt x="199562" y="205839"/>
                </a:lnTo>
                <a:lnTo>
                  <a:pt x="165564" y="176345"/>
                </a:lnTo>
                <a:lnTo>
                  <a:pt x="138149" y="170955"/>
                </a:lnTo>
                <a:lnTo>
                  <a:pt x="131238" y="171292"/>
                </a:lnTo>
                <a:lnTo>
                  <a:pt x="92138" y="186770"/>
                </a:lnTo>
                <a:lnTo>
                  <a:pt x="66870" y="221183"/>
                </a:lnTo>
                <a:lnTo>
                  <a:pt x="63144" y="244111"/>
                </a:lnTo>
                <a:lnTo>
                  <a:pt x="63144" y="378565"/>
                </a:lnTo>
                <a:lnTo>
                  <a:pt x="63144" y="381954"/>
                </a:lnTo>
                <a:lnTo>
                  <a:pt x="79932" y="413218"/>
                </a:lnTo>
                <a:lnTo>
                  <a:pt x="83321" y="413218"/>
                </a:lnTo>
                <a:lnTo>
                  <a:pt x="83321" y="419533"/>
                </a:lnTo>
                <a:lnTo>
                  <a:pt x="1231" y="419533"/>
                </a:lnTo>
                <a:lnTo>
                  <a:pt x="1231" y="413218"/>
                </a:lnTo>
                <a:lnTo>
                  <a:pt x="4209" y="413218"/>
                </a:lnTo>
                <a:lnTo>
                  <a:pt x="6930" y="411986"/>
                </a:lnTo>
                <a:lnTo>
                  <a:pt x="9394" y="409522"/>
                </a:lnTo>
                <a:lnTo>
                  <a:pt x="11961" y="406955"/>
                </a:lnTo>
                <a:lnTo>
                  <a:pt x="14168" y="403978"/>
                </a:lnTo>
                <a:lnTo>
                  <a:pt x="16017" y="400590"/>
                </a:lnTo>
                <a:lnTo>
                  <a:pt x="17968" y="397201"/>
                </a:lnTo>
                <a:lnTo>
                  <a:pt x="19354" y="393556"/>
                </a:lnTo>
                <a:lnTo>
                  <a:pt x="20175" y="389655"/>
                </a:lnTo>
                <a:lnTo>
                  <a:pt x="20996" y="385650"/>
                </a:lnTo>
                <a:lnTo>
                  <a:pt x="21407" y="381954"/>
                </a:lnTo>
                <a:lnTo>
                  <a:pt x="21407" y="378565"/>
                </a:lnTo>
                <a:lnTo>
                  <a:pt x="21407" y="56215"/>
                </a:lnTo>
                <a:lnTo>
                  <a:pt x="21407" y="49027"/>
                </a:lnTo>
                <a:lnTo>
                  <a:pt x="20380" y="42302"/>
                </a:lnTo>
                <a:lnTo>
                  <a:pt x="18327" y="36039"/>
                </a:lnTo>
                <a:lnTo>
                  <a:pt x="16274" y="29673"/>
                </a:lnTo>
                <a:lnTo>
                  <a:pt x="10165" y="26284"/>
                </a:lnTo>
                <a:lnTo>
                  <a:pt x="0" y="25873"/>
                </a:lnTo>
                <a:lnTo>
                  <a:pt x="0" y="19559"/>
                </a:lnTo>
                <a:lnTo>
                  <a:pt x="63144" y="0"/>
                </a:lnTo>
                <a:lnTo>
                  <a:pt x="63144" y="182352"/>
                </a:lnTo>
                <a:lnTo>
                  <a:pt x="66020" y="178964"/>
                </a:lnTo>
                <a:lnTo>
                  <a:pt x="91175" y="160020"/>
                </a:lnTo>
                <a:lnTo>
                  <a:pt x="97747" y="156427"/>
                </a:lnTo>
                <a:lnTo>
                  <a:pt x="135974" y="147920"/>
                </a:lnTo>
                <a:lnTo>
                  <a:pt x="144464" y="147699"/>
                </a:lnTo>
                <a:lnTo>
                  <a:pt x="158768" y="148334"/>
                </a:lnTo>
                <a:lnTo>
                  <a:pt x="204905" y="163254"/>
                </a:lnTo>
                <a:lnTo>
                  <a:pt x="235188" y="192257"/>
                </a:lnTo>
                <a:lnTo>
                  <a:pt x="250897" y="228816"/>
                </a:lnTo>
                <a:lnTo>
                  <a:pt x="254276" y="256741"/>
                </a:lnTo>
                <a:lnTo>
                  <a:pt x="254276" y="378565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2" name="object 542"/>
          <p:cNvGrpSpPr/>
          <p:nvPr/>
        </p:nvGrpSpPr>
        <p:grpSpPr>
          <a:xfrm>
            <a:off x="10509894" y="7759837"/>
            <a:ext cx="257175" cy="297815"/>
            <a:chOff x="10509894" y="7759837"/>
            <a:chExt cx="257175" cy="297815"/>
          </a:xfrm>
        </p:grpSpPr>
        <p:sp>
          <p:nvSpPr>
            <p:cNvPr id="543" name="object 543"/>
            <p:cNvSpPr/>
            <p:nvPr/>
          </p:nvSpPr>
          <p:spPr>
            <a:xfrm>
              <a:off x="10521724" y="7771667"/>
              <a:ext cx="233679" cy="274320"/>
            </a:xfrm>
            <a:custGeom>
              <a:avLst/>
              <a:gdLst/>
              <a:ahLst/>
              <a:cxnLst/>
              <a:rect l="l" t="t" r="r" b="b"/>
              <a:pathLst>
                <a:path w="233679" h="274320">
                  <a:moveTo>
                    <a:pt x="172340" y="269370"/>
                  </a:moveTo>
                  <a:lnTo>
                    <a:pt x="172340" y="237181"/>
                  </a:lnTo>
                  <a:lnTo>
                    <a:pt x="169107" y="240415"/>
                  </a:lnTo>
                  <a:lnTo>
                    <a:pt x="160954" y="247846"/>
                  </a:lnTo>
                  <a:lnTo>
                    <a:pt x="122132" y="268898"/>
                  </a:lnTo>
                  <a:lnTo>
                    <a:pt x="83320" y="273836"/>
                  </a:lnTo>
                  <a:lnTo>
                    <a:pt x="72694" y="273519"/>
                  </a:lnTo>
                  <a:lnTo>
                    <a:pt x="31110" y="262670"/>
                  </a:lnTo>
                  <a:lnTo>
                    <a:pt x="4774" y="233485"/>
                  </a:lnTo>
                  <a:lnTo>
                    <a:pt x="0" y="208226"/>
                  </a:lnTo>
                  <a:lnTo>
                    <a:pt x="731" y="197772"/>
                  </a:lnTo>
                  <a:lnTo>
                    <a:pt x="18202" y="162349"/>
                  </a:lnTo>
                  <a:lnTo>
                    <a:pt x="57119" y="135204"/>
                  </a:lnTo>
                  <a:lnTo>
                    <a:pt x="99338" y="118282"/>
                  </a:lnTo>
                  <a:lnTo>
                    <a:pt x="152357" y="102833"/>
                  </a:lnTo>
                  <a:lnTo>
                    <a:pt x="172340" y="97798"/>
                  </a:lnTo>
                  <a:lnTo>
                    <a:pt x="171185" y="86074"/>
                  </a:lnTo>
                  <a:lnTo>
                    <a:pt x="152589" y="44625"/>
                  </a:lnTo>
                  <a:lnTo>
                    <a:pt x="116125" y="23102"/>
                  </a:lnTo>
                  <a:lnTo>
                    <a:pt x="99749" y="20175"/>
                  </a:lnTo>
                  <a:lnTo>
                    <a:pt x="93486" y="20175"/>
                  </a:lnTo>
                  <a:lnTo>
                    <a:pt x="49335" y="32958"/>
                  </a:lnTo>
                  <a:lnTo>
                    <a:pt x="43277" y="38195"/>
                  </a:lnTo>
                  <a:lnTo>
                    <a:pt x="37219" y="43431"/>
                  </a:lnTo>
                  <a:lnTo>
                    <a:pt x="32086" y="49130"/>
                  </a:lnTo>
                  <a:lnTo>
                    <a:pt x="27876" y="55290"/>
                  </a:lnTo>
                  <a:lnTo>
                    <a:pt x="23666" y="61348"/>
                  </a:lnTo>
                  <a:lnTo>
                    <a:pt x="20277" y="67098"/>
                  </a:lnTo>
                  <a:lnTo>
                    <a:pt x="17711" y="72540"/>
                  </a:lnTo>
                  <a:lnTo>
                    <a:pt x="12013" y="72540"/>
                  </a:lnTo>
                  <a:lnTo>
                    <a:pt x="12013" y="26490"/>
                  </a:lnTo>
                  <a:lnTo>
                    <a:pt x="15401" y="26079"/>
                  </a:lnTo>
                  <a:lnTo>
                    <a:pt x="18532" y="25052"/>
                  </a:lnTo>
                  <a:lnTo>
                    <a:pt x="21408" y="23410"/>
                  </a:lnTo>
                  <a:lnTo>
                    <a:pt x="24385" y="21664"/>
                  </a:lnTo>
                  <a:lnTo>
                    <a:pt x="27978" y="19970"/>
                  </a:lnTo>
                  <a:lnTo>
                    <a:pt x="58062" y="7238"/>
                  </a:lnTo>
                  <a:lnTo>
                    <a:pt x="67120" y="4071"/>
                  </a:lnTo>
                  <a:lnTo>
                    <a:pt x="77815" y="1809"/>
                  </a:lnTo>
                  <a:lnTo>
                    <a:pt x="90146" y="452"/>
                  </a:lnTo>
                  <a:lnTo>
                    <a:pt x="104113" y="0"/>
                  </a:lnTo>
                  <a:lnTo>
                    <a:pt x="120679" y="558"/>
                  </a:lnTo>
                  <a:lnTo>
                    <a:pt x="160327" y="8932"/>
                  </a:lnTo>
                  <a:lnTo>
                    <a:pt x="193440" y="32188"/>
                  </a:lnTo>
                  <a:lnTo>
                    <a:pt x="210526" y="74677"/>
                  </a:lnTo>
                  <a:lnTo>
                    <a:pt x="212692" y="103497"/>
                  </a:lnTo>
                  <a:lnTo>
                    <a:pt x="212692" y="228402"/>
                  </a:lnTo>
                  <a:lnTo>
                    <a:pt x="212692" y="236822"/>
                  </a:lnTo>
                  <a:lnTo>
                    <a:pt x="214592" y="244727"/>
                  </a:lnTo>
                  <a:lnTo>
                    <a:pt x="218391" y="252120"/>
                  </a:lnTo>
                  <a:lnTo>
                    <a:pt x="222189" y="259410"/>
                  </a:lnTo>
                  <a:lnTo>
                    <a:pt x="227220" y="263055"/>
                  </a:lnTo>
                  <a:lnTo>
                    <a:pt x="233484" y="263055"/>
                  </a:lnTo>
                  <a:lnTo>
                    <a:pt x="233484" y="269370"/>
                  </a:lnTo>
                  <a:lnTo>
                    <a:pt x="172340" y="26937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4" name="object 5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50400" y="7879043"/>
              <a:ext cx="155494" cy="154263"/>
            </a:xfrm>
            <a:prstGeom prst="rect">
              <a:avLst/>
            </a:prstGeom>
          </p:spPr>
        </p:pic>
      </p:grpSp>
      <p:sp>
        <p:nvSpPr>
          <p:cNvPr id="545" name="object 545"/>
          <p:cNvSpPr/>
          <p:nvPr/>
        </p:nvSpPr>
        <p:spPr>
          <a:xfrm>
            <a:off x="10825743" y="7771666"/>
            <a:ext cx="486409" cy="274955"/>
          </a:xfrm>
          <a:custGeom>
            <a:avLst/>
            <a:gdLst/>
            <a:ahLst/>
            <a:cxnLst/>
            <a:rect l="l" t="t" r="r" b="b"/>
            <a:pathLst>
              <a:path w="486409" h="274954">
                <a:moveTo>
                  <a:pt x="210844" y="197445"/>
                </a:moveTo>
                <a:lnTo>
                  <a:pt x="198071" y="234505"/>
                </a:lnTo>
                <a:lnTo>
                  <a:pt x="164833" y="261361"/>
                </a:lnTo>
                <a:lnTo>
                  <a:pt x="127368" y="272950"/>
                </a:lnTo>
                <a:lnTo>
                  <a:pt x="106115" y="274452"/>
                </a:lnTo>
                <a:lnTo>
                  <a:pt x="93120" y="273999"/>
                </a:lnTo>
                <a:lnTo>
                  <a:pt x="53596" y="263565"/>
                </a:lnTo>
                <a:lnTo>
                  <a:pt x="32804" y="252274"/>
                </a:lnTo>
                <a:lnTo>
                  <a:pt x="27362" y="248988"/>
                </a:lnTo>
                <a:lnTo>
                  <a:pt x="22331" y="246216"/>
                </a:lnTo>
                <a:lnTo>
                  <a:pt x="17711" y="243957"/>
                </a:lnTo>
                <a:lnTo>
                  <a:pt x="13091" y="241596"/>
                </a:lnTo>
                <a:lnTo>
                  <a:pt x="8059" y="240415"/>
                </a:lnTo>
                <a:lnTo>
                  <a:pt x="2617" y="240415"/>
                </a:lnTo>
                <a:lnTo>
                  <a:pt x="2617" y="192363"/>
                </a:lnTo>
                <a:lnTo>
                  <a:pt x="8931" y="192363"/>
                </a:lnTo>
                <a:lnTo>
                  <a:pt x="10164" y="198318"/>
                </a:lnTo>
                <a:lnTo>
                  <a:pt x="13809" y="204786"/>
                </a:lnTo>
                <a:lnTo>
                  <a:pt x="42045" y="230866"/>
                </a:lnTo>
                <a:lnTo>
                  <a:pt x="78171" y="248279"/>
                </a:lnTo>
                <a:lnTo>
                  <a:pt x="101648" y="251658"/>
                </a:lnTo>
                <a:lnTo>
                  <a:pt x="109246" y="251658"/>
                </a:lnTo>
                <a:lnTo>
                  <a:pt x="116998" y="250836"/>
                </a:lnTo>
                <a:lnTo>
                  <a:pt x="124905" y="249193"/>
                </a:lnTo>
                <a:lnTo>
                  <a:pt x="132913" y="247551"/>
                </a:lnTo>
                <a:lnTo>
                  <a:pt x="140153" y="244830"/>
                </a:lnTo>
                <a:lnTo>
                  <a:pt x="146621" y="241031"/>
                </a:lnTo>
                <a:lnTo>
                  <a:pt x="153191" y="237232"/>
                </a:lnTo>
                <a:lnTo>
                  <a:pt x="158685" y="232509"/>
                </a:lnTo>
                <a:lnTo>
                  <a:pt x="163100" y="226862"/>
                </a:lnTo>
                <a:lnTo>
                  <a:pt x="167515" y="221112"/>
                </a:lnTo>
                <a:lnTo>
                  <a:pt x="169723" y="214233"/>
                </a:lnTo>
                <a:lnTo>
                  <a:pt x="169723" y="206224"/>
                </a:lnTo>
                <a:lnTo>
                  <a:pt x="169723" y="198318"/>
                </a:lnTo>
                <a:lnTo>
                  <a:pt x="167413" y="191439"/>
                </a:lnTo>
                <a:lnTo>
                  <a:pt x="162792" y="185586"/>
                </a:lnTo>
                <a:lnTo>
                  <a:pt x="158171" y="179631"/>
                </a:lnTo>
                <a:lnTo>
                  <a:pt x="120592" y="158326"/>
                </a:lnTo>
                <a:lnTo>
                  <a:pt x="84610" y="146313"/>
                </a:lnTo>
                <a:lnTo>
                  <a:pt x="76313" y="143540"/>
                </a:lnTo>
                <a:lnTo>
                  <a:pt x="36558" y="126849"/>
                </a:lnTo>
                <a:lnTo>
                  <a:pt x="4591" y="95498"/>
                </a:lnTo>
                <a:lnTo>
                  <a:pt x="0" y="72540"/>
                </a:lnTo>
                <a:lnTo>
                  <a:pt x="336" y="65378"/>
                </a:lnTo>
                <a:lnTo>
                  <a:pt x="17374" y="26943"/>
                </a:lnTo>
                <a:lnTo>
                  <a:pt x="54982" y="6006"/>
                </a:lnTo>
                <a:lnTo>
                  <a:pt x="102264" y="0"/>
                </a:lnTo>
                <a:lnTo>
                  <a:pt x="113892" y="259"/>
                </a:lnTo>
                <a:lnTo>
                  <a:pt x="156940" y="9651"/>
                </a:lnTo>
                <a:lnTo>
                  <a:pt x="166590" y="14682"/>
                </a:lnTo>
                <a:lnTo>
                  <a:pt x="170390" y="16273"/>
                </a:lnTo>
                <a:lnTo>
                  <a:pt x="174189" y="17403"/>
                </a:lnTo>
                <a:lnTo>
                  <a:pt x="177987" y="18430"/>
                </a:lnTo>
                <a:lnTo>
                  <a:pt x="182198" y="18943"/>
                </a:lnTo>
                <a:lnTo>
                  <a:pt x="186818" y="18943"/>
                </a:lnTo>
                <a:lnTo>
                  <a:pt x="186818" y="63145"/>
                </a:lnTo>
                <a:lnTo>
                  <a:pt x="181735" y="63145"/>
                </a:lnTo>
                <a:lnTo>
                  <a:pt x="175285" y="53317"/>
                </a:lnTo>
                <a:lnTo>
                  <a:pt x="167335" y="44779"/>
                </a:lnTo>
                <a:lnTo>
                  <a:pt x="123364" y="23487"/>
                </a:lnTo>
                <a:lnTo>
                  <a:pt x="99184" y="20791"/>
                </a:lnTo>
                <a:lnTo>
                  <a:pt x="91531" y="21051"/>
                </a:lnTo>
                <a:lnTo>
                  <a:pt x="53288" y="34961"/>
                </a:lnTo>
                <a:lnTo>
                  <a:pt x="39118" y="58730"/>
                </a:lnTo>
                <a:lnTo>
                  <a:pt x="39118" y="63761"/>
                </a:lnTo>
                <a:lnTo>
                  <a:pt x="39118" y="70846"/>
                </a:lnTo>
                <a:lnTo>
                  <a:pt x="66841" y="98077"/>
                </a:lnTo>
                <a:lnTo>
                  <a:pt x="105219" y="113238"/>
                </a:lnTo>
                <a:lnTo>
                  <a:pt x="112429" y="115510"/>
                </a:lnTo>
                <a:lnTo>
                  <a:pt x="121217" y="118349"/>
                </a:lnTo>
                <a:lnTo>
                  <a:pt x="164448" y="135031"/>
                </a:lnTo>
                <a:lnTo>
                  <a:pt x="197204" y="159933"/>
                </a:lnTo>
                <a:lnTo>
                  <a:pt x="210285" y="188618"/>
                </a:lnTo>
                <a:lnTo>
                  <a:pt x="210844" y="197445"/>
                </a:lnTo>
                <a:close/>
              </a:path>
              <a:path w="486409" h="274954">
                <a:moveTo>
                  <a:pt x="485849" y="197445"/>
                </a:moveTo>
                <a:lnTo>
                  <a:pt x="473076" y="234505"/>
                </a:lnTo>
                <a:lnTo>
                  <a:pt x="439838" y="261361"/>
                </a:lnTo>
                <a:lnTo>
                  <a:pt x="402374" y="272950"/>
                </a:lnTo>
                <a:lnTo>
                  <a:pt x="381120" y="274452"/>
                </a:lnTo>
                <a:lnTo>
                  <a:pt x="368125" y="273999"/>
                </a:lnTo>
                <a:lnTo>
                  <a:pt x="328601" y="263565"/>
                </a:lnTo>
                <a:lnTo>
                  <a:pt x="307810" y="252274"/>
                </a:lnTo>
                <a:lnTo>
                  <a:pt x="302367" y="248988"/>
                </a:lnTo>
                <a:lnTo>
                  <a:pt x="297336" y="246216"/>
                </a:lnTo>
                <a:lnTo>
                  <a:pt x="292716" y="243957"/>
                </a:lnTo>
                <a:lnTo>
                  <a:pt x="288096" y="241596"/>
                </a:lnTo>
                <a:lnTo>
                  <a:pt x="283065" y="240415"/>
                </a:lnTo>
                <a:lnTo>
                  <a:pt x="277622" y="240415"/>
                </a:lnTo>
                <a:lnTo>
                  <a:pt x="277622" y="192363"/>
                </a:lnTo>
                <a:lnTo>
                  <a:pt x="283937" y="192363"/>
                </a:lnTo>
                <a:lnTo>
                  <a:pt x="285169" y="198318"/>
                </a:lnTo>
                <a:lnTo>
                  <a:pt x="288814" y="204786"/>
                </a:lnTo>
                <a:lnTo>
                  <a:pt x="317050" y="230866"/>
                </a:lnTo>
                <a:lnTo>
                  <a:pt x="353176" y="248279"/>
                </a:lnTo>
                <a:lnTo>
                  <a:pt x="376653" y="251658"/>
                </a:lnTo>
                <a:lnTo>
                  <a:pt x="384252" y="251658"/>
                </a:lnTo>
                <a:lnTo>
                  <a:pt x="392003" y="250836"/>
                </a:lnTo>
                <a:lnTo>
                  <a:pt x="399910" y="249193"/>
                </a:lnTo>
                <a:lnTo>
                  <a:pt x="407919" y="247551"/>
                </a:lnTo>
                <a:lnTo>
                  <a:pt x="415158" y="244830"/>
                </a:lnTo>
                <a:lnTo>
                  <a:pt x="421626" y="241031"/>
                </a:lnTo>
                <a:lnTo>
                  <a:pt x="428197" y="237232"/>
                </a:lnTo>
                <a:lnTo>
                  <a:pt x="433690" y="232509"/>
                </a:lnTo>
                <a:lnTo>
                  <a:pt x="438105" y="226862"/>
                </a:lnTo>
                <a:lnTo>
                  <a:pt x="442520" y="221112"/>
                </a:lnTo>
                <a:lnTo>
                  <a:pt x="444728" y="214233"/>
                </a:lnTo>
                <a:lnTo>
                  <a:pt x="444728" y="206224"/>
                </a:lnTo>
                <a:lnTo>
                  <a:pt x="444728" y="198318"/>
                </a:lnTo>
                <a:lnTo>
                  <a:pt x="442418" y="191439"/>
                </a:lnTo>
                <a:lnTo>
                  <a:pt x="437797" y="185586"/>
                </a:lnTo>
                <a:lnTo>
                  <a:pt x="433176" y="179631"/>
                </a:lnTo>
                <a:lnTo>
                  <a:pt x="395597" y="158326"/>
                </a:lnTo>
                <a:lnTo>
                  <a:pt x="359616" y="146313"/>
                </a:lnTo>
                <a:lnTo>
                  <a:pt x="351318" y="143540"/>
                </a:lnTo>
                <a:lnTo>
                  <a:pt x="311563" y="126849"/>
                </a:lnTo>
                <a:lnTo>
                  <a:pt x="279596" y="95498"/>
                </a:lnTo>
                <a:lnTo>
                  <a:pt x="275005" y="72540"/>
                </a:lnTo>
                <a:lnTo>
                  <a:pt x="275342" y="65378"/>
                </a:lnTo>
                <a:lnTo>
                  <a:pt x="292379" y="26943"/>
                </a:lnTo>
                <a:lnTo>
                  <a:pt x="329987" y="6006"/>
                </a:lnTo>
                <a:lnTo>
                  <a:pt x="377269" y="0"/>
                </a:lnTo>
                <a:lnTo>
                  <a:pt x="388897" y="259"/>
                </a:lnTo>
                <a:lnTo>
                  <a:pt x="431945" y="9651"/>
                </a:lnTo>
                <a:lnTo>
                  <a:pt x="441596" y="14682"/>
                </a:lnTo>
                <a:lnTo>
                  <a:pt x="445396" y="16273"/>
                </a:lnTo>
                <a:lnTo>
                  <a:pt x="449194" y="17403"/>
                </a:lnTo>
                <a:lnTo>
                  <a:pt x="452993" y="18430"/>
                </a:lnTo>
                <a:lnTo>
                  <a:pt x="457203" y="18943"/>
                </a:lnTo>
                <a:lnTo>
                  <a:pt x="461824" y="18943"/>
                </a:lnTo>
                <a:lnTo>
                  <a:pt x="461824" y="63145"/>
                </a:lnTo>
                <a:lnTo>
                  <a:pt x="456740" y="63145"/>
                </a:lnTo>
                <a:lnTo>
                  <a:pt x="450291" y="53317"/>
                </a:lnTo>
                <a:lnTo>
                  <a:pt x="442340" y="44779"/>
                </a:lnTo>
                <a:lnTo>
                  <a:pt x="398369" y="23487"/>
                </a:lnTo>
                <a:lnTo>
                  <a:pt x="374189" y="20791"/>
                </a:lnTo>
                <a:lnTo>
                  <a:pt x="366537" y="21051"/>
                </a:lnTo>
                <a:lnTo>
                  <a:pt x="328293" y="34961"/>
                </a:lnTo>
                <a:lnTo>
                  <a:pt x="314123" y="58730"/>
                </a:lnTo>
                <a:lnTo>
                  <a:pt x="314123" y="63761"/>
                </a:lnTo>
                <a:lnTo>
                  <a:pt x="314123" y="70846"/>
                </a:lnTo>
                <a:lnTo>
                  <a:pt x="341846" y="98077"/>
                </a:lnTo>
                <a:lnTo>
                  <a:pt x="380224" y="113238"/>
                </a:lnTo>
                <a:lnTo>
                  <a:pt x="387434" y="115510"/>
                </a:lnTo>
                <a:lnTo>
                  <a:pt x="396223" y="118349"/>
                </a:lnTo>
                <a:lnTo>
                  <a:pt x="439453" y="135031"/>
                </a:lnTo>
                <a:lnTo>
                  <a:pt x="472209" y="159933"/>
                </a:lnTo>
                <a:lnTo>
                  <a:pt x="485291" y="188618"/>
                </a:lnTo>
                <a:lnTo>
                  <a:pt x="485849" y="197445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11382838" y="7620887"/>
            <a:ext cx="83820" cy="420370"/>
          </a:xfrm>
          <a:custGeom>
            <a:avLst/>
            <a:gdLst/>
            <a:ahLst/>
            <a:cxnLst/>
            <a:rect l="l" t="t" r="r" b="b"/>
            <a:pathLst>
              <a:path w="83820" h="420370">
                <a:moveTo>
                  <a:pt x="1231" y="420149"/>
                </a:moveTo>
                <a:lnTo>
                  <a:pt x="1231" y="413835"/>
                </a:lnTo>
                <a:lnTo>
                  <a:pt x="4517" y="413835"/>
                </a:lnTo>
                <a:lnTo>
                  <a:pt x="7443" y="412603"/>
                </a:lnTo>
                <a:lnTo>
                  <a:pt x="10010" y="410138"/>
                </a:lnTo>
                <a:lnTo>
                  <a:pt x="12577" y="407572"/>
                </a:lnTo>
                <a:lnTo>
                  <a:pt x="14785" y="404594"/>
                </a:lnTo>
                <a:lnTo>
                  <a:pt x="16632" y="401206"/>
                </a:lnTo>
                <a:lnTo>
                  <a:pt x="18481" y="397817"/>
                </a:lnTo>
                <a:lnTo>
                  <a:pt x="19816" y="394173"/>
                </a:lnTo>
                <a:lnTo>
                  <a:pt x="20637" y="390271"/>
                </a:lnTo>
                <a:lnTo>
                  <a:pt x="21561" y="386267"/>
                </a:lnTo>
                <a:lnTo>
                  <a:pt x="22024" y="382570"/>
                </a:lnTo>
                <a:lnTo>
                  <a:pt x="22024" y="379182"/>
                </a:lnTo>
                <a:lnTo>
                  <a:pt x="22024" y="56215"/>
                </a:lnTo>
                <a:lnTo>
                  <a:pt x="22024" y="49027"/>
                </a:lnTo>
                <a:lnTo>
                  <a:pt x="20946" y="42302"/>
                </a:lnTo>
                <a:lnTo>
                  <a:pt x="18789" y="36039"/>
                </a:lnTo>
                <a:lnTo>
                  <a:pt x="16736" y="29673"/>
                </a:lnTo>
                <a:lnTo>
                  <a:pt x="10472" y="26284"/>
                </a:lnTo>
                <a:lnTo>
                  <a:pt x="0" y="25874"/>
                </a:lnTo>
                <a:lnTo>
                  <a:pt x="0" y="19559"/>
                </a:lnTo>
                <a:lnTo>
                  <a:pt x="63607" y="0"/>
                </a:lnTo>
                <a:lnTo>
                  <a:pt x="63607" y="379182"/>
                </a:lnTo>
                <a:lnTo>
                  <a:pt x="63607" y="382570"/>
                </a:lnTo>
                <a:lnTo>
                  <a:pt x="80497" y="413835"/>
                </a:lnTo>
                <a:lnTo>
                  <a:pt x="83783" y="413835"/>
                </a:lnTo>
                <a:lnTo>
                  <a:pt x="83783" y="420149"/>
                </a:lnTo>
                <a:lnTo>
                  <a:pt x="1231" y="420149"/>
                </a:lnTo>
                <a:close/>
              </a:path>
            </a:pathLst>
          </a:custGeom>
          <a:ln w="23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7" name="object 547"/>
          <p:cNvGrpSpPr/>
          <p:nvPr/>
        </p:nvGrpSpPr>
        <p:grpSpPr>
          <a:xfrm>
            <a:off x="11526166" y="7759837"/>
            <a:ext cx="282575" cy="297815"/>
            <a:chOff x="11526166" y="7759837"/>
            <a:chExt cx="282575" cy="297815"/>
          </a:xfrm>
        </p:grpSpPr>
        <p:sp>
          <p:nvSpPr>
            <p:cNvPr id="548" name="object 548"/>
            <p:cNvSpPr/>
            <p:nvPr/>
          </p:nvSpPr>
          <p:spPr>
            <a:xfrm>
              <a:off x="11537996" y="7771667"/>
              <a:ext cx="259079" cy="274320"/>
            </a:xfrm>
            <a:custGeom>
              <a:avLst/>
              <a:gdLst/>
              <a:ahLst/>
              <a:cxnLst/>
              <a:rect l="l" t="t" r="r" b="b"/>
              <a:pathLst>
                <a:path w="259079" h="274320">
                  <a:moveTo>
                    <a:pt x="39735" y="142000"/>
                  </a:moveTo>
                  <a:lnTo>
                    <a:pt x="50362" y="183892"/>
                  </a:lnTo>
                  <a:lnTo>
                    <a:pt x="72078" y="219007"/>
                  </a:lnTo>
                  <a:lnTo>
                    <a:pt x="105345" y="243187"/>
                  </a:lnTo>
                  <a:lnTo>
                    <a:pt x="150625" y="252274"/>
                  </a:lnTo>
                  <a:lnTo>
                    <a:pt x="157719" y="252024"/>
                  </a:lnTo>
                  <a:lnTo>
                    <a:pt x="194904" y="243264"/>
                  </a:lnTo>
                  <a:lnTo>
                    <a:pt x="232406" y="217929"/>
                  </a:lnTo>
                  <a:lnTo>
                    <a:pt x="246575" y="192979"/>
                  </a:lnTo>
                  <a:lnTo>
                    <a:pt x="252274" y="192979"/>
                  </a:lnTo>
                  <a:lnTo>
                    <a:pt x="252274" y="240415"/>
                  </a:lnTo>
                  <a:lnTo>
                    <a:pt x="249707" y="240415"/>
                  </a:lnTo>
                  <a:lnTo>
                    <a:pt x="246832" y="241236"/>
                  </a:lnTo>
                  <a:lnTo>
                    <a:pt x="243650" y="242879"/>
                  </a:lnTo>
                  <a:lnTo>
                    <a:pt x="240570" y="244522"/>
                  </a:lnTo>
                  <a:lnTo>
                    <a:pt x="236925" y="246627"/>
                  </a:lnTo>
                  <a:lnTo>
                    <a:pt x="232714" y="249193"/>
                  </a:lnTo>
                  <a:lnTo>
                    <a:pt x="225851" y="253035"/>
                  </a:lnTo>
                  <a:lnTo>
                    <a:pt x="187097" y="269071"/>
                  </a:lnTo>
                  <a:lnTo>
                    <a:pt x="141847" y="273836"/>
                  </a:lnTo>
                  <a:lnTo>
                    <a:pt x="127850" y="273326"/>
                  </a:lnTo>
                  <a:lnTo>
                    <a:pt x="87942" y="265673"/>
                  </a:lnTo>
                  <a:lnTo>
                    <a:pt x="52971" y="248347"/>
                  </a:lnTo>
                  <a:lnTo>
                    <a:pt x="25219" y="220971"/>
                  </a:lnTo>
                  <a:lnTo>
                    <a:pt x="6496" y="182949"/>
                  </a:lnTo>
                  <a:lnTo>
                    <a:pt x="0" y="133683"/>
                  </a:lnTo>
                  <a:lnTo>
                    <a:pt x="490" y="122017"/>
                  </a:lnTo>
                  <a:lnTo>
                    <a:pt x="12291" y="74840"/>
                  </a:lnTo>
                  <a:lnTo>
                    <a:pt x="40380" y="34103"/>
                  </a:lnTo>
                  <a:lnTo>
                    <a:pt x="73155" y="12013"/>
                  </a:lnTo>
                  <a:lnTo>
                    <a:pt x="116674" y="750"/>
                  </a:lnTo>
                  <a:lnTo>
                    <a:pt x="133683" y="0"/>
                  </a:lnTo>
                  <a:lnTo>
                    <a:pt x="148969" y="673"/>
                  </a:lnTo>
                  <a:lnTo>
                    <a:pt x="188821" y="10780"/>
                  </a:lnTo>
                  <a:lnTo>
                    <a:pt x="227940" y="40351"/>
                  </a:lnTo>
                  <a:lnTo>
                    <a:pt x="251042" y="85169"/>
                  </a:lnTo>
                  <a:lnTo>
                    <a:pt x="258117" y="126839"/>
                  </a:lnTo>
                  <a:lnTo>
                    <a:pt x="258588" y="142000"/>
                  </a:lnTo>
                  <a:lnTo>
                    <a:pt x="39735" y="142000"/>
                  </a:lnTo>
                  <a:close/>
                </a:path>
              </a:pathLst>
            </a:custGeom>
            <a:ln w="23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9" name="object 5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65902" y="7780628"/>
              <a:ext cx="203393" cy="122074"/>
            </a:xfrm>
            <a:prstGeom prst="rect">
              <a:avLst/>
            </a:prstGeom>
          </p:spPr>
        </p:pic>
      </p:grpSp>
      <p:pic>
        <p:nvPicPr>
          <p:cNvPr id="550" name="object 55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1857239" y="7971759"/>
            <a:ext cx="83571" cy="83571"/>
          </a:xfrm>
          <a:prstGeom prst="rect">
            <a:avLst/>
          </a:prstGeom>
        </p:spPr>
      </p:pic>
      <p:grpSp>
        <p:nvGrpSpPr>
          <p:cNvPr id="552" name="object 552"/>
          <p:cNvGrpSpPr/>
          <p:nvPr/>
        </p:nvGrpSpPr>
        <p:grpSpPr>
          <a:xfrm>
            <a:off x="0" y="2"/>
            <a:ext cx="3210560" cy="3209925"/>
            <a:chOff x="0" y="2"/>
            <a:chExt cx="3210560" cy="3209925"/>
          </a:xfrm>
        </p:grpSpPr>
        <p:sp>
          <p:nvSpPr>
            <p:cNvPr id="553" name="object 553"/>
            <p:cNvSpPr/>
            <p:nvPr/>
          </p:nvSpPr>
          <p:spPr>
            <a:xfrm>
              <a:off x="0" y="2"/>
              <a:ext cx="3210560" cy="3209925"/>
            </a:xfrm>
            <a:custGeom>
              <a:avLst/>
              <a:gdLst/>
              <a:ahLst/>
              <a:cxnLst/>
              <a:rect l="l" t="t" r="r" b="b"/>
              <a:pathLst>
                <a:path w="3210560" h="3209925">
                  <a:moveTo>
                    <a:pt x="0" y="3209833"/>
                  </a:moveTo>
                  <a:lnTo>
                    <a:pt x="0" y="1843287"/>
                  </a:lnTo>
                  <a:lnTo>
                    <a:pt x="1843695" y="0"/>
                  </a:lnTo>
                  <a:lnTo>
                    <a:pt x="3210492" y="0"/>
                  </a:lnTo>
                  <a:lnTo>
                    <a:pt x="0" y="3209833"/>
                  </a:lnTo>
                  <a:close/>
                </a:path>
              </a:pathLst>
            </a:custGeom>
            <a:solidFill>
              <a:srgbClr val="C61F89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0" y="2"/>
              <a:ext cx="1844039" cy="1843405"/>
            </a:xfrm>
            <a:custGeom>
              <a:avLst/>
              <a:gdLst/>
              <a:ahLst/>
              <a:cxnLst/>
              <a:rect l="l" t="t" r="r" b="b"/>
              <a:pathLst>
                <a:path w="1844039" h="1843405">
                  <a:moveTo>
                    <a:pt x="0" y="1843287"/>
                  </a:moveTo>
                  <a:lnTo>
                    <a:pt x="0" y="476755"/>
                  </a:lnTo>
                  <a:lnTo>
                    <a:pt x="476859" y="0"/>
                  </a:lnTo>
                  <a:lnTo>
                    <a:pt x="1843695" y="0"/>
                  </a:lnTo>
                  <a:lnTo>
                    <a:pt x="0" y="1843287"/>
                  </a:lnTo>
                  <a:close/>
                </a:path>
              </a:pathLst>
            </a:custGeom>
            <a:solidFill>
              <a:srgbClr val="C61F89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0" y="2"/>
              <a:ext cx="476884" cy="476884"/>
            </a:xfrm>
            <a:custGeom>
              <a:avLst/>
              <a:gdLst/>
              <a:ahLst/>
              <a:cxnLst/>
              <a:rect l="l" t="t" r="r" b="b"/>
              <a:pathLst>
                <a:path w="476884" h="476884">
                  <a:moveTo>
                    <a:pt x="0" y="476755"/>
                  </a:moveTo>
                  <a:lnTo>
                    <a:pt x="0" y="0"/>
                  </a:lnTo>
                  <a:lnTo>
                    <a:pt x="476859" y="0"/>
                  </a:lnTo>
                  <a:lnTo>
                    <a:pt x="0" y="476755"/>
                  </a:lnTo>
                  <a:close/>
                </a:path>
              </a:pathLst>
            </a:custGeom>
            <a:solidFill>
              <a:srgbClr val="C61F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6" name="object 556"/>
          <p:cNvGrpSpPr/>
          <p:nvPr/>
        </p:nvGrpSpPr>
        <p:grpSpPr>
          <a:xfrm>
            <a:off x="15077378" y="7077038"/>
            <a:ext cx="3211195" cy="3210560"/>
            <a:chOff x="15077378" y="7077038"/>
            <a:chExt cx="3211195" cy="3210560"/>
          </a:xfrm>
        </p:grpSpPr>
        <p:sp>
          <p:nvSpPr>
            <p:cNvPr id="557" name="object 557"/>
            <p:cNvSpPr/>
            <p:nvPr/>
          </p:nvSpPr>
          <p:spPr>
            <a:xfrm>
              <a:off x="15077378" y="7077038"/>
              <a:ext cx="3211195" cy="3210560"/>
            </a:xfrm>
            <a:custGeom>
              <a:avLst/>
              <a:gdLst/>
              <a:ahLst/>
              <a:cxnLst/>
              <a:rect l="l" t="t" r="r" b="b"/>
              <a:pathLst>
                <a:path w="3211194" h="3210559">
                  <a:moveTo>
                    <a:pt x="3210620" y="0"/>
                  </a:moveTo>
                  <a:lnTo>
                    <a:pt x="3210620" y="1366545"/>
                  </a:lnTo>
                  <a:lnTo>
                    <a:pt x="1366797" y="3209961"/>
                  </a:lnTo>
                  <a:lnTo>
                    <a:pt x="0" y="3209961"/>
                  </a:lnTo>
                  <a:lnTo>
                    <a:pt x="3210620" y="0"/>
                  </a:lnTo>
                  <a:close/>
                </a:path>
              </a:pathLst>
            </a:custGeom>
            <a:solidFill>
              <a:srgbClr val="C61F89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16444175" y="8443584"/>
              <a:ext cx="1844039" cy="1844039"/>
            </a:xfrm>
            <a:custGeom>
              <a:avLst/>
              <a:gdLst/>
              <a:ahLst/>
              <a:cxnLst/>
              <a:rect l="l" t="t" r="r" b="b"/>
              <a:pathLst>
                <a:path w="1844040" h="1844040">
                  <a:moveTo>
                    <a:pt x="1843823" y="0"/>
                  </a:moveTo>
                  <a:lnTo>
                    <a:pt x="1843823" y="1366531"/>
                  </a:lnTo>
                  <a:lnTo>
                    <a:pt x="1366836" y="1843415"/>
                  </a:lnTo>
                  <a:lnTo>
                    <a:pt x="0" y="1843415"/>
                  </a:lnTo>
                  <a:lnTo>
                    <a:pt x="1843823" y="0"/>
                  </a:lnTo>
                  <a:close/>
                </a:path>
              </a:pathLst>
            </a:custGeom>
            <a:solidFill>
              <a:srgbClr val="C61F89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17811012" y="9810116"/>
              <a:ext cx="477520" cy="476884"/>
            </a:xfrm>
            <a:custGeom>
              <a:avLst/>
              <a:gdLst/>
              <a:ahLst/>
              <a:cxnLst/>
              <a:rect l="l" t="t" r="r" b="b"/>
              <a:pathLst>
                <a:path w="477519" h="476884">
                  <a:moveTo>
                    <a:pt x="476987" y="0"/>
                  </a:moveTo>
                  <a:lnTo>
                    <a:pt x="476987" y="476883"/>
                  </a:lnTo>
                  <a:lnTo>
                    <a:pt x="0" y="476883"/>
                  </a:lnTo>
                  <a:lnTo>
                    <a:pt x="476987" y="0"/>
                  </a:lnTo>
                  <a:close/>
                </a:path>
              </a:pathLst>
            </a:custGeom>
            <a:solidFill>
              <a:srgbClr val="C61F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72177" y="3087737"/>
            <a:ext cx="4543425" cy="4102100"/>
          </a:xfrm>
          <a:custGeom>
            <a:avLst/>
            <a:gdLst/>
            <a:ahLst/>
            <a:cxnLst/>
            <a:rect l="l" t="t" r="r" b="b"/>
            <a:pathLst>
              <a:path w="4543425" h="4102100">
                <a:moveTo>
                  <a:pt x="4121008" y="12699"/>
                </a:moveTo>
                <a:lnTo>
                  <a:pt x="422422" y="12699"/>
                </a:lnTo>
                <a:lnTo>
                  <a:pt x="435406" y="0"/>
                </a:lnTo>
                <a:lnTo>
                  <a:pt x="4108023" y="0"/>
                </a:lnTo>
                <a:lnTo>
                  <a:pt x="4121008" y="12699"/>
                </a:lnTo>
                <a:close/>
              </a:path>
              <a:path w="4543425" h="4102100">
                <a:moveTo>
                  <a:pt x="4172140" y="25399"/>
                </a:moveTo>
                <a:lnTo>
                  <a:pt x="371292" y="25399"/>
                </a:lnTo>
                <a:lnTo>
                  <a:pt x="383944" y="12699"/>
                </a:lnTo>
                <a:lnTo>
                  <a:pt x="4159488" y="12699"/>
                </a:lnTo>
                <a:lnTo>
                  <a:pt x="4172140" y="25399"/>
                </a:lnTo>
                <a:close/>
              </a:path>
              <a:path w="4543425" h="4102100">
                <a:moveTo>
                  <a:pt x="4209440" y="38099"/>
                </a:moveTo>
                <a:lnTo>
                  <a:pt x="333995" y="38099"/>
                </a:lnTo>
                <a:lnTo>
                  <a:pt x="346317" y="25399"/>
                </a:lnTo>
                <a:lnTo>
                  <a:pt x="4197116" y="25399"/>
                </a:lnTo>
                <a:lnTo>
                  <a:pt x="4209440" y="38099"/>
                </a:lnTo>
                <a:close/>
              </a:path>
              <a:path w="4543425" h="4102100">
                <a:moveTo>
                  <a:pt x="4233698" y="50799"/>
                </a:moveTo>
                <a:lnTo>
                  <a:pt x="309738" y="50799"/>
                </a:lnTo>
                <a:lnTo>
                  <a:pt x="321797" y="38099"/>
                </a:lnTo>
                <a:lnTo>
                  <a:pt x="4221638" y="38099"/>
                </a:lnTo>
                <a:lnTo>
                  <a:pt x="4233698" y="50799"/>
                </a:lnTo>
                <a:close/>
              </a:path>
              <a:path w="4543425" h="4102100">
                <a:moveTo>
                  <a:pt x="4257399" y="63499"/>
                </a:moveTo>
                <a:lnTo>
                  <a:pt x="286038" y="63499"/>
                </a:lnTo>
                <a:lnTo>
                  <a:pt x="297818" y="50799"/>
                </a:lnTo>
                <a:lnTo>
                  <a:pt x="4245618" y="50799"/>
                </a:lnTo>
                <a:lnTo>
                  <a:pt x="4257399" y="63499"/>
                </a:lnTo>
                <a:close/>
              </a:path>
              <a:path w="4543425" h="4102100">
                <a:moveTo>
                  <a:pt x="4280487" y="76199"/>
                </a:moveTo>
                <a:lnTo>
                  <a:pt x="262952" y="76199"/>
                </a:lnTo>
                <a:lnTo>
                  <a:pt x="274411" y="63499"/>
                </a:lnTo>
                <a:lnTo>
                  <a:pt x="4269027" y="63499"/>
                </a:lnTo>
                <a:lnTo>
                  <a:pt x="4280487" y="76199"/>
                </a:lnTo>
                <a:close/>
              </a:path>
              <a:path w="4543425" h="4102100">
                <a:moveTo>
                  <a:pt x="4302905" y="88899"/>
                </a:moveTo>
                <a:lnTo>
                  <a:pt x="240535" y="88899"/>
                </a:lnTo>
                <a:lnTo>
                  <a:pt x="251659" y="76199"/>
                </a:lnTo>
                <a:lnTo>
                  <a:pt x="4291780" y="76199"/>
                </a:lnTo>
                <a:lnTo>
                  <a:pt x="4302905" y="88899"/>
                </a:lnTo>
                <a:close/>
              </a:path>
              <a:path w="4543425" h="4102100">
                <a:moveTo>
                  <a:pt x="4335158" y="114299"/>
                </a:moveTo>
                <a:lnTo>
                  <a:pt x="208284" y="114299"/>
                </a:lnTo>
                <a:lnTo>
                  <a:pt x="218840" y="101599"/>
                </a:lnTo>
                <a:lnTo>
                  <a:pt x="229590" y="88899"/>
                </a:lnTo>
                <a:lnTo>
                  <a:pt x="4313850" y="88899"/>
                </a:lnTo>
                <a:lnTo>
                  <a:pt x="4324601" y="101599"/>
                </a:lnTo>
                <a:lnTo>
                  <a:pt x="4335158" y="114299"/>
                </a:lnTo>
                <a:close/>
              </a:path>
              <a:path w="4543425" h="4102100">
                <a:moveTo>
                  <a:pt x="4365616" y="139699"/>
                </a:moveTo>
                <a:lnTo>
                  <a:pt x="177827" y="139699"/>
                </a:lnTo>
                <a:lnTo>
                  <a:pt x="187765" y="126999"/>
                </a:lnTo>
                <a:lnTo>
                  <a:pt x="197921" y="114299"/>
                </a:lnTo>
                <a:lnTo>
                  <a:pt x="4345521" y="114299"/>
                </a:lnTo>
                <a:lnTo>
                  <a:pt x="4355678" y="126999"/>
                </a:lnTo>
                <a:lnTo>
                  <a:pt x="4365616" y="139699"/>
                </a:lnTo>
                <a:close/>
              </a:path>
              <a:path w="4543425" h="4102100">
                <a:moveTo>
                  <a:pt x="4403139" y="177799"/>
                </a:moveTo>
                <a:lnTo>
                  <a:pt x="140306" y="177799"/>
                </a:lnTo>
                <a:lnTo>
                  <a:pt x="149336" y="165099"/>
                </a:lnTo>
                <a:lnTo>
                  <a:pt x="158607" y="152399"/>
                </a:lnTo>
                <a:lnTo>
                  <a:pt x="168107" y="139699"/>
                </a:lnTo>
                <a:lnTo>
                  <a:pt x="4375336" y="139699"/>
                </a:lnTo>
                <a:lnTo>
                  <a:pt x="4384837" y="152399"/>
                </a:lnTo>
                <a:lnTo>
                  <a:pt x="4394109" y="165099"/>
                </a:lnTo>
                <a:lnTo>
                  <a:pt x="4403139" y="177799"/>
                </a:lnTo>
                <a:close/>
              </a:path>
              <a:path w="4543425" h="4102100">
                <a:moveTo>
                  <a:pt x="446717" y="228599"/>
                </a:moveTo>
                <a:lnTo>
                  <a:pt x="98863" y="228599"/>
                </a:lnTo>
                <a:lnTo>
                  <a:pt x="106637" y="215899"/>
                </a:lnTo>
                <a:lnTo>
                  <a:pt x="114672" y="203199"/>
                </a:lnTo>
                <a:lnTo>
                  <a:pt x="122969" y="190499"/>
                </a:lnTo>
                <a:lnTo>
                  <a:pt x="131517" y="177799"/>
                </a:lnTo>
                <a:lnTo>
                  <a:pt x="4411928" y="177799"/>
                </a:lnTo>
                <a:lnTo>
                  <a:pt x="4420476" y="190499"/>
                </a:lnTo>
                <a:lnTo>
                  <a:pt x="4428772" y="203199"/>
                </a:lnTo>
                <a:lnTo>
                  <a:pt x="4436808" y="215899"/>
                </a:lnTo>
                <a:lnTo>
                  <a:pt x="454365" y="215899"/>
                </a:lnTo>
                <a:lnTo>
                  <a:pt x="446717" y="228599"/>
                </a:lnTo>
                <a:close/>
              </a:path>
              <a:path w="4543425" h="4102100">
                <a:moveTo>
                  <a:pt x="4444582" y="228599"/>
                </a:moveTo>
                <a:lnTo>
                  <a:pt x="4096707" y="228599"/>
                </a:lnTo>
                <a:lnTo>
                  <a:pt x="4089059" y="215899"/>
                </a:lnTo>
                <a:lnTo>
                  <a:pt x="4436808" y="215899"/>
                </a:lnTo>
                <a:lnTo>
                  <a:pt x="4444582" y="228599"/>
                </a:lnTo>
                <a:close/>
              </a:path>
              <a:path w="4543425" h="4102100">
                <a:moveTo>
                  <a:pt x="341317" y="2959099"/>
                </a:moveTo>
                <a:lnTo>
                  <a:pt x="64054" y="2959099"/>
                </a:lnTo>
                <a:lnTo>
                  <a:pt x="57934" y="2946399"/>
                </a:lnTo>
                <a:lnTo>
                  <a:pt x="41342" y="2908299"/>
                </a:lnTo>
                <a:lnTo>
                  <a:pt x="27450" y="2870199"/>
                </a:lnTo>
                <a:lnTo>
                  <a:pt x="16334" y="2832099"/>
                </a:lnTo>
                <a:lnTo>
                  <a:pt x="8056" y="2793999"/>
                </a:lnTo>
                <a:lnTo>
                  <a:pt x="2662" y="2755899"/>
                </a:lnTo>
                <a:lnTo>
                  <a:pt x="178" y="2717799"/>
                </a:lnTo>
                <a:lnTo>
                  <a:pt x="0" y="533399"/>
                </a:lnTo>
                <a:lnTo>
                  <a:pt x="178" y="520699"/>
                </a:lnTo>
                <a:lnTo>
                  <a:pt x="2662" y="482599"/>
                </a:lnTo>
                <a:lnTo>
                  <a:pt x="8056" y="444499"/>
                </a:lnTo>
                <a:lnTo>
                  <a:pt x="16334" y="406399"/>
                </a:lnTo>
                <a:lnTo>
                  <a:pt x="27450" y="368299"/>
                </a:lnTo>
                <a:lnTo>
                  <a:pt x="41342" y="330199"/>
                </a:lnTo>
                <a:lnTo>
                  <a:pt x="57934" y="292099"/>
                </a:lnTo>
                <a:lnTo>
                  <a:pt x="77144" y="253999"/>
                </a:lnTo>
                <a:lnTo>
                  <a:pt x="91350" y="228599"/>
                </a:lnTo>
                <a:lnTo>
                  <a:pt x="416746" y="228599"/>
                </a:lnTo>
                <a:lnTo>
                  <a:pt x="409427" y="241299"/>
                </a:lnTo>
                <a:lnTo>
                  <a:pt x="395039" y="241299"/>
                </a:lnTo>
                <a:lnTo>
                  <a:pt x="387971" y="253999"/>
                </a:lnTo>
                <a:lnTo>
                  <a:pt x="374119" y="253999"/>
                </a:lnTo>
                <a:lnTo>
                  <a:pt x="367343" y="266699"/>
                </a:lnTo>
                <a:lnTo>
                  <a:pt x="354101" y="266699"/>
                </a:lnTo>
                <a:lnTo>
                  <a:pt x="347651" y="279399"/>
                </a:lnTo>
                <a:lnTo>
                  <a:pt x="335099" y="279399"/>
                </a:lnTo>
                <a:lnTo>
                  <a:pt x="329005" y="292099"/>
                </a:lnTo>
                <a:lnTo>
                  <a:pt x="323042" y="292099"/>
                </a:lnTo>
                <a:lnTo>
                  <a:pt x="317210" y="304799"/>
                </a:lnTo>
                <a:lnTo>
                  <a:pt x="305947" y="304799"/>
                </a:lnTo>
                <a:lnTo>
                  <a:pt x="300529" y="317499"/>
                </a:lnTo>
                <a:lnTo>
                  <a:pt x="295255" y="317499"/>
                </a:lnTo>
                <a:lnTo>
                  <a:pt x="290126" y="330199"/>
                </a:lnTo>
                <a:lnTo>
                  <a:pt x="285148" y="330199"/>
                </a:lnTo>
                <a:lnTo>
                  <a:pt x="280327" y="342899"/>
                </a:lnTo>
                <a:lnTo>
                  <a:pt x="275663" y="342899"/>
                </a:lnTo>
                <a:lnTo>
                  <a:pt x="271155" y="355599"/>
                </a:lnTo>
                <a:lnTo>
                  <a:pt x="266810" y="355599"/>
                </a:lnTo>
                <a:lnTo>
                  <a:pt x="262632" y="368299"/>
                </a:lnTo>
                <a:lnTo>
                  <a:pt x="258621" y="380999"/>
                </a:lnTo>
                <a:lnTo>
                  <a:pt x="254778" y="380999"/>
                </a:lnTo>
                <a:lnTo>
                  <a:pt x="251106" y="393699"/>
                </a:lnTo>
                <a:lnTo>
                  <a:pt x="247612" y="393699"/>
                </a:lnTo>
                <a:lnTo>
                  <a:pt x="244293" y="406399"/>
                </a:lnTo>
                <a:lnTo>
                  <a:pt x="241151" y="406399"/>
                </a:lnTo>
                <a:lnTo>
                  <a:pt x="238189" y="419099"/>
                </a:lnTo>
                <a:lnTo>
                  <a:pt x="235411" y="419099"/>
                </a:lnTo>
                <a:lnTo>
                  <a:pt x="232817" y="431799"/>
                </a:lnTo>
                <a:lnTo>
                  <a:pt x="230407" y="444499"/>
                </a:lnTo>
                <a:lnTo>
                  <a:pt x="228183" y="444499"/>
                </a:lnTo>
                <a:lnTo>
                  <a:pt x="226148" y="457199"/>
                </a:lnTo>
                <a:lnTo>
                  <a:pt x="224303" y="457199"/>
                </a:lnTo>
                <a:lnTo>
                  <a:pt x="222647" y="469899"/>
                </a:lnTo>
                <a:lnTo>
                  <a:pt x="221183" y="482599"/>
                </a:lnTo>
                <a:lnTo>
                  <a:pt x="219911" y="482599"/>
                </a:lnTo>
                <a:lnTo>
                  <a:pt x="218833" y="495299"/>
                </a:lnTo>
                <a:lnTo>
                  <a:pt x="217948" y="507999"/>
                </a:lnTo>
                <a:lnTo>
                  <a:pt x="217257" y="507999"/>
                </a:lnTo>
                <a:lnTo>
                  <a:pt x="216760" y="520699"/>
                </a:lnTo>
                <a:lnTo>
                  <a:pt x="216459" y="520699"/>
                </a:lnTo>
                <a:lnTo>
                  <a:pt x="216459" y="2705099"/>
                </a:lnTo>
                <a:lnTo>
                  <a:pt x="216760" y="2717799"/>
                </a:lnTo>
                <a:lnTo>
                  <a:pt x="217257" y="2717799"/>
                </a:lnTo>
                <a:lnTo>
                  <a:pt x="217948" y="2730499"/>
                </a:lnTo>
                <a:lnTo>
                  <a:pt x="218833" y="2743199"/>
                </a:lnTo>
                <a:lnTo>
                  <a:pt x="219911" y="2743199"/>
                </a:lnTo>
                <a:lnTo>
                  <a:pt x="221183" y="2755899"/>
                </a:lnTo>
                <a:lnTo>
                  <a:pt x="222647" y="2755899"/>
                </a:lnTo>
                <a:lnTo>
                  <a:pt x="224303" y="2768599"/>
                </a:lnTo>
                <a:lnTo>
                  <a:pt x="226148" y="2781299"/>
                </a:lnTo>
                <a:lnTo>
                  <a:pt x="228183" y="2781299"/>
                </a:lnTo>
                <a:lnTo>
                  <a:pt x="230407" y="2793999"/>
                </a:lnTo>
                <a:lnTo>
                  <a:pt x="232817" y="2806699"/>
                </a:lnTo>
                <a:lnTo>
                  <a:pt x="235411" y="2806699"/>
                </a:lnTo>
                <a:lnTo>
                  <a:pt x="238189" y="2819399"/>
                </a:lnTo>
                <a:lnTo>
                  <a:pt x="241151" y="2819399"/>
                </a:lnTo>
                <a:lnTo>
                  <a:pt x="244293" y="2832099"/>
                </a:lnTo>
                <a:lnTo>
                  <a:pt x="247612" y="2832099"/>
                </a:lnTo>
                <a:lnTo>
                  <a:pt x="251106" y="2844799"/>
                </a:lnTo>
                <a:lnTo>
                  <a:pt x="254778" y="2857499"/>
                </a:lnTo>
                <a:lnTo>
                  <a:pt x="258621" y="2857499"/>
                </a:lnTo>
                <a:lnTo>
                  <a:pt x="262632" y="2870199"/>
                </a:lnTo>
                <a:lnTo>
                  <a:pt x="266810" y="2870199"/>
                </a:lnTo>
                <a:lnTo>
                  <a:pt x="271155" y="2882899"/>
                </a:lnTo>
                <a:lnTo>
                  <a:pt x="275663" y="2882899"/>
                </a:lnTo>
                <a:lnTo>
                  <a:pt x="280327" y="2895599"/>
                </a:lnTo>
                <a:lnTo>
                  <a:pt x="285149" y="2895599"/>
                </a:lnTo>
                <a:lnTo>
                  <a:pt x="290127" y="2908299"/>
                </a:lnTo>
                <a:lnTo>
                  <a:pt x="295255" y="2908299"/>
                </a:lnTo>
                <a:lnTo>
                  <a:pt x="300529" y="2920999"/>
                </a:lnTo>
                <a:lnTo>
                  <a:pt x="305947" y="2920999"/>
                </a:lnTo>
                <a:lnTo>
                  <a:pt x="311510" y="2933699"/>
                </a:lnTo>
                <a:lnTo>
                  <a:pt x="323042" y="2933699"/>
                </a:lnTo>
                <a:lnTo>
                  <a:pt x="329005" y="2946399"/>
                </a:lnTo>
                <a:lnTo>
                  <a:pt x="335099" y="2946399"/>
                </a:lnTo>
                <a:lnTo>
                  <a:pt x="341317" y="2959099"/>
                </a:lnTo>
                <a:close/>
              </a:path>
              <a:path w="4543425" h="4102100">
                <a:moveTo>
                  <a:pt x="4479390" y="2959099"/>
                </a:moveTo>
                <a:lnTo>
                  <a:pt x="4202107" y="2959099"/>
                </a:lnTo>
                <a:lnTo>
                  <a:pt x="4208325" y="2946399"/>
                </a:lnTo>
                <a:lnTo>
                  <a:pt x="4214419" y="2946399"/>
                </a:lnTo>
                <a:lnTo>
                  <a:pt x="4220382" y="2933699"/>
                </a:lnTo>
                <a:lnTo>
                  <a:pt x="4231914" y="2933699"/>
                </a:lnTo>
                <a:lnTo>
                  <a:pt x="4237477" y="2920999"/>
                </a:lnTo>
                <a:lnTo>
                  <a:pt x="4242895" y="2920999"/>
                </a:lnTo>
                <a:lnTo>
                  <a:pt x="4248169" y="2908299"/>
                </a:lnTo>
                <a:lnTo>
                  <a:pt x="4253297" y="2908299"/>
                </a:lnTo>
                <a:lnTo>
                  <a:pt x="4258275" y="2895599"/>
                </a:lnTo>
                <a:lnTo>
                  <a:pt x="4263096" y="2895599"/>
                </a:lnTo>
                <a:lnTo>
                  <a:pt x="4267761" y="2882899"/>
                </a:lnTo>
                <a:lnTo>
                  <a:pt x="4272268" y="2882899"/>
                </a:lnTo>
                <a:lnTo>
                  <a:pt x="4276614" y="2870199"/>
                </a:lnTo>
                <a:lnTo>
                  <a:pt x="4280792" y="2870199"/>
                </a:lnTo>
                <a:lnTo>
                  <a:pt x="4284803" y="2857499"/>
                </a:lnTo>
                <a:lnTo>
                  <a:pt x="4288646" y="2857499"/>
                </a:lnTo>
                <a:lnTo>
                  <a:pt x="4292317" y="2844799"/>
                </a:lnTo>
                <a:lnTo>
                  <a:pt x="4295812" y="2832099"/>
                </a:lnTo>
                <a:lnTo>
                  <a:pt x="4299131" y="2832099"/>
                </a:lnTo>
                <a:lnTo>
                  <a:pt x="4302273" y="2819399"/>
                </a:lnTo>
                <a:lnTo>
                  <a:pt x="4305235" y="2819399"/>
                </a:lnTo>
                <a:lnTo>
                  <a:pt x="4308012" y="2806699"/>
                </a:lnTo>
                <a:lnTo>
                  <a:pt x="4310606" y="2806699"/>
                </a:lnTo>
                <a:lnTo>
                  <a:pt x="4313017" y="2793999"/>
                </a:lnTo>
                <a:lnTo>
                  <a:pt x="4315240" y="2781299"/>
                </a:lnTo>
                <a:lnTo>
                  <a:pt x="4317275" y="2781299"/>
                </a:lnTo>
                <a:lnTo>
                  <a:pt x="4319120" y="2768599"/>
                </a:lnTo>
                <a:lnTo>
                  <a:pt x="4320776" y="2755899"/>
                </a:lnTo>
                <a:lnTo>
                  <a:pt x="4322240" y="2755899"/>
                </a:lnTo>
                <a:lnTo>
                  <a:pt x="4323512" y="2743199"/>
                </a:lnTo>
                <a:lnTo>
                  <a:pt x="4324590" y="2743199"/>
                </a:lnTo>
                <a:lnTo>
                  <a:pt x="4325476" y="2730499"/>
                </a:lnTo>
                <a:lnTo>
                  <a:pt x="4326167" y="2717799"/>
                </a:lnTo>
                <a:lnTo>
                  <a:pt x="4326663" y="2717799"/>
                </a:lnTo>
                <a:lnTo>
                  <a:pt x="4326965" y="2705099"/>
                </a:lnTo>
                <a:lnTo>
                  <a:pt x="4326965" y="520699"/>
                </a:lnTo>
                <a:lnTo>
                  <a:pt x="4326663" y="520699"/>
                </a:lnTo>
                <a:lnTo>
                  <a:pt x="4326167" y="507999"/>
                </a:lnTo>
                <a:lnTo>
                  <a:pt x="4325476" y="507999"/>
                </a:lnTo>
                <a:lnTo>
                  <a:pt x="4324590" y="495299"/>
                </a:lnTo>
                <a:lnTo>
                  <a:pt x="4323512" y="482599"/>
                </a:lnTo>
                <a:lnTo>
                  <a:pt x="4322241" y="482599"/>
                </a:lnTo>
                <a:lnTo>
                  <a:pt x="4320776" y="469899"/>
                </a:lnTo>
                <a:lnTo>
                  <a:pt x="4319121" y="457199"/>
                </a:lnTo>
                <a:lnTo>
                  <a:pt x="4317275" y="457199"/>
                </a:lnTo>
                <a:lnTo>
                  <a:pt x="4315241" y="444499"/>
                </a:lnTo>
                <a:lnTo>
                  <a:pt x="4313017" y="444499"/>
                </a:lnTo>
                <a:lnTo>
                  <a:pt x="4310607" y="431799"/>
                </a:lnTo>
                <a:lnTo>
                  <a:pt x="4308013" y="419099"/>
                </a:lnTo>
                <a:lnTo>
                  <a:pt x="4305235" y="419099"/>
                </a:lnTo>
                <a:lnTo>
                  <a:pt x="4302273" y="406399"/>
                </a:lnTo>
                <a:lnTo>
                  <a:pt x="4299131" y="406399"/>
                </a:lnTo>
                <a:lnTo>
                  <a:pt x="4295813" y="393699"/>
                </a:lnTo>
                <a:lnTo>
                  <a:pt x="4292318" y="393699"/>
                </a:lnTo>
                <a:lnTo>
                  <a:pt x="4288646" y="380999"/>
                </a:lnTo>
                <a:lnTo>
                  <a:pt x="4284803" y="380999"/>
                </a:lnTo>
                <a:lnTo>
                  <a:pt x="4280792" y="368299"/>
                </a:lnTo>
                <a:lnTo>
                  <a:pt x="4276614" y="355599"/>
                </a:lnTo>
                <a:lnTo>
                  <a:pt x="4272269" y="355599"/>
                </a:lnTo>
                <a:lnTo>
                  <a:pt x="4267761" y="342899"/>
                </a:lnTo>
                <a:lnTo>
                  <a:pt x="4263097" y="342899"/>
                </a:lnTo>
                <a:lnTo>
                  <a:pt x="4258276" y="330199"/>
                </a:lnTo>
                <a:lnTo>
                  <a:pt x="4253298" y="330199"/>
                </a:lnTo>
                <a:lnTo>
                  <a:pt x="4248169" y="317499"/>
                </a:lnTo>
                <a:lnTo>
                  <a:pt x="4242896" y="317499"/>
                </a:lnTo>
                <a:lnTo>
                  <a:pt x="4237477" y="304799"/>
                </a:lnTo>
                <a:lnTo>
                  <a:pt x="4226214" y="304799"/>
                </a:lnTo>
                <a:lnTo>
                  <a:pt x="4220382" y="292099"/>
                </a:lnTo>
                <a:lnTo>
                  <a:pt x="4214420" y="292099"/>
                </a:lnTo>
                <a:lnTo>
                  <a:pt x="4208325" y="279399"/>
                </a:lnTo>
                <a:lnTo>
                  <a:pt x="4195773" y="279399"/>
                </a:lnTo>
                <a:lnTo>
                  <a:pt x="4189323" y="266699"/>
                </a:lnTo>
                <a:lnTo>
                  <a:pt x="4176081" y="266699"/>
                </a:lnTo>
                <a:lnTo>
                  <a:pt x="4169305" y="253999"/>
                </a:lnTo>
                <a:lnTo>
                  <a:pt x="4155453" y="253999"/>
                </a:lnTo>
                <a:lnTo>
                  <a:pt x="4148385" y="241299"/>
                </a:lnTo>
                <a:lnTo>
                  <a:pt x="4133997" y="241299"/>
                </a:lnTo>
                <a:lnTo>
                  <a:pt x="4126678" y="228599"/>
                </a:lnTo>
                <a:lnTo>
                  <a:pt x="4452095" y="228599"/>
                </a:lnTo>
                <a:lnTo>
                  <a:pt x="4459337" y="241299"/>
                </a:lnTo>
                <a:lnTo>
                  <a:pt x="4479390" y="279399"/>
                </a:lnTo>
                <a:lnTo>
                  <a:pt x="4496863" y="317499"/>
                </a:lnTo>
                <a:lnTo>
                  <a:pt x="4511666" y="355599"/>
                </a:lnTo>
                <a:lnTo>
                  <a:pt x="4523712" y="393699"/>
                </a:lnTo>
                <a:lnTo>
                  <a:pt x="4532937" y="431799"/>
                </a:lnTo>
                <a:lnTo>
                  <a:pt x="4539293" y="469899"/>
                </a:lnTo>
                <a:lnTo>
                  <a:pt x="4542746" y="507999"/>
                </a:lnTo>
                <a:lnTo>
                  <a:pt x="4543424" y="533399"/>
                </a:lnTo>
                <a:lnTo>
                  <a:pt x="4543336" y="2705099"/>
                </a:lnTo>
                <a:lnTo>
                  <a:pt x="4541920" y="2743199"/>
                </a:lnTo>
                <a:lnTo>
                  <a:pt x="4537497" y="2781299"/>
                </a:lnTo>
                <a:lnTo>
                  <a:pt x="4530178" y="2819399"/>
                </a:lnTo>
                <a:lnTo>
                  <a:pt x="4520007" y="2857499"/>
                </a:lnTo>
                <a:lnTo>
                  <a:pt x="4507036" y="2895599"/>
                </a:lnTo>
                <a:lnTo>
                  <a:pt x="4491333" y="2933699"/>
                </a:lnTo>
                <a:lnTo>
                  <a:pt x="4485509" y="2946399"/>
                </a:lnTo>
                <a:lnTo>
                  <a:pt x="4479390" y="2959099"/>
                </a:lnTo>
                <a:close/>
              </a:path>
              <a:path w="4543425" h="4102100">
                <a:moveTo>
                  <a:pt x="3617805" y="876299"/>
                </a:moveTo>
                <a:lnTo>
                  <a:pt x="925631" y="876299"/>
                </a:lnTo>
                <a:lnTo>
                  <a:pt x="938755" y="863599"/>
                </a:lnTo>
                <a:lnTo>
                  <a:pt x="3604677" y="863599"/>
                </a:lnTo>
                <a:lnTo>
                  <a:pt x="3617805" y="876299"/>
                </a:lnTo>
                <a:close/>
              </a:path>
              <a:path w="4543425" h="4102100">
                <a:moveTo>
                  <a:pt x="3651368" y="901699"/>
                </a:moveTo>
                <a:lnTo>
                  <a:pt x="892075" y="901699"/>
                </a:lnTo>
                <a:lnTo>
                  <a:pt x="902121" y="888999"/>
                </a:lnTo>
                <a:lnTo>
                  <a:pt x="907585" y="876299"/>
                </a:lnTo>
                <a:lnTo>
                  <a:pt x="3635856" y="876299"/>
                </a:lnTo>
                <a:lnTo>
                  <a:pt x="3641321" y="888999"/>
                </a:lnTo>
                <a:lnTo>
                  <a:pt x="3651368" y="901699"/>
                </a:lnTo>
                <a:close/>
              </a:path>
              <a:path w="4543425" h="4102100">
                <a:moveTo>
                  <a:pt x="3663744" y="914399"/>
                </a:moveTo>
                <a:lnTo>
                  <a:pt x="879699" y="914399"/>
                </a:lnTo>
                <a:lnTo>
                  <a:pt x="887591" y="901699"/>
                </a:lnTo>
                <a:lnTo>
                  <a:pt x="3655852" y="901699"/>
                </a:lnTo>
                <a:lnTo>
                  <a:pt x="3663744" y="914399"/>
                </a:lnTo>
                <a:close/>
              </a:path>
              <a:path w="4543425" h="4102100">
                <a:moveTo>
                  <a:pt x="3678014" y="977899"/>
                </a:moveTo>
                <a:lnTo>
                  <a:pt x="865414" y="977899"/>
                </a:lnTo>
                <a:lnTo>
                  <a:pt x="865414" y="965199"/>
                </a:lnTo>
                <a:lnTo>
                  <a:pt x="866107" y="952499"/>
                </a:lnTo>
                <a:lnTo>
                  <a:pt x="868878" y="939799"/>
                </a:lnTo>
                <a:lnTo>
                  <a:pt x="870930" y="927099"/>
                </a:lnTo>
                <a:lnTo>
                  <a:pt x="876366" y="914399"/>
                </a:lnTo>
                <a:lnTo>
                  <a:pt x="3667076" y="914399"/>
                </a:lnTo>
                <a:lnTo>
                  <a:pt x="3672509" y="927099"/>
                </a:lnTo>
                <a:lnTo>
                  <a:pt x="3674559" y="939799"/>
                </a:lnTo>
                <a:lnTo>
                  <a:pt x="3677325" y="952499"/>
                </a:lnTo>
                <a:lnTo>
                  <a:pt x="3678014" y="965199"/>
                </a:lnTo>
                <a:lnTo>
                  <a:pt x="3678014" y="977899"/>
                </a:lnTo>
                <a:close/>
              </a:path>
              <a:path w="4543425" h="4102100">
                <a:moveTo>
                  <a:pt x="3667076" y="1015999"/>
                </a:moveTo>
                <a:lnTo>
                  <a:pt x="876366" y="1015999"/>
                </a:lnTo>
                <a:lnTo>
                  <a:pt x="870930" y="1003299"/>
                </a:lnTo>
                <a:lnTo>
                  <a:pt x="868878" y="990599"/>
                </a:lnTo>
                <a:lnTo>
                  <a:pt x="866107" y="977899"/>
                </a:lnTo>
                <a:lnTo>
                  <a:pt x="3677325" y="977899"/>
                </a:lnTo>
                <a:lnTo>
                  <a:pt x="3674559" y="990599"/>
                </a:lnTo>
                <a:lnTo>
                  <a:pt x="3672509" y="1003299"/>
                </a:lnTo>
                <a:lnTo>
                  <a:pt x="3667076" y="1015999"/>
                </a:lnTo>
                <a:close/>
              </a:path>
              <a:path w="4543425" h="4102100">
                <a:moveTo>
                  <a:pt x="3641321" y="1054099"/>
                </a:moveTo>
                <a:lnTo>
                  <a:pt x="902121" y="1054099"/>
                </a:lnTo>
                <a:lnTo>
                  <a:pt x="892075" y="1041399"/>
                </a:lnTo>
                <a:lnTo>
                  <a:pt x="887591" y="1028699"/>
                </a:lnTo>
                <a:lnTo>
                  <a:pt x="879699" y="1015999"/>
                </a:lnTo>
                <a:lnTo>
                  <a:pt x="3663744" y="1015999"/>
                </a:lnTo>
                <a:lnTo>
                  <a:pt x="3655852" y="1028699"/>
                </a:lnTo>
                <a:lnTo>
                  <a:pt x="3651368" y="1041399"/>
                </a:lnTo>
                <a:lnTo>
                  <a:pt x="3641321" y="1054099"/>
                </a:lnTo>
                <a:close/>
              </a:path>
              <a:path w="4543425" h="4102100">
                <a:moveTo>
                  <a:pt x="3624041" y="1066799"/>
                </a:moveTo>
                <a:lnTo>
                  <a:pt x="919397" y="1066799"/>
                </a:lnTo>
                <a:lnTo>
                  <a:pt x="907585" y="1054099"/>
                </a:lnTo>
                <a:lnTo>
                  <a:pt x="3635856" y="1054099"/>
                </a:lnTo>
                <a:lnTo>
                  <a:pt x="3624041" y="1066799"/>
                </a:lnTo>
                <a:close/>
              </a:path>
              <a:path w="4543425" h="4102100">
                <a:moveTo>
                  <a:pt x="3583974" y="1079499"/>
                </a:moveTo>
                <a:lnTo>
                  <a:pt x="959453" y="1079499"/>
                </a:lnTo>
                <a:lnTo>
                  <a:pt x="945520" y="1066799"/>
                </a:lnTo>
                <a:lnTo>
                  <a:pt x="3597911" y="1066799"/>
                </a:lnTo>
                <a:lnTo>
                  <a:pt x="3583974" y="1079499"/>
                </a:lnTo>
                <a:close/>
              </a:path>
              <a:path w="4543425" h="4102100">
                <a:moveTo>
                  <a:pt x="3617805" y="1523999"/>
                </a:moveTo>
                <a:lnTo>
                  <a:pt x="925631" y="1523999"/>
                </a:lnTo>
                <a:lnTo>
                  <a:pt x="938755" y="1511299"/>
                </a:lnTo>
                <a:lnTo>
                  <a:pt x="3604677" y="1511299"/>
                </a:lnTo>
                <a:lnTo>
                  <a:pt x="3617805" y="1523999"/>
                </a:lnTo>
                <a:close/>
              </a:path>
              <a:path w="4543425" h="4102100">
                <a:moveTo>
                  <a:pt x="3635856" y="1536699"/>
                </a:moveTo>
                <a:lnTo>
                  <a:pt x="907585" y="1536699"/>
                </a:lnTo>
                <a:lnTo>
                  <a:pt x="919397" y="1523999"/>
                </a:lnTo>
                <a:lnTo>
                  <a:pt x="3624041" y="1523999"/>
                </a:lnTo>
                <a:lnTo>
                  <a:pt x="3635856" y="1536699"/>
                </a:lnTo>
                <a:close/>
              </a:path>
              <a:path w="4543425" h="4102100">
                <a:moveTo>
                  <a:pt x="3651367" y="1549399"/>
                </a:moveTo>
                <a:lnTo>
                  <a:pt x="892075" y="1549399"/>
                </a:lnTo>
                <a:lnTo>
                  <a:pt x="902121" y="1536699"/>
                </a:lnTo>
                <a:lnTo>
                  <a:pt x="3641321" y="1536699"/>
                </a:lnTo>
                <a:lnTo>
                  <a:pt x="3651367" y="1549399"/>
                </a:lnTo>
                <a:close/>
              </a:path>
              <a:path w="4543425" h="4102100">
                <a:moveTo>
                  <a:pt x="3672509" y="1587499"/>
                </a:moveTo>
                <a:lnTo>
                  <a:pt x="870930" y="1587499"/>
                </a:lnTo>
                <a:lnTo>
                  <a:pt x="876366" y="1574799"/>
                </a:lnTo>
                <a:lnTo>
                  <a:pt x="879699" y="1562099"/>
                </a:lnTo>
                <a:lnTo>
                  <a:pt x="887591" y="1549399"/>
                </a:lnTo>
                <a:lnTo>
                  <a:pt x="3655852" y="1549399"/>
                </a:lnTo>
                <a:lnTo>
                  <a:pt x="3663744" y="1562099"/>
                </a:lnTo>
                <a:lnTo>
                  <a:pt x="3667076" y="1574799"/>
                </a:lnTo>
                <a:lnTo>
                  <a:pt x="3672509" y="1587499"/>
                </a:lnTo>
                <a:close/>
              </a:path>
              <a:path w="4543425" h="4102100">
                <a:moveTo>
                  <a:pt x="3678014" y="1625599"/>
                </a:moveTo>
                <a:lnTo>
                  <a:pt x="865414" y="1625599"/>
                </a:lnTo>
                <a:lnTo>
                  <a:pt x="865414" y="1612899"/>
                </a:lnTo>
                <a:lnTo>
                  <a:pt x="866107" y="1600199"/>
                </a:lnTo>
                <a:lnTo>
                  <a:pt x="868878" y="1587499"/>
                </a:lnTo>
                <a:lnTo>
                  <a:pt x="3674559" y="1587499"/>
                </a:lnTo>
                <a:lnTo>
                  <a:pt x="3677325" y="1600199"/>
                </a:lnTo>
                <a:lnTo>
                  <a:pt x="3678014" y="1612899"/>
                </a:lnTo>
                <a:lnTo>
                  <a:pt x="3678014" y="1625599"/>
                </a:lnTo>
                <a:close/>
              </a:path>
              <a:path w="4543425" h="4102100">
                <a:moveTo>
                  <a:pt x="3674559" y="1650999"/>
                </a:moveTo>
                <a:lnTo>
                  <a:pt x="868878" y="1650999"/>
                </a:lnTo>
                <a:lnTo>
                  <a:pt x="866107" y="1625599"/>
                </a:lnTo>
                <a:lnTo>
                  <a:pt x="3677325" y="1625599"/>
                </a:lnTo>
                <a:lnTo>
                  <a:pt x="3674559" y="1650999"/>
                </a:lnTo>
                <a:close/>
              </a:path>
              <a:path w="4543425" h="4102100">
                <a:moveTo>
                  <a:pt x="3663744" y="1676399"/>
                </a:moveTo>
                <a:lnTo>
                  <a:pt x="879699" y="1676399"/>
                </a:lnTo>
                <a:lnTo>
                  <a:pt x="876366" y="1663699"/>
                </a:lnTo>
                <a:lnTo>
                  <a:pt x="870930" y="1650999"/>
                </a:lnTo>
                <a:lnTo>
                  <a:pt x="3672509" y="1650999"/>
                </a:lnTo>
                <a:lnTo>
                  <a:pt x="3667076" y="1663699"/>
                </a:lnTo>
                <a:lnTo>
                  <a:pt x="3663744" y="1676399"/>
                </a:lnTo>
                <a:close/>
              </a:path>
              <a:path w="4543425" h="4102100">
                <a:moveTo>
                  <a:pt x="3641321" y="1701799"/>
                </a:moveTo>
                <a:lnTo>
                  <a:pt x="902121" y="1701799"/>
                </a:lnTo>
                <a:lnTo>
                  <a:pt x="892075" y="1689099"/>
                </a:lnTo>
                <a:lnTo>
                  <a:pt x="887591" y="1676399"/>
                </a:lnTo>
                <a:lnTo>
                  <a:pt x="3655852" y="1676399"/>
                </a:lnTo>
                <a:lnTo>
                  <a:pt x="3651367" y="1689099"/>
                </a:lnTo>
                <a:lnTo>
                  <a:pt x="3641321" y="1701799"/>
                </a:lnTo>
                <a:close/>
              </a:path>
              <a:path w="4543425" h="4102100">
                <a:moveTo>
                  <a:pt x="3624041" y="1714499"/>
                </a:moveTo>
                <a:lnTo>
                  <a:pt x="919397" y="1714499"/>
                </a:lnTo>
                <a:lnTo>
                  <a:pt x="907585" y="1701799"/>
                </a:lnTo>
                <a:lnTo>
                  <a:pt x="3635856" y="1701799"/>
                </a:lnTo>
                <a:lnTo>
                  <a:pt x="3624041" y="1714499"/>
                </a:lnTo>
                <a:close/>
              </a:path>
              <a:path w="4543425" h="4102100">
                <a:moveTo>
                  <a:pt x="3597911" y="1727199"/>
                </a:moveTo>
                <a:lnTo>
                  <a:pt x="945520" y="1727199"/>
                </a:lnTo>
                <a:lnTo>
                  <a:pt x="938755" y="1714499"/>
                </a:lnTo>
                <a:lnTo>
                  <a:pt x="3604677" y="1714499"/>
                </a:lnTo>
                <a:lnTo>
                  <a:pt x="3597911" y="1727199"/>
                </a:lnTo>
                <a:close/>
              </a:path>
              <a:path w="4543425" h="4102100">
                <a:moveTo>
                  <a:pt x="3617805" y="2171699"/>
                </a:moveTo>
                <a:lnTo>
                  <a:pt x="925631" y="2171699"/>
                </a:lnTo>
                <a:lnTo>
                  <a:pt x="938755" y="2158999"/>
                </a:lnTo>
                <a:lnTo>
                  <a:pt x="3604677" y="2158999"/>
                </a:lnTo>
                <a:lnTo>
                  <a:pt x="3617805" y="2171699"/>
                </a:lnTo>
                <a:close/>
              </a:path>
              <a:path w="4543425" h="4102100">
                <a:moveTo>
                  <a:pt x="3635856" y="2184399"/>
                </a:moveTo>
                <a:lnTo>
                  <a:pt x="907585" y="2184399"/>
                </a:lnTo>
                <a:lnTo>
                  <a:pt x="919397" y="2171699"/>
                </a:lnTo>
                <a:lnTo>
                  <a:pt x="3624041" y="2171699"/>
                </a:lnTo>
                <a:lnTo>
                  <a:pt x="3635856" y="2184399"/>
                </a:lnTo>
                <a:close/>
              </a:path>
              <a:path w="4543425" h="4102100">
                <a:moveTo>
                  <a:pt x="3651367" y="2197099"/>
                </a:moveTo>
                <a:lnTo>
                  <a:pt x="892075" y="2197099"/>
                </a:lnTo>
                <a:lnTo>
                  <a:pt x="902121" y="2184399"/>
                </a:lnTo>
                <a:lnTo>
                  <a:pt x="3641321" y="2184399"/>
                </a:lnTo>
                <a:lnTo>
                  <a:pt x="3651367" y="2197099"/>
                </a:lnTo>
                <a:close/>
              </a:path>
              <a:path w="4543425" h="4102100">
                <a:moveTo>
                  <a:pt x="3672509" y="2235199"/>
                </a:moveTo>
                <a:lnTo>
                  <a:pt x="870930" y="2235199"/>
                </a:lnTo>
                <a:lnTo>
                  <a:pt x="876366" y="2222499"/>
                </a:lnTo>
                <a:lnTo>
                  <a:pt x="879699" y="2209799"/>
                </a:lnTo>
                <a:lnTo>
                  <a:pt x="887591" y="2197099"/>
                </a:lnTo>
                <a:lnTo>
                  <a:pt x="3655852" y="2197099"/>
                </a:lnTo>
                <a:lnTo>
                  <a:pt x="3663744" y="2209799"/>
                </a:lnTo>
                <a:lnTo>
                  <a:pt x="3667076" y="2222499"/>
                </a:lnTo>
                <a:lnTo>
                  <a:pt x="3672509" y="2235199"/>
                </a:lnTo>
                <a:close/>
              </a:path>
              <a:path w="4543425" h="4102100">
                <a:moveTo>
                  <a:pt x="3674559" y="2298699"/>
                </a:moveTo>
                <a:lnTo>
                  <a:pt x="868878" y="2298699"/>
                </a:lnTo>
                <a:lnTo>
                  <a:pt x="866107" y="2285999"/>
                </a:lnTo>
                <a:lnTo>
                  <a:pt x="865414" y="2273299"/>
                </a:lnTo>
                <a:lnTo>
                  <a:pt x="865414" y="2260599"/>
                </a:lnTo>
                <a:lnTo>
                  <a:pt x="866107" y="2247899"/>
                </a:lnTo>
                <a:lnTo>
                  <a:pt x="868878" y="2235199"/>
                </a:lnTo>
                <a:lnTo>
                  <a:pt x="3674559" y="2235199"/>
                </a:lnTo>
                <a:lnTo>
                  <a:pt x="3677325" y="2247899"/>
                </a:lnTo>
                <a:lnTo>
                  <a:pt x="3678014" y="2260599"/>
                </a:lnTo>
                <a:lnTo>
                  <a:pt x="3678014" y="2273299"/>
                </a:lnTo>
                <a:lnTo>
                  <a:pt x="3677325" y="2285999"/>
                </a:lnTo>
                <a:lnTo>
                  <a:pt x="3674559" y="2298699"/>
                </a:lnTo>
                <a:close/>
              </a:path>
              <a:path w="4543425" h="4102100">
                <a:moveTo>
                  <a:pt x="3655852" y="2336799"/>
                </a:moveTo>
                <a:lnTo>
                  <a:pt x="887591" y="2336799"/>
                </a:lnTo>
                <a:lnTo>
                  <a:pt x="879699" y="2324099"/>
                </a:lnTo>
                <a:lnTo>
                  <a:pt x="876366" y="2311399"/>
                </a:lnTo>
                <a:lnTo>
                  <a:pt x="870930" y="2298699"/>
                </a:lnTo>
                <a:lnTo>
                  <a:pt x="3672509" y="2298699"/>
                </a:lnTo>
                <a:lnTo>
                  <a:pt x="3667076" y="2311399"/>
                </a:lnTo>
                <a:lnTo>
                  <a:pt x="3663744" y="2324099"/>
                </a:lnTo>
                <a:lnTo>
                  <a:pt x="3655852" y="2336799"/>
                </a:lnTo>
                <a:close/>
              </a:path>
              <a:path w="4543425" h="4102100">
                <a:moveTo>
                  <a:pt x="3641321" y="2349499"/>
                </a:moveTo>
                <a:lnTo>
                  <a:pt x="902121" y="2349499"/>
                </a:lnTo>
                <a:lnTo>
                  <a:pt x="892075" y="2336799"/>
                </a:lnTo>
                <a:lnTo>
                  <a:pt x="3651368" y="2336799"/>
                </a:lnTo>
                <a:lnTo>
                  <a:pt x="3641321" y="2349499"/>
                </a:lnTo>
                <a:close/>
              </a:path>
              <a:path w="4543425" h="4102100">
                <a:moveTo>
                  <a:pt x="3624041" y="2362199"/>
                </a:moveTo>
                <a:lnTo>
                  <a:pt x="919397" y="2362199"/>
                </a:lnTo>
                <a:lnTo>
                  <a:pt x="907585" y="2349499"/>
                </a:lnTo>
                <a:lnTo>
                  <a:pt x="3635856" y="2349499"/>
                </a:lnTo>
                <a:lnTo>
                  <a:pt x="3624041" y="2362199"/>
                </a:lnTo>
                <a:close/>
              </a:path>
              <a:path w="4543425" h="4102100">
                <a:moveTo>
                  <a:pt x="3597911" y="2374899"/>
                </a:moveTo>
                <a:lnTo>
                  <a:pt x="945520" y="2374899"/>
                </a:lnTo>
                <a:lnTo>
                  <a:pt x="938755" y="2362199"/>
                </a:lnTo>
                <a:lnTo>
                  <a:pt x="3604677" y="2362199"/>
                </a:lnTo>
                <a:lnTo>
                  <a:pt x="3597911" y="2374899"/>
                </a:lnTo>
                <a:close/>
              </a:path>
              <a:path w="4543425" h="4102100">
                <a:moveTo>
                  <a:pt x="1659429" y="3035299"/>
                </a:moveTo>
                <a:lnTo>
                  <a:pt x="114672" y="3035299"/>
                </a:lnTo>
                <a:lnTo>
                  <a:pt x="106637" y="3022599"/>
                </a:lnTo>
                <a:lnTo>
                  <a:pt x="84107" y="2984499"/>
                </a:lnTo>
                <a:lnTo>
                  <a:pt x="70459" y="2959099"/>
                </a:lnTo>
                <a:lnTo>
                  <a:pt x="354101" y="2959099"/>
                </a:lnTo>
                <a:lnTo>
                  <a:pt x="360668" y="2971799"/>
                </a:lnTo>
                <a:lnTo>
                  <a:pt x="374119" y="2971799"/>
                </a:lnTo>
                <a:lnTo>
                  <a:pt x="380995" y="2984499"/>
                </a:lnTo>
                <a:lnTo>
                  <a:pt x="395039" y="2984499"/>
                </a:lnTo>
                <a:lnTo>
                  <a:pt x="402191" y="2997199"/>
                </a:lnTo>
                <a:lnTo>
                  <a:pt x="424140" y="2997199"/>
                </a:lnTo>
                <a:lnTo>
                  <a:pt x="431600" y="3009899"/>
                </a:lnTo>
                <a:lnTo>
                  <a:pt x="469804" y="3009899"/>
                </a:lnTo>
                <a:lnTo>
                  <a:pt x="477595" y="3022599"/>
                </a:lnTo>
                <a:lnTo>
                  <a:pt x="1647506" y="3022599"/>
                </a:lnTo>
                <a:lnTo>
                  <a:pt x="1659429" y="3035299"/>
                </a:lnTo>
                <a:close/>
              </a:path>
              <a:path w="4543425" h="4102100">
                <a:moveTo>
                  <a:pt x="4428772" y="3035299"/>
                </a:moveTo>
                <a:lnTo>
                  <a:pt x="2883955" y="3035299"/>
                </a:lnTo>
                <a:lnTo>
                  <a:pt x="2895890" y="3022599"/>
                </a:lnTo>
                <a:lnTo>
                  <a:pt x="4065828" y="3022599"/>
                </a:lnTo>
                <a:lnTo>
                  <a:pt x="4073620" y="3009899"/>
                </a:lnTo>
                <a:lnTo>
                  <a:pt x="4111824" y="3009899"/>
                </a:lnTo>
                <a:lnTo>
                  <a:pt x="4119284" y="2997199"/>
                </a:lnTo>
                <a:lnTo>
                  <a:pt x="4141232" y="2997199"/>
                </a:lnTo>
                <a:lnTo>
                  <a:pt x="4148384" y="2984499"/>
                </a:lnTo>
                <a:lnTo>
                  <a:pt x="4162429" y="2984499"/>
                </a:lnTo>
                <a:lnTo>
                  <a:pt x="4169305" y="2971799"/>
                </a:lnTo>
                <a:lnTo>
                  <a:pt x="4182756" y="2971799"/>
                </a:lnTo>
                <a:lnTo>
                  <a:pt x="4189323" y="2959099"/>
                </a:lnTo>
                <a:lnTo>
                  <a:pt x="4472985" y="2959099"/>
                </a:lnTo>
                <a:lnTo>
                  <a:pt x="4452095" y="2997199"/>
                </a:lnTo>
                <a:lnTo>
                  <a:pt x="4436808" y="3022599"/>
                </a:lnTo>
                <a:lnTo>
                  <a:pt x="4428772" y="3035299"/>
                </a:lnTo>
                <a:close/>
              </a:path>
              <a:path w="4543425" h="4102100">
                <a:moveTo>
                  <a:pt x="2355724" y="4063999"/>
                </a:moveTo>
                <a:lnTo>
                  <a:pt x="2187700" y="4063999"/>
                </a:lnTo>
                <a:lnTo>
                  <a:pt x="1568563" y="3238499"/>
                </a:lnTo>
                <a:lnTo>
                  <a:pt x="461551" y="3238499"/>
                </a:lnTo>
                <a:lnTo>
                  <a:pt x="448454" y="3225799"/>
                </a:lnTo>
                <a:lnTo>
                  <a:pt x="396691" y="3225799"/>
                </a:lnTo>
                <a:lnTo>
                  <a:pt x="383944" y="3213099"/>
                </a:lnTo>
                <a:lnTo>
                  <a:pt x="358750" y="3213099"/>
                </a:lnTo>
                <a:lnTo>
                  <a:pt x="346317" y="3200399"/>
                </a:lnTo>
                <a:lnTo>
                  <a:pt x="333995" y="3200399"/>
                </a:lnTo>
                <a:lnTo>
                  <a:pt x="321797" y="3187699"/>
                </a:lnTo>
                <a:lnTo>
                  <a:pt x="297818" y="3187699"/>
                </a:lnTo>
                <a:lnTo>
                  <a:pt x="286038" y="3174999"/>
                </a:lnTo>
                <a:lnTo>
                  <a:pt x="274411" y="3174999"/>
                </a:lnTo>
                <a:lnTo>
                  <a:pt x="262952" y="3162299"/>
                </a:lnTo>
                <a:lnTo>
                  <a:pt x="251659" y="3149599"/>
                </a:lnTo>
                <a:lnTo>
                  <a:pt x="240535" y="3149599"/>
                </a:lnTo>
                <a:lnTo>
                  <a:pt x="229590" y="3136899"/>
                </a:lnTo>
                <a:lnTo>
                  <a:pt x="218840" y="3136899"/>
                </a:lnTo>
                <a:lnTo>
                  <a:pt x="208284" y="3124199"/>
                </a:lnTo>
                <a:lnTo>
                  <a:pt x="197921" y="3111499"/>
                </a:lnTo>
                <a:lnTo>
                  <a:pt x="187765" y="3111499"/>
                </a:lnTo>
                <a:lnTo>
                  <a:pt x="177827" y="3098799"/>
                </a:lnTo>
                <a:lnTo>
                  <a:pt x="168107" y="3086099"/>
                </a:lnTo>
                <a:lnTo>
                  <a:pt x="158607" y="3086099"/>
                </a:lnTo>
                <a:lnTo>
                  <a:pt x="149336" y="3073399"/>
                </a:lnTo>
                <a:lnTo>
                  <a:pt x="140306" y="3060699"/>
                </a:lnTo>
                <a:lnTo>
                  <a:pt x="131517" y="3047999"/>
                </a:lnTo>
                <a:lnTo>
                  <a:pt x="122969" y="3035299"/>
                </a:lnTo>
                <a:lnTo>
                  <a:pt x="1681964" y="3035299"/>
                </a:lnTo>
                <a:lnTo>
                  <a:pt x="1691973" y="3047999"/>
                </a:lnTo>
                <a:lnTo>
                  <a:pt x="1701042" y="3060699"/>
                </a:lnTo>
                <a:lnTo>
                  <a:pt x="1709171" y="3060699"/>
                </a:lnTo>
                <a:lnTo>
                  <a:pt x="2271712" y="3822699"/>
                </a:lnTo>
                <a:lnTo>
                  <a:pt x="2536703" y="3822699"/>
                </a:lnTo>
                <a:lnTo>
                  <a:pt x="2355724" y="4063999"/>
                </a:lnTo>
                <a:close/>
              </a:path>
              <a:path w="4543425" h="4102100">
                <a:moveTo>
                  <a:pt x="2536703" y="3822699"/>
                </a:moveTo>
                <a:lnTo>
                  <a:pt x="2271712" y="3822699"/>
                </a:lnTo>
                <a:lnTo>
                  <a:pt x="2834147" y="3060699"/>
                </a:lnTo>
                <a:lnTo>
                  <a:pt x="2842292" y="3060699"/>
                </a:lnTo>
                <a:lnTo>
                  <a:pt x="2851375" y="3047999"/>
                </a:lnTo>
                <a:lnTo>
                  <a:pt x="2861397" y="3035299"/>
                </a:lnTo>
                <a:lnTo>
                  <a:pt x="4420476" y="3035299"/>
                </a:lnTo>
                <a:lnTo>
                  <a:pt x="4411928" y="3047999"/>
                </a:lnTo>
                <a:lnTo>
                  <a:pt x="4403139" y="3060699"/>
                </a:lnTo>
                <a:lnTo>
                  <a:pt x="4394109" y="3073399"/>
                </a:lnTo>
                <a:lnTo>
                  <a:pt x="4384837" y="3086099"/>
                </a:lnTo>
                <a:lnTo>
                  <a:pt x="4375336" y="3086099"/>
                </a:lnTo>
                <a:lnTo>
                  <a:pt x="4365616" y="3098799"/>
                </a:lnTo>
                <a:lnTo>
                  <a:pt x="4355678" y="3111499"/>
                </a:lnTo>
                <a:lnTo>
                  <a:pt x="4345521" y="3111499"/>
                </a:lnTo>
                <a:lnTo>
                  <a:pt x="4335158" y="3124199"/>
                </a:lnTo>
                <a:lnTo>
                  <a:pt x="4324601" y="3136899"/>
                </a:lnTo>
                <a:lnTo>
                  <a:pt x="4313850" y="3136899"/>
                </a:lnTo>
                <a:lnTo>
                  <a:pt x="4302905" y="3149599"/>
                </a:lnTo>
                <a:lnTo>
                  <a:pt x="4291780" y="3149599"/>
                </a:lnTo>
                <a:lnTo>
                  <a:pt x="4280487" y="3162299"/>
                </a:lnTo>
                <a:lnTo>
                  <a:pt x="4269027" y="3174999"/>
                </a:lnTo>
                <a:lnTo>
                  <a:pt x="4257399" y="3174999"/>
                </a:lnTo>
                <a:lnTo>
                  <a:pt x="4245618" y="3187699"/>
                </a:lnTo>
                <a:lnTo>
                  <a:pt x="4221638" y="3187699"/>
                </a:lnTo>
                <a:lnTo>
                  <a:pt x="4209440" y="3200399"/>
                </a:lnTo>
                <a:lnTo>
                  <a:pt x="4197116" y="3200399"/>
                </a:lnTo>
                <a:lnTo>
                  <a:pt x="4184683" y="3213099"/>
                </a:lnTo>
                <a:lnTo>
                  <a:pt x="4159487" y="3213099"/>
                </a:lnTo>
                <a:lnTo>
                  <a:pt x="4146740" y="3225799"/>
                </a:lnTo>
                <a:lnTo>
                  <a:pt x="4094974" y="3225799"/>
                </a:lnTo>
                <a:lnTo>
                  <a:pt x="4081877" y="3238499"/>
                </a:lnTo>
                <a:lnTo>
                  <a:pt x="2974861" y="3238499"/>
                </a:lnTo>
                <a:lnTo>
                  <a:pt x="2536703" y="3822699"/>
                </a:lnTo>
                <a:close/>
              </a:path>
              <a:path w="4543425" h="4102100">
                <a:moveTo>
                  <a:pt x="2347274" y="4076699"/>
                </a:moveTo>
                <a:lnTo>
                  <a:pt x="2196149" y="4076699"/>
                </a:lnTo>
                <a:lnTo>
                  <a:pt x="2190393" y="4063999"/>
                </a:lnTo>
                <a:lnTo>
                  <a:pt x="2353031" y="4063999"/>
                </a:lnTo>
                <a:lnTo>
                  <a:pt x="2347274" y="4076699"/>
                </a:lnTo>
                <a:close/>
              </a:path>
              <a:path w="4543425" h="4102100">
                <a:moveTo>
                  <a:pt x="2334453" y="4089399"/>
                </a:moveTo>
                <a:lnTo>
                  <a:pt x="2208971" y="4089399"/>
                </a:lnTo>
                <a:lnTo>
                  <a:pt x="2205616" y="4076699"/>
                </a:lnTo>
                <a:lnTo>
                  <a:pt x="2337808" y="4076699"/>
                </a:lnTo>
                <a:lnTo>
                  <a:pt x="2334453" y="4089399"/>
                </a:lnTo>
                <a:close/>
              </a:path>
              <a:path w="4543425" h="4102100">
                <a:moveTo>
                  <a:pt x="2312511" y="4102099"/>
                </a:moveTo>
                <a:lnTo>
                  <a:pt x="2230914" y="4102099"/>
                </a:lnTo>
                <a:lnTo>
                  <a:pt x="2227076" y="4089399"/>
                </a:lnTo>
                <a:lnTo>
                  <a:pt x="2316348" y="4089399"/>
                </a:lnTo>
                <a:lnTo>
                  <a:pt x="2312511" y="4102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541" y="3397250"/>
            <a:ext cx="7724140" cy="322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33805">
              <a:lnSpc>
                <a:spcPct val="116700"/>
              </a:lnSpc>
              <a:spcBef>
                <a:spcPts val="95"/>
              </a:spcBef>
            </a:pPr>
            <a:r>
              <a:rPr spc="-120" dirty="0"/>
              <a:t>PRODUCT </a:t>
            </a:r>
            <a:r>
              <a:rPr spc="-114" dirty="0"/>
              <a:t> </a:t>
            </a:r>
            <a:r>
              <a:rPr spc="-365" dirty="0"/>
              <a:t>DESCRIPTION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4603" y="1749130"/>
            <a:ext cx="942340" cy="565150"/>
            <a:chOff x="2064603" y="1749130"/>
            <a:chExt cx="942340" cy="565150"/>
          </a:xfrm>
        </p:grpSpPr>
        <p:sp>
          <p:nvSpPr>
            <p:cNvPr id="3" name="object 3"/>
            <p:cNvSpPr/>
            <p:nvPr/>
          </p:nvSpPr>
          <p:spPr>
            <a:xfrm>
              <a:off x="2076147" y="1760674"/>
              <a:ext cx="919480" cy="542290"/>
            </a:xfrm>
            <a:custGeom>
              <a:avLst/>
              <a:gdLst/>
              <a:ahLst/>
              <a:cxnLst/>
              <a:rect l="l" t="t" r="r" b="b"/>
              <a:pathLst>
                <a:path w="919480" h="542289">
                  <a:moveTo>
                    <a:pt x="54107" y="6162"/>
                  </a:moveTo>
                  <a:lnTo>
                    <a:pt x="142784" y="6162"/>
                  </a:lnTo>
                  <a:lnTo>
                    <a:pt x="142784" y="12324"/>
                  </a:lnTo>
                  <a:lnTo>
                    <a:pt x="139778" y="12324"/>
                  </a:lnTo>
                  <a:lnTo>
                    <a:pt x="136472" y="12324"/>
                  </a:lnTo>
                  <a:lnTo>
                    <a:pt x="133566" y="13476"/>
                  </a:lnTo>
                  <a:lnTo>
                    <a:pt x="131061" y="15781"/>
                  </a:lnTo>
                  <a:lnTo>
                    <a:pt x="128656" y="17985"/>
                  </a:lnTo>
                  <a:lnTo>
                    <a:pt x="118736" y="42033"/>
                  </a:lnTo>
                  <a:lnTo>
                    <a:pt x="118736" y="44939"/>
                  </a:lnTo>
                  <a:lnTo>
                    <a:pt x="118736" y="387773"/>
                  </a:lnTo>
                  <a:lnTo>
                    <a:pt x="111146" y="432196"/>
                  </a:lnTo>
                  <a:lnTo>
                    <a:pt x="91795" y="469048"/>
                  </a:lnTo>
                  <a:lnTo>
                    <a:pt x="66366" y="498478"/>
                  </a:lnTo>
                  <a:lnTo>
                    <a:pt x="33779" y="524471"/>
                  </a:lnTo>
                  <a:lnTo>
                    <a:pt x="3005" y="541680"/>
                  </a:lnTo>
                  <a:lnTo>
                    <a:pt x="0" y="536720"/>
                  </a:lnTo>
                  <a:lnTo>
                    <a:pt x="10445" y="528708"/>
                  </a:lnTo>
                  <a:lnTo>
                    <a:pt x="20290" y="520000"/>
                  </a:lnTo>
                  <a:lnTo>
                    <a:pt x="45127" y="491057"/>
                  </a:lnTo>
                  <a:lnTo>
                    <a:pt x="64628" y="456761"/>
                  </a:lnTo>
                  <a:lnTo>
                    <a:pt x="76183" y="413503"/>
                  </a:lnTo>
                  <a:lnTo>
                    <a:pt x="76953" y="397092"/>
                  </a:lnTo>
                  <a:lnTo>
                    <a:pt x="76953" y="44939"/>
                  </a:lnTo>
                  <a:lnTo>
                    <a:pt x="76953" y="42033"/>
                  </a:lnTo>
                  <a:lnTo>
                    <a:pt x="76502" y="38727"/>
                  </a:lnTo>
                  <a:lnTo>
                    <a:pt x="75600" y="35019"/>
                  </a:lnTo>
                  <a:lnTo>
                    <a:pt x="74799" y="31312"/>
                  </a:lnTo>
                  <a:lnTo>
                    <a:pt x="73496" y="27755"/>
                  </a:lnTo>
                  <a:lnTo>
                    <a:pt x="71693" y="24348"/>
                  </a:lnTo>
                  <a:lnTo>
                    <a:pt x="69889" y="20841"/>
                  </a:lnTo>
                  <a:lnTo>
                    <a:pt x="67735" y="17985"/>
                  </a:lnTo>
                  <a:lnTo>
                    <a:pt x="65230" y="15781"/>
                  </a:lnTo>
                  <a:lnTo>
                    <a:pt x="62725" y="13476"/>
                  </a:lnTo>
                  <a:lnTo>
                    <a:pt x="60069" y="12324"/>
                  </a:lnTo>
                  <a:lnTo>
                    <a:pt x="57264" y="12324"/>
                  </a:lnTo>
                  <a:lnTo>
                    <a:pt x="54107" y="12324"/>
                  </a:lnTo>
                  <a:lnTo>
                    <a:pt x="54107" y="6162"/>
                  </a:lnTo>
                  <a:close/>
                </a:path>
                <a:path w="919480" h="542289">
                  <a:moveTo>
                    <a:pt x="409392" y="0"/>
                  </a:moveTo>
                  <a:lnTo>
                    <a:pt x="454896" y="4245"/>
                  </a:lnTo>
                  <a:lnTo>
                    <a:pt x="495514" y="16983"/>
                  </a:lnTo>
                  <a:lnTo>
                    <a:pt x="530835" y="36785"/>
                  </a:lnTo>
                  <a:lnTo>
                    <a:pt x="560444" y="62524"/>
                  </a:lnTo>
                  <a:lnTo>
                    <a:pt x="584116" y="93411"/>
                  </a:lnTo>
                  <a:lnTo>
                    <a:pt x="601626" y="128957"/>
                  </a:lnTo>
                  <a:lnTo>
                    <a:pt x="612560" y="167659"/>
                  </a:lnTo>
                  <a:lnTo>
                    <a:pt x="616205" y="208015"/>
                  </a:lnTo>
                  <a:lnTo>
                    <a:pt x="615144" y="230625"/>
                  </a:lnTo>
                  <a:lnTo>
                    <a:pt x="606652" y="273085"/>
                  </a:lnTo>
                  <a:lnTo>
                    <a:pt x="590006" y="311637"/>
                  </a:lnTo>
                  <a:lnTo>
                    <a:pt x="566785" y="344928"/>
                  </a:lnTo>
                  <a:lnTo>
                    <a:pt x="537382" y="372602"/>
                  </a:lnTo>
                  <a:lnTo>
                    <a:pt x="503039" y="394321"/>
                  </a:lnTo>
                  <a:lnTo>
                    <a:pt x="464224" y="409792"/>
                  </a:lnTo>
                  <a:lnTo>
                    <a:pt x="422516" y="417608"/>
                  </a:lnTo>
                  <a:lnTo>
                    <a:pt x="400675" y="418585"/>
                  </a:lnTo>
                  <a:lnTo>
                    <a:pt x="377595" y="417514"/>
                  </a:lnTo>
                  <a:lnTo>
                    <a:pt x="334985" y="408947"/>
                  </a:lnTo>
                  <a:lnTo>
                    <a:pt x="297250" y="392122"/>
                  </a:lnTo>
                  <a:lnTo>
                    <a:pt x="265236" y="369352"/>
                  </a:lnTo>
                  <a:lnTo>
                    <a:pt x="239103" y="341171"/>
                  </a:lnTo>
                  <a:lnTo>
                    <a:pt x="218963" y="308481"/>
                  </a:lnTo>
                  <a:lnTo>
                    <a:pt x="204966" y="271854"/>
                  </a:lnTo>
                  <a:lnTo>
                    <a:pt x="197902" y="233378"/>
                  </a:lnTo>
                  <a:lnTo>
                    <a:pt x="197019" y="213576"/>
                  </a:lnTo>
                  <a:lnTo>
                    <a:pt x="197902" y="193943"/>
                  </a:lnTo>
                  <a:lnTo>
                    <a:pt x="204966" y="155015"/>
                  </a:lnTo>
                  <a:lnTo>
                    <a:pt x="219038" y="116999"/>
                  </a:lnTo>
                  <a:lnTo>
                    <a:pt x="239779" y="82655"/>
                  </a:lnTo>
                  <a:lnTo>
                    <a:pt x="267124" y="52670"/>
                  </a:lnTo>
                  <a:lnTo>
                    <a:pt x="300566" y="28397"/>
                  </a:lnTo>
                  <a:lnTo>
                    <a:pt x="339898" y="10398"/>
                  </a:lnTo>
                  <a:lnTo>
                    <a:pt x="384837" y="1155"/>
                  </a:lnTo>
                  <a:lnTo>
                    <a:pt x="409392" y="0"/>
                  </a:lnTo>
                  <a:close/>
                </a:path>
                <a:path w="919480" h="542289">
                  <a:moveTo>
                    <a:pt x="408791" y="397092"/>
                  </a:moveTo>
                  <a:lnTo>
                    <a:pt x="447456" y="391418"/>
                  </a:lnTo>
                  <a:lnTo>
                    <a:pt x="496003" y="369239"/>
                  </a:lnTo>
                  <a:lnTo>
                    <a:pt x="533089" y="335168"/>
                  </a:lnTo>
                  <a:lnTo>
                    <a:pt x="558340" y="292981"/>
                  </a:lnTo>
                  <a:lnTo>
                    <a:pt x="571716" y="246341"/>
                  </a:lnTo>
                  <a:lnTo>
                    <a:pt x="574272" y="215379"/>
                  </a:lnTo>
                  <a:lnTo>
                    <a:pt x="573501" y="198433"/>
                  </a:lnTo>
                  <a:lnTo>
                    <a:pt x="561947" y="147143"/>
                  </a:lnTo>
                  <a:lnTo>
                    <a:pt x="537683" y="99010"/>
                  </a:lnTo>
                  <a:lnTo>
                    <a:pt x="501865" y="59255"/>
                  </a:lnTo>
                  <a:lnTo>
                    <a:pt x="456089" y="31384"/>
                  </a:lnTo>
                  <a:lnTo>
                    <a:pt x="401276" y="21492"/>
                  </a:lnTo>
                  <a:lnTo>
                    <a:pt x="382686" y="22554"/>
                  </a:lnTo>
                  <a:lnTo>
                    <a:pt x="332890" y="38476"/>
                  </a:lnTo>
                  <a:lnTo>
                    <a:pt x="292703" y="69222"/>
                  </a:lnTo>
                  <a:lnTo>
                    <a:pt x="262813" y="109906"/>
                  </a:lnTo>
                  <a:lnTo>
                    <a:pt x="244373" y="157213"/>
                  </a:lnTo>
                  <a:lnTo>
                    <a:pt x="238201" y="205009"/>
                  </a:lnTo>
                  <a:lnTo>
                    <a:pt x="239009" y="221945"/>
                  </a:lnTo>
                  <a:lnTo>
                    <a:pt x="251127" y="273094"/>
                  </a:lnTo>
                  <a:lnTo>
                    <a:pt x="276011" y="320636"/>
                  </a:lnTo>
                  <a:lnTo>
                    <a:pt x="311660" y="359930"/>
                  </a:lnTo>
                  <a:lnTo>
                    <a:pt x="356628" y="387369"/>
                  </a:lnTo>
                  <a:lnTo>
                    <a:pt x="408791" y="397092"/>
                  </a:lnTo>
                  <a:close/>
                </a:path>
                <a:path w="919480" h="542289">
                  <a:moveTo>
                    <a:pt x="670289" y="406260"/>
                  </a:moveTo>
                  <a:lnTo>
                    <a:pt x="673445" y="406260"/>
                  </a:lnTo>
                  <a:lnTo>
                    <a:pt x="676250" y="406260"/>
                  </a:lnTo>
                  <a:lnTo>
                    <a:pt x="678906" y="405058"/>
                  </a:lnTo>
                  <a:lnTo>
                    <a:pt x="691781" y="383264"/>
                  </a:lnTo>
                  <a:lnTo>
                    <a:pt x="692683" y="379356"/>
                  </a:lnTo>
                  <a:lnTo>
                    <a:pt x="693134" y="375749"/>
                  </a:lnTo>
                  <a:lnTo>
                    <a:pt x="693134" y="372443"/>
                  </a:lnTo>
                  <a:lnTo>
                    <a:pt x="693134" y="44939"/>
                  </a:lnTo>
                  <a:lnTo>
                    <a:pt x="693134" y="42033"/>
                  </a:lnTo>
                  <a:lnTo>
                    <a:pt x="692683" y="38727"/>
                  </a:lnTo>
                  <a:lnTo>
                    <a:pt x="691781" y="35019"/>
                  </a:lnTo>
                  <a:lnTo>
                    <a:pt x="690980" y="31312"/>
                  </a:lnTo>
                  <a:lnTo>
                    <a:pt x="689677" y="27755"/>
                  </a:lnTo>
                  <a:lnTo>
                    <a:pt x="687874" y="24348"/>
                  </a:lnTo>
                  <a:lnTo>
                    <a:pt x="686070" y="20841"/>
                  </a:lnTo>
                  <a:lnTo>
                    <a:pt x="683815" y="17985"/>
                  </a:lnTo>
                  <a:lnTo>
                    <a:pt x="681110" y="15781"/>
                  </a:lnTo>
                  <a:lnTo>
                    <a:pt x="678405" y="13476"/>
                  </a:lnTo>
                  <a:lnTo>
                    <a:pt x="675449" y="12324"/>
                  </a:lnTo>
                  <a:lnTo>
                    <a:pt x="672242" y="12324"/>
                  </a:lnTo>
                  <a:lnTo>
                    <a:pt x="669086" y="12324"/>
                  </a:lnTo>
                  <a:lnTo>
                    <a:pt x="669086" y="6162"/>
                  </a:lnTo>
                  <a:lnTo>
                    <a:pt x="770088" y="6162"/>
                  </a:lnTo>
                  <a:lnTo>
                    <a:pt x="821115" y="12474"/>
                  </a:lnTo>
                  <a:lnTo>
                    <a:pt x="859666" y="31412"/>
                  </a:lnTo>
                  <a:lnTo>
                    <a:pt x="889961" y="78588"/>
                  </a:lnTo>
                  <a:lnTo>
                    <a:pt x="891981" y="98446"/>
                  </a:lnTo>
                  <a:lnTo>
                    <a:pt x="891596" y="107154"/>
                  </a:lnTo>
                  <a:lnTo>
                    <a:pt x="878792" y="143837"/>
                  </a:lnTo>
                  <a:lnTo>
                    <a:pt x="849446" y="174498"/>
                  </a:lnTo>
                  <a:lnTo>
                    <a:pt x="828554" y="187123"/>
                  </a:lnTo>
                  <a:lnTo>
                    <a:pt x="840935" y="190026"/>
                  </a:lnTo>
                  <a:lnTo>
                    <a:pt x="879778" y="209818"/>
                  </a:lnTo>
                  <a:lnTo>
                    <a:pt x="908815" y="246153"/>
                  </a:lnTo>
                  <a:lnTo>
                    <a:pt x="918762" y="288322"/>
                  </a:lnTo>
                  <a:lnTo>
                    <a:pt x="919035" y="296691"/>
                  </a:lnTo>
                  <a:lnTo>
                    <a:pt x="918302" y="312069"/>
                  </a:lnTo>
                  <a:lnTo>
                    <a:pt x="907311" y="350649"/>
                  </a:lnTo>
                  <a:lnTo>
                    <a:pt x="876199" y="386270"/>
                  </a:lnTo>
                  <a:lnTo>
                    <a:pt x="831861" y="406260"/>
                  </a:lnTo>
                  <a:lnTo>
                    <a:pt x="793732" y="412037"/>
                  </a:lnTo>
                  <a:lnTo>
                    <a:pt x="780609" y="412422"/>
                  </a:lnTo>
                  <a:lnTo>
                    <a:pt x="670289" y="412422"/>
                  </a:lnTo>
                  <a:lnTo>
                    <a:pt x="670289" y="40626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8920" y="1775583"/>
              <a:ext cx="166023" cy="388767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3214874" y="1766837"/>
            <a:ext cx="1376045" cy="412750"/>
          </a:xfrm>
          <a:custGeom>
            <a:avLst/>
            <a:gdLst/>
            <a:ahLst/>
            <a:cxnLst/>
            <a:rect l="l" t="t" r="r" b="b"/>
            <a:pathLst>
              <a:path w="1376045" h="412750">
                <a:moveTo>
                  <a:pt x="238375" y="400098"/>
                </a:moveTo>
                <a:lnTo>
                  <a:pt x="241381" y="400098"/>
                </a:lnTo>
                <a:lnTo>
                  <a:pt x="244287" y="400098"/>
                </a:lnTo>
                <a:lnTo>
                  <a:pt x="246942" y="398996"/>
                </a:lnTo>
                <a:lnTo>
                  <a:pt x="249347" y="396791"/>
                </a:lnTo>
                <a:lnTo>
                  <a:pt x="251852" y="394487"/>
                </a:lnTo>
                <a:lnTo>
                  <a:pt x="254006" y="391581"/>
                </a:lnTo>
                <a:lnTo>
                  <a:pt x="255810" y="388074"/>
                </a:lnTo>
                <a:lnTo>
                  <a:pt x="257714" y="384567"/>
                </a:lnTo>
                <a:lnTo>
                  <a:pt x="259066" y="380910"/>
                </a:lnTo>
                <a:lnTo>
                  <a:pt x="259868" y="377102"/>
                </a:lnTo>
                <a:lnTo>
                  <a:pt x="260670" y="373194"/>
                </a:lnTo>
                <a:lnTo>
                  <a:pt x="261070" y="369587"/>
                </a:lnTo>
                <a:lnTo>
                  <a:pt x="261070" y="366280"/>
                </a:lnTo>
                <a:lnTo>
                  <a:pt x="261070" y="198846"/>
                </a:lnTo>
                <a:lnTo>
                  <a:pt x="64027" y="198846"/>
                </a:lnTo>
                <a:lnTo>
                  <a:pt x="64027" y="366280"/>
                </a:lnTo>
                <a:lnTo>
                  <a:pt x="64027" y="369587"/>
                </a:lnTo>
                <a:lnTo>
                  <a:pt x="79909" y="400098"/>
                </a:lnTo>
                <a:lnTo>
                  <a:pt x="83115" y="400098"/>
                </a:lnTo>
                <a:lnTo>
                  <a:pt x="86272" y="400098"/>
                </a:lnTo>
                <a:lnTo>
                  <a:pt x="86272" y="406260"/>
                </a:lnTo>
                <a:lnTo>
                  <a:pt x="0" y="406260"/>
                </a:lnTo>
                <a:lnTo>
                  <a:pt x="0" y="400098"/>
                </a:lnTo>
                <a:lnTo>
                  <a:pt x="3156" y="400098"/>
                </a:lnTo>
                <a:lnTo>
                  <a:pt x="6061" y="400098"/>
                </a:lnTo>
                <a:lnTo>
                  <a:pt x="17585" y="388074"/>
                </a:lnTo>
                <a:lnTo>
                  <a:pt x="19489" y="384567"/>
                </a:lnTo>
                <a:lnTo>
                  <a:pt x="20841" y="380910"/>
                </a:lnTo>
                <a:lnTo>
                  <a:pt x="21643" y="377102"/>
                </a:lnTo>
                <a:lnTo>
                  <a:pt x="22444" y="373194"/>
                </a:lnTo>
                <a:lnTo>
                  <a:pt x="22845" y="369587"/>
                </a:lnTo>
                <a:lnTo>
                  <a:pt x="22845" y="366280"/>
                </a:lnTo>
                <a:lnTo>
                  <a:pt x="22845" y="38176"/>
                </a:lnTo>
                <a:lnTo>
                  <a:pt x="22845" y="35270"/>
                </a:lnTo>
                <a:lnTo>
                  <a:pt x="22444" y="31963"/>
                </a:lnTo>
                <a:lnTo>
                  <a:pt x="21643" y="28256"/>
                </a:lnTo>
                <a:lnTo>
                  <a:pt x="20841" y="24549"/>
                </a:lnTo>
                <a:lnTo>
                  <a:pt x="19589" y="21092"/>
                </a:lnTo>
                <a:lnTo>
                  <a:pt x="17885" y="17885"/>
                </a:lnTo>
                <a:lnTo>
                  <a:pt x="16282" y="14579"/>
                </a:lnTo>
                <a:lnTo>
                  <a:pt x="14228" y="11823"/>
                </a:lnTo>
                <a:lnTo>
                  <a:pt x="11723" y="9619"/>
                </a:lnTo>
                <a:lnTo>
                  <a:pt x="9318" y="7314"/>
                </a:lnTo>
                <a:lnTo>
                  <a:pt x="6463" y="6162"/>
                </a:lnTo>
                <a:lnTo>
                  <a:pt x="3156" y="6162"/>
                </a:lnTo>
                <a:lnTo>
                  <a:pt x="0" y="6162"/>
                </a:lnTo>
                <a:lnTo>
                  <a:pt x="0" y="0"/>
                </a:lnTo>
                <a:lnTo>
                  <a:pt x="86272" y="0"/>
                </a:lnTo>
                <a:lnTo>
                  <a:pt x="86272" y="6162"/>
                </a:lnTo>
                <a:lnTo>
                  <a:pt x="83115" y="6162"/>
                </a:lnTo>
                <a:lnTo>
                  <a:pt x="79909" y="6162"/>
                </a:lnTo>
                <a:lnTo>
                  <a:pt x="77053" y="7314"/>
                </a:lnTo>
                <a:lnTo>
                  <a:pt x="74548" y="9619"/>
                </a:lnTo>
                <a:lnTo>
                  <a:pt x="72144" y="11823"/>
                </a:lnTo>
                <a:lnTo>
                  <a:pt x="64027" y="35270"/>
                </a:lnTo>
                <a:lnTo>
                  <a:pt x="64027" y="38176"/>
                </a:lnTo>
                <a:lnTo>
                  <a:pt x="64027" y="177203"/>
                </a:lnTo>
                <a:lnTo>
                  <a:pt x="261070" y="177203"/>
                </a:lnTo>
                <a:lnTo>
                  <a:pt x="261070" y="38176"/>
                </a:lnTo>
                <a:lnTo>
                  <a:pt x="261070" y="35270"/>
                </a:lnTo>
                <a:lnTo>
                  <a:pt x="256111" y="17885"/>
                </a:lnTo>
                <a:lnTo>
                  <a:pt x="254507" y="14579"/>
                </a:lnTo>
                <a:lnTo>
                  <a:pt x="252453" y="11823"/>
                </a:lnTo>
                <a:lnTo>
                  <a:pt x="249948" y="9619"/>
                </a:lnTo>
                <a:lnTo>
                  <a:pt x="247544" y="7314"/>
                </a:lnTo>
                <a:lnTo>
                  <a:pt x="244688" y="6162"/>
                </a:lnTo>
                <a:lnTo>
                  <a:pt x="241381" y="6162"/>
                </a:lnTo>
                <a:lnTo>
                  <a:pt x="238375" y="6162"/>
                </a:lnTo>
                <a:lnTo>
                  <a:pt x="238375" y="0"/>
                </a:lnTo>
                <a:lnTo>
                  <a:pt x="324497" y="0"/>
                </a:lnTo>
                <a:lnTo>
                  <a:pt x="324497" y="6162"/>
                </a:lnTo>
                <a:lnTo>
                  <a:pt x="321491" y="6162"/>
                </a:lnTo>
                <a:lnTo>
                  <a:pt x="318184" y="6162"/>
                </a:lnTo>
                <a:lnTo>
                  <a:pt x="315279" y="7314"/>
                </a:lnTo>
                <a:lnTo>
                  <a:pt x="312774" y="9619"/>
                </a:lnTo>
                <a:lnTo>
                  <a:pt x="310369" y="11823"/>
                </a:lnTo>
                <a:lnTo>
                  <a:pt x="303605" y="28256"/>
                </a:lnTo>
                <a:lnTo>
                  <a:pt x="302804" y="31963"/>
                </a:lnTo>
                <a:lnTo>
                  <a:pt x="302403" y="35270"/>
                </a:lnTo>
                <a:lnTo>
                  <a:pt x="302403" y="38176"/>
                </a:lnTo>
                <a:lnTo>
                  <a:pt x="302403" y="366280"/>
                </a:lnTo>
                <a:lnTo>
                  <a:pt x="302403" y="369587"/>
                </a:lnTo>
                <a:lnTo>
                  <a:pt x="302904" y="373194"/>
                </a:lnTo>
                <a:lnTo>
                  <a:pt x="318585" y="400098"/>
                </a:lnTo>
                <a:lnTo>
                  <a:pt x="321491" y="400098"/>
                </a:lnTo>
                <a:lnTo>
                  <a:pt x="324497" y="400098"/>
                </a:lnTo>
                <a:lnTo>
                  <a:pt x="324497" y="406260"/>
                </a:lnTo>
                <a:lnTo>
                  <a:pt x="238375" y="406260"/>
                </a:lnTo>
                <a:lnTo>
                  <a:pt x="238375" y="400098"/>
                </a:lnTo>
                <a:close/>
              </a:path>
              <a:path w="1376045" h="412750">
                <a:moveTo>
                  <a:pt x="375529" y="0"/>
                </a:moveTo>
                <a:lnTo>
                  <a:pt x="463003" y="0"/>
                </a:lnTo>
                <a:lnTo>
                  <a:pt x="463003" y="6162"/>
                </a:lnTo>
                <a:lnTo>
                  <a:pt x="459847" y="6162"/>
                </a:lnTo>
                <a:lnTo>
                  <a:pt x="456640" y="6162"/>
                </a:lnTo>
                <a:lnTo>
                  <a:pt x="453785" y="7314"/>
                </a:lnTo>
                <a:lnTo>
                  <a:pt x="451280" y="9619"/>
                </a:lnTo>
                <a:lnTo>
                  <a:pt x="448875" y="11823"/>
                </a:lnTo>
                <a:lnTo>
                  <a:pt x="439556" y="35270"/>
                </a:lnTo>
                <a:lnTo>
                  <a:pt x="439556" y="38176"/>
                </a:lnTo>
                <a:lnTo>
                  <a:pt x="439556" y="281361"/>
                </a:lnTo>
                <a:lnTo>
                  <a:pt x="444516" y="325699"/>
                </a:lnTo>
                <a:lnTo>
                  <a:pt x="461049" y="360719"/>
                </a:lnTo>
                <a:lnTo>
                  <a:pt x="491861" y="383865"/>
                </a:lnTo>
                <a:lnTo>
                  <a:pt x="538754" y="392132"/>
                </a:lnTo>
                <a:lnTo>
                  <a:pt x="553381" y="391521"/>
                </a:lnTo>
                <a:lnTo>
                  <a:pt x="596601" y="377046"/>
                </a:lnTo>
                <a:lnTo>
                  <a:pt x="624350" y="340053"/>
                </a:lnTo>
                <a:lnTo>
                  <a:pt x="631452" y="301802"/>
                </a:lnTo>
                <a:lnTo>
                  <a:pt x="632241" y="282563"/>
                </a:lnTo>
                <a:lnTo>
                  <a:pt x="632241" y="38176"/>
                </a:lnTo>
                <a:lnTo>
                  <a:pt x="632241" y="35270"/>
                </a:lnTo>
                <a:lnTo>
                  <a:pt x="626980" y="17885"/>
                </a:lnTo>
                <a:lnTo>
                  <a:pt x="625177" y="14579"/>
                </a:lnTo>
                <a:lnTo>
                  <a:pt x="623022" y="11823"/>
                </a:lnTo>
                <a:lnTo>
                  <a:pt x="620517" y="9619"/>
                </a:lnTo>
                <a:lnTo>
                  <a:pt x="618112" y="7314"/>
                </a:lnTo>
                <a:lnTo>
                  <a:pt x="615457" y="6162"/>
                </a:lnTo>
                <a:lnTo>
                  <a:pt x="612552" y="6162"/>
                </a:lnTo>
                <a:lnTo>
                  <a:pt x="609546" y="6162"/>
                </a:lnTo>
                <a:lnTo>
                  <a:pt x="609546" y="0"/>
                </a:lnTo>
                <a:lnTo>
                  <a:pt x="676579" y="0"/>
                </a:lnTo>
                <a:lnTo>
                  <a:pt x="676579" y="6162"/>
                </a:lnTo>
                <a:lnTo>
                  <a:pt x="673573" y="6162"/>
                </a:lnTo>
                <a:lnTo>
                  <a:pt x="670266" y="6162"/>
                </a:lnTo>
                <a:lnTo>
                  <a:pt x="667461" y="7314"/>
                </a:lnTo>
                <a:lnTo>
                  <a:pt x="665156" y="9619"/>
                </a:lnTo>
                <a:lnTo>
                  <a:pt x="662952" y="11823"/>
                </a:lnTo>
                <a:lnTo>
                  <a:pt x="653884" y="35270"/>
                </a:lnTo>
                <a:lnTo>
                  <a:pt x="653884" y="38176"/>
                </a:lnTo>
                <a:lnTo>
                  <a:pt x="653884" y="280609"/>
                </a:lnTo>
                <a:lnTo>
                  <a:pt x="648304" y="332604"/>
                </a:lnTo>
                <a:lnTo>
                  <a:pt x="632316" y="369136"/>
                </a:lnTo>
                <a:lnTo>
                  <a:pt x="598160" y="399008"/>
                </a:lnTo>
                <a:lnTo>
                  <a:pt x="552770" y="411032"/>
                </a:lnTo>
                <a:lnTo>
                  <a:pt x="527632" y="412422"/>
                </a:lnTo>
                <a:lnTo>
                  <a:pt x="514049" y="412056"/>
                </a:lnTo>
                <a:lnTo>
                  <a:pt x="476230" y="406561"/>
                </a:lnTo>
                <a:lnTo>
                  <a:pt x="435198" y="385970"/>
                </a:lnTo>
                <a:lnTo>
                  <a:pt x="408144" y="345689"/>
                </a:lnTo>
                <a:lnTo>
                  <a:pt x="398985" y="299923"/>
                </a:lnTo>
                <a:lnTo>
                  <a:pt x="398374" y="281361"/>
                </a:lnTo>
                <a:lnTo>
                  <a:pt x="398374" y="38176"/>
                </a:lnTo>
                <a:lnTo>
                  <a:pt x="398374" y="35270"/>
                </a:lnTo>
                <a:lnTo>
                  <a:pt x="397923" y="31963"/>
                </a:lnTo>
                <a:lnTo>
                  <a:pt x="397022" y="28256"/>
                </a:lnTo>
                <a:lnTo>
                  <a:pt x="396220" y="24549"/>
                </a:lnTo>
                <a:lnTo>
                  <a:pt x="394917" y="21092"/>
                </a:lnTo>
                <a:lnTo>
                  <a:pt x="393114" y="17885"/>
                </a:lnTo>
                <a:lnTo>
                  <a:pt x="391310" y="14579"/>
                </a:lnTo>
                <a:lnTo>
                  <a:pt x="389156" y="11823"/>
                </a:lnTo>
                <a:lnTo>
                  <a:pt x="386651" y="9619"/>
                </a:lnTo>
                <a:lnTo>
                  <a:pt x="384146" y="7314"/>
                </a:lnTo>
                <a:lnTo>
                  <a:pt x="381490" y="6162"/>
                </a:lnTo>
                <a:lnTo>
                  <a:pt x="378685" y="6162"/>
                </a:lnTo>
                <a:lnTo>
                  <a:pt x="375529" y="6162"/>
                </a:lnTo>
                <a:lnTo>
                  <a:pt x="375529" y="0"/>
                </a:lnTo>
                <a:close/>
              </a:path>
              <a:path w="1376045" h="412750">
                <a:moveTo>
                  <a:pt x="799659" y="400098"/>
                </a:moveTo>
                <a:lnTo>
                  <a:pt x="802815" y="400098"/>
                </a:lnTo>
                <a:lnTo>
                  <a:pt x="802815" y="406260"/>
                </a:lnTo>
                <a:lnTo>
                  <a:pt x="734429" y="406260"/>
                </a:lnTo>
                <a:lnTo>
                  <a:pt x="734429" y="400098"/>
                </a:lnTo>
                <a:lnTo>
                  <a:pt x="737585" y="400098"/>
                </a:lnTo>
                <a:lnTo>
                  <a:pt x="740391" y="400098"/>
                </a:lnTo>
                <a:lnTo>
                  <a:pt x="756223" y="377102"/>
                </a:lnTo>
                <a:lnTo>
                  <a:pt x="757325" y="373194"/>
                </a:lnTo>
                <a:lnTo>
                  <a:pt x="757876" y="369587"/>
                </a:lnTo>
                <a:lnTo>
                  <a:pt x="757876" y="366280"/>
                </a:lnTo>
                <a:lnTo>
                  <a:pt x="757876" y="38176"/>
                </a:lnTo>
                <a:lnTo>
                  <a:pt x="757876" y="35270"/>
                </a:lnTo>
                <a:lnTo>
                  <a:pt x="757575" y="31963"/>
                </a:lnTo>
                <a:lnTo>
                  <a:pt x="756974" y="28256"/>
                </a:lnTo>
                <a:lnTo>
                  <a:pt x="756373" y="24549"/>
                </a:lnTo>
                <a:lnTo>
                  <a:pt x="755221" y="21092"/>
                </a:lnTo>
                <a:lnTo>
                  <a:pt x="753517" y="17885"/>
                </a:lnTo>
                <a:lnTo>
                  <a:pt x="751914" y="14579"/>
                </a:lnTo>
                <a:lnTo>
                  <a:pt x="749659" y="11823"/>
                </a:lnTo>
                <a:lnTo>
                  <a:pt x="746753" y="9619"/>
                </a:lnTo>
                <a:lnTo>
                  <a:pt x="743848" y="7314"/>
                </a:lnTo>
                <a:lnTo>
                  <a:pt x="740391" y="6162"/>
                </a:lnTo>
                <a:lnTo>
                  <a:pt x="736383" y="6162"/>
                </a:lnTo>
                <a:lnTo>
                  <a:pt x="733227" y="6162"/>
                </a:lnTo>
                <a:lnTo>
                  <a:pt x="733227" y="0"/>
                </a:lnTo>
                <a:lnTo>
                  <a:pt x="795451" y="0"/>
                </a:lnTo>
                <a:lnTo>
                  <a:pt x="1018947" y="352152"/>
                </a:lnTo>
                <a:lnTo>
                  <a:pt x="1018947" y="38176"/>
                </a:lnTo>
                <a:lnTo>
                  <a:pt x="1018947" y="35270"/>
                </a:lnTo>
                <a:lnTo>
                  <a:pt x="1018395" y="31963"/>
                </a:lnTo>
                <a:lnTo>
                  <a:pt x="1017293" y="28256"/>
                </a:lnTo>
                <a:lnTo>
                  <a:pt x="1016291" y="24549"/>
                </a:lnTo>
                <a:lnTo>
                  <a:pt x="1014839" y="21092"/>
                </a:lnTo>
                <a:lnTo>
                  <a:pt x="1012935" y="17885"/>
                </a:lnTo>
                <a:lnTo>
                  <a:pt x="1011131" y="14579"/>
                </a:lnTo>
                <a:lnTo>
                  <a:pt x="1008977" y="11823"/>
                </a:lnTo>
                <a:lnTo>
                  <a:pt x="1006472" y="9619"/>
                </a:lnTo>
                <a:lnTo>
                  <a:pt x="1004067" y="7314"/>
                </a:lnTo>
                <a:lnTo>
                  <a:pt x="1001211" y="6162"/>
                </a:lnTo>
                <a:lnTo>
                  <a:pt x="997905" y="6162"/>
                </a:lnTo>
                <a:lnTo>
                  <a:pt x="994899" y="6162"/>
                </a:lnTo>
                <a:lnTo>
                  <a:pt x="994899" y="0"/>
                </a:lnTo>
                <a:lnTo>
                  <a:pt x="1063886" y="0"/>
                </a:lnTo>
                <a:lnTo>
                  <a:pt x="1063886" y="6162"/>
                </a:lnTo>
                <a:lnTo>
                  <a:pt x="1060730" y="6162"/>
                </a:lnTo>
                <a:lnTo>
                  <a:pt x="1057423" y="6162"/>
                </a:lnTo>
                <a:lnTo>
                  <a:pt x="1054518" y="7314"/>
                </a:lnTo>
                <a:lnTo>
                  <a:pt x="1052013" y="9619"/>
                </a:lnTo>
                <a:lnTo>
                  <a:pt x="1049608" y="11823"/>
                </a:lnTo>
                <a:lnTo>
                  <a:pt x="1040439" y="35270"/>
                </a:lnTo>
                <a:lnTo>
                  <a:pt x="1040439" y="38176"/>
                </a:lnTo>
                <a:lnTo>
                  <a:pt x="1040439" y="406260"/>
                </a:lnTo>
                <a:lnTo>
                  <a:pt x="1002263" y="406260"/>
                </a:lnTo>
                <a:lnTo>
                  <a:pt x="779369" y="52905"/>
                </a:lnTo>
                <a:lnTo>
                  <a:pt x="779369" y="366280"/>
                </a:lnTo>
                <a:lnTo>
                  <a:pt x="779369" y="369587"/>
                </a:lnTo>
                <a:lnTo>
                  <a:pt x="779769" y="373194"/>
                </a:lnTo>
                <a:lnTo>
                  <a:pt x="796453" y="400098"/>
                </a:lnTo>
                <a:lnTo>
                  <a:pt x="799659" y="400098"/>
                </a:lnTo>
                <a:close/>
              </a:path>
              <a:path w="1376045" h="412750">
                <a:moveTo>
                  <a:pt x="1277479" y="400098"/>
                </a:moveTo>
                <a:lnTo>
                  <a:pt x="1280484" y="400098"/>
                </a:lnTo>
                <a:lnTo>
                  <a:pt x="1280484" y="406260"/>
                </a:lnTo>
                <a:lnTo>
                  <a:pt x="1193010" y="406260"/>
                </a:lnTo>
                <a:lnTo>
                  <a:pt x="1193010" y="400098"/>
                </a:lnTo>
                <a:lnTo>
                  <a:pt x="1196166" y="400098"/>
                </a:lnTo>
                <a:lnTo>
                  <a:pt x="1199473" y="400098"/>
                </a:lnTo>
                <a:lnTo>
                  <a:pt x="1202329" y="398895"/>
                </a:lnTo>
                <a:lnTo>
                  <a:pt x="1204733" y="396491"/>
                </a:lnTo>
                <a:lnTo>
                  <a:pt x="1207238" y="393986"/>
                </a:lnTo>
                <a:lnTo>
                  <a:pt x="1209393" y="391080"/>
                </a:lnTo>
                <a:lnTo>
                  <a:pt x="1211196" y="387773"/>
                </a:lnTo>
                <a:lnTo>
                  <a:pt x="1213100" y="384467"/>
                </a:lnTo>
                <a:lnTo>
                  <a:pt x="1214453" y="380910"/>
                </a:lnTo>
                <a:lnTo>
                  <a:pt x="1215255" y="377102"/>
                </a:lnTo>
                <a:lnTo>
                  <a:pt x="1216056" y="373194"/>
                </a:lnTo>
                <a:lnTo>
                  <a:pt x="1216457" y="369587"/>
                </a:lnTo>
                <a:lnTo>
                  <a:pt x="1216457" y="366280"/>
                </a:lnTo>
                <a:lnTo>
                  <a:pt x="1216457" y="22695"/>
                </a:lnTo>
                <a:lnTo>
                  <a:pt x="1145064" y="22695"/>
                </a:lnTo>
                <a:lnTo>
                  <a:pt x="1138451" y="22695"/>
                </a:lnTo>
                <a:lnTo>
                  <a:pt x="1132690" y="24148"/>
                </a:lnTo>
                <a:lnTo>
                  <a:pt x="1127780" y="27054"/>
                </a:lnTo>
                <a:lnTo>
                  <a:pt x="1122870" y="29959"/>
                </a:lnTo>
                <a:lnTo>
                  <a:pt x="1118762" y="33566"/>
                </a:lnTo>
                <a:lnTo>
                  <a:pt x="1105686" y="62123"/>
                </a:lnTo>
                <a:lnTo>
                  <a:pt x="1105686" y="67033"/>
                </a:lnTo>
                <a:lnTo>
                  <a:pt x="1099523" y="67033"/>
                </a:lnTo>
                <a:lnTo>
                  <a:pt x="1099523" y="0"/>
                </a:lnTo>
                <a:lnTo>
                  <a:pt x="1375925" y="0"/>
                </a:lnTo>
                <a:lnTo>
                  <a:pt x="1375925" y="67033"/>
                </a:lnTo>
                <a:lnTo>
                  <a:pt x="1369763" y="67033"/>
                </a:lnTo>
                <a:lnTo>
                  <a:pt x="1369763" y="62123"/>
                </a:lnTo>
                <a:lnTo>
                  <a:pt x="1368911" y="57113"/>
                </a:lnTo>
                <a:lnTo>
                  <a:pt x="1367208" y="52003"/>
                </a:lnTo>
                <a:lnTo>
                  <a:pt x="1365605" y="46893"/>
                </a:lnTo>
                <a:lnTo>
                  <a:pt x="1363150" y="42184"/>
                </a:lnTo>
                <a:lnTo>
                  <a:pt x="1359843" y="37875"/>
                </a:lnTo>
                <a:lnTo>
                  <a:pt x="1356636" y="33566"/>
                </a:lnTo>
                <a:lnTo>
                  <a:pt x="1352528" y="29959"/>
                </a:lnTo>
                <a:lnTo>
                  <a:pt x="1347518" y="27054"/>
                </a:lnTo>
                <a:lnTo>
                  <a:pt x="1342609" y="24148"/>
                </a:lnTo>
                <a:lnTo>
                  <a:pt x="1336897" y="22695"/>
                </a:lnTo>
                <a:lnTo>
                  <a:pt x="1330384" y="22695"/>
                </a:lnTo>
                <a:lnTo>
                  <a:pt x="1257789" y="22695"/>
                </a:lnTo>
                <a:lnTo>
                  <a:pt x="1257789" y="366280"/>
                </a:lnTo>
                <a:lnTo>
                  <a:pt x="1257789" y="369587"/>
                </a:lnTo>
                <a:lnTo>
                  <a:pt x="1258190" y="373194"/>
                </a:lnTo>
                <a:lnTo>
                  <a:pt x="1274172" y="400098"/>
                </a:lnTo>
                <a:lnTo>
                  <a:pt x="1277479" y="400098"/>
                </a:lnTo>
                <a:close/>
              </a:path>
            </a:pathLst>
          </a:custGeom>
          <a:ln w="23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780458" y="1806996"/>
            <a:ext cx="370840" cy="382905"/>
            <a:chOff x="4780458" y="1806996"/>
            <a:chExt cx="370840" cy="382905"/>
          </a:xfrm>
        </p:grpSpPr>
        <p:sp>
          <p:nvSpPr>
            <p:cNvPr id="7" name="object 7"/>
            <p:cNvSpPr/>
            <p:nvPr/>
          </p:nvSpPr>
          <p:spPr>
            <a:xfrm>
              <a:off x="4792003" y="1907217"/>
              <a:ext cx="81915" cy="266065"/>
            </a:xfrm>
            <a:custGeom>
              <a:avLst/>
              <a:gdLst/>
              <a:ahLst/>
              <a:cxnLst/>
              <a:rect l="l" t="t" r="r" b="b"/>
              <a:pathLst>
                <a:path w="81914" h="266064">
                  <a:moveTo>
                    <a:pt x="1352" y="265880"/>
                  </a:moveTo>
                  <a:lnTo>
                    <a:pt x="1352" y="259718"/>
                  </a:lnTo>
                  <a:lnTo>
                    <a:pt x="4559" y="259718"/>
                  </a:lnTo>
                  <a:lnTo>
                    <a:pt x="7415" y="258515"/>
                  </a:lnTo>
                  <a:lnTo>
                    <a:pt x="9919" y="256110"/>
                  </a:lnTo>
                  <a:lnTo>
                    <a:pt x="12424" y="253605"/>
                  </a:lnTo>
                  <a:lnTo>
                    <a:pt x="14479" y="250700"/>
                  </a:lnTo>
                  <a:lnTo>
                    <a:pt x="16082" y="247393"/>
                  </a:lnTo>
                  <a:lnTo>
                    <a:pt x="17685" y="244086"/>
                  </a:lnTo>
                  <a:lnTo>
                    <a:pt x="18887" y="240529"/>
                  </a:lnTo>
                  <a:lnTo>
                    <a:pt x="19689" y="236722"/>
                  </a:lnTo>
                  <a:lnTo>
                    <a:pt x="20590" y="232814"/>
                  </a:lnTo>
                  <a:lnTo>
                    <a:pt x="21041" y="229207"/>
                  </a:lnTo>
                  <a:lnTo>
                    <a:pt x="21041" y="225900"/>
                  </a:lnTo>
                  <a:lnTo>
                    <a:pt x="21041" y="55310"/>
                  </a:lnTo>
                  <a:lnTo>
                    <a:pt x="21041" y="48396"/>
                  </a:lnTo>
                  <a:lnTo>
                    <a:pt x="19989" y="41783"/>
                  </a:lnTo>
                  <a:lnTo>
                    <a:pt x="17885" y="35470"/>
                  </a:lnTo>
                  <a:lnTo>
                    <a:pt x="15881" y="29057"/>
                  </a:lnTo>
                  <a:lnTo>
                    <a:pt x="9919" y="25601"/>
                  </a:lnTo>
                  <a:lnTo>
                    <a:pt x="0" y="25100"/>
                  </a:lnTo>
                  <a:lnTo>
                    <a:pt x="0" y="19689"/>
                  </a:lnTo>
                  <a:lnTo>
                    <a:pt x="61622" y="0"/>
                  </a:lnTo>
                  <a:lnTo>
                    <a:pt x="61622" y="225900"/>
                  </a:lnTo>
                  <a:lnTo>
                    <a:pt x="61622" y="229207"/>
                  </a:lnTo>
                  <a:lnTo>
                    <a:pt x="78005" y="259718"/>
                  </a:lnTo>
                  <a:lnTo>
                    <a:pt x="81312" y="259718"/>
                  </a:lnTo>
                  <a:lnTo>
                    <a:pt x="81312" y="265880"/>
                  </a:lnTo>
                  <a:lnTo>
                    <a:pt x="135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4817" y="1806996"/>
              <a:ext cx="81554" cy="8095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33589" y="1910223"/>
              <a:ext cx="206375" cy="267970"/>
            </a:xfrm>
            <a:custGeom>
              <a:avLst/>
              <a:gdLst/>
              <a:ahLst/>
              <a:cxnLst/>
              <a:rect l="l" t="t" r="r" b="b"/>
              <a:pathLst>
                <a:path w="206375" h="267969">
                  <a:moveTo>
                    <a:pt x="205760" y="192684"/>
                  </a:moveTo>
                  <a:lnTo>
                    <a:pt x="193295" y="228850"/>
                  </a:lnTo>
                  <a:lnTo>
                    <a:pt x="160858" y="255058"/>
                  </a:lnTo>
                  <a:lnTo>
                    <a:pt x="124298" y="266368"/>
                  </a:lnTo>
                  <a:lnTo>
                    <a:pt x="103556" y="267834"/>
                  </a:lnTo>
                  <a:lnTo>
                    <a:pt x="90875" y="267392"/>
                  </a:lnTo>
                  <a:lnTo>
                    <a:pt x="52304" y="257210"/>
                  </a:lnTo>
                  <a:lnTo>
                    <a:pt x="32014" y="246191"/>
                  </a:lnTo>
                  <a:lnTo>
                    <a:pt x="26703" y="242984"/>
                  </a:lnTo>
                  <a:lnTo>
                    <a:pt x="21793" y="240279"/>
                  </a:lnTo>
                  <a:lnTo>
                    <a:pt x="17284" y="238074"/>
                  </a:lnTo>
                  <a:lnTo>
                    <a:pt x="12775" y="235770"/>
                  </a:lnTo>
                  <a:lnTo>
                    <a:pt x="7865" y="234618"/>
                  </a:lnTo>
                  <a:lnTo>
                    <a:pt x="2555" y="234618"/>
                  </a:lnTo>
                  <a:lnTo>
                    <a:pt x="2555" y="187724"/>
                  </a:lnTo>
                  <a:lnTo>
                    <a:pt x="8717" y="187724"/>
                  </a:lnTo>
                  <a:lnTo>
                    <a:pt x="9920" y="193536"/>
                  </a:lnTo>
                  <a:lnTo>
                    <a:pt x="13476" y="199848"/>
                  </a:lnTo>
                  <a:lnTo>
                    <a:pt x="47494" y="229413"/>
                  </a:lnTo>
                  <a:lnTo>
                    <a:pt x="83904" y="244124"/>
                  </a:lnTo>
                  <a:lnTo>
                    <a:pt x="99197" y="245589"/>
                  </a:lnTo>
                  <a:lnTo>
                    <a:pt x="106612" y="245589"/>
                  </a:lnTo>
                  <a:lnTo>
                    <a:pt x="114178" y="244788"/>
                  </a:lnTo>
                  <a:lnTo>
                    <a:pt x="121893" y="243185"/>
                  </a:lnTo>
                  <a:lnTo>
                    <a:pt x="129709" y="241582"/>
                  </a:lnTo>
                  <a:lnTo>
                    <a:pt x="136772" y="238926"/>
                  </a:lnTo>
                  <a:lnTo>
                    <a:pt x="143085" y="235219"/>
                  </a:lnTo>
                  <a:lnTo>
                    <a:pt x="149498" y="231511"/>
                  </a:lnTo>
                  <a:lnTo>
                    <a:pt x="154859" y="226902"/>
                  </a:lnTo>
                  <a:lnTo>
                    <a:pt x="159167" y="221391"/>
                  </a:lnTo>
                  <a:lnTo>
                    <a:pt x="163476" y="215780"/>
                  </a:lnTo>
                  <a:lnTo>
                    <a:pt x="165630" y="209067"/>
                  </a:lnTo>
                  <a:lnTo>
                    <a:pt x="165630" y="201251"/>
                  </a:lnTo>
                  <a:lnTo>
                    <a:pt x="165630" y="193536"/>
                  </a:lnTo>
                  <a:lnTo>
                    <a:pt x="163376" y="186822"/>
                  </a:lnTo>
                  <a:lnTo>
                    <a:pt x="158867" y="181111"/>
                  </a:lnTo>
                  <a:lnTo>
                    <a:pt x="154358" y="175299"/>
                  </a:lnTo>
                  <a:lnTo>
                    <a:pt x="117684" y="154508"/>
                  </a:lnTo>
                  <a:lnTo>
                    <a:pt x="82571" y="142784"/>
                  </a:lnTo>
                  <a:lnTo>
                    <a:pt x="74473" y="140079"/>
                  </a:lnTo>
                  <a:lnTo>
                    <a:pt x="35677" y="123790"/>
                  </a:lnTo>
                  <a:lnTo>
                    <a:pt x="4480" y="93195"/>
                  </a:lnTo>
                  <a:lnTo>
                    <a:pt x="0" y="70791"/>
                  </a:lnTo>
                  <a:lnTo>
                    <a:pt x="328" y="63802"/>
                  </a:lnTo>
                  <a:lnTo>
                    <a:pt x="16955" y="26293"/>
                  </a:lnTo>
                  <a:lnTo>
                    <a:pt x="53657" y="5861"/>
                  </a:lnTo>
                  <a:lnTo>
                    <a:pt x="99799" y="0"/>
                  </a:lnTo>
                  <a:lnTo>
                    <a:pt x="111146" y="253"/>
                  </a:lnTo>
                  <a:lnTo>
                    <a:pt x="153155" y="9418"/>
                  </a:lnTo>
                  <a:lnTo>
                    <a:pt x="162574" y="14328"/>
                  </a:lnTo>
                  <a:lnTo>
                    <a:pt x="166281" y="15881"/>
                  </a:lnTo>
                  <a:lnTo>
                    <a:pt x="169989" y="16983"/>
                  </a:lnTo>
                  <a:lnTo>
                    <a:pt x="173696" y="17985"/>
                  </a:lnTo>
                  <a:lnTo>
                    <a:pt x="177804" y="18486"/>
                  </a:lnTo>
                  <a:lnTo>
                    <a:pt x="182313" y="18486"/>
                  </a:lnTo>
                  <a:lnTo>
                    <a:pt x="182313" y="61622"/>
                  </a:lnTo>
                  <a:lnTo>
                    <a:pt x="177354" y="61622"/>
                  </a:lnTo>
                  <a:lnTo>
                    <a:pt x="171060" y="52031"/>
                  </a:lnTo>
                  <a:lnTo>
                    <a:pt x="163300" y="43699"/>
                  </a:lnTo>
                  <a:lnTo>
                    <a:pt x="120390" y="22920"/>
                  </a:lnTo>
                  <a:lnTo>
                    <a:pt x="96793" y="20290"/>
                  </a:lnTo>
                  <a:lnTo>
                    <a:pt x="89325" y="20544"/>
                  </a:lnTo>
                  <a:lnTo>
                    <a:pt x="52003" y="34118"/>
                  </a:lnTo>
                  <a:lnTo>
                    <a:pt x="38176" y="57314"/>
                  </a:lnTo>
                  <a:lnTo>
                    <a:pt x="38176" y="62224"/>
                  </a:lnTo>
                  <a:lnTo>
                    <a:pt x="38176" y="69137"/>
                  </a:lnTo>
                  <a:lnTo>
                    <a:pt x="66783" y="96642"/>
                  </a:lnTo>
                  <a:lnTo>
                    <a:pt x="102683" y="110507"/>
                  </a:lnTo>
                  <a:lnTo>
                    <a:pt x="109719" y="112724"/>
                  </a:lnTo>
                  <a:lnTo>
                    <a:pt x="118295" y="115496"/>
                  </a:lnTo>
                  <a:lnTo>
                    <a:pt x="160482" y="131775"/>
                  </a:lnTo>
                  <a:lnTo>
                    <a:pt x="192449" y="156077"/>
                  </a:lnTo>
                  <a:lnTo>
                    <a:pt x="205215" y="184070"/>
                  </a:lnTo>
                  <a:lnTo>
                    <a:pt x="205760" y="19268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335102" y="1898679"/>
            <a:ext cx="251460" cy="290830"/>
            <a:chOff x="5335102" y="1898679"/>
            <a:chExt cx="251460" cy="290830"/>
          </a:xfrm>
        </p:grpSpPr>
        <p:sp>
          <p:nvSpPr>
            <p:cNvPr id="11" name="object 11"/>
            <p:cNvSpPr/>
            <p:nvPr/>
          </p:nvSpPr>
          <p:spPr>
            <a:xfrm>
              <a:off x="5346646" y="1910223"/>
              <a:ext cx="227965" cy="267335"/>
            </a:xfrm>
            <a:custGeom>
              <a:avLst/>
              <a:gdLst/>
              <a:ahLst/>
              <a:cxnLst/>
              <a:rect l="l" t="t" r="r" b="b"/>
              <a:pathLst>
                <a:path w="227964" h="267335">
                  <a:moveTo>
                    <a:pt x="168185" y="262874"/>
                  </a:moveTo>
                  <a:lnTo>
                    <a:pt x="168185" y="231461"/>
                  </a:lnTo>
                  <a:lnTo>
                    <a:pt x="165029" y="234618"/>
                  </a:lnTo>
                  <a:lnTo>
                    <a:pt x="157072" y="241870"/>
                  </a:lnTo>
                  <a:lnTo>
                    <a:pt x="119187" y="262414"/>
                  </a:lnTo>
                  <a:lnTo>
                    <a:pt x="81312" y="267233"/>
                  </a:lnTo>
                  <a:lnTo>
                    <a:pt x="70941" y="266923"/>
                  </a:lnTo>
                  <a:lnTo>
                    <a:pt x="30360" y="256336"/>
                  </a:lnTo>
                  <a:lnTo>
                    <a:pt x="4659" y="227854"/>
                  </a:lnTo>
                  <a:lnTo>
                    <a:pt x="0" y="211822"/>
                  </a:lnTo>
                  <a:lnTo>
                    <a:pt x="0" y="203205"/>
                  </a:lnTo>
                  <a:lnTo>
                    <a:pt x="11422" y="166231"/>
                  </a:lnTo>
                  <a:lnTo>
                    <a:pt x="44338" y="137975"/>
                  </a:lnTo>
                  <a:lnTo>
                    <a:pt x="82045" y="120671"/>
                  </a:lnTo>
                  <a:lnTo>
                    <a:pt x="130310" y="105322"/>
                  </a:lnTo>
                  <a:lnTo>
                    <a:pt x="168185" y="95440"/>
                  </a:lnTo>
                  <a:lnTo>
                    <a:pt x="167058" y="83998"/>
                  </a:lnTo>
                  <a:lnTo>
                    <a:pt x="148909" y="43549"/>
                  </a:lnTo>
                  <a:lnTo>
                    <a:pt x="113325" y="22544"/>
                  </a:lnTo>
                  <a:lnTo>
                    <a:pt x="97344" y="19689"/>
                  </a:lnTo>
                  <a:lnTo>
                    <a:pt x="91231" y="19689"/>
                  </a:lnTo>
                  <a:lnTo>
                    <a:pt x="48146" y="32164"/>
                  </a:lnTo>
                  <a:lnTo>
                    <a:pt x="42234" y="37274"/>
                  </a:lnTo>
                  <a:lnTo>
                    <a:pt x="36322" y="42384"/>
                  </a:lnTo>
                  <a:lnTo>
                    <a:pt x="31312" y="47945"/>
                  </a:lnTo>
                  <a:lnTo>
                    <a:pt x="27204" y="53957"/>
                  </a:lnTo>
                  <a:lnTo>
                    <a:pt x="23096" y="59869"/>
                  </a:lnTo>
                  <a:lnTo>
                    <a:pt x="19789" y="65480"/>
                  </a:lnTo>
                  <a:lnTo>
                    <a:pt x="17284" y="70791"/>
                  </a:lnTo>
                  <a:lnTo>
                    <a:pt x="11723" y="70791"/>
                  </a:lnTo>
                  <a:lnTo>
                    <a:pt x="11723" y="25851"/>
                  </a:lnTo>
                  <a:lnTo>
                    <a:pt x="15029" y="25450"/>
                  </a:lnTo>
                  <a:lnTo>
                    <a:pt x="18086" y="24448"/>
                  </a:lnTo>
                  <a:lnTo>
                    <a:pt x="20891" y="22845"/>
                  </a:lnTo>
                  <a:lnTo>
                    <a:pt x="23797" y="21142"/>
                  </a:lnTo>
                  <a:lnTo>
                    <a:pt x="27304" y="19488"/>
                  </a:lnTo>
                  <a:lnTo>
                    <a:pt x="56663" y="7064"/>
                  </a:lnTo>
                  <a:lnTo>
                    <a:pt x="65502" y="3973"/>
                  </a:lnTo>
                  <a:lnTo>
                    <a:pt x="75939" y="1766"/>
                  </a:lnTo>
                  <a:lnTo>
                    <a:pt x="87972" y="441"/>
                  </a:lnTo>
                  <a:lnTo>
                    <a:pt x="101602" y="0"/>
                  </a:lnTo>
                  <a:lnTo>
                    <a:pt x="117769" y="544"/>
                  </a:lnTo>
                  <a:lnTo>
                    <a:pt x="156462" y="8717"/>
                  </a:lnTo>
                  <a:lnTo>
                    <a:pt x="188776" y="31412"/>
                  </a:lnTo>
                  <a:lnTo>
                    <a:pt x="205450" y="72876"/>
                  </a:lnTo>
                  <a:lnTo>
                    <a:pt x="207564" y="101001"/>
                  </a:lnTo>
                  <a:lnTo>
                    <a:pt x="207564" y="222894"/>
                  </a:lnTo>
                  <a:lnTo>
                    <a:pt x="207564" y="231111"/>
                  </a:lnTo>
                  <a:lnTo>
                    <a:pt x="209417" y="238826"/>
                  </a:lnTo>
                  <a:lnTo>
                    <a:pt x="213125" y="246040"/>
                  </a:lnTo>
                  <a:lnTo>
                    <a:pt x="216832" y="253155"/>
                  </a:lnTo>
                  <a:lnTo>
                    <a:pt x="221742" y="256712"/>
                  </a:lnTo>
                  <a:lnTo>
                    <a:pt x="227854" y="256712"/>
                  </a:lnTo>
                  <a:lnTo>
                    <a:pt x="227854" y="262874"/>
                  </a:lnTo>
                  <a:lnTo>
                    <a:pt x="168185" y="26287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4631" y="2015011"/>
              <a:ext cx="151744" cy="150542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77228" y="1793469"/>
            <a:ext cx="1249203" cy="529147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7210180" y="1793469"/>
            <a:ext cx="1803400" cy="520700"/>
            <a:chOff x="7210180" y="1793469"/>
            <a:chExt cx="1803400" cy="520700"/>
          </a:xfrm>
        </p:grpSpPr>
        <p:sp>
          <p:nvSpPr>
            <p:cNvPr id="15" name="object 15"/>
            <p:cNvSpPr/>
            <p:nvPr/>
          </p:nvSpPr>
          <p:spPr>
            <a:xfrm>
              <a:off x="7221724" y="1910223"/>
              <a:ext cx="261620" cy="392430"/>
            </a:xfrm>
            <a:custGeom>
              <a:avLst/>
              <a:gdLst/>
              <a:ahLst/>
              <a:cxnLst/>
              <a:rect l="l" t="t" r="r" b="b"/>
              <a:pathLst>
                <a:path w="261620" h="392430">
                  <a:moveTo>
                    <a:pt x="130610" y="0"/>
                  </a:moveTo>
                  <a:lnTo>
                    <a:pt x="175447" y="6425"/>
                  </a:lnTo>
                  <a:lnTo>
                    <a:pt x="210495" y="24611"/>
                  </a:lnTo>
                  <a:lnTo>
                    <a:pt x="243034" y="61096"/>
                  </a:lnTo>
                  <a:lnTo>
                    <a:pt x="259079" y="108065"/>
                  </a:lnTo>
                  <a:lnTo>
                    <a:pt x="261071" y="133015"/>
                  </a:lnTo>
                  <a:lnTo>
                    <a:pt x="260592" y="145302"/>
                  </a:lnTo>
                  <a:lnTo>
                    <a:pt x="249065" y="193360"/>
                  </a:lnTo>
                  <a:lnTo>
                    <a:pt x="221655" y="233782"/>
                  </a:lnTo>
                  <a:lnTo>
                    <a:pt x="178688" y="260638"/>
                  </a:lnTo>
                  <a:lnTo>
                    <a:pt x="135571" y="267233"/>
                  </a:lnTo>
                  <a:lnTo>
                    <a:pt x="125960" y="266603"/>
                  </a:lnTo>
                  <a:lnTo>
                    <a:pt x="86601" y="251724"/>
                  </a:lnTo>
                  <a:lnTo>
                    <a:pt x="60421" y="231461"/>
                  </a:lnTo>
                  <a:lnTo>
                    <a:pt x="60421" y="352152"/>
                  </a:lnTo>
                  <a:lnTo>
                    <a:pt x="60421" y="355459"/>
                  </a:lnTo>
                  <a:lnTo>
                    <a:pt x="60822" y="359066"/>
                  </a:lnTo>
                  <a:lnTo>
                    <a:pt x="76803" y="385970"/>
                  </a:lnTo>
                  <a:lnTo>
                    <a:pt x="80109" y="385970"/>
                  </a:lnTo>
                  <a:lnTo>
                    <a:pt x="80109" y="392132"/>
                  </a:lnTo>
                  <a:lnTo>
                    <a:pt x="0" y="392132"/>
                  </a:lnTo>
                  <a:lnTo>
                    <a:pt x="0" y="385970"/>
                  </a:lnTo>
                  <a:lnTo>
                    <a:pt x="2906" y="385970"/>
                  </a:lnTo>
                  <a:lnTo>
                    <a:pt x="5561" y="384717"/>
                  </a:lnTo>
                  <a:lnTo>
                    <a:pt x="7965" y="382212"/>
                  </a:lnTo>
                  <a:lnTo>
                    <a:pt x="10471" y="379807"/>
                  </a:lnTo>
                  <a:lnTo>
                    <a:pt x="12625" y="376952"/>
                  </a:lnTo>
                  <a:lnTo>
                    <a:pt x="14429" y="373645"/>
                  </a:lnTo>
                  <a:lnTo>
                    <a:pt x="16332" y="370439"/>
                  </a:lnTo>
                  <a:lnTo>
                    <a:pt x="17685" y="366881"/>
                  </a:lnTo>
                  <a:lnTo>
                    <a:pt x="18487" y="362974"/>
                  </a:lnTo>
                  <a:lnTo>
                    <a:pt x="19288" y="359066"/>
                  </a:lnTo>
                  <a:lnTo>
                    <a:pt x="19689" y="355459"/>
                  </a:lnTo>
                  <a:lnTo>
                    <a:pt x="19689" y="352152"/>
                  </a:lnTo>
                  <a:lnTo>
                    <a:pt x="19689" y="40580"/>
                  </a:lnTo>
                  <a:lnTo>
                    <a:pt x="19689" y="36873"/>
                  </a:lnTo>
                  <a:lnTo>
                    <a:pt x="19589" y="33316"/>
                  </a:lnTo>
                  <a:lnTo>
                    <a:pt x="19389" y="29909"/>
                  </a:lnTo>
                  <a:lnTo>
                    <a:pt x="19188" y="26402"/>
                  </a:lnTo>
                  <a:lnTo>
                    <a:pt x="18487" y="23346"/>
                  </a:lnTo>
                  <a:lnTo>
                    <a:pt x="17284" y="20741"/>
                  </a:lnTo>
                  <a:lnTo>
                    <a:pt x="16082" y="18035"/>
                  </a:lnTo>
                  <a:lnTo>
                    <a:pt x="14128" y="15781"/>
                  </a:lnTo>
                  <a:lnTo>
                    <a:pt x="11423" y="13977"/>
                  </a:lnTo>
                  <a:lnTo>
                    <a:pt x="8817" y="12074"/>
                  </a:lnTo>
                  <a:lnTo>
                    <a:pt x="5009" y="10921"/>
                  </a:lnTo>
                  <a:lnTo>
                    <a:pt x="0" y="10520"/>
                  </a:lnTo>
                  <a:lnTo>
                    <a:pt x="0" y="4358"/>
                  </a:lnTo>
                  <a:lnTo>
                    <a:pt x="60421" y="4358"/>
                  </a:lnTo>
                  <a:lnTo>
                    <a:pt x="60421" y="31412"/>
                  </a:lnTo>
                  <a:lnTo>
                    <a:pt x="66902" y="24451"/>
                  </a:lnTo>
                  <a:lnTo>
                    <a:pt x="109080" y="2104"/>
                  </a:lnTo>
                  <a:lnTo>
                    <a:pt x="119516" y="526"/>
                  </a:lnTo>
                  <a:lnTo>
                    <a:pt x="130610" y="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70601" y="1919570"/>
              <a:ext cx="183157" cy="2483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536346" y="1910223"/>
              <a:ext cx="476884" cy="267335"/>
            </a:xfrm>
            <a:custGeom>
              <a:avLst/>
              <a:gdLst/>
              <a:ahLst/>
              <a:cxnLst/>
              <a:rect l="l" t="t" r="r" b="b"/>
              <a:pathLst>
                <a:path w="476884" h="267335">
                  <a:moveTo>
                    <a:pt x="152103" y="49298"/>
                  </a:moveTo>
                  <a:lnTo>
                    <a:pt x="147193" y="41081"/>
                  </a:lnTo>
                  <a:lnTo>
                    <a:pt x="142033" y="35971"/>
                  </a:lnTo>
                  <a:lnTo>
                    <a:pt x="136622" y="33967"/>
                  </a:lnTo>
                  <a:lnTo>
                    <a:pt x="131311" y="31863"/>
                  </a:lnTo>
                  <a:lnTo>
                    <a:pt x="125149" y="30811"/>
                  </a:lnTo>
                  <a:lnTo>
                    <a:pt x="118135" y="30811"/>
                  </a:lnTo>
                  <a:lnTo>
                    <a:pt x="113626" y="30811"/>
                  </a:lnTo>
                  <a:lnTo>
                    <a:pt x="108816" y="31863"/>
                  </a:lnTo>
                  <a:lnTo>
                    <a:pt x="103707" y="33967"/>
                  </a:lnTo>
                  <a:lnTo>
                    <a:pt x="98596" y="35971"/>
                  </a:lnTo>
                  <a:lnTo>
                    <a:pt x="93587" y="38627"/>
                  </a:lnTo>
                  <a:lnTo>
                    <a:pt x="88677" y="41933"/>
                  </a:lnTo>
                  <a:lnTo>
                    <a:pt x="83767" y="45140"/>
                  </a:lnTo>
                  <a:lnTo>
                    <a:pt x="62224" y="63426"/>
                  </a:lnTo>
                  <a:lnTo>
                    <a:pt x="62224" y="223495"/>
                  </a:lnTo>
                  <a:lnTo>
                    <a:pt x="62224" y="226802"/>
                  </a:lnTo>
                  <a:lnTo>
                    <a:pt x="78607" y="256712"/>
                  </a:lnTo>
                  <a:lnTo>
                    <a:pt x="81913" y="256712"/>
                  </a:lnTo>
                  <a:lnTo>
                    <a:pt x="81913" y="262874"/>
                  </a:lnTo>
                  <a:lnTo>
                    <a:pt x="1803" y="262874"/>
                  </a:lnTo>
                  <a:lnTo>
                    <a:pt x="1803" y="256712"/>
                  </a:lnTo>
                  <a:lnTo>
                    <a:pt x="4709" y="256712"/>
                  </a:lnTo>
                  <a:lnTo>
                    <a:pt x="7364" y="255609"/>
                  </a:lnTo>
                  <a:lnTo>
                    <a:pt x="9769" y="253405"/>
                  </a:lnTo>
                  <a:lnTo>
                    <a:pt x="12275" y="251100"/>
                  </a:lnTo>
                  <a:lnTo>
                    <a:pt x="14429" y="248195"/>
                  </a:lnTo>
                  <a:lnTo>
                    <a:pt x="16232" y="244688"/>
                  </a:lnTo>
                  <a:lnTo>
                    <a:pt x="18136" y="241181"/>
                  </a:lnTo>
                  <a:lnTo>
                    <a:pt x="19488" y="237624"/>
                  </a:lnTo>
                  <a:lnTo>
                    <a:pt x="20290" y="234016"/>
                  </a:lnTo>
                  <a:lnTo>
                    <a:pt x="21092" y="230309"/>
                  </a:lnTo>
                  <a:lnTo>
                    <a:pt x="21493" y="226802"/>
                  </a:lnTo>
                  <a:lnTo>
                    <a:pt x="21493" y="223495"/>
                  </a:lnTo>
                  <a:lnTo>
                    <a:pt x="21493" y="51703"/>
                  </a:lnTo>
                  <a:lnTo>
                    <a:pt x="21493" y="45991"/>
                  </a:lnTo>
                  <a:lnTo>
                    <a:pt x="19639" y="40280"/>
                  </a:lnTo>
                  <a:lnTo>
                    <a:pt x="15931" y="34568"/>
                  </a:lnTo>
                  <a:lnTo>
                    <a:pt x="12325" y="28757"/>
                  </a:lnTo>
                  <a:lnTo>
                    <a:pt x="7014" y="25049"/>
                  </a:lnTo>
                  <a:lnTo>
                    <a:pt x="0" y="23446"/>
                  </a:lnTo>
                  <a:lnTo>
                    <a:pt x="0" y="18486"/>
                  </a:lnTo>
                  <a:lnTo>
                    <a:pt x="62224" y="0"/>
                  </a:lnTo>
                  <a:lnTo>
                    <a:pt x="62224" y="36973"/>
                  </a:lnTo>
                  <a:lnTo>
                    <a:pt x="65931" y="32464"/>
                  </a:lnTo>
                  <a:lnTo>
                    <a:pt x="69839" y="28055"/>
                  </a:lnTo>
                  <a:lnTo>
                    <a:pt x="73947" y="23747"/>
                  </a:lnTo>
                  <a:lnTo>
                    <a:pt x="78055" y="19438"/>
                  </a:lnTo>
                  <a:lnTo>
                    <a:pt x="82665" y="15530"/>
                  </a:lnTo>
                  <a:lnTo>
                    <a:pt x="87775" y="12023"/>
                  </a:lnTo>
                  <a:lnTo>
                    <a:pt x="92884" y="8516"/>
                  </a:lnTo>
                  <a:lnTo>
                    <a:pt x="98496" y="5661"/>
                  </a:lnTo>
                  <a:lnTo>
                    <a:pt x="104609" y="3456"/>
                  </a:lnTo>
                  <a:lnTo>
                    <a:pt x="110821" y="1152"/>
                  </a:lnTo>
                  <a:lnTo>
                    <a:pt x="118035" y="0"/>
                  </a:lnTo>
                  <a:lnTo>
                    <a:pt x="126252" y="0"/>
                  </a:lnTo>
                  <a:lnTo>
                    <a:pt x="131963" y="0"/>
                  </a:lnTo>
                  <a:lnTo>
                    <a:pt x="139327" y="1252"/>
                  </a:lnTo>
                  <a:lnTo>
                    <a:pt x="148346" y="3757"/>
                  </a:lnTo>
                  <a:lnTo>
                    <a:pt x="157363" y="6162"/>
                  </a:lnTo>
                  <a:lnTo>
                    <a:pt x="164778" y="8817"/>
                  </a:lnTo>
                  <a:lnTo>
                    <a:pt x="170590" y="11723"/>
                  </a:lnTo>
                  <a:lnTo>
                    <a:pt x="152103" y="49298"/>
                  </a:lnTo>
                  <a:close/>
                </a:path>
                <a:path w="476884" h="267335">
                  <a:moveTo>
                    <a:pt x="338513" y="267233"/>
                  </a:moveTo>
                  <a:lnTo>
                    <a:pt x="295904" y="261568"/>
                  </a:lnTo>
                  <a:lnTo>
                    <a:pt x="260320" y="245101"/>
                  </a:lnTo>
                  <a:lnTo>
                    <a:pt x="225488" y="210194"/>
                  </a:lnTo>
                  <a:lnTo>
                    <a:pt x="206813" y="162737"/>
                  </a:lnTo>
                  <a:lnTo>
                    <a:pt x="204446" y="135420"/>
                  </a:lnTo>
                  <a:lnTo>
                    <a:pt x="205094" y="120653"/>
                  </a:lnTo>
                  <a:lnTo>
                    <a:pt x="214816" y="80410"/>
                  </a:lnTo>
                  <a:lnTo>
                    <a:pt x="235079" y="46959"/>
                  </a:lnTo>
                  <a:lnTo>
                    <a:pt x="263965" y="21718"/>
                  </a:lnTo>
                  <a:lnTo>
                    <a:pt x="300309" y="5579"/>
                  </a:lnTo>
                  <a:lnTo>
                    <a:pt x="342271" y="0"/>
                  </a:lnTo>
                  <a:lnTo>
                    <a:pt x="356756" y="601"/>
                  </a:lnTo>
                  <a:lnTo>
                    <a:pt x="396379" y="9619"/>
                  </a:lnTo>
                  <a:lnTo>
                    <a:pt x="438914" y="36372"/>
                  </a:lnTo>
                  <a:lnTo>
                    <a:pt x="466569" y="77254"/>
                  </a:lnTo>
                  <a:lnTo>
                    <a:pt x="475869" y="115411"/>
                  </a:lnTo>
                  <a:lnTo>
                    <a:pt x="476489" y="129257"/>
                  </a:lnTo>
                  <a:lnTo>
                    <a:pt x="475925" y="142390"/>
                  </a:lnTo>
                  <a:lnTo>
                    <a:pt x="467471" y="180660"/>
                  </a:lnTo>
                  <a:lnTo>
                    <a:pt x="449266" y="214787"/>
                  </a:lnTo>
                  <a:lnTo>
                    <a:pt x="421554" y="241945"/>
                  </a:lnTo>
                  <a:lnTo>
                    <a:pt x="384731" y="260638"/>
                  </a:lnTo>
                  <a:lnTo>
                    <a:pt x="338513" y="26723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69228" y="1918969"/>
              <a:ext cx="216373" cy="24974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025770" y="1907818"/>
              <a:ext cx="107314" cy="393700"/>
            </a:xfrm>
            <a:custGeom>
              <a:avLst/>
              <a:gdLst/>
              <a:ahLst/>
              <a:cxnLst/>
              <a:rect l="l" t="t" r="r" b="b"/>
              <a:pathLst>
                <a:path w="107315" h="393700">
                  <a:moveTo>
                    <a:pt x="107013" y="0"/>
                  </a:moveTo>
                  <a:lnTo>
                    <a:pt x="107013" y="252353"/>
                  </a:lnTo>
                  <a:lnTo>
                    <a:pt x="106722" y="261700"/>
                  </a:lnTo>
                  <a:lnTo>
                    <a:pt x="97131" y="302816"/>
                  </a:lnTo>
                  <a:lnTo>
                    <a:pt x="73797" y="341331"/>
                  </a:lnTo>
                  <a:lnTo>
                    <a:pt x="42704" y="370367"/>
                  </a:lnTo>
                  <a:lnTo>
                    <a:pt x="2404" y="393334"/>
                  </a:lnTo>
                  <a:lnTo>
                    <a:pt x="0" y="387773"/>
                  </a:lnTo>
                  <a:lnTo>
                    <a:pt x="9008" y="381489"/>
                  </a:lnTo>
                  <a:lnTo>
                    <a:pt x="17547" y="374359"/>
                  </a:lnTo>
                  <a:lnTo>
                    <a:pt x="45127" y="340128"/>
                  </a:lnTo>
                  <a:lnTo>
                    <a:pt x="64328" y="292445"/>
                  </a:lnTo>
                  <a:lnTo>
                    <a:pt x="67033" y="261521"/>
                  </a:lnTo>
                  <a:lnTo>
                    <a:pt x="67033" y="55310"/>
                  </a:lnTo>
                  <a:lnTo>
                    <a:pt x="67033" y="48396"/>
                  </a:lnTo>
                  <a:lnTo>
                    <a:pt x="65981" y="41783"/>
                  </a:lnTo>
                  <a:lnTo>
                    <a:pt x="63877" y="35470"/>
                  </a:lnTo>
                  <a:lnTo>
                    <a:pt x="61873" y="29057"/>
                  </a:lnTo>
                  <a:lnTo>
                    <a:pt x="55961" y="25651"/>
                  </a:lnTo>
                  <a:lnTo>
                    <a:pt x="46141" y="25250"/>
                  </a:lnTo>
                  <a:lnTo>
                    <a:pt x="46141" y="19689"/>
                  </a:lnTo>
                  <a:lnTo>
                    <a:pt x="107013" y="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67131" y="1806996"/>
              <a:ext cx="81554" cy="8095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191401" y="1910223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29" h="267335">
                  <a:moveTo>
                    <a:pt x="38777" y="138576"/>
                  </a:moveTo>
                  <a:lnTo>
                    <a:pt x="49148" y="179458"/>
                  </a:lnTo>
                  <a:lnTo>
                    <a:pt x="70340" y="213726"/>
                  </a:lnTo>
                  <a:lnTo>
                    <a:pt x="102805" y="237323"/>
                  </a:lnTo>
                  <a:lnTo>
                    <a:pt x="146993" y="246191"/>
                  </a:lnTo>
                  <a:lnTo>
                    <a:pt x="153916" y="245946"/>
                  </a:lnTo>
                  <a:lnTo>
                    <a:pt x="197061" y="234336"/>
                  </a:lnTo>
                  <a:lnTo>
                    <a:pt x="231499" y="207094"/>
                  </a:lnTo>
                  <a:lnTo>
                    <a:pt x="240630" y="188325"/>
                  </a:lnTo>
                  <a:lnTo>
                    <a:pt x="246191" y="188325"/>
                  </a:lnTo>
                  <a:lnTo>
                    <a:pt x="246191" y="234618"/>
                  </a:lnTo>
                  <a:lnTo>
                    <a:pt x="243686" y="234618"/>
                  </a:lnTo>
                  <a:lnTo>
                    <a:pt x="240880" y="235419"/>
                  </a:lnTo>
                  <a:lnTo>
                    <a:pt x="237774" y="237022"/>
                  </a:lnTo>
                  <a:lnTo>
                    <a:pt x="234768" y="238626"/>
                  </a:lnTo>
                  <a:lnTo>
                    <a:pt x="231211" y="240680"/>
                  </a:lnTo>
                  <a:lnTo>
                    <a:pt x="227103" y="243185"/>
                  </a:lnTo>
                  <a:lnTo>
                    <a:pt x="220405" y="246933"/>
                  </a:lnTo>
                  <a:lnTo>
                    <a:pt x="182586" y="262583"/>
                  </a:lnTo>
                  <a:lnTo>
                    <a:pt x="138426" y="267233"/>
                  </a:lnTo>
                  <a:lnTo>
                    <a:pt x="124767" y="266735"/>
                  </a:lnTo>
                  <a:lnTo>
                    <a:pt x="85821" y="259267"/>
                  </a:lnTo>
                  <a:lnTo>
                    <a:pt x="41783" y="234618"/>
                  </a:lnTo>
                  <a:lnTo>
                    <a:pt x="17463" y="204436"/>
                  </a:lnTo>
                  <a:lnTo>
                    <a:pt x="2818" y="163751"/>
                  </a:lnTo>
                  <a:lnTo>
                    <a:pt x="0" y="130460"/>
                  </a:lnTo>
                  <a:lnTo>
                    <a:pt x="479" y="119075"/>
                  </a:lnTo>
                  <a:lnTo>
                    <a:pt x="11996" y="73036"/>
                  </a:lnTo>
                  <a:lnTo>
                    <a:pt x="39406" y="33282"/>
                  </a:lnTo>
                  <a:lnTo>
                    <a:pt x="71392" y="11723"/>
                  </a:lnTo>
                  <a:lnTo>
                    <a:pt x="113861" y="732"/>
                  </a:lnTo>
                  <a:lnTo>
                    <a:pt x="130460" y="0"/>
                  </a:lnTo>
                  <a:lnTo>
                    <a:pt x="145377" y="657"/>
                  </a:lnTo>
                  <a:lnTo>
                    <a:pt x="184267" y="10520"/>
                  </a:lnTo>
                  <a:lnTo>
                    <a:pt x="222443" y="39378"/>
                  </a:lnTo>
                  <a:lnTo>
                    <a:pt x="244988" y="83115"/>
                  </a:lnTo>
                  <a:lnTo>
                    <a:pt x="251893" y="123781"/>
                  </a:lnTo>
                  <a:lnTo>
                    <a:pt x="252353" y="138576"/>
                  </a:lnTo>
                  <a:lnTo>
                    <a:pt x="38777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18634" y="1918969"/>
              <a:ext cx="198488" cy="11912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489208" y="1805013"/>
              <a:ext cx="403225" cy="372745"/>
            </a:xfrm>
            <a:custGeom>
              <a:avLst/>
              <a:gdLst/>
              <a:ahLst/>
              <a:cxnLst/>
              <a:rect l="l" t="t" r="r" b="b"/>
              <a:pathLst>
                <a:path w="403225" h="372744">
                  <a:moveTo>
                    <a:pt x="232814" y="345990"/>
                  </a:moveTo>
                  <a:lnTo>
                    <a:pt x="229507" y="345990"/>
                  </a:lnTo>
                  <a:lnTo>
                    <a:pt x="226401" y="346691"/>
                  </a:lnTo>
                  <a:lnTo>
                    <a:pt x="223496" y="348094"/>
                  </a:lnTo>
                  <a:lnTo>
                    <a:pt x="220690" y="349497"/>
                  </a:lnTo>
                  <a:lnTo>
                    <a:pt x="217433" y="351250"/>
                  </a:lnTo>
                  <a:lnTo>
                    <a:pt x="213726" y="353354"/>
                  </a:lnTo>
                  <a:lnTo>
                    <a:pt x="208118" y="356454"/>
                  </a:lnTo>
                  <a:lnTo>
                    <a:pt x="168711" y="370827"/>
                  </a:lnTo>
                  <a:lnTo>
                    <a:pt x="145340" y="372443"/>
                  </a:lnTo>
                  <a:lnTo>
                    <a:pt x="129924" y="371813"/>
                  </a:lnTo>
                  <a:lnTo>
                    <a:pt x="87173" y="362373"/>
                  </a:lnTo>
                  <a:lnTo>
                    <a:pt x="51186" y="342561"/>
                  </a:lnTo>
                  <a:lnTo>
                    <a:pt x="23785" y="314239"/>
                  </a:lnTo>
                  <a:lnTo>
                    <a:pt x="6087" y="279012"/>
                  </a:lnTo>
                  <a:lnTo>
                    <a:pt x="0" y="238826"/>
                  </a:lnTo>
                  <a:lnTo>
                    <a:pt x="591" y="225750"/>
                  </a:lnTo>
                  <a:lnTo>
                    <a:pt x="9468" y="188325"/>
                  </a:lnTo>
                  <a:lnTo>
                    <a:pt x="36974" y="145790"/>
                  </a:lnTo>
                  <a:lnTo>
                    <a:pt x="68452" y="122287"/>
                  </a:lnTo>
                  <a:lnTo>
                    <a:pt x="108929" y="107990"/>
                  </a:lnTo>
                  <a:lnTo>
                    <a:pt x="140380" y="105209"/>
                  </a:lnTo>
                  <a:lnTo>
                    <a:pt x="151258" y="105538"/>
                  </a:lnTo>
                  <a:lnTo>
                    <a:pt x="190429" y="115618"/>
                  </a:lnTo>
                  <a:lnTo>
                    <a:pt x="205109" y="122644"/>
                  </a:lnTo>
                  <a:lnTo>
                    <a:pt x="208665" y="124298"/>
                  </a:lnTo>
                  <a:lnTo>
                    <a:pt x="212073" y="125500"/>
                  </a:lnTo>
                  <a:lnTo>
                    <a:pt x="215580" y="126702"/>
                  </a:lnTo>
                  <a:lnTo>
                    <a:pt x="219187" y="127304"/>
                  </a:lnTo>
                  <a:lnTo>
                    <a:pt x="222894" y="127304"/>
                  </a:lnTo>
                  <a:lnTo>
                    <a:pt x="222894" y="174197"/>
                  </a:lnTo>
                  <a:lnTo>
                    <a:pt x="216732" y="174197"/>
                  </a:lnTo>
                  <a:lnTo>
                    <a:pt x="214728" y="166381"/>
                  </a:lnTo>
                  <a:lnTo>
                    <a:pt x="211021" y="159518"/>
                  </a:lnTo>
                  <a:lnTo>
                    <a:pt x="205610" y="153606"/>
                  </a:lnTo>
                  <a:lnTo>
                    <a:pt x="200299" y="147594"/>
                  </a:lnTo>
                  <a:lnTo>
                    <a:pt x="194137" y="142534"/>
                  </a:lnTo>
                  <a:lnTo>
                    <a:pt x="187123" y="138426"/>
                  </a:lnTo>
                  <a:lnTo>
                    <a:pt x="180210" y="134318"/>
                  </a:lnTo>
                  <a:lnTo>
                    <a:pt x="172644" y="131261"/>
                  </a:lnTo>
                  <a:lnTo>
                    <a:pt x="164427" y="129257"/>
                  </a:lnTo>
                  <a:lnTo>
                    <a:pt x="156211" y="127153"/>
                  </a:lnTo>
                  <a:lnTo>
                    <a:pt x="148195" y="126101"/>
                  </a:lnTo>
                  <a:lnTo>
                    <a:pt x="140380" y="126101"/>
                  </a:lnTo>
                  <a:lnTo>
                    <a:pt x="128140" y="126665"/>
                  </a:lnTo>
                  <a:lnTo>
                    <a:pt x="86920" y="139910"/>
                  </a:lnTo>
                  <a:lnTo>
                    <a:pt x="58917" y="166034"/>
                  </a:lnTo>
                  <a:lnTo>
                    <a:pt x="41670" y="210156"/>
                  </a:lnTo>
                  <a:lnTo>
                    <a:pt x="40130" y="229507"/>
                  </a:lnTo>
                  <a:lnTo>
                    <a:pt x="40590" y="240874"/>
                  </a:lnTo>
                  <a:lnTo>
                    <a:pt x="51581" y="284912"/>
                  </a:lnTo>
                  <a:lnTo>
                    <a:pt x="75967" y="321529"/>
                  </a:lnTo>
                  <a:lnTo>
                    <a:pt x="112358" y="345567"/>
                  </a:lnTo>
                  <a:lnTo>
                    <a:pt x="146542" y="351401"/>
                  </a:lnTo>
                  <a:lnTo>
                    <a:pt x="155006" y="351100"/>
                  </a:lnTo>
                  <a:lnTo>
                    <a:pt x="197587" y="337460"/>
                  </a:lnTo>
                  <a:lnTo>
                    <a:pt x="225850" y="303605"/>
                  </a:lnTo>
                  <a:lnTo>
                    <a:pt x="226652" y="297894"/>
                  </a:lnTo>
                  <a:lnTo>
                    <a:pt x="232814" y="297894"/>
                  </a:lnTo>
                  <a:lnTo>
                    <a:pt x="232814" y="345990"/>
                  </a:lnTo>
                  <a:close/>
                </a:path>
                <a:path w="403225" h="372744">
                  <a:moveTo>
                    <a:pt x="334376" y="130460"/>
                  </a:moveTo>
                  <a:lnTo>
                    <a:pt x="334376" y="278806"/>
                  </a:lnTo>
                  <a:lnTo>
                    <a:pt x="334414" y="286650"/>
                  </a:lnTo>
                  <a:lnTo>
                    <a:pt x="337983" y="329307"/>
                  </a:lnTo>
                  <a:lnTo>
                    <a:pt x="353213" y="347192"/>
                  </a:lnTo>
                  <a:lnTo>
                    <a:pt x="359025" y="347192"/>
                  </a:lnTo>
                  <a:lnTo>
                    <a:pt x="392580" y="321303"/>
                  </a:lnTo>
                  <a:lnTo>
                    <a:pt x="397802" y="305259"/>
                  </a:lnTo>
                  <a:lnTo>
                    <a:pt x="403213" y="305259"/>
                  </a:lnTo>
                  <a:lnTo>
                    <a:pt x="403213" y="350198"/>
                  </a:lnTo>
                  <a:lnTo>
                    <a:pt x="399606" y="350198"/>
                  </a:lnTo>
                  <a:lnTo>
                    <a:pt x="396550" y="351451"/>
                  </a:lnTo>
                  <a:lnTo>
                    <a:pt x="361778" y="367774"/>
                  </a:lnTo>
                  <a:lnTo>
                    <a:pt x="353464" y="368084"/>
                  </a:lnTo>
                  <a:lnTo>
                    <a:pt x="342962" y="367548"/>
                  </a:lnTo>
                  <a:lnTo>
                    <a:pt x="308261" y="349447"/>
                  </a:lnTo>
                  <a:lnTo>
                    <a:pt x="294546" y="305409"/>
                  </a:lnTo>
                  <a:lnTo>
                    <a:pt x="293645" y="270239"/>
                  </a:lnTo>
                  <a:lnTo>
                    <a:pt x="293645" y="130460"/>
                  </a:lnTo>
                  <a:lnTo>
                    <a:pt x="259226" y="130460"/>
                  </a:lnTo>
                  <a:lnTo>
                    <a:pt x="259226" y="109568"/>
                  </a:lnTo>
                  <a:lnTo>
                    <a:pt x="293645" y="109568"/>
                  </a:lnTo>
                  <a:lnTo>
                    <a:pt x="293645" y="54709"/>
                  </a:lnTo>
                  <a:lnTo>
                    <a:pt x="293645" y="47795"/>
                  </a:lnTo>
                  <a:lnTo>
                    <a:pt x="292743" y="41382"/>
                  </a:lnTo>
                  <a:lnTo>
                    <a:pt x="290939" y="35470"/>
                  </a:lnTo>
                  <a:lnTo>
                    <a:pt x="289136" y="29458"/>
                  </a:lnTo>
                  <a:lnTo>
                    <a:pt x="283074" y="26252"/>
                  </a:lnTo>
                  <a:lnTo>
                    <a:pt x="272753" y="25851"/>
                  </a:lnTo>
                  <a:lnTo>
                    <a:pt x="272753" y="19689"/>
                  </a:lnTo>
                  <a:lnTo>
                    <a:pt x="334376" y="0"/>
                  </a:lnTo>
                  <a:lnTo>
                    <a:pt x="334376" y="109568"/>
                  </a:lnTo>
                  <a:lnTo>
                    <a:pt x="403213" y="109568"/>
                  </a:lnTo>
                  <a:lnTo>
                    <a:pt x="403213" y="130460"/>
                  </a:lnTo>
                  <a:lnTo>
                    <a:pt x="334376" y="13046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31420" y="2105491"/>
              <a:ext cx="81554" cy="81554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9200297" y="1763680"/>
            <a:ext cx="577850" cy="409575"/>
          </a:xfrm>
          <a:custGeom>
            <a:avLst/>
            <a:gdLst/>
            <a:ahLst/>
            <a:cxnLst/>
            <a:rect l="l" t="t" r="r" b="b"/>
            <a:pathLst>
              <a:path w="577850" h="409575">
                <a:moveTo>
                  <a:pt x="177954" y="403254"/>
                </a:moveTo>
                <a:lnTo>
                  <a:pt x="180960" y="403254"/>
                </a:lnTo>
                <a:lnTo>
                  <a:pt x="180960" y="409416"/>
                </a:lnTo>
                <a:lnTo>
                  <a:pt x="93486" y="409416"/>
                </a:lnTo>
                <a:lnTo>
                  <a:pt x="93486" y="403254"/>
                </a:lnTo>
                <a:lnTo>
                  <a:pt x="96642" y="403254"/>
                </a:lnTo>
                <a:lnTo>
                  <a:pt x="99948" y="403254"/>
                </a:lnTo>
                <a:lnTo>
                  <a:pt x="111672" y="390929"/>
                </a:lnTo>
                <a:lnTo>
                  <a:pt x="113576" y="387623"/>
                </a:lnTo>
                <a:lnTo>
                  <a:pt x="114928" y="384066"/>
                </a:lnTo>
                <a:lnTo>
                  <a:pt x="115730" y="380258"/>
                </a:lnTo>
                <a:lnTo>
                  <a:pt x="116532" y="376350"/>
                </a:lnTo>
                <a:lnTo>
                  <a:pt x="116933" y="372743"/>
                </a:lnTo>
                <a:lnTo>
                  <a:pt x="116933" y="369437"/>
                </a:lnTo>
                <a:lnTo>
                  <a:pt x="116933" y="25851"/>
                </a:lnTo>
                <a:lnTo>
                  <a:pt x="45540" y="25851"/>
                </a:lnTo>
                <a:lnTo>
                  <a:pt x="38927" y="25851"/>
                </a:lnTo>
                <a:lnTo>
                  <a:pt x="33166" y="27304"/>
                </a:lnTo>
                <a:lnTo>
                  <a:pt x="6963" y="60270"/>
                </a:lnTo>
                <a:lnTo>
                  <a:pt x="6162" y="65280"/>
                </a:lnTo>
                <a:lnTo>
                  <a:pt x="6162" y="70190"/>
                </a:lnTo>
                <a:lnTo>
                  <a:pt x="0" y="70190"/>
                </a:lnTo>
                <a:lnTo>
                  <a:pt x="0" y="3156"/>
                </a:lnTo>
                <a:lnTo>
                  <a:pt x="276401" y="3156"/>
                </a:lnTo>
                <a:lnTo>
                  <a:pt x="276401" y="70190"/>
                </a:lnTo>
                <a:lnTo>
                  <a:pt x="270238" y="70190"/>
                </a:lnTo>
                <a:lnTo>
                  <a:pt x="270238" y="65280"/>
                </a:lnTo>
                <a:lnTo>
                  <a:pt x="269387" y="60270"/>
                </a:lnTo>
                <a:lnTo>
                  <a:pt x="267684" y="55160"/>
                </a:lnTo>
                <a:lnTo>
                  <a:pt x="266080" y="50049"/>
                </a:lnTo>
                <a:lnTo>
                  <a:pt x="263625" y="45340"/>
                </a:lnTo>
                <a:lnTo>
                  <a:pt x="260319" y="41031"/>
                </a:lnTo>
                <a:lnTo>
                  <a:pt x="257113" y="36723"/>
                </a:lnTo>
                <a:lnTo>
                  <a:pt x="253004" y="33116"/>
                </a:lnTo>
                <a:lnTo>
                  <a:pt x="247994" y="30210"/>
                </a:lnTo>
                <a:lnTo>
                  <a:pt x="243084" y="27304"/>
                </a:lnTo>
                <a:lnTo>
                  <a:pt x="237373" y="25851"/>
                </a:lnTo>
                <a:lnTo>
                  <a:pt x="230860" y="25851"/>
                </a:lnTo>
                <a:lnTo>
                  <a:pt x="158265" y="25851"/>
                </a:lnTo>
                <a:lnTo>
                  <a:pt x="158265" y="369437"/>
                </a:lnTo>
                <a:lnTo>
                  <a:pt x="158265" y="372743"/>
                </a:lnTo>
                <a:lnTo>
                  <a:pt x="158666" y="376350"/>
                </a:lnTo>
                <a:lnTo>
                  <a:pt x="174647" y="403254"/>
                </a:lnTo>
                <a:lnTo>
                  <a:pt x="177954" y="403254"/>
                </a:lnTo>
                <a:close/>
              </a:path>
              <a:path w="577850" h="409575">
                <a:moveTo>
                  <a:pt x="557731" y="369437"/>
                </a:moveTo>
                <a:lnTo>
                  <a:pt x="557731" y="372743"/>
                </a:lnTo>
                <a:lnTo>
                  <a:pt x="558132" y="376350"/>
                </a:lnTo>
                <a:lnTo>
                  <a:pt x="574114" y="403254"/>
                </a:lnTo>
                <a:lnTo>
                  <a:pt x="577421" y="403254"/>
                </a:lnTo>
                <a:lnTo>
                  <a:pt x="577421" y="409416"/>
                </a:lnTo>
                <a:lnTo>
                  <a:pt x="498062" y="409416"/>
                </a:lnTo>
                <a:lnTo>
                  <a:pt x="498062" y="403254"/>
                </a:lnTo>
                <a:lnTo>
                  <a:pt x="500868" y="403254"/>
                </a:lnTo>
                <a:lnTo>
                  <a:pt x="503473" y="402052"/>
                </a:lnTo>
                <a:lnTo>
                  <a:pt x="505878" y="399647"/>
                </a:lnTo>
                <a:lnTo>
                  <a:pt x="508383" y="397142"/>
                </a:lnTo>
                <a:lnTo>
                  <a:pt x="510537" y="394236"/>
                </a:lnTo>
                <a:lnTo>
                  <a:pt x="512341" y="390929"/>
                </a:lnTo>
                <a:lnTo>
                  <a:pt x="514245" y="387623"/>
                </a:lnTo>
                <a:lnTo>
                  <a:pt x="515598" y="384066"/>
                </a:lnTo>
                <a:lnTo>
                  <a:pt x="516399" y="380258"/>
                </a:lnTo>
                <a:lnTo>
                  <a:pt x="517301" y="376350"/>
                </a:lnTo>
                <a:lnTo>
                  <a:pt x="517752" y="372743"/>
                </a:lnTo>
                <a:lnTo>
                  <a:pt x="517752" y="369437"/>
                </a:lnTo>
                <a:lnTo>
                  <a:pt x="517752" y="254908"/>
                </a:lnTo>
                <a:lnTo>
                  <a:pt x="517366" y="244143"/>
                </a:lnTo>
                <a:lnTo>
                  <a:pt x="504337" y="200875"/>
                </a:lnTo>
                <a:lnTo>
                  <a:pt x="471158" y="172093"/>
                </a:lnTo>
                <a:lnTo>
                  <a:pt x="444405" y="166832"/>
                </a:lnTo>
                <a:lnTo>
                  <a:pt x="437660" y="167161"/>
                </a:lnTo>
                <a:lnTo>
                  <a:pt x="399503" y="182266"/>
                </a:lnTo>
                <a:lnTo>
                  <a:pt x="374844" y="215849"/>
                </a:lnTo>
                <a:lnTo>
                  <a:pt x="371209" y="238225"/>
                </a:lnTo>
                <a:lnTo>
                  <a:pt x="371209" y="369437"/>
                </a:lnTo>
                <a:lnTo>
                  <a:pt x="371209" y="372743"/>
                </a:lnTo>
                <a:lnTo>
                  <a:pt x="387592" y="403254"/>
                </a:lnTo>
                <a:lnTo>
                  <a:pt x="390898" y="403254"/>
                </a:lnTo>
                <a:lnTo>
                  <a:pt x="390898" y="409416"/>
                </a:lnTo>
                <a:lnTo>
                  <a:pt x="310788" y="409416"/>
                </a:lnTo>
                <a:lnTo>
                  <a:pt x="310788" y="403254"/>
                </a:lnTo>
                <a:lnTo>
                  <a:pt x="313695" y="403254"/>
                </a:lnTo>
                <a:lnTo>
                  <a:pt x="316350" y="402052"/>
                </a:lnTo>
                <a:lnTo>
                  <a:pt x="318754" y="399647"/>
                </a:lnTo>
                <a:lnTo>
                  <a:pt x="321260" y="397142"/>
                </a:lnTo>
                <a:lnTo>
                  <a:pt x="323414" y="394236"/>
                </a:lnTo>
                <a:lnTo>
                  <a:pt x="325217" y="390929"/>
                </a:lnTo>
                <a:lnTo>
                  <a:pt x="327121" y="387623"/>
                </a:lnTo>
                <a:lnTo>
                  <a:pt x="328474" y="384066"/>
                </a:lnTo>
                <a:lnTo>
                  <a:pt x="329275" y="380258"/>
                </a:lnTo>
                <a:lnTo>
                  <a:pt x="330077" y="376350"/>
                </a:lnTo>
                <a:lnTo>
                  <a:pt x="330478" y="372743"/>
                </a:lnTo>
                <a:lnTo>
                  <a:pt x="330478" y="369437"/>
                </a:lnTo>
                <a:lnTo>
                  <a:pt x="330478" y="54859"/>
                </a:lnTo>
                <a:lnTo>
                  <a:pt x="330478" y="47845"/>
                </a:lnTo>
                <a:lnTo>
                  <a:pt x="329476" y="41282"/>
                </a:lnTo>
                <a:lnTo>
                  <a:pt x="327472" y="35170"/>
                </a:lnTo>
                <a:lnTo>
                  <a:pt x="325468" y="28957"/>
                </a:lnTo>
                <a:lnTo>
                  <a:pt x="319506" y="25651"/>
                </a:lnTo>
                <a:lnTo>
                  <a:pt x="309586" y="25250"/>
                </a:lnTo>
                <a:lnTo>
                  <a:pt x="309586" y="19088"/>
                </a:lnTo>
                <a:lnTo>
                  <a:pt x="371209" y="0"/>
                </a:lnTo>
                <a:lnTo>
                  <a:pt x="371209" y="177955"/>
                </a:lnTo>
                <a:lnTo>
                  <a:pt x="374015" y="174648"/>
                </a:lnTo>
                <a:lnTo>
                  <a:pt x="398564" y="156161"/>
                </a:lnTo>
                <a:lnTo>
                  <a:pt x="404976" y="152654"/>
                </a:lnTo>
                <a:lnTo>
                  <a:pt x="442282" y="144353"/>
                </a:lnTo>
                <a:lnTo>
                  <a:pt x="450568" y="144137"/>
                </a:lnTo>
                <a:lnTo>
                  <a:pt x="464527" y="144757"/>
                </a:lnTo>
                <a:lnTo>
                  <a:pt x="509551" y="159317"/>
                </a:lnTo>
                <a:lnTo>
                  <a:pt x="539104" y="187621"/>
                </a:lnTo>
                <a:lnTo>
                  <a:pt x="554434" y="223298"/>
                </a:lnTo>
                <a:lnTo>
                  <a:pt x="557731" y="250549"/>
                </a:lnTo>
                <a:lnTo>
                  <a:pt x="557731" y="369437"/>
                </a:lnTo>
                <a:close/>
              </a:path>
            </a:pathLst>
          </a:custGeom>
          <a:ln w="23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9833796" y="1806996"/>
            <a:ext cx="370840" cy="382905"/>
            <a:chOff x="9833796" y="1806996"/>
            <a:chExt cx="370840" cy="382905"/>
          </a:xfrm>
        </p:grpSpPr>
        <p:sp>
          <p:nvSpPr>
            <p:cNvPr id="27" name="object 27"/>
            <p:cNvSpPr/>
            <p:nvPr/>
          </p:nvSpPr>
          <p:spPr>
            <a:xfrm>
              <a:off x="9845340" y="1907217"/>
              <a:ext cx="81915" cy="266065"/>
            </a:xfrm>
            <a:custGeom>
              <a:avLst/>
              <a:gdLst/>
              <a:ahLst/>
              <a:cxnLst/>
              <a:rect l="l" t="t" r="r" b="b"/>
              <a:pathLst>
                <a:path w="81915" h="266064">
                  <a:moveTo>
                    <a:pt x="1352" y="265880"/>
                  </a:moveTo>
                  <a:lnTo>
                    <a:pt x="1352" y="259718"/>
                  </a:lnTo>
                  <a:lnTo>
                    <a:pt x="4558" y="259718"/>
                  </a:lnTo>
                  <a:lnTo>
                    <a:pt x="7414" y="258515"/>
                  </a:lnTo>
                  <a:lnTo>
                    <a:pt x="9919" y="256110"/>
                  </a:lnTo>
                  <a:lnTo>
                    <a:pt x="12424" y="253605"/>
                  </a:lnTo>
                  <a:lnTo>
                    <a:pt x="14479" y="250700"/>
                  </a:lnTo>
                  <a:lnTo>
                    <a:pt x="16082" y="247393"/>
                  </a:lnTo>
                  <a:lnTo>
                    <a:pt x="17685" y="244086"/>
                  </a:lnTo>
                  <a:lnTo>
                    <a:pt x="18888" y="240529"/>
                  </a:lnTo>
                  <a:lnTo>
                    <a:pt x="19689" y="236722"/>
                  </a:lnTo>
                  <a:lnTo>
                    <a:pt x="20591" y="232814"/>
                  </a:lnTo>
                  <a:lnTo>
                    <a:pt x="21042" y="229207"/>
                  </a:lnTo>
                  <a:lnTo>
                    <a:pt x="21042" y="225900"/>
                  </a:lnTo>
                  <a:lnTo>
                    <a:pt x="21042" y="55310"/>
                  </a:lnTo>
                  <a:lnTo>
                    <a:pt x="21042" y="48396"/>
                  </a:lnTo>
                  <a:lnTo>
                    <a:pt x="19989" y="41783"/>
                  </a:lnTo>
                  <a:lnTo>
                    <a:pt x="17885" y="35470"/>
                  </a:lnTo>
                  <a:lnTo>
                    <a:pt x="15881" y="29057"/>
                  </a:lnTo>
                  <a:lnTo>
                    <a:pt x="9919" y="25601"/>
                  </a:lnTo>
                  <a:lnTo>
                    <a:pt x="0" y="25100"/>
                  </a:lnTo>
                  <a:lnTo>
                    <a:pt x="0" y="19689"/>
                  </a:lnTo>
                  <a:lnTo>
                    <a:pt x="61623" y="0"/>
                  </a:lnTo>
                  <a:lnTo>
                    <a:pt x="61623" y="225900"/>
                  </a:lnTo>
                  <a:lnTo>
                    <a:pt x="61623" y="229207"/>
                  </a:lnTo>
                  <a:lnTo>
                    <a:pt x="78005" y="259718"/>
                  </a:lnTo>
                  <a:lnTo>
                    <a:pt x="81312" y="259718"/>
                  </a:lnTo>
                  <a:lnTo>
                    <a:pt x="81312" y="265880"/>
                  </a:lnTo>
                  <a:lnTo>
                    <a:pt x="135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38155" y="1806996"/>
              <a:ext cx="81554" cy="8095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986926" y="1910223"/>
              <a:ext cx="206375" cy="267970"/>
            </a:xfrm>
            <a:custGeom>
              <a:avLst/>
              <a:gdLst/>
              <a:ahLst/>
              <a:cxnLst/>
              <a:rect l="l" t="t" r="r" b="b"/>
              <a:pathLst>
                <a:path w="206375" h="267969">
                  <a:moveTo>
                    <a:pt x="205760" y="192684"/>
                  </a:moveTo>
                  <a:lnTo>
                    <a:pt x="193295" y="228850"/>
                  </a:lnTo>
                  <a:lnTo>
                    <a:pt x="160858" y="255058"/>
                  </a:lnTo>
                  <a:lnTo>
                    <a:pt x="124298" y="266368"/>
                  </a:lnTo>
                  <a:lnTo>
                    <a:pt x="103556" y="267834"/>
                  </a:lnTo>
                  <a:lnTo>
                    <a:pt x="90875" y="267392"/>
                  </a:lnTo>
                  <a:lnTo>
                    <a:pt x="52304" y="257210"/>
                  </a:lnTo>
                  <a:lnTo>
                    <a:pt x="32013" y="246191"/>
                  </a:lnTo>
                  <a:lnTo>
                    <a:pt x="26702" y="242984"/>
                  </a:lnTo>
                  <a:lnTo>
                    <a:pt x="21793" y="240279"/>
                  </a:lnTo>
                  <a:lnTo>
                    <a:pt x="17284" y="238074"/>
                  </a:lnTo>
                  <a:lnTo>
                    <a:pt x="12775" y="235770"/>
                  </a:lnTo>
                  <a:lnTo>
                    <a:pt x="7866" y="234618"/>
                  </a:lnTo>
                  <a:lnTo>
                    <a:pt x="2555" y="234618"/>
                  </a:lnTo>
                  <a:lnTo>
                    <a:pt x="2555" y="187724"/>
                  </a:lnTo>
                  <a:lnTo>
                    <a:pt x="8717" y="187724"/>
                  </a:lnTo>
                  <a:lnTo>
                    <a:pt x="9919" y="193536"/>
                  </a:lnTo>
                  <a:lnTo>
                    <a:pt x="13477" y="199848"/>
                  </a:lnTo>
                  <a:lnTo>
                    <a:pt x="47494" y="229413"/>
                  </a:lnTo>
                  <a:lnTo>
                    <a:pt x="83905" y="244124"/>
                  </a:lnTo>
                  <a:lnTo>
                    <a:pt x="99197" y="245589"/>
                  </a:lnTo>
                  <a:lnTo>
                    <a:pt x="106612" y="245589"/>
                  </a:lnTo>
                  <a:lnTo>
                    <a:pt x="114177" y="244788"/>
                  </a:lnTo>
                  <a:lnTo>
                    <a:pt x="121893" y="243185"/>
                  </a:lnTo>
                  <a:lnTo>
                    <a:pt x="129708" y="241582"/>
                  </a:lnTo>
                  <a:lnTo>
                    <a:pt x="136772" y="238926"/>
                  </a:lnTo>
                  <a:lnTo>
                    <a:pt x="143085" y="235219"/>
                  </a:lnTo>
                  <a:lnTo>
                    <a:pt x="149497" y="231511"/>
                  </a:lnTo>
                  <a:lnTo>
                    <a:pt x="154858" y="226902"/>
                  </a:lnTo>
                  <a:lnTo>
                    <a:pt x="159167" y="221391"/>
                  </a:lnTo>
                  <a:lnTo>
                    <a:pt x="163476" y="215780"/>
                  </a:lnTo>
                  <a:lnTo>
                    <a:pt x="165630" y="209067"/>
                  </a:lnTo>
                  <a:lnTo>
                    <a:pt x="165630" y="201251"/>
                  </a:lnTo>
                  <a:lnTo>
                    <a:pt x="165630" y="193536"/>
                  </a:lnTo>
                  <a:lnTo>
                    <a:pt x="163376" y="186822"/>
                  </a:lnTo>
                  <a:lnTo>
                    <a:pt x="158867" y="181111"/>
                  </a:lnTo>
                  <a:lnTo>
                    <a:pt x="154358" y="175299"/>
                  </a:lnTo>
                  <a:lnTo>
                    <a:pt x="117684" y="154508"/>
                  </a:lnTo>
                  <a:lnTo>
                    <a:pt x="82571" y="142784"/>
                  </a:lnTo>
                  <a:lnTo>
                    <a:pt x="74474" y="140079"/>
                  </a:lnTo>
                  <a:lnTo>
                    <a:pt x="35677" y="123790"/>
                  </a:lnTo>
                  <a:lnTo>
                    <a:pt x="4480" y="93195"/>
                  </a:lnTo>
                  <a:lnTo>
                    <a:pt x="0" y="70791"/>
                  </a:lnTo>
                  <a:lnTo>
                    <a:pt x="328" y="63802"/>
                  </a:lnTo>
                  <a:lnTo>
                    <a:pt x="16955" y="26293"/>
                  </a:lnTo>
                  <a:lnTo>
                    <a:pt x="53657" y="5861"/>
                  </a:lnTo>
                  <a:lnTo>
                    <a:pt x="99799" y="0"/>
                  </a:lnTo>
                  <a:lnTo>
                    <a:pt x="111146" y="253"/>
                  </a:lnTo>
                  <a:lnTo>
                    <a:pt x="153155" y="9418"/>
                  </a:lnTo>
                  <a:lnTo>
                    <a:pt x="162574" y="14328"/>
                  </a:lnTo>
                  <a:lnTo>
                    <a:pt x="166281" y="15881"/>
                  </a:lnTo>
                  <a:lnTo>
                    <a:pt x="169989" y="16983"/>
                  </a:lnTo>
                  <a:lnTo>
                    <a:pt x="173696" y="17985"/>
                  </a:lnTo>
                  <a:lnTo>
                    <a:pt x="177804" y="18486"/>
                  </a:lnTo>
                  <a:lnTo>
                    <a:pt x="182313" y="18486"/>
                  </a:lnTo>
                  <a:lnTo>
                    <a:pt x="182313" y="61622"/>
                  </a:lnTo>
                  <a:lnTo>
                    <a:pt x="177353" y="61622"/>
                  </a:lnTo>
                  <a:lnTo>
                    <a:pt x="171060" y="52031"/>
                  </a:lnTo>
                  <a:lnTo>
                    <a:pt x="163301" y="43699"/>
                  </a:lnTo>
                  <a:lnTo>
                    <a:pt x="120390" y="22920"/>
                  </a:lnTo>
                  <a:lnTo>
                    <a:pt x="96792" y="20290"/>
                  </a:lnTo>
                  <a:lnTo>
                    <a:pt x="89324" y="20544"/>
                  </a:lnTo>
                  <a:lnTo>
                    <a:pt x="52004" y="34118"/>
                  </a:lnTo>
                  <a:lnTo>
                    <a:pt x="38176" y="57314"/>
                  </a:lnTo>
                  <a:lnTo>
                    <a:pt x="38176" y="62224"/>
                  </a:lnTo>
                  <a:lnTo>
                    <a:pt x="38176" y="69137"/>
                  </a:lnTo>
                  <a:lnTo>
                    <a:pt x="66782" y="96642"/>
                  </a:lnTo>
                  <a:lnTo>
                    <a:pt x="102682" y="110507"/>
                  </a:lnTo>
                  <a:lnTo>
                    <a:pt x="109718" y="112724"/>
                  </a:lnTo>
                  <a:lnTo>
                    <a:pt x="118295" y="115496"/>
                  </a:lnTo>
                  <a:lnTo>
                    <a:pt x="160482" y="131775"/>
                  </a:lnTo>
                  <a:lnTo>
                    <a:pt x="192449" y="156077"/>
                  </a:lnTo>
                  <a:lnTo>
                    <a:pt x="205215" y="184070"/>
                  </a:lnTo>
                  <a:lnTo>
                    <a:pt x="205760" y="19268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0394601" y="1793469"/>
            <a:ext cx="1694180" cy="520700"/>
            <a:chOff x="10394601" y="1793469"/>
            <a:chExt cx="1694180" cy="520700"/>
          </a:xfrm>
        </p:grpSpPr>
        <p:sp>
          <p:nvSpPr>
            <p:cNvPr id="31" name="object 31"/>
            <p:cNvSpPr/>
            <p:nvPr/>
          </p:nvSpPr>
          <p:spPr>
            <a:xfrm>
              <a:off x="10406146" y="1910223"/>
              <a:ext cx="261620" cy="392430"/>
            </a:xfrm>
            <a:custGeom>
              <a:avLst/>
              <a:gdLst/>
              <a:ahLst/>
              <a:cxnLst/>
              <a:rect l="l" t="t" r="r" b="b"/>
              <a:pathLst>
                <a:path w="261620" h="392430">
                  <a:moveTo>
                    <a:pt x="130610" y="0"/>
                  </a:moveTo>
                  <a:lnTo>
                    <a:pt x="175447" y="6425"/>
                  </a:lnTo>
                  <a:lnTo>
                    <a:pt x="210495" y="24611"/>
                  </a:lnTo>
                  <a:lnTo>
                    <a:pt x="243034" y="61096"/>
                  </a:lnTo>
                  <a:lnTo>
                    <a:pt x="259079" y="108065"/>
                  </a:lnTo>
                  <a:lnTo>
                    <a:pt x="261071" y="133015"/>
                  </a:lnTo>
                  <a:lnTo>
                    <a:pt x="260592" y="145302"/>
                  </a:lnTo>
                  <a:lnTo>
                    <a:pt x="249065" y="193360"/>
                  </a:lnTo>
                  <a:lnTo>
                    <a:pt x="221655" y="233782"/>
                  </a:lnTo>
                  <a:lnTo>
                    <a:pt x="178688" y="260638"/>
                  </a:lnTo>
                  <a:lnTo>
                    <a:pt x="135571" y="267233"/>
                  </a:lnTo>
                  <a:lnTo>
                    <a:pt x="125960" y="266603"/>
                  </a:lnTo>
                  <a:lnTo>
                    <a:pt x="86601" y="251724"/>
                  </a:lnTo>
                  <a:lnTo>
                    <a:pt x="60421" y="231461"/>
                  </a:lnTo>
                  <a:lnTo>
                    <a:pt x="60421" y="352152"/>
                  </a:lnTo>
                  <a:lnTo>
                    <a:pt x="60421" y="355459"/>
                  </a:lnTo>
                  <a:lnTo>
                    <a:pt x="60822" y="359066"/>
                  </a:lnTo>
                  <a:lnTo>
                    <a:pt x="76803" y="385970"/>
                  </a:lnTo>
                  <a:lnTo>
                    <a:pt x="80109" y="385970"/>
                  </a:lnTo>
                  <a:lnTo>
                    <a:pt x="80109" y="392132"/>
                  </a:lnTo>
                  <a:lnTo>
                    <a:pt x="0" y="392132"/>
                  </a:lnTo>
                  <a:lnTo>
                    <a:pt x="0" y="385970"/>
                  </a:lnTo>
                  <a:lnTo>
                    <a:pt x="2906" y="385970"/>
                  </a:lnTo>
                  <a:lnTo>
                    <a:pt x="5561" y="384717"/>
                  </a:lnTo>
                  <a:lnTo>
                    <a:pt x="7965" y="382212"/>
                  </a:lnTo>
                  <a:lnTo>
                    <a:pt x="10471" y="379807"/>
                  </a:lnTo>
                  <a:lnTo>
                    <a:pt x="12625" y="376952"/>
                  </a:lnTo>
                  <a:lnTo>
                    <a:pt x="14429" y="373645"/>
                  </a:lnTo>
                  <a:lnTo>
                    <a:pt x="16332" y="370439"/>
                  </a:lnTo>
                  <a:lnTo>
                    <a:pt x="17685" y="366881"/>
                  </a:lnTo>
                  <a:lnTo>
                    <a:pt x="18487" y="362974"/>
                  </a:lnTo>
                  <a:lnTo>
                    <a:pt x="19288" y="359066"/>
                  </a:lnTo>
                  <a:lnTo>
                    <a:pt x="19689" y="355459"/>
                  </a:lnTo>
                  <a:lnTo>
                    <a:pt x="19689" y="352152"/>
                  </a:lnTo>
                  <a:lnTo>
                    <a:pt x="19689" y="40580"/>
                  </a:lnTo>
                  <a:lnTo>
                    <a:pt x="19689" y="36873"/>
                  </a:lnTo>
                  <a:lnTo>
                    <a:pt x="19589" y="33316"/>
                  </a:lnTo>
                  <a:lnTo>
                    <a:pt x="19389" y="29909"/>
                  </a:lnTo>
                  <a:lnTo>
                    <a:pt x="19188" y="26402"/>
                  </a:lnTo>
                  <a:lnTo>
                    <a:pt x="18487" y="23346"/>
                  </a:lnTo>
                  <a:lnTo>
                    <a:pt x="17284" y="20741"/>
                  </a:lnTo>
                  <a:lnTo>
                    <a:pt x="16082" y="18035"/>
                  </a:lnTo>
                  <a:lnTo>
                    <a:pt x="14128" y="15781"/>
                  </a:lnTo>
                  <a:lnTo>
                    <a:pt x="11423" y="13977"/>
                  </a:lnTo>
                  <a:lnTo>
                    <a:pt x="8817" y="12074"/>
                  </a:lnTo>
                  <a:lnTo>
                    <a:pt x="5009" y="10921"/>
                  </a:lnTo>
                  <a:lnTo>
                    <a:pt x="0" y="10520"/>
                  </a:lnTo>
                  <a:lnTo>
                    <a:pt x="0" y="4358"/>
                  </a:lnTo>
                  <a:lnTo>
                    <a:pt x="60421" y="4358"/>
                  </a:lnTo>
                  <a:lnTo>
                    <a:pt x="60421" y="31412"/>
                  </a:lnTo>
                  <a:lnTo>
                    <a:pt x="66902" y="24451"/>
                  </a:lnTo>
                  <a:lnTo>
                    <a:pt x="109080" y="2104"/>
                  </a:lnTo>
                  <a:lnTo>
                    <a:pt x="119516" y="526"/>
                  </a:lnTo>
                  <a:lnTo>
                    <a:pt x="130610" y="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55022" y="1919570"/>
              <a:ext cx="183157" cy="24838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720767" y="1910223"/>
              <a:ext cx="476884" cy="267335"/>
            </a:xfrm>
            <a:custGeom>
              <a:avLst/>
              <a:gdLst/>
              <a:ahLst/>
              <a:cxnLst/>
              <a:rect l="l" t="t" r="r" b="b"/>
              <a:pathLst>
                <a:path w="476884" h="267335">
                  <a:moveTo>
                    <a:pt x="152103" y="49298"/>
                  </a:moveTo>
                  <a:lnTo>
                    <a:pt x="147193" y="41081"/>
                  </a:lnTo>
                  <a:lnTo>
                    <a:pt x="142033" y="35971"/>
                  </a:lnTo>
                  <a:lnTo>
                    <a:pt x="136622" y="33967"/>
                  </a:lnTo>
                  <a:lnTo>
                    <a:pt x="131311" y="31863"/>
                  </a:lnTo>
                  <a:lnTo>
                    <a:pt x="125149" y="30811"/>
                  </a:lnTo>
                  <a:lnTo>
                    <a:pt x="118135" y="30811"/>
                  </a:lnTo>
                  <a:lnTo>
                    <a:pt x="113626" y="30811"/>
                  </a:lnTo>
                  <a:lnTo>
                    <a:pt x="108816" y="31863"/>
                  </a:lnTo>
                  <a:lnTo>
                    <a:pt x="103707" y="33967"/>
                  </a:lnTo>
                  <a:lnTo>
                    <a:pt x="98596" y="35971"/>
                  </a:lnTo>
                  <a:lnTo>
                    <a:pt x="93587" y="38627"/>
                  </a:lnTo>
                  <a:lnTo>
                    <a:pt x="88677" y="41933"/>
                  </a:lnTo>
                  <a:lnTo>
                    <a:pt x="83767" y="45140"/>
                  </a:lnTo>
                  <a:lnTo>
                    <a:pt x="62224" y="63426"/>
                  </a:lnTo>
                  <a:lnTo>
                    <a:pt x="62224" y="223495"/>
                  </a:lnTo>
                  <a:lnTo>
                    <a:pt x="62224" y="226802"/>
                  </a:lnTo>
                  <a:lnTo>
                    <a:pt x="78607" y="256712"/>
                  </a:lnTo>
                  <a:lnTo>
                    <a:pt x="81913" y="256712"/>
                  </a:lnTo>
                  <a:lnTo>
                    <a:pt x="81913" y="262874"/>
                  </a:lnTo>
                  <a:lnTo>
                    <a:pt x="1803" y="262874"/>
                  </a:lnTo>
                  <a:lnTo>
                    <a:pt x="1803" y="256712"/>
                  </a:lnTo>
                  <a:lnTo>
                    <a:pt x="4709" y="256712"/>
                  </a:lnTo>
                  <a:lnTo>
                    <a:pt x="7364" y="255609"/>
                  </a:lnTo>
                  <a:lnTo>
                    <a:pt x="9769" y="253405"/>
                  </a:lnTo>
                  <a:lnTo>
                    <a:pt x="12274" y="251100"/>
                  </a:lnTo>
                  <a:lnTo>
                    <a:pt x="14429" y="248195"/>
                  </a:lnTo>
                  <a:lnTo>
                    <a:pt x="16232" y="244688"/>
                  </a:lnTo>
                  <a:lnTo>
                    <a:pt x="18136" y="241181"/>
                  </a:lnTo>
                  <a:lnTo>
                    <a:pt x="19488" y="237624"/>
                  </a:lnTo>
                  <a:lnTo>
                    <a:pt x="20290" y="234016"/>
                  </a:lnTo>
                  <a:lnTo>
                    <a:pt x="21092" y="230309"/>
                  </a:lnTo>
                  <a:lnTo>
                    <a:pt x="21493" y="226802"/>
                  </a:lnTo>
                  <a:lnTo>
                    <a:pt x="21493" y="223495"/>
                  </a:lnTo>
                  <a:lnTo>
                    <a:pt x="21493" y="51703"/>
                  </a:lnTo>
                  <a:lnTo>
                    <a:pt x="21493" y="45991"/>
                  </a:lnTo>
                  <a:lnTo>
                    <a:pt x="19639" y="40280"/>
                  </a:lnTo>
                  <a:lnTo>
                    <a:pt x="15931" y="34568"/>
                  </a:lnTo>
                  <a:lnTo>
                    <a:pt x="12325" y="28757"/>
                  </a:lnTo>
                  <a:lnTo>
                    <a:pt x="7014" y="25049"/>
                  </a:lnTo>
                  <a:lnTo>
                    <a:pt x="0" y="23446"/>
                  </a:lnTo>
                  <a:lnTo>
                    <a:pt x="0" y="18486"/>
                  </a:lnTo>
                  <a:lnTo>
                    <a:pt x="62224" y="0"/>
                  </a:lnTo>
                  <a:lnTo>
                    <a:pt x="62224" y="36973"/>
                  </a:lnTo>
                  <a:lnTo>
                    <a:pt x="65931" y="32464"/>
                  </a:lnTo>
                  <a:lnTo>
                    <a:pt x="69839" y="28055"/>
                  </a:lnTo>
                  <a:lnTo>
                    <a:pt x="73947" y="23747"/>
                  </a:lnTo>
                  <a:lnTo>
                    <a:pt x="78055" y="19438"/>
                  </a:lnTo>
                  <a:lnTo>
                    <a:pt x="82664" y="15530"/>
                  </a:lnTo>
                  <a:lnTo>
                    <a:pt x="87775" y="12023"/>
                  </a:lnTo>
                  <a:lnTo>
                    <a:pt x="92884" y="8516"/>
                  </a:lnTo>
                  <a:lnTo>
                    <a:pt x="98496" y="5661"/>
                  </a:lnTo>
                  <a:lnTo>
                    <a:pt x="104609" y="3456"/>
                  </a:lnTo>
                  <a:lnTo>
                    <a:pt x="110821" y="1152"/>
                  </a:lnTo>
                  <a:lnTo>
                    <a:pt x="118035" y="0"/>
                  </a:lnTo>
                  <a:lnTo>
                    <a:pt x="126252" y="0"/>
                  </a:lnTo>
                  <a:lnTo>
                    <a:pt x="131963" y="0"/>
                  </a:lnTo>
                  <a:lnTo>
                    <a:pt x="139327" y="1252"/>
                  </a:lnTo>
                  <a:lnTo>
                    <a:pt x="148346" y="3757"/>
                  </a:lnTo>
                  <a:lnTo>
                    <a:pt x="157363" y="6162"/>
                  </a:lnTo>
                  <a:lnTo>
                    <a:pt x="164778" y="8817"/>
                  </a:lnTo>
                  <a:lnTo>
                    <a:pt x="170590" y="11723"/>
                  </a:lnTo>
                  <a:lnTo>
                    <a:pt x="152103" y="49298"/>
                  </a:lnTo>
                  <a:close/>
                </a:path>
                <a:path w="476884" h="267335">
                  <a:moveTo>
                    <a:pt x="338513" y="267233"/>
                  </a:moveTo>
                  <a:lnTo>
                    <a:pt x="295904" y="261568"/>
                  </a:lnTo>
                  <a:lnTo>
                    <a:pt x="260320" y="245101"/>
                  </a:lnTo>
                  <a:lnTo>
                    <a:pt x="225488" y="210194"/>
                  </a:lnTo>
                  <a:lnTo>
                    <a:pt x="206813" y="162737"/>
                  </a:lnTo>
                  <a:lnTo>
                    <a:pt x="204446" y="135420"/>
                  </a:lnTo>
                  <a:lnTo>
                    <a:pt x="205094" y="120653"/>
                  </a:lnTo>
                  <a:lnTo>
                    <a:pt x="214816" y="80410"/>
                  </a:lnTo>
                  <a:lnTo>
                    <a:pt x="235079" y="46959"/>
                  </a:lnTo>
                  <a:lnTo>
                    <a:pt x="263965" y="21718"/>
                  </a:lnTo>
                  <a:lnTo>
                    <a:pt x="300309" y="5579"/>
                  </a:lnTo>
                  <a:lnTo>
                    <a:pt x="342271" y="0"/>
                  </a:lnTo>
                  <a:lnTo>
                    <a:pt x="356756" y="601"/>
                  </a:lnTo>
                  <a:lnTo>
                    <a:pt x="396379" y="9619"/>
                  </a:lnTo>
                  <a:lnTo>
                    <a:pt x="438914" y="36372"/>
                  </a:lnTo>
                  <a:lnTo>
                    <a:pt x="466569" y="77254"/>
                  </a:lnTo>
                  <a:lnTo>
                    <a:pt x="475869" y="115411"/>
                  </a:lnTo>
                  <a:lnTo>
                    <a:pt x="476489" y="129257"/>
                  </a:lnTo>
                  <a:lnTo>
                    <a:pt x="475925" y="142390"/>
                  </a:lnTo>
                  <a:lnTo>
                    <a:pt x="467471" y="180660"/>
                  </a:lnTo>
                  <a:lnTo>
                    <a:pt x="449266" y="214787"/>
                  </a:lnTo>
                  <a:lnTo>
                    <a:pt x="421554" y="241945"/>
                  </a:lnTo>
                  <a:lnTo>
                    <a:pt x="384731" y="260638"/>
                  </a:lnTo>
                  <a:lnTo>
                    <a:pt x="338513" y="26723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53650" y="1918969"/>
              <a:ext cx="216373" cy="24974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1210191" y="1907818"/>
              <a:ext cx="107314" cy="393700"/>
            </a:xfrm>
            <a:custGeom>
              <a:avLst/>
              <a:gdLst/>
              <a:ahLst/>
              <a:cxnLst/>
              <a:rect l="l" t="t" r="r" b="b"/>
              <a:pathLst>
                <a:path w="107315" h="393700">
                  <a:moveTo>
                    <a:pt x="107013" y="0"/>
                  </a:moveTo>
                  <a:lnTo>
                    <a:pt x="107013" y="252353"/>
                  </a:lnTo>
                  <a:lnTo>
                    <a:pt x="106722" y="261700"/>
                  </a:lnTo>
                  <a:lnTo>
                    <a:pt x="97131" y="302816"/>
                  </a:lnTo>
                  <a:lnTo>
                    <a:pt x="73797" y="341331"/>
                  </a:lnTo>
                  <a:lnTo>
                    <a:pt x="42704" y="370367"/>
                  </a:lnTo>
                  <a:lnTo>
                    <a:pt x="2404" y="393334"/>
                  </a:lnTo>
                  <a:lnTo>
                    <a:pt x="0" y="387773"/>
                  </a:lnTo>
                  <a:lnTo>
                    <a:pt x="9008" y="381489"/>
                  </a:lnTo>
                  <a:lnTo>
                    <a:pt x="17547" y="374359"/>
                  </a:lnTo>
                  <a:lnTo>
                    <a:pt x="45127" y="340128"/>
                  </a:lnTo>
                  <a:lnTo>
                    <a:pt x="64328" y="292445"/>
                  </a:lnTo>
                  <a:lnTo>
                    <a:pt x="67033" y="261521"/>
                  </a:lnTo>
                  <a:lnTo>
                    <a:pt x="67033" y="55310"/>
                  </a:lnTo>
                  <a:lnTo>
                    <a:pt x="67033" y="48396"/>
                  </a:lnTo>
                  <a:lnTo>
                    <a:pt x="65981" y="41783"/>
                  </a:lnTo>
                  <a:lnTo>
                    <a:pt x="63877" y="35470"/>
                  </a:lnTo>
                  <a:lnTo>
                    <a:pt x="61873" y="29057"/>
                  </a:lnTo>
                  <a:lnTo>
                    <a:pt x="55961" y="25651"/>
                  </a:lnTo>
                  <a:lnTo>
                    <a:pt x="46141" y="25250"/>
                  </a:lnTo>
                  <a:lnTo>
                    <a:pt x="46141" y="19689"/>
                  </a:lnTo>
                  <a:lnTo>
                    <a:pt x="107013" y="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51552" y="1806996"/>
              <a:ext cx="81554" cy="8095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1375822" y="1910223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29" h="267335">
                  <a:moveTo>
                    <a:pt x="38777" y="138576"/>
                  </a:moveTo>
                  <a:lnTo>
                    <a:pt x="49148" y="179458"/>
                  </a:lnTo>
                  <a:lnTo>
                    <a:pt x="70340" y="213726"/>
                  </a:lnTo>
                  <a:lnTo>
                    <a:pt x="102805" y="237323"/>
                  </a:lnTo>
                  <a:lnTo>
                    <a:pt x="146993" y="246191"/>
                  </a:lnTo>
                  <a:lnTo>
                    <a:pt x="153916" y="245946"/>
                  </a:lnTo>
                  <a:lnTo>
                    <a:pt x="197061" y="234336"/>
                  </a:lnTo>
                  <a:lnTo>
                    <a:pt x="231499" y="207094"/>
                  </a:lnTo>
                  <a:lnTo>
                    <a:pt x="240630" y="188325"/>
                  </a:lnTo>
                  <a:lnTo>
                    <a:pt x="246191" y="188325"/>
                  </a:lnTo>
                  <a:lnTo>
                    <a:pt x="246191" y="234618"/>
                  </a:lnTo>
                  <a:lnTo>
                    <a:pt x="243686" y="234618"/>
                  </a:lnTo>
                  <a:lnTo>
                    <a:pt x="240880" y="235419"/>
                  </a:lnTo>
                  <a:lnTo>
                    <a:pt x="237774" y="237022"/>
                  </a:lnTo>
                  <a:lnTo>
                    <a:pt x="234768" y="238626"/>
                  </a:lnTo>
                  <a:lnTo>
                    <a:pt x="231211" y="240680"/>
                  </a:lnTo>
                  <a:lnTo>
                    <a:pt x="227103" y="243185"/>
                  </a:lnTo>
                  <a:lnTo>
                    <a:pt x="220405" y="246933"/>
                  </a:lnTo>
                  <a:lnTo>
                    <a:pt x="182586" y="262583"/>
                  </a:lnTo>
                  <a:lnTo>
                    <a:pt x="138426" y="267233"/>
                  </a:lnTo>
                  <a:lnTo>
                    <a:pt x="124767" y="266735"/>
                  </a:lnTo>
                  <a:lnTo>
                    <a:pt x="85821" y="259267"/>
                  </a:lnTo>
                  <a:lnTo>
                    <a:pt x="41783" y="234618"/>
                  </a:lnTo>
                  <a:lnTo>
                    <a:pt x="17463" y="204436"/>
                  </a:lnTo>
                  <a:lnTo>
                    <a:pt x="2818" y="163751"/>
                  </a:lnTo>
                  <a:lnTo>
                    <a:pt x="0" y="130460"/>
                  </a:lnTo>
                  <a:lnTo>
                    <a:pt x="479" y="119075"/>
                  </a:lnTo>
                  <a:lnTo>
                    <a:pt x="11996" y="73036"/>
                  </a:lnTo>
                  <a:lnTo>
                    <a:pt x="39406" y="33282"/>
                  </a:lnTo>
                  <a:lnTo>
                    <a:pt x="71392" y="11723"/>
                  </a:lnTo>
                  <a:lnTo>
                    <a:pt x="113861" y="732"/>
                  </a:lnTo>
                  <a:lnTo>
                    <a:pt x="130460" y="0"/>
                  </a:lnTo>
                  <a:lnTo>
                    <a:pt x="145377" y="657"/>
                  </a:lnTo>
                  <a:lnTo>
                    <a:pt x="184267" y="10520"/>
                  </a:lnTo>
                  <a:lnTo>
                    <a:pt x="222443" y="39378"/>
                  </a:lnTo>
                  <a:lnTo>
                    <a:pt x="244988" y="83115"/>
                  </a:lnTo>
                  <a:lnTo>
                    <a:pt x="251893" y="123781"/>
                  </a:lnTo>
                  <a:lnTo>
                    <a:pt x="252353" y="138576"/>
                  </a:lnTo>
                  <a:lnTo>
                    <a:pt x="38777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03055" y="1918969"/>
              <a:ext cx="198488" cy="11912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1673629" y="1805013"/>
              <a:ext cx="403225" cy="372745"/>
            </a:xfrm>
            <a:custGeom>
              <a:avLst/>
              <a:gdLst/>
              <a:ahLst/>
              <a:cxnLst/>
              <a:rect l="l" t="t" r="r" b="b"/>
              <a:pathLst>
                <a:path w="403225" h="372744">
                  <a:moveTo>
                    <a:pt x="232814" y="345990"/>
                  </a:moveTo>
                  <a:lnTo>
                    <a:pt x="229507" y="345990"/>
                  </a:lnTo>
                  <a:lnTo>
                    <a:pt x="226401" y="346691"/>
                  </a:lnTo>
                  <a:lnTo>
                    <a:pt x="223496" y="348094"/>
                  </a:lnTo>
                  <a:lnTo>
                    <a:pt x="220690" y="349497"/>
                  </a:lnTo>
                  <a:lnTo>
                    <a:pt x="217433" y="351250"/>
                  </a:lnTo>
                  <a:lnTo>
                    <a:pt x="213726" y="353354"/>
                  </a:lnTo>
                  <a:lnTo>
                    <a:pt x="208118" y="356454"/>
                  </a:lnTo>
                  <a:lnTo>
                    <a:pt x="168711" y="370827"/>
                  </a:lnTo>
                  <a:lnTo>
                    <a:pt x="145340" y="372443"/>
                  </a:lnTo>
                  <a:lnTo>
                    <a:pt x="129924" y="371813"/>
                  </a:lnTo>
                  <a:lnTo>
                    <a:pt x="87173" y="362373"/>
                  </a:lnTo>
                  <a:lnTo>
                    <a:pt x="51186" y="342561"/>
                  </a:lnTo>
                  <a:lnTo>
                    <a:pt x="23785" y="314239"/>
                  </a:lnTo>
                  <a:lnTo>
                    <a:pt x="6087" y="279012"/>
                  </a:lnTo>
                  <a:lnTo>
                    <a:pt x="0" y="238826"/>
                  </a:lnTo>
                  <a:lnTo>
                    <a:pt x="591" y="225750"/>
                  </a:lnTo>
                  <a:lnTo>
                    <a:pt x="9468" y="188325"/>
                  </a:lnTo>
                  <a:lnTo>
                    <a:pt x="36974" y="145790"/>
                  </a:lnTo>
                  <a:lnTo>
                    <a:pt x="68452" y="122287"/>
                  </a:lnTo>
                  <a:lnTo>
                    <a:pt x="108929" y="107990"/>
                  </a:lnTo>
                  <a:lnTo>
                    <a:pt x="140380" y="105209"/>
                  </a:lnTo>
                  <a:lnTo>
                    <a:pt x="151258" y="105538"/>
                  </a:lnTo>
                  <a:lnTo>
                    <a:pt x="190429" y="115618"/>
                  </a:lnTo>
                  <a:lnTo>
                    <a:pt x="205109" y="122644"/>
                  </a:lnTo>
                  <a:lnTo>
                    <a:pt x="208665" y="124298"/>
                  </a:lnTo>
                  <a:lnTo>
                    <a:pt x="212073" y="125500"/>
                  </a:lnTo>
                  <a:lnTo>
                    <a:pt x="215580" y="126702"/>
                  </a:lnTo>
                  <a:lnTo>
                    <a:pt x="219187" y="127304"/>
                  </a:lnTo>
                  <a:lnTo>
                    <a:pt x="222894" y="127304"/>
                  </a:lnTo>
                  <a:lnTo>
                    <a:pt x="222894" y="174197"/>
                  </a:lnTo>
                  <a:lnTo>
                    <a:pt x="216732" y="174197"/>
                  </a:lnTo>
                  <a:lnTo>
                    <a:pt x="214728" y="166381"/>
                  </a:lnTo>
                  <a:lnTo>
                    <a:pt x="211021" y="159518"/>
                  </a:lnTo>
                  <a:lnTo>
                    <a:pt x="205610" y="153606"/>
                  </a:lnTo>
                  <a:lnTo>
                    <a:pt x="200299" y="147594"/>
                  </a:lnTo>
                  <a:lnTo>
                    <a:pt x="194137" y="142534"/>
                  </a:lnTo>
                  <a:lnTo>
                    <a:pt x="187123" y="138426"/>
                  </a:lnTo>
                  <a:lnTo>
                    <a:pt x="180210" y="134318"/>
                  </a:lnTo>
                  <a:lnTo>
                    <a:pt x="172644" y="131261"/>
                  </a:lnTo>
                  <a:lnTo>
                    <a:pt x="164427" y="129257"/>
                  </a:lnTo>
                  <a:lnTo>
                    <a:pt x="156211" y="127153"/>
                  </a:lnTo>
                  <a:lnTo>
                    <a:pt x="148195" y="126101"/>
                  </a:lnTo>
                  <a:lnTo>
                    <a:pt x="140380" y="126101"/>
                  </a:lnTo>
                  <a:lnTo>
                    <a:pt x="128140" y="126665"/>
                  </a:lnTo>
                  <a:lnTo>
                    <a:pt x="86920" y="139910"/>
                  </a:lnTo>
                  <a:lnTo>
                    <a:pt x="58917" y="166034"/>
                  </a:lnTo>
                  <a:lnTo>
                    <a:pt x="41670" y="210156"/>
                  </a:lnTo>
                  <a:lnTo>
                    <a:pt x="40130" y="229507"/>
                  </a:lnTo>
                  <a:lnTo>
                    <a:pt x="40590" y="240874"/>
                  </a:lnTo>
                  <a:lnTo>
                    <a:pt x="51580" y="284912"/>
                  </a:lnTo>
                  <a:lnTo>
                    <a:pt x="75967" y="321529"/>
                  </a:lnTo>
                  <a:lnTo>
                    <a:pt x="112358" y="345567"/>
                  </a:lnTo>
                  <a:lnTo>
                    <a:pt x="146542" y="351401"/>
                  </a:lnTo>
                  <a:lnTo>
                    <a:pt x="155006" y="351100"/>
                  </a:lnTo>
                  <a:lnTo>
                    <a:pt x="197587" y="337460"/>
                  </a:lnTo>
                  <a:lnTo>
                    <a:pt x="225850" y="303605"/>
                  </a:lnTo>
                  <a:lnTo>
                    <a:pt x="226652" y="297894"/>
                  </a:lnTo>
                  <a:lnTo>
                    <a:pt x="232814" y="297894"/>
                  </a:lnTo>
                  <a:lnTo>
                    <a:pt x="232814" y="345990"/>
                  </a:lnTo>
                  <a:close/>
                </a:path>
                <a:path w="403225" h="372744">
                  <a:moveTo>
                    <a:pt x="334376" y="130460"/>
                  </a:moveTo>
                  <a:lnTo>
                    <a:pt x="334376" y="278806"/>
                  </a:lnTo>
                  <a:lnTo>
                    <a:pt x="334414" y="286650"/>
                  </a:lnTo>
                  <a:lnTo>
                    <a:pt x="337983" y="329307"/>
                  </a:lnTo>
                  <a:lnTo>
                    <a:pt x="353213" y="347192"/>
                  </a:lnTo>
                  <a:lnTo>
                    <a:pt x="359025" y="347192"/>
                  </a:lnTo>
                  <a:lnTo>
                    <a:pt x="392580" y="321303"/>
                  </a:lnTo>
                  <a:lnTo>
                    <a:pt x="397802" y="305259"/>
                  </a:lnTo>
                  <a:lnTo>
                    <a:pt x="403213" y="305259"/>
                  </a:lnTo>
                  <a:lnTo>
                    <a:pt x="403213" y="350198"/>
                  </a:lnTo>
                  <a:lnTo>
                    <a:pt x="399606" y="350198"/>
                  </a:lnTo>
                  <a:lnTo>
                    <a:pt x="396550" y="351451"/>
                  </a:lnTo>
                  <a:lnTo>
                    <a:pt x="361778" y="367774"/>
                  </a:lnTo>
                  <a:lnTo>
                    <a:pt x="353464" y="368084"/>
                  </a:lnTo>
                  <a:lnTo>
                    <a:pt x="342962" y="367548"/>
                  </a:lnTo>
                  <a:lnTo>
                    <a:pt x="308261" y="349447"/>
                  </a:lnTo>
                  <a:lnTo>
                    <a:pt x="294546" y="305409"/>
                  </a:lnTo>
                  <a:lnTo>
                    <a:pt x="293645" y="270239"/>
                  </a:lnTo>
                  <a:lnTo>
                    <a:pt x="293645" y="130460"/>
                  </a:lnTo>
                  <a:lnTo>
                    <a:pt x="259226" y="130460"/>
                  </a:lnTo>
                  <a:lnTo>
                    <a:pt x="259226" y="109568"/>
                  </a:lnTo>
                  <a:lnTo>
                    <a:pt x="293645" y="109568"/>
                  </a:lnTo>
                  <a:lnTo>
                    <a:pt x="293645" y="54709"/>
                  </a:lnTo>
                  <a:lnTo>
                    <a:pt x="293645" y="47795"/>
                  </a:lnTo>
                  <a:lnTo>
                    <a:pt x="292743" y="41382"/>
                  </a:lnTo>
                  <a:lnTo>
                    <a:pt x="290939" y="35470"/>
                  </a:lnTo>
                  <a:lnTo>
                    <a:pt x="289136" y="29458"/>
                  </a:lnTo>
                  <a:lnTo>
                    <a:pt x="283074" y="26252"/>
                  </a:lnTo>
                  <a:lnTo>
                    <a:pt x="272753" y="25851"/>
                  </a:lnTo>
                  <a:lnTo>
                    <a:pt x="272753" y="19689"/>
                  </a:lnTo>
                  <a:lnTo>
                    <a:pt x="334376" y="0"/>
                  </a:lnTo>
                  <a:lnTo>
                    <a:pt x="334376" y="109568"/>
                  </a:lnTo>
                  <a:lnTo>
                    <a:pt x="403213" y="109568"/>
                  </a:lnTo>
                  <a:lnTo>
                    <a:pt x="403213" y="130460"/>
                  </a:lnTo>
                  <a:lnTo>
                    <a:pt x="334376" y="13046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2278900" y="1806996"/>
            <a:ext cx="370840" cy="382905"/>
            <a:chOff x="12278900" y="1806996"/>
            <a:chExt cx="370840" cy="382905"/>
          </a:xfrm>
        </p:grpSpPr>
        <p:sp>
          <p:nvSpPr>
            <p:cNvPr id="41" name="object 41"/>
            <p:cNvSpPr/>
            <p:nvPr/>
          </p:nvSpPr>
          <p:spPr>
            <a:xfrm>
              <a:off x="12290444" y="1907217"/>
              <a:ext cx="81915" cy="266065"/>
            </a:xfrm>
            <a:custGeom>
              <a:avLst/>
              <a:gdLst/>
              <a:ahLst/>
              <a:cxnLst/>
              <a:rect l="l" t="t" r="r" b="b"/>
              <a:pathLst>
                <a:path w="81915" h="266064">
                  <a:moveTo>
                    <a:pt x="1352" y="265880"/>
                  </a:moveTo>
                  <a:lnTo>
                    <a:pt x="1352" y="259718"/>
                  </a:lnTo>
                  <a:lnTo>
                    <a:pt x="4558" y="259718"/>
                  </a:lnTo>
                  <a:lnTo>
                    <a:pt x="7414" y="258515"/>
                  </a:lnTo>
                  <a:lnTo>
                    <a:pt x="19689" y="236722"/>
                  </a:lnTo>
                  <a:lnTo>
                    <a:pt x="20591" y="232814"/>
                  </a:lnTo>
                  <a:lnTo>
                    <a:pt x="21042" y="229207"/>
                  </a:lnTo>
                  <a:lnTo>
                    <a:pt x="21042" y="225900"/>
                  </a:lnTo>
                  <a:lnTo>
                    <a:pt x="21042" y="55310"/>
                  </a:lnTo>
                  <a:lnTo>
                    <a:pt x="21042" y="48396"/>
                  </a:lnTo>
                  <a:lnTo>
                    <a:pt x="19989" y="41783"/>
                  </a:lnTo>
                  <a:lnTo>
                    <a:pt x="17885" y="35470"/>
                  </a:lnTo>
                  <a:lnTo>
                    <a:pt x="15881" y="29057"/>
                  </a:lnTo>
                  <a:lnTo>
                    <a:pt x="9919" y="25601"/>
                  </a:lnTo>
                  <a:lnTo>
                    <a:pt x="0" y="25100"/>
                  </a:lnTo>
                  <a:lnTo>
                    <a:pt x="0" y="19689"/>
                  </a:lnTo>
                  <a:lnTo>
                    <a:pt x="61623" y="0"/>
                  </a:lnTo>
                  <a:lnTo>
                    <a:pt x="61623" y="225900"/>
                  </a:lnTo>
                  <a:lnTo>
                    <a:pt x="61623" y="229207"/>
                  </a:lnTo>
                  <a:lnTo>
                    <a:pt x="78005" y="259718"/>
                  </a:lnTo>
                  <a:lnTo>
                    <a:pt x="81312" y="259718"/>
                  </a:lnTo>
                  <a:lnTo>
                    <a:pt x="81312" y="265880"/>
                  </a:lnTo>
                  <a:lnTo>
                    <a:pt x="135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83259" y="1806996"/>
              <a:ext cx="81554" cy="8095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2432030" y="1910223"/>
              <a:ext cx="206375" cy="267970"/>
            </a:xfrm>
            <a:custGeom>
              <a:avLst/>
              <a:gdLst/>
              <a:ahLst/>
              <a:cxnLst/>
              <a:rect l="l" t="t" r="r" b="b"/>
              <a:pathLst>
                <a:path w="206375" h="267969">
                  <a:moveTo>
                    <a:pt x="205760" y="192684"/>
                  </a:moveTo>
                  <a:lnTo>
                    <a:pt x="193294" y="228850"/>
                  </a:lnTo>
                  <a:lnTo>
                    <a:pt x="160858" y="255058"/>
                  </a:lnTo>
                  <a:lnTo>
                    <a:pt x="124298" y="266368"/>
                  </a:lnTo>
                  <a:lnTo>
                    <a:pt x="103556" y="267834"/>
                  </a:lnTo>
                  <a:lnTo>
                    <a:pt x="90875" y="267392"/>
                  </a:lnTo>
                  <a:lnTo>
                    <a:pt x="52304" y="257210"/>
                  </a:lnTo>
                  <a:lnTo>
                    <a:pt x="32013" y="246191"/>
                  </a:lnTo>
                  <a:lnTo>
                    <a:pt x="26702" y="242984"/>
                  </a:lnTo>
                  <a:lnTo>
                    <a:pt x="21793" y="240279"/>
                  </a:lnTo>
                  <a:lnTo>
                    <a:pt x="17284" y="238074"/>
                  </a:lnTo>
                  <a:lnTo>
                    <a:pt x="12775" y="235770"/>
                  </a:lnTo>
                  <a:lnTo>
                    <a:pt x="7866" y="234618"/>
                  </a:lnTo>
                  <a:lnTo>
                    <a:pt x="2555" y="234618"/>
                  </a:lnTo>
                  <a:lnTo>
                    <a:pt x="2555" y="187724"/>
                  </a:lnTo>
                  <a:lnTo>
                    <a:pt x="8717" y="187724"/>
                  </a:lnTo>
                  <a:lnTo>
                    <a:pt x="9919" y="193536"/>
                  </a:lnTo>
                  <a:lnTo>
                    <a:pt x="13477" y="199848"/>
                  </a:lnTo>
                  <a:lnTo>
                    <a:pt x="47494" y="229413"/>
                  </a:lnTo>
                  <a:lnTo>
                    <a:pt x="83905" y="244124"/>
                  </a:lnTo>
                  <a:lnTo>
                    <a:pt x="99197" y="245589"/>
                  </a:lnTo>
                  <a:lnTo>
                    <a:pt x="106612" y="245589"/>
                  </a:lnTo>
                  <a:lnTo>
                    <a:pt x="114177" y="244788"/>
                  </a:lnTo>
                  <a:lnTo>
                    <a:pt x="121893" y="243185"/>
                  </a:lnTo>
                  <a:lnTo>
                    <a:pt x="129708" y="241582"/>
                  </a:lnTo>
                  <a:lnTo>
                    <a:pt x="136772" y="238926"/>
                  </a:lnTo>
                  <a:lnTo>
                    <a:pt x="143085" y="235219"/>
                  </a:lnTo>
                  <a:lnTo>
                    <a:pt x="149498" y="231511"/>
                  </a:lnTo>
                  <a:lnTo>
                    <a:pt x="154859" y="226902"/>
                  </a:lnTo>
                  <a:lnTo>
                    <a:pt x="159167" y="221391"/>
                  </a:lnTo>
                  <a:lnTo>
                    <a:pt x="163476" y="215780"/>
                  </a:lnTo>
                  <a:lnTo>
                    <a:pt x="165630" y="209067"/>
                  </a:lnTo>
                  <a:lnTo>
                    <a:pt x="165630" y="201251"/>
                  </a:lnTo>
                  <a:lnTo>
                    <a:pt x="165630" y="193536"/>
                  </a:lnTo>
                  <a:lnTo>
                    <a:pt x="163376" y="186822"/>
                  </a:lnTo>
                  <a:lnTo>
                    <a:pt x="158866" y="181111"/>
                  </a:lnTo>
                  <a:lnTo>
                    <a:pt x="154357" y="175299"/>
                  </a:lnTo>
                  <a:lnTo>
                    <a:pt x="117684" y="154508"/>
                  </a:lnTo>
                  <a:lnTo>
                    <a:pt x="82571" y="142784"/>
                  </a:lnTo>
                  <a:lnTo>
                    <a:pt x="74473" y="140079"/>
                  </a:lnTo>
                  <a:lnTo>
                    <a:pt x="35677" y="123790"/>
                  </a:lnTo>
                  <a:lnTo>
                    <a:pt x="4480" y="93195"/>
                  </a:lnTo>
                  <a:lnTo>
                    <a:pt x="0" y="70791"/>
                  </a:lnTo>
                  <a:lnTo>
                    <a:pt x="328" y="63802"/>
                  </a:lnTo>
                  <a:lnTo>
                    <a:pt x="16955" y="26293"/>
                  </a:lnTo>
                  <a:lnTo>
                    <a:pt x="53657" y="5861"/>
                  </a:lnTo>
                  <a:lnTo>
                    <a:pt x="99799" y="0"/>
                  </a:lnTo>
                  <a:lnTo>
                    <a:pt x="111146" y="253"/>
                  </a:lnTo>
                  <a:lnTo>
                    <a:pt x="153155" y="9418"/>
                  </a:lnTo>
                  <a:lnTo>
                    <a:pt x="162574" y="14328"/>
                  </a:lnTo>
                  <a:lnTo>
                    <a:pt x="166281" y="15881"/>
                  </a:lnTo>
                  <a:lnTo>
                    <a:pt x="169989" y="16983"/>
                  </a:lnTo>
                  <a:lnTo>
                    <a:pt x="173696" y="17985"/>
                  </a:lnTo>
                  <a:lnTo>
                    <a:pt x="177803" y="18486"/>
                  </a:lnTo>
                  <a:lnTo>
                    <a:pt x="182313" y="18486"/>
                  </a:lnTo>
                  <a:lnTo>
                    <a:pt x="182313" y="61622"/>
                  </a:lnTo>
                  <a:lnTo>
                    <a:pt x="177353" y="61622"/>
                  </a:lnTo>
                  <a:lnTo>
                    <a:pt x="171059" y="52031"/>
                  </a:lnTo>
                  <a:lnTo>
                    <a:pt x="163300" y="43699"/>
                  </a:lnTo>
                  <a:lnTo>
                    <a:pt x="120390" y="22920"/>
                  </a:lnTo>
                  <a:lnTo>
                    <a:pt x="96792" y="20290"/>
                  </a:lnTo>
                  <a:lnTo>
                    <a:pt x="89324" y="20544"/>
                  </a:lnTo>
                  <a:lnTo>
                    <a:pt x="52004" y="34118"/>
                  </a:lnTo>
                  <a:lnTo>
                    <a:pt x="38176" y="57314"/>
                  </a:lnTo>
                  <a:lnTo>
                    <a:pt x="38176" y="62224"/>
                  </a:lnTo>
                  <a:lnTo>
                    <a:pt x="38176" y="69137"/>
                  </a:lnTo>
                  <a:lnTo>
                    <a:pt x="66782" y="96642"/>
                  </a:lnTo>
                  <a:lnTo>
                    <a:pt x="102682" y="110507"/>
                  </a:lnTo>
                  <a:lnTo>
                    <a:pt x="109718" y="112724"/>
                  </a:lnTo>
                  <a:lnTo>
                    <a:pt x="118295" y="115496"/>
                  </a:lnTo>
                  <a:lnTo>
                    <a:pt x="160482" y="131775"/>
                  </a:lnTo>
                  <a:lnTo>
                    <a:pt x="192450" y="156077"/>
                  </a:lnTo>
                  <a:lnTo>
                    <a:pt x="205215" y="184070"/>
                  </a:lnTo>
                  <a:lnTo>
                    <a:pt x="205760" y="19268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2834295" y="1751535"/>
            <a:ext cx="2237105" cy="571500"/>
            <a:chOff x="12834295" y="1751535"/>
            <a:chExt cx="2237105" cy="571500"/>
          </a:xfrm>
        </p:grpSpPr>
        <p:sp>
          <p:nvSpPr>
            <p:cNvPr id="45" name="object 45"/>
            <p:cNvSpPr/>
            <p:nvPr/>
          </p:nvSpPr>
          <p:spPr>
            <a:xfrm>
              <a:off x="12845839" y="1763079"/>
              <a:ext cx="260985" cy="414655"/>
            </a:xfrm>
            <a:custGeom>
              <a:avLst/>
              <a:gdLst/>
              <a:ahLst/>
              <a:cxnLst/>
              <a:rect l="l" t="t" r="r" b="b"/>
              <a:pathLst>
                <a:path w="260984" h="414655">
                  <a:moveTo>
                    <a:pt x="200649" y="410018"/>
                  </a:moveTo>
                  <a:lnTo>
                    <a:pt x="200649" y="382964"/>
                  </a:lnTo>
                  <a:lnTo>
                    <a:pt x="194947" y="388713"/>
                  </a:lnTo>
                  <a:lnTo>
                    <a:pt x="188362" y="394236"/>
                  </a:lnTo>
                  <a:lnTo>
                    <a:pt x="152854" y="411934"/>
                  </a:lnTo>
                  <a:lnTo>
                    <a:pt x="128656" y="414376"/>
                  </a:lnTo>
                  <a:lnTo>
                    <a:pt x="112866" y="413662"/>
                  </a:lnTo>
                  <a:lnTo>
                    <a:pt x="71692" y="402954"/>
                  </a:lnTo>
                  <a:lnTo>
                    <a:pt x="39819" y="381846"/>
                  </a:lnTo>
                  <a:lnTo>
                    <a:pt x="12013" y="342439"/>
                  </a:lnTo>
                  <a:lnTo>
                    <a:pt x="479" y="294493"/>
                  </a:lnTo>
                  <a:lnTo>
                    <a:pt x="0" y="281962"/>
                  </a:lnTo>
                  <a:lnTo>
                    <a:pt x="497" y="269666"/>
                  </a:lnTo>
                  <a:lnTo>
                    <a:pt x="12446" y="221269"/>
                  </a:lnTo>
                  <a:lnTo>
                    <a:pt x="40401" y="180594"/>
                  </a:lnTo>
                  <a:lnTo>
                    <a:pt x="71992" y="158866"/>
                  </a:lnTo>
                  <a:lnTo>
                    <a:pt x="112123" y="147876"/>
                  </a:lnTo>
                  <a:lnTo>
                    <a:pt x="127303" y="147143"/>
                  </a:lnTo>
                  <a:lnTo>
                    <a:pt x="137777" y="147622"/>
                  </a:lnTo>
                  <a:lnTo>
                    <a:pt x="178245" y="158932"/>
                  </a:lnTo>
                  <a:lnTo>
                    <a:pt x="200649" y="174798"/>
                  </a:lnTo>
                  <a:lnTo>
                    <a:pt x="200649" y="54859"/>
                  </a:lnTo>
                  <a:lnTo>
                    <a:pt x="200649" y="47845"/>
                  </a:lnTo>
                  <a:lnTo>
                    <a:pt x="199596" y="41282"/>
                  </a:lnTo>
                  <a:lnTo>
                    <a:pt x="197493" y="35170"/>
                  </a:lnTo>
                  <a:lnTo>
                    <a:pt x="195489" y="28957"/>
                  </a:lnTo>
                  <a:lnTo>
                    <a:pt x="189577" y="25651"/>
                  </a:lnTo>
                  <a:lnTo>
                    <a:pt x="179757" y="25250"/>
                  </a:lnTo>
                  <a:lnTo>
                    <a:pt x="179757" y="19088"/>
                  </a:lnTo>
                  <a:lnTo>
                    <a:pt x="241231" y="0"/>
                  </a:lnTo>
                  <a:lnTo>
                    <a:pt x="241231" y="370038"/>
                  </a:lnTo>
                  <a:lnTo>
                    <a:pt x="241231" y="373344"/>
                  </a:lnTo>
                  <a:lnTo>
                    <a:pt x="257613" y="403855"/>
                  </a:lnTo>
                  <a:lnTo>
                    <a:pt x="260919" y="403855"/>
                  </a:lnTo>
                  <a:lnTo>
                    <a:pt x="260919" y="410018"/>
                  </a:lnTo>
                  <a:lnTo>
                    <a:pt x="200649" y="4100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873673" y="1919570"/>
              <a:ext cx="184360" cy="24913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3161635" y="1910223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30" h="267335">
                  <a:moveTo>
                    <a:pt x="38776" y="138576"/>
                  </a:moveTo>
                  <a:lnTo>
                    <a:pt x="49147" y="179458"/>
                  </a:lnTo>
                  <a:lnTo>
                    <a:pt x="70339" y="213726"/>
                  </a:lnTo>
                  <a:lnTo>
                    <a:pt x="102805" y="237323"/>
                  </a:lnTo>
                  <a:lnTo>
                    <a:pt x="146993" y="246191"/>
                  </a:lnTo>
                  <a:lnTo>
                    <a:pt x="153916" y="245946"/>
                  </a:lnTo>
                  <a:lnTo>
                    <a:pt x="197061" y="234336"/>
                  </a:lnTo>
                  <a:lnTo>
                    <a:pt x="231499" y="207094"/>
                  </a:lnTo>
                  <a:lnTo>
                    <a:pt x="240628" y="188325"/>
                  </a:lnTo>
                  <a:lnTo>
                    <a:pt x="246190" y="188325"/>
                  </a:lnTo>
                  <a:lnTo>
                    <a:pt x="246190" y="234618"/>
                  </a:lnTo>
                  <a:lnTo>
                    <a:pt x="243684" y="234618"/>
                  </a:lnTo>
                  <a:lnTo>
                    <a:pt x="240879" y="235419"/>
                  </a:lnTo>
                  <a:lnTo>
                    <a:pt x="237774" y="237022"/>
                  </a:lnTo>
                  <a:lnTo>
                    <a:pt x="234767" y="238626"/>
                  </a:lnTo>
                  <a:lnTo>
                    <a:pt x="231210" y="240680"/>
                  </a:lnTo>
                  <a:lnTo>
                    <a:pt x="227103" y="243185"/>
                  </a:lnTo>
                  <a:lnTo>
                    <a:pt x="220404" y="246933"/>
                  </a:lnTo>
                  <a:lnTo>
                    <a:pt x="182584" y="262583"/>
                  </a:lnTo>
                  <a:lnTo>
                    <a:pt x="138425" y="267233"/>
                  </a:lnTo>
                  <a:lnTo>
                    <a:pt x="124767" y="266735"/>
                  </a:lnTo>
                  <a:lnTo>
                    <a:pt x="85820" y="259267"/>
                  </a:lnTo>
                  <a:lnTo>
                    <a:pt x="41783" y="234618"/>
                  </a:lnTo>
                  <a:lnTo>
                    <a:pt x="17462" y="204436"/>
                  </a:lnTo>
                  <a:lnTo>
                    <a:pt x="2817" y="163751"/>
                  </a:lnTo>
                  <a:lnTo>
                    <a:pt x="0" y="130460"/>
                  </a:lnTo>
                  <a:lnTo>
                    <a:pt x="479" y="119075"/>
                  </a:lnTo>
                  <a:lnTo>
                    <a:pt x="11994" y="73036"/>
                  </a:lnTo>
                  <a:lnTo>
                    <a:pt x="39406" y="33282"/>
                  </a:lnTo>
                  <a:lnTo>
                    <a:pt x="71391" y="11723"/>
                  </a:lnTo>
                  <a:lnTo>
                    <a:pt x="113860" y="732"/>
                  </a:lnTo>
                  <a:lnTo>
                    <a:pt x="130459" y="0"/>
                  </a:lnTo>
                  <a:lnTo>
                    <a:pt x="145376" y="657"/>
                  </a:lnTo>
                  <a:lnTo>
                    <a:pt x="184267" y="10520"/>
                  </a:lnTo>
                  <a:lnTo>
                    <a:pt x="222442" y="39378"/>
                  </a:lnTo>
                  <a:lnTo>
                    <a:pt x="244987" y="83115"/>
                  </a:lnTo>
                  <a:lnTo>
                    <a:pt x="251892" y="123781"/>
                  </a:lnTo>
                  <a:lnTo>
                    <a:pt x="252352" y="138576"/>
                  </a:lnTo>
                  <a:lnTo>
                    <a:pt x="38776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88867" y="1918969"/>
              <a:ext cx="198488" cy="11912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3459442" y="1907217"/>
              <a:ext cx="347345" cy="271145"/>
            </a:xfrm>
            <a:custGeom>
              <a:avLst/>
              <a:gdLst/>
              <a:ahLst/>
              <a:cxnLst/>
              <a:rect l="l" t="t" r="r" b="b"/>
              <a:pathLst>
                <a:path w="347344" h="271144">
                  <a:moveTo>
                    <a:pt x="205759" y="195690"/>
                  </a:moveTo>
                  <a:lnTo>
                    <a:pt x="193294" y="231856"/>
                  </a:lnTo>
                  <a:lnTo>
                    <a:pt x="160858" y="258064"/>
                  </a:lnTo>
                  <a:lnTo>
                    <a:pt x="124297" y="269374"/>
                  </a:lnTo>
                  <a:lnTo>
                    <a:pt x="103556" y="270840"/>
                  </a:lnTo>
                  <a:lnTo>
                    <a:pt x="90874" y="270398"/>
                  </a:lnTo>
                  <a:lnTo>
                    <a:pt x="52303" y="260216"/>
                  </a:lnTo>
                  <a:lnTo>
                    <a:pt x="32012" y="249197"/>
                  </a:lnTo>
                  <a:lnTo>
                    <a:pt x="26702" y="245990"/>
                  </a:lnTo>
                  <a:lnTo>
                    <a:pt x="21793" y="243285"/>
                  </a:lnTo>
                  <a:lnTo>
                    <a:pt x="17284" y="241080"/>
                  </a:lnTo>
                  <a:lnTo>
                    <a:pt x="12774" y="238776"/>
                  </a:lnTo>
                  <a:lnTo>
                    <a:pt x="7865" y="237624"/>
                  </a:lnTo>
                  <a:lnTo>
                    <a:pt x="2553" y="237624"/>
                  </a:lnTo>
                  <a:lnTo>
                    <a:pt x="2553" y="190730"/>
                  </a:lnTo>
                  <a:lnTo>
                    <a:pt x="8716" y="190730"/>
                  </a:lnTo>
                  <a:lnTo>
                    <a:pt x="9919" y="196542"/>
                  </a:lnTo>
                  <a:lnTo>
                    <a:pt x="13476" y="202854"/>
                  </a:lnTo>
                  <a:lnTo>
                    <a:pt x="47493" y="232419"/>
                  </a:lnTo>
                  <a:lnTo>
                    <a:pt x="83904" y="247130"/>
                  </a:lnTo>
                  <a:lnTo>
                    <a:pt x="99197" y="248595"/>
                  </a:lnTo>
                  <a:lnTo>
                    <a:pt x="106611" y="248595"/>
                  </a:lnTo>
                  <a:lnTo>
                    <a:pt x="114176" y="247794"/>
                  </a:lnTo>
                  <a:lnTo>
                    <a:pt x="121893" y="246191"/>
                  </a:lnTo>
                  <a:lnTo>
                    <a:pt x="129709" y="244588"/>
                  </a:lnTo>
                  <a:lnTo>
                    <a:pt x="136772" y="241932"/>
                  </a:lnTo>
                  <a:lnTo>
                    <a:pt x="143084" y="238225"/>
                  </a:lnTo>
                  <a:lnTo>
                    <a:pt x="149497" y="234517"/>
                  </a:lnTo>
                  <a:lnTo>
                    <a:pt x="154858" y="229908"/>
                  </a:lnTo>
                  <a:lnTo>
                    <a:pt x="159167" y="224397"/>
                  </a:lnTo>
                  <a:lnTo>
                    <a:pt x="163475" y="218786"/>
                  </a:lnTo>
                  <a:lnTo>
                    <a:pt x="165629" y="212073"/>
                  </a:lnTo>
                  <a:lnTo>
                    <a:pt x="165629" y="204257"/>
                  </a:lnTo>
                  <a:lnTo>
                    <a:pt x="165629" y="196542"/>
                  </a:lnTo>
                  <a:lnTo>
                    <a:pt x="163375" y="189828"/>
                  </a:lnTo>
                  <a:lnTo>
                    <a:pt x="158865" y="184117"/>
                  </a:lnTo>
                  <a:lnTo>
                    <a:pt x="154356" y="178305"/>
                  </a:lnTo>
                  <a:lnTo>
                    <a:pt x="117684" y="157514"/>
                  </a:lnTo>
                  <a:lnTo>
                    <a:pt x="82570" y="145790"/>
                  </a:lnTo>
                  <a:lnTo>
                    <a:pt x="74472" y="143085"/>
                  </a:lnTo>
                  <a:lnTo>
                    <a:pt x="35676" y="126796"/>
                  </a:lnTo>
                  <a:lnTo>
                    <a:pt x="4480" y="96201"/>
                  </a:lnTo>
                  <a:lnTo>
                    <a:pt x="0" y="73797"/>
                  </a:lnTo>
                  <a:lnTo>
                    <a:pt x="328" y="66808"/>
                  </a:lnTo>
                  <a:lnTo>
                    <a:pt x="16955" y="29299"/>
                  </a:lnTo>
                  <a:lnTo>
                    <a:pt x="53656" y="8867"/>
                  </a:lnTo>
                  <a:lnTo>
                    <a:pt x="99798" y="3006"/>
                  </a:lnTo>
                  <a:lnTo>
                    <a:pt x="111145" y="3259"/>
                  </a:lnTo>
                  <a:lnTo>
                    <a:pt x="153154" y="12424"/>
                  </a:lnTo>
                  <a:lnTo>
                    <a:pt x="162573" y="17334"/>
                  </a:lnTo>
                  <a:lnTo>
                    <a:pt x="166280" y="18887"/>
                  </a:lnTo>
                  <a:lnTo>
                    <a:pt x="169988" y="19989"/>
                  </a:lnTo>
                  <a:lnTo>
                    <a:pt x="173696" y="20991"/>
                  </a:lnTo>
                  <a:lnTo>
                    <a:pt x="177803" y="21492"/>
                  </a:lnTo>
                  <a:lnTo>
                    <a:pt x="182312" y="21492"/>
                  </a:lnTo>
                  <a:lnTo>
                    <a:pt x="182312" y="64628"/>
                  </a:lnTo>
                  <a:lnTo>
                    <a:pt x="177353" y="64628"/>
                  </a:lnTo>
                  <a:lnTo>
                    <a:pt x="171059" y="55037"/>
                  </a:lnTo>
                  <a:lnTo>
                    <a:pt x="163299" y="46705"/>
                  </a:lnTo>
                  <a:lnTo>
                    <a:pt x="120390" y="25926"/>
                  </a:lnTo>
                  <a:lnTo>
                    <a:pt x="96792" y="23296"/>
                  </a:lnTo>
                  <a:lnTo>
                    <a:pt x="89324" y="23550"/>
                  </a:lnTo>
                  <a:lnTo>
                    <a:pt x="52002" y="37124"/>
                  </a:lnTo>
                  <a:lnTo>
                    <a:pt x="38175" y="60320"/>
                  </a:lnTo>
                  <a:lnTo>
                    <a:pt x="38175" y="65230"/>
                  </a:lnTo>
                  <a:lnTo>
                    <a:pt x="38175" y="72143"/>
                  </a:lnTo>
                  <a:lnTo>
                    <a:pt x="66782" y="99648"/>
                  </a:lnTo>
                  <a:lnTo>
                    <a:pt x="102682" y="113513"/>
                  </a:lnTo>
                  <a:lnTo>
                    <a:pt x="109718" y="115730"/>
                  </a:lnTo>
                  <a:lnTo>
                    <a:pt x="118295" y="118502"/>
                  </a:lnTo>
                  <a:lnTo>
                    <a:pt x="160481" y="134781"/>
                  </a:lnTo>
                  <a:lnTo>
                    <a:pt x="192449" y="159083"/>
                  </a:lnTo>
                  <a:lnTo>
                    <a:pt x="205214" y="187076"/>
                  </a:lnTo>
                  <a:lnTo>
                    <a:pt x="205759" y="195690"/>
                  </a:lnTo>
                  <a:close/>
                </a:path>
                <a:path w="347344" h="271144">
                  <a:moveTo>
                    <a:pt x="267282" y="265880"/>
                  </a:moveTo>
                  <a:lnTo>
                    <a:pt x="267282" y="259718"/>
                  </a:lnTo>
                  <a:lnTo>
                    <a:pt x="270489" y="259718"/>
                  </a:lnTo>
                  <a:lnTo>
                    <a:pt x="273345" y="258515"/>
                  </a:lnTo>
                  <a:lnTo>
                    <a:pt x="275849" y="256110"/>
                  </a:lnTo>
                  <a:lnTo>
                    <a:pt x="278355" y="253605"/>
                  </a:lnTo>
                  <a:lnTo>
                    <a:pt x="280410" y="250700"/>
                  </a:lnTo>
                  <a:lnTo>
                    <a:pt x="282012" y="247393"/>
                  </a:lnTo>
                  <a:lnTo>
                    <a:pt x="283615" y="244086"/>
                  </a:lnTo>
                  <a:lnTo>
                    <a:pt x="284818" y="240529"/>
                  </a:lnTo>
                  <a:lnTo>
                    <a:pt x="285619" y="236722"/>
                  </a:lnTo>
                  <a:lnTo>
                    <a:pt x="286520" y="232814"/>
                  </a:lnTo>
                  <a:lnTo>
                    <a:pt x="286972" y="229207"/>
                  </a:lnTo>
                  <a:lnTo>
                    <a:pt x="286972" y="225900"/>
                  </a:lnTo>
                  <a:lnTo>
                    <a:pt x="286972" y="55310"/>
                  </a:lnTo>
                  <a:lnTo>
                    <a:pt x="286972" y="48396"/>
                  </a:lnTo>
                  <a:lnTo>
                    <a:pt x="285920" y="41783"/>
                  </a:lnTo>
                  <a:lnTo>
                    <a:pt x="283816" y="35470"/>
                  </a:lnTo>
                  <a:lnTo>
                    <a:pt x="281811" y="29057"/>
                  </a:lnTo>
                  <a:lnTo>
                    <a:pt x="275849" y="25601"/>
                  </a:lnTo>
                  <a:lnTo>
                    <a:pt x="265930" y="25100"/>
                  </a:lnTo>
                  <a:lnTo>
                    <a:pt x="265930" y="19689"/>
                  </a:lnTo>
                  <a:lnTo>
                    <a:pt x="327552" y="0"/>
                  </a:lnTo>
                  <a:lnTo>
                    <a:pt x="327552" y="225900"/>
                  </a:lnTo>
                  <a:lnTo>
                    <a:pt x="327552" y="229207"/>
                  </a:lnTo>
                  <a:lnTo>
                    <a:pt x="343936" y="259718"/>
                  </a:lnTo>
                  <a:lnTo>
                    <a:pt x="347243" y="259718"/>
                  </a:lnTo>
                  <a:lnTo>
                    <a:pt x="347243" y="265880"/>
                  </a:lnTo>
                  <a:lnTo>
                    <a:pt x="26728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718187" y="1806996"/>
              <a:ext cx="81554" cy="8095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899151" y="2175681"/>
              <a:ext cx="204801" cy="12348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3867710" y="1910223"/>
              <a:ext cx="255904" cy="401320"/>
            </a:xfrm>
            <a:custGeom>
              <a:avLst/>
              <a:gdLst/>
              <a:ahLst/>
              <a:cxnLst/>
              <a:rect l="l" t="t" r="r" b="b"/>
              <a:pathLst>
                <a:path w="255905" h="401319">
                  <a:moveTo>
                    <a:pt x="166832" y="254307"/>
                  </a:moveTo>
                  <a:lnTo>
                    <a:pt x="207563" y="264076"/>
                  </a:lnTo>
                  <a:lnTo>
                    <a:pt x="240479" y="284116"/>
                  </a:lnTo>
                  <a:lnTo>
                    <a:pt x="247392" y="296992"/>
                  </a:lnTo>
                  <a:lnTo>
                    <a:pt x="249898" y="303806"/>
                  </a:lnTo>
                  <a:lnTo>
                    <a:pt x="251150" y="311120"/>
                  </a:lnTo>
                  <a:lnTo>
                    <a:pt x="251150" y="318936"/>
                  </a:lnTo>
                  <a:lnTo>
                    <a:pt x="233593" y="362560"/>
                  </a:lnTo>
                  <a:lnTo>
                    <a:pt x="200781" y="385490"/>
                  </a:lnTo>
                  <a:lnTo>
                    <a:pt x="157316" y="398059"/>
                  </a:lnTo>
                  <a:lnTo>
                    <a:pt x="121893" y="400849"/>
                  </a:lnTo>
                  <a:lnTo>
                    <a:pt x="110282" y="400558"/>
                  </a:lnTo>
                  <a:lnTo>
                    <a:pt x="66357" y="393569"/>
                  </a:lnTo>
                  <a:lnTo>
                    <a:pt x="30773" y="377337"/>
                  </a:lnTo>
                  <a:lnTo>
                    <a:pt x="4846" y="344374"/>
                  </a:lnTo>
                  <a:lnTo>
                    <a:pt x="2404" y="327503"/>
                  </a:lnTo>
                  <a:lnTo>
                    <a:pt x="3015" y="319622"/>
                  </a:lnTo>
                  <a:lnTo>
                    <a:pt x="25136" y="282638"/>
                  </a:lnTo>
                  <a:lnTo>
                    <a:pt x="44188" y="268435"/>
                  </a:lnTo>
                  <a:lnTo>
                    <a:pt x="34070" y="262395"/>
                  </a:lnTo>
                  <a:lnTo>
                    <a:pt x="6340" y="229075"/>
                  </a:lnTo>
                  <a:lnTo>
                    <a:pt x="0" y="200049"/>
                  </a:lnTo>
                  <a:lnTo>
                    <a:pt x="0" y="192233"/>
                  </a:lnTo>
                  <a:lnTo>
                    <a:pt x="23296" y="155710"/>
                  </a:lnTo>
                  <a:lnTo>
                    <a:pt x="18486" y="149557"/>
                  </a:lnTo>
                  <a:lnTo>
                    <a:pt x="4480" y="111625"/>
                  </a:lnTo>
                  <a:lnTo>
                    <a:pt x="4208" y="104608"/>
                  </a:lnTo>
                  <a:lnTo>
                    <a:pt x="4781" y="93749"/>
                  </a:lnTo>
                  <a:lnTo>
                    <a:pt x="18449" y="54192"/>
                  </a:lnTo>
                  <a:lnTo>
                    <a:pt x="47005" y="23531"/>
                  </a:lnTo>
                  <a:lnTo>
                    <a:pt x="87210" y="4565"/>
                  </a:lnTo>
                  <a:lnTo>
                    <a:pt x="122494" y="0"/>
                  </a:lnTo>
                  <a:lnTo>
                    <a:pt x="135260" y="563"/>
                  </a:lnTo>
                  <a:lnTo>
                    <a:pt x="182895" y="13780"/>
                  </a:lnTo>
                  <a:lnTo>
                    <a:pt x="211020" y="32013"/>
                  </a:lnTo>
                  <a:lnTo>
                    <a:pt x="255359" y="32013"/>
                  </a:lnTo>
                  <a:lnTo>
                    <a:pt x="255359" y="54107"/>
                  </a:lnTo>
                  <a:lnTo>
                    <a:pt x="227103" y="54107"/>
                  </a:lnTo>
                  <a:lnTo>
                    <a:pt x="230008" y="60320"/>
                  </a:lnTo>
                  <a:lnTo>
                    <a:pt x="240028" y="102203"/>
                  </a:lnTo>
                  <a:lnTo>
                    <a:pt x="239445" y="111917"/>
                  </a:lnTo>
                  <a:lnTo>
                    <a:pt x="225674" y="147942"/>
                  </a:lnTo>
                  <a:lnTo>
                    <a:pt x="196685" y="176555"/>
                  </a:lnTo>
                  <a:lnTo>
                    <a:pt x="155907" y="194535"/>
                  </a:lnTo>
                  <a:lnTo>
                    <a:pt x="120539" y="198846"/>
                  </a:lnTo>
                  <a:lnTo>
                    <a:pt x="109257" y="198424"/>
                  </a:lnTo>
                  <a:lnTo>
                    <a:pt x="65764" y="188316"/>
                  </a:lnTo>
                  <a:lnTo>
                    <a:pt x="38175" y="172393"/>
                  </a:lnTo>
                  <a:lnTo>
                    <a:pt x="33566" y="175299"/>
                  </a:lnTo>
                  <a:lnTo>
                    <a:pt x="30459" y="178906"/>
                  </a:lnTo>
                  <a:lnTo>
                    <a:pt x="28856" y="183215"/>
                  </a:lnTo>
                  <a:lnTo>
                    <a:pt x="27254" y="187524"/>
                  </a:lnTo>
                  <a:lnTo>
                    <a:pt x="26452" y="191932"/>
                  </a:lnTo>
                  <a:lnTo>
                    <a:pt x="26452" y="196441"/>
                  </a:lnTo>
                  <a:lnTo>
                    <a:pt x="53750" y="231893"/>
                  </a:lnTo>
                  <a:lnTo>
                    <a:pt x="89878" y="241982"/>
                  </a:lnTo>
                  <a:lnTo>
                    <a:pt x="166832" y="254307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899151" y="1920171"/>
              <a:ext cx="180151" cy="17955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4176633" y="1907818"/>
              <a:ext cx="575945" cy="269875"/>
            </a:xfrm>
            <a:custGeom>
              <a:avLst/>
              <a:gdLst/>
              <a:ahLst/>
              <a:cxnLst/>
              <a:rect l="l" t="t" r="r" b="b"/>
              <a:pathLst>
                <a:path w="575944" h="269875">
                  <a:moveTo>
                    <a:pt x="248143" y="225299"/>
                  </a:moveTo>
                  <a:lnTo>
                    <a:pt x="248143" y="228606"/>
                  </a:lnTo>
                  <a:lnTo>
                    <a:pt x="248544" y="232213"/>
                  </a:lnTo>
                  <a:lnTo>
                    <a:pt x="264527" y="259116"/>
                  </a:lnTo>
                  <a:lnTo>
                    <a:pt x="267834" y="259116"/>
                  </a:lnTo>
                  <a:lnTo>
                    <a:pt x="267834" y="265279"/>
                  </a:lnTo>
                  <a:lnTo>
                    <a:pt x="188475" y="265279"/>
                  </a:lnTo>
                  <a:lnTo>
                    <a:pt x="188475" y="259116"/>
                  </a:lnTo>
                  <a:lnTo>
                    <a:pt x="191281" y="259116"/>
                  </a:lnTo>
                  <a:lnTo>
                    <a:pt x="193887" y="257914"/>
                  </a:lnTo>
                  <a:lnTo>
                    <a:pt x="196291" y="255509"/>
                  </a:lnTo>
                  <a:lnTo>
                    <a:pt x="198796" y="253004"/>
                  </a:lnTo>
                  <a:lnTo>
                    <a:pt x="200950" y="250098"/>
                  </a:lnTo>
                  <a:lnTo>
                    <a:pt x="202754" y="246792"/>
                  </a:lnTo>
                  <a:lnTo>
                    <a:pt x="204658" y="243485"/>
                  </a:lnTo>
                  <a:lnTo>
                    <a:pt x="206010" y="239928"/>
                  </a:lnTo>
                  <a:lnTo>
                    <a:pt x="206812" y="236121"/>
                  </a:lnTo>
                  <a:lnTo>
                    <a:pt x="207714" y="232213"/>
                  </a:lnTo>
                  <a:lnTo>
                    <a:pt x="208164" y="228606"/>
                  </a:lnTo>
                  <a:lnTo>
                    <a:pt x="208164" y="225299"/>
                  </a:lnTo>
                  <a:lnTo>
                    <a:pt x="208164" y="110771"/>
                  </a:lnTo>
                  <a:lnTo>
                    <a:pt x="202002" y="71993"/>
                  </a:lnTo>
                  <a:lnTo>
                    <a:pt x="179890" y="39143"/>
                  </a:lnTo>
                  <a:lnTo>
                    <a:pt x="141562" y="23024"/>
                  </a:lnTo>
                  <a:lnTo>
                    <a:pt x="134818" y="22695"/>
                  </a:lnTo>
                  <a:lnTo>
                    <a:pt x="128073" y="23042"/>
                  </a:lnTo>
                  <a:lnTo>
                    <a:pt x="89916" y="38542"/>
                  </a:lnTo>
                  <a:lnTo>
                    <a:pt x="65257" y="69729"/>
                  </a:lnTo>
                  <a:lnTo>
                    <a:pt x="61622" y="88526"/>
                  </a:lnTo>
                  <a:lnTo>
                    <a:pt x="61622" y="225299"/>
                  </a:lnTo>
                  <a:lnTo>
                    <a:pt x="61622" y="228606"/>
                  </a:lnTo>
                  <a:lnTo>
                    <a:pt x="78004" y="259116"/>
                  </a:lnTo>
                  <a:lnTo>
                    <a:pt x="81311" y="259116"/>
                  </a:lnTo>
                  <a:lnTo>
                    <a:pt x="81311" y="265279"/>
                  </a:lnTo>
                  <a:lnTo>
                    <a:pt x="1201" y="265279"/>
                  </a:lnTo>
                  <a:lnTo>
                    <a:pt x="1201" y="259116"/>
                  </a:lnTo>
                  <a:lnTo>
                    <a:pt x="4107" y="259116"/>
                  </a:lnTo>
                  <a:lnTo>
                    <a:pt x="6763" y="257914"/>
                  </a:lnTo>
                  <a:lnTo>
                    <a:pt x="9168" y="255509"/>
                  </a:lnTo>
                  <a:lnTo>
                    <a:pt x="11672" y="253004"/>
                  </a:lnTo>
                  <a:lnTo>
                    <a:pt x="13827" y="250098"/>
                  </a:lnTo>
                  <a:lnTo>
                    <a:pt x="15630" y="246792"/>
                  </a:lnTo>
                  <a:lnTo>
                    <a:pt x="17534" y="243485"/>
                  </a:lnTo>
                  <a:lnTo>
                    <a:pt x="18886" y="239928"/>
                  </a:lnTo>
                  <a:lnTo>
                    <a:pt x="19688" y="236121"/>
                  </a:lnTo>
                  <a:lnTo>
                    <a:pt x="20490" y="232213"/>
                  </a:lnTo>
                  <a:lnTo>
                    <a:pt x="20891" y="228606"/>
                  </a:lnTo>
                  <a:lnTo>
                    <a:pt x="20891" y="225299"/>
                  </a:lnTo>
                  <a:lnTo>
                    <a:pt x="20891" y="55310"/>
                  </a:lnTo>
                  <a:lnTo>
                    <a:pt x="20891" y="48396"/>
                  </a:lnTo>
                  <a:lnTo>
                    <a:pt x="19889" y="41783"/>
                  </a:lnTo>
                  <a:lnTo>
                    <a:pt x="17884" y="35470"/>
                  </a:lnTo>
                  <a:lnTo>
                    <a:pt x="15881" y="29057"/>
                  </a:lnTo>
                  <a:lnTo>
                    <a:pt x="9919" y="25651"/>
                  </a:lnTo>
                  <a:lnTo>
                    <a:pt x="0" y="25250"/>
                  </a:lnTo>
                  <a:lnTo>
                    <a:pt x="0" y="19689"/>
                  </a:lnTo>
                  <a:lnTo>
                    <a:pt x="61622" y="0"/>
                  </a:lnTo>
                  <a:lnTo>
                    <a:pt x="61622" y="33817"/>
                  </a:lnTo>
                  <a:lnTo>
                    <a:pt x="64428" y="30510"/>
                  </a:lnTo>
                  <a:lnTo>
                    <a:pt x="88976" y="12023"/>
                  </a:lnTo>
                  <a:lnTo>
                    <a:pt x="95390" y="8516"/>
                  </a:lnTo>
                  <a:lnTo>
                    <a:pt x="132695" y="216"/>
                  </a:lnTo>
                  <a:lnTo>
                    <a:pt x="140981" y="0"/>
                  </a:lnTo>
                  <a:lnTo>
                    <a:pt x="154940" y="619"/>
                  </a:lnTo>
                  <a:lnTo>
                    <a:pt x="199963" y="15180"/>
                  </a:lnTo>
                  <a:lnTo>
                    <a:pt x="229516" y="43483"/>
                  </a:lnTo>
                  <a:lnTo>
                    <a:pt x="244846" y="79161"/>
                  </a:lnTo>
                  <a:lnTo>
                    <a:pt x="248143" y="106412"/>
                  </a:lnTo>
                  <a:lnTo>
                    <a:pt x="248143" y="225299"/>
                  </a:lnTo>
                  <a:close/>
                </a:path>
                <a:path w="575944" h="269875">
                  <a:moveTo>
                    <a:pt x="362059" y="140981"/>
                  </a:moveTo>
                  <a:lnTo>
                    <a:pt x="372430" y="181862"/>
                  </a:lnTo>
                  <a:lnTo>
                    <a:pt x="393621" y="216131"/>
                  </a:lnTo>
                  <a:lnTo>
                    <a:pt x="426087" y="239728"/>
                  </a:lnTo>
                  <a:lnTo>
                    <a:pt x="470275" y="248595"/>
                  </a:lnTo>
                  <a:lnTo>
                    <a:pt x="477198" y="248351"/>
                  </a:lnTo>
                  <a:lnTo>
                    <a:pt x="520343" y="236741"/>
                  </a:lnTo>
                  <a:lnTo>
                    <a:pt x="554781" y="209499"/>
                  </a:lnTo>
                  <a:lnTo>
                    <a:pt x="563911" y="190730"/>
                  </a:lnTo>
                  <a:lnTo>
                    <a:pt x="569473" y="190730"/>
                  </a:lnTo>
                  <a:lnTo>
                    <a:pt x="569473" y="237022"/>
                  </a:lnTo>
                  <a:lnTo>
                    <a:pt x="566967" y="237022"/>
                  </a:lnTo>
                  <a:lnTo>
                    <a:pt x="564162" y="237824"/>
                  </a:lnTo>
                  <a:lnTo>
                    <a:pt x="561056" y="239427"/>
                  </a:lnTo>
                  <a:lnTo>
                    <a:pt x="558049" y="241030"/>
                  </a:lnTo>
                  <a:lnTo>
                    <a:pt x="554492" y="243085"/>
                  </a:lnTo>
                  <a:lnTo>
                    <a:pt x="550385" y="245590"/>
                  </a:lnTo>
                  <a:lnTo>
                    <a:pt x="543687" y="249338"/>
                  </a:lnTo>
                  <a:lnTo>
                    <a:pt x="505867" y="264988"/>
                  </a:lnTo>
                  <a:lnTo>
                    <a:pt x="461708" y="269637"/>
                  </a:lnTo>
                  <a:lnTo>
                    <a:pt x="448050" y="269140"/>
                  </a:lnTo>
                  <a:lnTo>
                    <a:pt x="409103" y="261672"/>
                  </a:lnTo>
                  <a:lnTo>
                    <a:pt x="365066" y="237022"/>
                  </a:lnTo>
                  <a:lnTo>
                    <a:pt x="340744" y="206840"/>
                  </a:lnTo>
                  <a:lnTo>
                    <a:pt x="326100" y="166156"/>
                  </a:lnTo>
                  <a:lnTo>
                    <a:pt x="323282" y="132865"/>
                  </a:lnTo>
                  <a:lnTo>
                    <a:pt x="323761" y="121479"/>
                  </a:lnTo>
                  <a:lnTo>
                    <a:pt x="335277" y="75441"/>
                  </a:lnTo>
                  <a:lnTo>
                    <a:pt x="362689" y="35686"/>
                  </a:lnTo>
                  <a:lnTo>
                    <a:pt x="394674" y="14128"/>
                  </a:lnTo>
                  <a:lnTo>
                    <a:pt x="437143" y="3137"/>
                  </a:lnTo>
                  <a:lnTo>
                    <a:pt x="453741" y="2404"/>
                  </a:lnTo>
                  <a:lnTo>
                    <a:pt x="468659" y="3062"/>
                  </a:lnTo>
                  <a:lnTo>
                    <a:pt x="507549" y="12925"/>
                  </a:lnTo>
                  <a:lnTo>
                    <a:pt x="545725" y="41783"/>
                  </a:lnTo>
                  <a:lnTo>
                    <a:pt x="568270" y="85520"/>
                  </a:lnTo>
                  <a:lnTo>
                    <a:pt x="575174" y="126186"/>
                  </a:lnTo>
                  <a:lnTo>
                    <a:pt x="575635" y="140981"/>
                  </a:lnTo>
                  <a:lnTo>
                    <a:pt x="362059" y="140981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527148" y="1918969"/>
              <a:ext cx="198488" cy="11912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4798474" y="1763079"/>
              <a:ext cx="260985" cy="414655"/>
            </a:xfrm>
            <a:custGeom>
              <a:avLst/>
              <a:gdLst/>
              <a:ahLst/>
              <a:cxnLst/>
              <a:rect l="l" t="t" r="r" b="b"/>
              <a:pathLst>
                <a:path w="260984" h="414655">
                  <a:moveTo>
                    <a:pt x="200649" y="410018"/>
                  </a:moveTo>
                  <a:lnTo>
                    <a:pt x="200649" y="382964"/>
                  </a:lnTo>
                  <a:lnTo>
                    <a:pt x="194947" y="388713"/>
                  </a:lnTo>
                  <a:lnTo>
                    <a:pt x="188362" y="394236"/>
                  </a:lnTo>
                  <a:lnTo>
                    <a:pt x="152854" y="411934"/>
                  </a:lnTo>
                  <a:lnTo>
                    <a:pt x="128656" y="414376"/>
                  </a:lnTo>
                  <a:lnTo>
                    <a:pt x="112866" y="413662"/>
                  </a:lnTo>
                  <a:lnTo>
                    <a:pt x="71692" y="402954"/>
                  </a:lnTo>
                  <a:lnTo>
                    <a:pt x="39819" y="381846"/>
                  </a:lnTo>
                  <a:lnTo>
                    <a:pt x="12013" y="342439"/>
                  </a:lnTo>
                  <a:lnTo>
                    <a:pt x="479" y="294493"/>
                  </a:lnTo>
                  <a:lnTo>
                    <a:pt x="0" y="281962"/>
                  </a:lnTo>
                  <a:lnTo>
                    <a:pt x="497" y="269666"/>
                  </a:lnTo>
                  <a:lnTo>
                    <a:pt x="12446" y="221269"/>
                  </a:lnTo>
                  <a:lnTo>
                    <a:pt x="40401" y="180594"/>
                  </a:lnTo>
                  <a:lnTo>
                    <a:pt x="71992" y="158866"/>
                  </a:lnTo>
                  <a:lnTo>
                    <a:pt x="112123" y="147876"/>
                  </a:lnTo>
                  <a:lnTo>
                    <a:pt x="127303" y="147143"/>
                  </a:lnTo>
                  <a:lnTo>
                    <a:pt x="137777" y="147622"/>
                  </a:lnTo>
                  <a:lnTo>
                    <a:pt x="178245" y="158932"/>
                  </a:lnTo>
                  <a:lnTo>
                    <a:pt x="200649" y="174798"/>
                  </a:lnTo>
                  <a:lnTo>
                    <a:pt x="200649" y="54859"/>
                  </a:lnTo>
                  <a:lnTo>
                    <a:pt x="200649" y="47845"/>
                  </a:lnTo>
                  <a:lnTo>
                    <a:pt x="199596" y="41282"/>
                  </a:lnTo>
                  <a:lnTo>
                    <a:pt x="197493" y="35170"/>
                  </a:lnTo>
                  <a:lnTo>
                    <a:pt x="195489" y="28957"/>
                  </a:lnTo>
                  <a:lnTo>
                    <a:pt x="189577" y="25651"/>
                  </a:lnTo>
                  <a:lnTo>
                    <a:pt x="179757" y="25250"/>
                  </a:lnTo>
                  <a:lnTo>
                    <a:pt x="179757" y="19088"/>
                  </a:lnTo>
                  <a:lnTo>
                    <a:pt x="241231" y="0"/>
                  </a:lnTo>
                  <a:lnTo>
                    <a:pt x="241231" y="370038"/>
                  </a:lnTo>
                  <a:lnTo>
                    <a:pt x="241231" y="373344"/>
                  </a:lnTo>
                  <a:lnTo>
                    <a:pt x="246190" y="391531"/>
                  </a:lnTo>
                  <a:lnTo>
                    <a:pt x="247793" y="394837"/>
                  </a:lnTo>
                  <a:lnTo>
                    <a:pt x="249798" y="397743"/>
                  </a:lnTo>
                  <a:lnTo>
                    <a:pt x="252203" y="400248"/>
                  </a:lnTo>
                  <a:lnTo>
                    <a:pt x="254707" y="402653"/>
                  </a:lnTo>
                  <a:lnTo>
                    <a:pt x="257613" y="403855"/>
                  </a:lnTo>
                  <a:lnTo>
                    <a:pt x="260919" y="403855"/>
                  </a:lnTo>
                  <a:lnTo>
                    <a:pt x="260919" y="410018"/>
                  </a:lnTo>
                  <a:lnTo>
                    <a:pt x="200649" y="4100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826308" y="1919570"/>
              <a:ext cx="184360" cy="249139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15253459" y="1752737"/>
            <a:ext cx="700405" cy="436880"/>
            <a:chOff x="15253459" y="1752737"/>
            <a:chExt cx="700405" cy="436880"/>
          </a:xfrm>
        </p:grpSpPr>
        <p:sp>
          <p:nvSpPr>
            <p:cNvPr id="59" name="object 59"/>
            <p:cNvSpPr/>
            <p:nvPr/>
          </p:nvSpPr>
          <p:spPr>
            <a:xfrm>
              <a:off x="15265003" y="1764281"/>
              <a:ext cx="454025" cy="413384"/>
            </a:xfrm>
            <a:custGeom>
              <a:avLst/>
              <a:gdLst/>
              <a:ahLst/>
              <a:cxnLst/>
              <a:rect l="l" t="t" r="r" b="b"/>
              <a:pathLst>
                <a:path w="454025" h="413385">
                  <a:moveTo>
                    <a:pt x="71391" y="171191"/>
                  </a:moveTo>
                  <a:lnTo>
                    <a:pt x="71391" y="368835"/>
                  </a:lnTo>
                  <a:lnTo>
                    <a:pt x="71391" y="372142"/>
                  </a:lnTo>
                  <a:lnTo>
                    <a:pt x="71792" y="375749"/>
                  </a:lnTo>
                  <a:lnTo>
                    <a:pt x="87875" y="402653"/>
                  </a:lnTo>
                  <a:lnTo>
                    <a:pt x="91081" y="402653"/>
                  </a:lnTo>
                  <a:lnTo>
                    <a:pt x="91081" y="408815"/>
                  </a:lnTo>
                  <a:lnTo>
                    <a:pt x="11121" y="408815"/>
                  </a:lnTo>
                  <a:lnTo>
                    <a:pt x="11121" y="402653"/>
                  </a:lnTo>
                  <a:lnTo>
                    <a:pt x="14026" y="402653"/>
                  </a:lnTo>
                  <a:lnTo>
                    <a:pt x="16683" y="401450"/>
                  </a:lnTo>
                  <a:lnTo>
                    <a:pt x="19087" y="399046"/>
                  </a:lnTo>
                  <a:lnTo>
                    <a:pt x="21592" y="396541"/>
                  </a:lnTo>
                  <a:lnTo>
                    <a:pt x="23746" y="393635"/>
                  </a:lnTo>
                  <a:lnTo>
                    <a:pt x="25550" y="390328"/>
                  </a:lnTo>
                  <a:lnTo>
                    <a:pt x="27454" y="387022"/>
                  </a:lnTo>
                  <a:lnTo>
                    <a:pt x="28807" y="383465"/>
                  </a:lnTo>
                  <a:lnTo>
                    <a:pt x="29608" y="379657"/>
                  </a:lnTo>
                  <a:lnTo>
                    <a:pt x="30410" y="375749"/>
                  </a:lnTo>
                  <a:lnTo>
                    <a:pt x="30811" y="372142"/>
                  </a:lnTo>
                  <a:lnTo>
                    <a:pt x="30811" y="368835"/>
                  </a:lnTo>
                  <a:lnTo>
                    <a:pt x="30811" y="171191"/>
                  </a:lnTo>
                  <a:lnTo>
                    <a:pt x="0" y="171191"/>
                  </a:lnTo>
                  <a:lnTo>
                    <a:pt x="0" y="150299"/>
                  </a:lnTo>
                  <a:lnTo>
                    <a:pt x="30811" y="150299"/>
                  </a:lnTo>
                  <a:lnTo>
                    <a:pt x="30811" y="100400"/>
                  </a:lnTo>
                  <a:lnTo>
                    <a:pt x="32924" y="54718"/>
                  </a:lnTo>
                  <a:lnTo>
                    <a:pt x="47155" y="18674"/>
                  </a:lnTo>
                  <a:lnTo>
                    <a:pt x="82514" y="544"/>
                  </a:lnTo>
                  <a:lnTo>
                    <a:pt x="93034" y="0"/>
                  </a:lnTo>
                  <a:lnTo>
                    <a:pt x="101251" y="0"/>
                  </a:lnTo>
                  <a:lnTo>
                    <a:pt x="108316" y="951"/>
                  </a:lnTo>
                  <a:lnTo>
                    <a:pt x="114227" y="2855"/>
                  </a:lnTo>
                  <a:lnTo>
                    <a:pt x="120138" y="4659"/>
                  </a:lnTo>
                  <a:lnTo>
                    <a:pt x="125248" y="6713"/>
                  </a:lnTo>
                  <a:lnTo>
                    <a:pt x="129558" y="9018"/>
                  </a:lnTo>
                  <a:lnTo>
                    <a:pt x="133867" y="11222"/>
                  </a:lnTo>
                  <a:lnTo>
                    <a:pt x="137474" y="13276"/>
                  </a:lnTo>
                  <a:lnTo>
                    <a:pt x="140380" y="15180"/>
                  </a:lnTo>
                  <a:lnTo>
                    <a:pt x="143285" y="16983"/>
                  </a:lnTo>
                  <a:lnTo>
                    <a:pt x="145739" y="17885"/>
                  </a:lnTo>
                  <a:lnTo>
                    <a:pt x="147744" y="17885"/>
                  </a:lnTo>
                  <a:lnTo>
                    <a:pt x="147744" y="62825"/>
                  </a:lnTo>
                  <a:lnTo>
                    <a:pt x="142184" y="62825"/>
                  </a:lnTo>
                  <a:lnTo>
                    <a:pt x="140060" y="54258"/>
                  </a:lnTo>
                  <a:lnTo>
                    <a:pt x="136697" y="46442"/>
                  </a:lnTo>
                  <a:lnTo>
                    <a:pt x="106863" y="21793"/>
                  </a:lnTo>
                  <a:lnTo>
                    <a:pt x="100400" y="21042"/>
                  </a:lnTo>
                  <a:lnTo>
                    <a:pt x="92227" y="22216"/>
                  </a:lnTo>
                  <a:lnTo>
                    <a:pt x="72782" y="62149"/>
                  </a:lnTo>
                  <a:lnTo>
                    <a:pt x="71391" y="91833"/>
                  </a:lnTo>
                  <a:lnTo>
                    <a:pt x="71391" y="150299"/>
                  </a:lnTo>
                  <a:lnTo>
                    <a:pt x="140981" y="150299"/>
                  </a:lnTo>
                  <a:lnTo>
                    <a:pt x="140981" y="171191"/>
                  </a:lnTo>
                  <a:lnTo>
                    <a:pt x="71391" y="171191"/>
                  </a:lnTo>
                  <a:close/>
                </a:path>
                <a:path w="454025" h="413385">
                  <a:moveTo>
                    <a:pt x="315749" y="413174"/>
                  </a:moveTo>
                  <a:lnTo>
                    <a:pt x="273139" y="407509"/>
                  </a:lnTo>
                  <a:lnTo>
                    <a:pt x="237555" y="391042"/>
                  </a:lnTo>
                  <a:lnTo>
                    <a:pt x="202723" y="356135"/>
                  </a:lnTo>
                  <a:lnTo>
                    <a:pt x="184049" y="308678"/>
                  </a:lnTo>
                  <a:lnTo>
                    <a:pt x="181682" y="281361"/>
                  </a:lnTo>
                  <a:lnTo>
                    <a:pt x="182330" y="266594"/>
                  </a:lnTo>
                  <a:lnTo>
                    <a:pt x="192052" y="226351"/>
                  </a:lnTo>
                  <a:lnTo>
                    <a:pt x="212314" y="192900"/>
                  </a:lnTo>
                  <a:lnTo>
                    <a:pt x="241199" y="167659"/>
                  </a:lnTo>
                  <a:lnTo>
                    <a:pt x="277544" y="151521"/>
                  </a:lnTo>
                  <a:lnTo>
                    <a:pt x="319507" y="145941"/>
                  </a:lnTo>
                  <a:lnTo>
                    <a:pt x="333992" y="146542"/>
                  </a:lnTo>
                  <a:lnTo>
                    <a:pt x="373615" y="155560"/>
                  </a:lnTo>
                  <a:lnTo>
                    <a:pt x="416149" y="182313"/>
                  </a:lnTo>
                  <a:lnTo>
                    <a:pt x="443805" y="223195"/>
                  </a:lnTo>
                  <a:lnTo>
                    <a:pt x="453104" y="261352"/>
                  </a:lnTo>
                  <a:lnTo>
                    <a:pt x="453724" y="275199"/>
                  </a:lnTo>
                  <a:lnTo>
                    <a:pt x="453161" y="288331"/>
                  </a:lnTo>
                  <a:lnTo>
                    <a:pt x="444707" y="326601"/>
                  </a:lnTo>
                  <a:lnTo>
                    <a:pt x="426501" y="360729"/>
                  </a:lnTo>
                  <a:lnTo>
                    <a:pt x="398789" y="387886"/>
                  </a:lnTo>
                  <a:lnTo>
                    <a:pt x="361966" y="406579"/>
                  </a:lnTo>
                  <a:lnTo>
                    <a:pt x="315749" y="41317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475121" y="1918969"/>
              <a:ext cx="216373" cy="24974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5771641" y="1910223"/>
              <a:ext cx="170815" cy="262890"/>
            </a:xfrm>
            <a:custGeom>
              <a:avLst/>
              <a:gdLst/>
              <a:ahLst/>
              <a:cxnLst/>
              <a:rect l="l" t="t" r="r" b="b"/>
              <a:pathLst>
                <a:path w="170815" h="262889">
                  <a:moveTo>
                    <a:pt x="152103" y="49298"/>
                  </a:moveTo>
                  <a:lnTo>
                    <a:pt x="147194" y="41081"/>
                  </a:lnTo>
                  <a:lnTo>
                    <a:pt x="142033" y="35971"/>
                  </a:lnTo>
                  <a:lnTo>
                    <a:pt x="136622" y="33967"/>
                  </a:lnTo>
                  <a:lnTo>
                    <a:pt x="131311" y="31863"/>
                  </a:lnTo>
                  <a:lnTo>
                    <a:pt x="125150" y="30811"/>
                  </a:lnTo>
                  <a:lnTo>
                    <a:pt x="118136" y="30811"/>
                  </a:lnTo>
                  <a:lnTo>
                    <a:pt x="113626" y="30811"/>
                  </a:lnTo>
                  <a:lnTo>
                    <a:pt x="108817" y="31863"/>
                  </a:lnTo>
                  <a:lnTo>
                    <a:pt x="103707" y="33967"/>
                  </a:lnTo>
                  <a:lnTo>
                    <a:pt x="98596" y="35971"/>
                  </a:lnTo>
                  <a:lnTo>
                    <a:pt x="93586" y="38627"/>
                  </a:lnTo>
                  <a:lnTo>
                    <a:pt x="88677" y="41933"/>
                  </a:lnTo>
                  <a:lnTo>
                    <a:pt x="83768" y="45140"/>
                  </a:lnTo>
                  <a:lnTo>
                    <a:pt x="62224" y="63426"/>
                  </a:lnTo>
                  <a:lnTo>
                    <a:pt x="62224" y="223495"/>
                  </a:lnTo>
                  <a:lnTo>
                    <a:pt x="62224" y="226802"/>
                  </a:lnTo>
                  <a:lnTo>
                    <a:pt x="78607" y="256712"/>
                  </a:lnTo>
                  <a:lnTo>
                    <a:pt x="81913" y="256712"/>
                  </a:lnTo>
                  <a:lnTo>
                    <a:pt x="81913" y="262874"/>
                  </a:lnTo>
                  <a:lnTo>
                    <a:pt x="1803" y="262874"/>
                  </a:lnTo>
                  <a:lnTo>
                    <a:pt x="1803" y="256712"/>
                  </a:lnTo>
                  <a:lnTo>
                    <a:pt x="4709" y="256712"/>
                  </a:lnTo>
                  <a:lnTo>
                    <a:pt x="7364" y="255609"/>
                  </a:lnTo>
                  <a:lnTo>
                    <a:pt x="9769" y="253405"/>
                  </a:lnTo>
                  <a:lnTo>
                    <a:pt x="12274" y="251100"/>
                  </a:lnTo>
                  <a:lnTo>
                    <a:pt x="14429" y="248195"/>
                  </a:lnTo>
                  <a:lnTo>
                    <a:pt x="16233" y="244688"/>
                  </a:lnTo>
                  <a:lnTo>
                    <a:pt x="18136" y="241181"/>
                  </a:lnTo>
                  <a:lnTo>
                    <a:pt x="19488" y="237624"/>
                  </a:lnTo>
                  <a:lnTo>
                    <a:pt x="20290" y="234016"/>
                  </a:lnTo>
                  <a:lnTo>
                    <a:pt x="21091" y="230309"/>
                  </a:lnTo>
                  <a:lnTo>
                    <a:pt x="21492" y="226802"/>
                  </a:lnTo>
                  <a:lnTo>
                    <a:pt x="21492" y="223495"/>
                  </a:lnTo>
                  <a:lnTo>
                    <a:pt x="21492" y="51703"/>
                  </a:lnTo>
                  <a:lnTo>
                    <a:pt x="21492" y="45991"/>
                  </a:lnTo>
                  <a:lnTo>
                    <a:pt x="19639" y="40280"/>
                  </a:lnTo>
                  <a:lnTo>
                    <a:pt x="15931" y="34568"/>
                  </a:lnTo>
                  <a:lnTo>
                    <a:pt x="12324" y="28757"/>
                  </a:lnTo>
                  <a:lnTo>
                    <a:pt x="7014" y="25049"/>
                  </a:lnTo>
                  <a:lnTo>
                    <a:pt x="0" y="23446"/>
                  </a:lnTo>
                  <a:lnTo>
                    <a:pt x="0" y="18486"/>
                  </a:lnTo>
                  <a:lnTo>
                    <a:pt x="62224" y="0"/>
                  </a:lnTo>
                  <a:lnTo>
                    <a:pt x="62224" y="36973"/>
                  </a:lnTo>
                  <a:lnTo>
                    <a:pt x="65932" y="32464"/>
                  </a:lnTo>
                  <a:lnTo>
                    <a:pt x="98496" y="5661"/>
                  </a:lnTo>
                  <a:lnTo>
                    <a:pt x="104609" y="3456"/>
                  </a:lnTo>
                  <a:lnTo>
                    <a:pt x="110821" y="1152"/>
                  </a:lnTo>
                  <a:lnTo>
                    <a:pt x="118036" y="0"/>
                  </a:lnTo>
                  <a:lnTo>
                    <a:pt x="126252" y="0"/>
                  </a:lnTo>
                  <a:lnTo>
                    <a:pt x="131963" y="0"/>
                  </a:lnTo>
                  <a:lnTo>
                    <a:pt x="139327" y="1252"/>
                  </a:lnTo>
                  <a:lnTo>
                    <a:pt x="148345" y="3757"/>
                  </a:lnTo>
                  <a:lnTo>
                    <a:pt x="157363" y="6162"/>
                  </a:lnTo>
                  <a:lnTo>
                    <a:pt x="164778" y="8817"/>
                  </a:lnTo>
                  <a:lnTo>
                    <a:pt x="170590" y="11723"/>
                  </a:lnTo>
                  <a:lnTo>
                    <a:pt x="152103" y="4929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215147" y="2604493"/>
            <a:ext cx="1842135" cy="571500"/>
            <a:chOff x="1215147" y="2604493"/>
            <a:chExt cx="1842135" cy="571500"/>
          </a:xfrm>
        </p:grpSpPr>
        <p:sp>
          <p:nvSpPr>
            <p:cNvPr id="63" name="object 63"/>
            <p:cNvSpPr/>
            <p:nvPr/>
          </p:nvSpPr>
          <p:spPr>
            <a:xfrm>
              <a:off x="1226691" y="2616638"/>
              <a:ext cx="575945" cy="414020"/>
            </a:xfrm>
            <a:custGeom>
              <a:avLst/>
              <a:gdLst/>
              <a:ahLst/>
              <a:cxnLst/>
              <a:rect l="l" t="t" r="r" b="b"/>
              <a:pathLst>
                <a:path w="575944" h="414019">
                  <a:moveTo>
                    <a:pt x="248145" y="369437"/>
                  </a:moveTo>
                  <a:lnTo>
                    <a:pt x="248145" y="372743"/>
                  </a:lnTo>
                  <a:lnTo>
                    <a:pt x="248545" y="376350"/>
                  </a:lnTo>
                  <a:lnTo>
                    <a:pt x="264527" y="403254"/>
                  </a:lnTo>
                  <a:lnTo>
                    <a:pt x="267834" y="403254"/>
                  </a:lnTo>
                  <a:lnTo>
                    <a:pt x="267834" y="409416"/>
                  </a:lnTo>
                  <a:lnTo>
                    <a:pt x="188476" y="409416"/>
                  </a:lnTo>
                  <a:lnTo>
                    <a:pt x="188476" y="403254"/>
                  </a:lnTo>
                  <a:lnTo>
                    <a:pt x="191281" y="403254"/>
                  </a:lnTo>
                  <a:lnTo>
                    <a:pt x="193886" y="402052"/>
                  </a:lnTo>
                  <a:lnTo>
                    <a:pt x="196291" y="399647"/>
                  </a:lnTo>
                  <a:lnTo>
                    <a:pt x="198796" y="397142"/>
                  </a:lnTo>
                  <a:lnTo>
                    <a:pt x="200950" y="394236"/>
                  </a:lnTo>
                  <a:lnTo>
                    <a:pt x="202754" y="390929"/>
                  </a:lnTo>
                  <a:lnTo>
                    <a:pt x="204658" y="387623"/>
                  </a:lnTo>
                  <a:lnTo>
                    <a:pt x="206011" y="384066"/>
                  </a:lnTo>
                  <a:lnTo>
                    <a:pt x="206812" y="380258"/>
                  </a:lnTo>
                  <a:lnTo>
                    <a:pt x="207714" y="376350"/>
                  </a:lnTo>
                  <a:lnTo>
                    <a:pt x="208165" y="372743"/>
                  </a:lnTo>
                  <a:lnTo>
                    <a:pt x="208165" y="369437"/>
                  </a:lnTo>
                  <a:lnTo>
                    <a:pt x="208165" y="254908"/>
                  </a:lnTo>
                  <a:lnTo>
                    <a:pt x="207780" y="244143"/>
                  </a:lnTo>
                  <a:lnTo>
                    <a:pt x="194751" y="200875"/>
                  </a:lnTo>
                  <a:lnTo>
                    <a:pt x="161572" y="172093"/>
                  </a:lnTo>
                  <a:lnTo>
                    <a:pt x="134818" y="166832"/>
                  </a:lnTo>
                  <a:lnTo>
                    <a:pt x="128074" y="167161"/>
                  </a:lnTo>
                  <a:lnTo>
                    <a:pt x="89916" y="182266"/>
                  </a:lnTo>
                  <a:lnTo>
                    <a:pt x="65258" y="215849"/>
                  </a:lnTo>
                  <a:lnTo>
                    <a:pt x="61622" y="238225"/>
                  </a:lnTo>
                  <a:lnTo>
                    <a:pt x="61622" y="369437"/>
                  </a:lnTo>
                  <a:lnTo>
                    <a:pt x="61622" y="372743"/>
                  </a:lnTo>
                  <a:lnTo>
                    <a:pt x="78005" y="403254"/>
                  </a:lnTo>
                  <a:lnTo>
                    <a:pt x="81312" y="403254"/>
                  </a:lnTo>
                  <a:lnTo>
                    <a:pt x="81312" y="409416"/>
                  </a:lnTo>
                  <a:lnTo>
                    <a:pt x="1202" y="409416"/>
                  </a:lnTo>
                  <a:lnTo>
                    <a:pt x="1202" y="403254"/>
                  </a:lnTo>
                  <a:lnTo>
                    <a:pt x="4108" y="403254"/>
                  </a:lnTo>
                  <a:lnTo>
                    <a:pt x="6763" y="402052"/>
                  </a:lnTo>
                  <a:lnTo>
                    <a:pt x="9168" y="399647"/>
                  </a:lnTo>
                  <a:lnTo>
                    <a:pt x="11673" y="397142"/>
                  </a:lnTo>
                  <a:lnTo>
                    <a:pt x="13827" y="394236"/>
                  </a:lnTo>
                  <a:lnTo>
                    <a:pt x="15631" y="390929"/>
                  </a:lnTo>
                  <a:lnTo>
                    <a:pt x="17535" y="387623"/>
                  </a:lnTo>
                  <a:lnTo>
                    <a:pt x="18887" y="384066"/>
                  </a:lnTo>
                  <a:lnTo>
                    <a:pt x="19689" y="380258"/>
                  </a:lnTo>
                  <a:lnTo>
                    <a:pt x="20490" y="376350"/>
                  </a:lnTo>
                  <a:lnTo>
                    <a:pt x="20891" y="372743"/>
                  </a:lnTo>
                  <a:lnTo>
                    <a:pt x="20891" y="369437"/>
                  </a:lnTo>
                  <a:lnTo>
                    <a:pt x="20891" y="54859"/>
                  </a:lnTo>
                  <a:lnTo>
                    <a:pt x="20891" y="47845"/>
                  </a:lnTo>
                  <a:lnTo>
                    <a:pt x="19889" y="41282"/>
                  </a:lnTo>
                  <a:lnTo>
                    <a:pt x="17885" y="35170"/>
                  </a:lnTo>
                  <a:lnTo>
                    <a:pt x="15881" y="28957"/>
                  </a:lnTo>
                  <a:lnTo>
                    <a:pt x="9919" y="25651"/>
                  </a:lnTo>
                  <a:lnTo>
                    <a:pt x="0" y="25250"/>
                  </a:lnTo>
                  <a:lnTo>
                    <a:pt x="0" y="19088"/>
                  </a:lnTo>
                  <a:lnTo>
                    <a:pt x="61622" y="0"/>
                  </a:lnTo>
                  <a:lnTo>
                    <a:pt x="61622" y="177955"/>
                  </a:lnTo>
                  <a:lnTo>
                    <a:pt x="64428" y="174648"/>
                  </a:lnTo>
                  <a:lnTo>
                    <a:pt x="88977" y="156161"/>
                  </a:lnTo>
                  <a:lnTo>
                    <a:pt x="95390" y="152654"/>
                  </a:lnTo>
                  <a:lnTo>
                    <a:pt x="132696" y="144353"/>
                  </a:lnTo>
                  <a:lnTo>
                    <a:pt x="140981" y="144137"/>
                  </a:lnTo>
                  <a:lnTo>
                    <a:pt x="154940" y="144757"/>
                  </a:lnTo>
                  <a:lnTo>
                    <a:pt x="199964" y="159317"/>
                  </a:lnTo>
                  <a:lnTo>
                    <a:pt x="229517" y="187621"/>
                  </a:lnTo>
                  <a:lnTo>
                    <a:pt x="244847" y="223298"/>
                  </a:lnTo>
                  <a:lnTo>
                    <a:pt x="248145" y="250549"/>
                  </a:lnTo>
                  <a:lnTo>
                    <a:pt x="248145" y="369437"/>
                  </a:lnTo>
                  <a:close/>
                </a:path>
                <a:path w="575944" h="414019">
                  <a:moveTo>
                    <a:pt x="362060" y="285118"/>
                  </a:moveTo>
                  <a:lnTo>
                    <a:pt x="372430" y="326000"/>
                  </a:lnTo>
                  <a:lnTo>
                    <a:pt x="393623" y="360268"/>
                  </a:lnTo>
                  <a:lnTo>
                    <a:pt x="426087" y="383865"/>
                  </a:lnTo>
                  <a:lnTo>
                    <a:pt x="470276" y="392733"/>
                  </a:lnTo>
                  <a:lnTo>
                    <a:pt x="477199" y="392489"/>
                  </a:lnTo>
                  <a:lnTo>
                    <a:pt x="520344" y="380878"/>
                  </a:lnTo>
                  <a:lnTo>
                    <a:pt x="554782" y="353636"/>
                  </a:lnTo>
                  <a:lnTo>
                    <a:pt x="563912" y="334868"/>
                  </a:lnTo>
                  <a:lnTo>
                    <a:pt x="569474" y="334868"/>
                  </a:lnTo>
                  <a:lnTo>
                    <a:pt x="569474" y="381160"/>
                  </a:lnTo>
                  <a:lnTo>
                    <a:pt x="566969" y="381160"/>
                  </a:lnTo>
                  <a:lnTo>
                    <a:pt x="564163" y="381962"/>
                  </a:lnTo>
                  <a:lnTo>
                    <a:pt x="561057" y="383565"/>
                  </a:lnTo>
                  <a:lnTo>
                    <a:pt x="558051" y="385168"/>
                  </a:lnTo>
                  <a:lnTo>
                    <a:pt x="554494" y="387222"/>
                  </a:lnTo>
                  <a:lnTo>
                    <a:pt x="550385" y="389727"/>
                  </a:lnTo>
                  <a:lnTo>
                    <a:pt x="543688" y="393475"/>
                  </a:lnTo>
                  <a:lnTo>
                    <a:pt x="505869" y="409125"/>
                  </a:lnTo>
                  <a:lnTo>
                    <a:pt x="461709" y="413775"/>
                  </a:lnTo>
                  <a:lnTo>
                    <a:pt x="448050" y="413277"/>
                  </a:lnTo>
                  <a:lnTo>
                    <a:pt x="409104" y="405809"/>
                  </a:lnTo>
                  <a:lnTo>
                    <a:pt x="365066" y="381160"/>
                  </a:lnTo>
                  <a:lnTo>
                    <a:pt x="340745" y="350978"/>
                  </a:lnTo>
                  <a:lnTo>
                    <a:pt x="326100" y="310294"/>
                  </a:lnTo>
                  <a:lnTo>
                    <a:pt x="323282" y="277002"/>
                  </a:lnTo>
                  <a:lnTo>
                    <a:pt x="323761" y="265617"/>
                  </a:lnTo>
                  <a:lnTo>
                    <a:pt x="335278" y="219578"/>
                  </a:lnTo>
                  <a:lnTo>
                    <a:pt x="362689" y="179824"/>
                  </a:lnTo>
                  <a:lnTo>
                    <a:pt x="394675" y="158265"/>
                  </a:lnTo>
                  <a:lnTo>
                    <a:pt x="437144" y="147275"/>
                  </a:lnTo>
                  <a:lnTo>
                    <a:pt x="453743" y="146542"/>
                  </a:lnTo>
                  <a:lnTo>
                    <a:pt x="468660" y="147199"/>
                  </a:lnTo>
                  <a:lnTo>
                    <a:pt x="507550" y="157063"/>
                  </a:lnTo>
                  <a:lnTo>
                    <a:pt x="545726" y="185920"/>
                  </a:lnTo>
                  <a:lnTo>
                    <a:pt x="568271" y="229658"/>
                  </a:lnTo>
                  <a:lnTo>
                    <a:pt x="575176" y="270323"/>
                  </a:lnTo>
                  <a:lnTo>
                    <a:pt x="575636" y="285118"/>
                  </a:lnTo>
                  <a:lnTo>
                    <a:pt x="362060" y="2851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77207" y="2771927"/>
              <a:ext cx="198488" cy="119129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854695" y="2616037"/>
              <a:ext cx="402590" cy="539750"/>
            </a:xfrm>
            <a:custGeom>
              <a:avLst/>
              <a:gdLst/>
              <a:ahLst/>
              <a:cxnLst/>
              <a:rect l="l" t="t" r="r" b="b"/>
              <a:pathLst>
                <a:path w="402589" h="539750">
                  <a:moveTo>
                    <a:pt x="1202" y="410018"/>
                  </a:moveTo>
                  <a:lnTo>
                    <a:pt x="1202" y="403855"/>
                  </a:lnTo>
                  <a:lnTo>
                    <a:pt x="4408" y="403855"/>
                  </a:lnTo>
                  <a:lnTo>
                    <a:pt x="7264" y="402653"/>
                  </a:lnTo>
                  <a:lnTo>
                    <a:pt x="9769" y="400248"/>
                  </a:lnTo>
                  <a:lnTo>
                    <a:pt x="12274" y="397743"/>
                  </a:lnTo>
                  <a:lnTo>
                    <a:pt x="14428" y="394837"/>
                  </a:lnTo>
                  <a:lnTo>
                    <a:pt x="16232" y="391531"/>
                  </a:lnTo>
                  <a:lnTo>
                    <a:pt x="18035" y="388224"/>
                  </a:lnTo>
                  <a:lnTo>
                    <a:pt x="19338" y="384667"/>
                  </a:lnTo>
                  <a:lnTo>
                    <a:pt x="20140" y="380859"/>
                  </a:lnTo>
                  <a:lnTo>
                    <a:pt x="21042" y="376952"/>
                  </a:lnTo>
                  <a:lnTo>
                    <a:pt x="21492" y="373344"/>
                  </a:lnTo>
                  <a:lnTo>
                    <a:pt x="21492" y="370038"/>
                  </a:lnTo>
                  <a:lnTo>
                    <a:pt x="21492" y="54859"/>
                  </a:lnTo>
                  <a:lnTo>
                    <a:pt x="21492" y="47845"/>
                  </a:lnTo>
                  <a:lnTo>
                    <a:pt x="20440" y="41282"/>
                  </a:lnTo>
                  <a:lnTo>
                    <a:pt x="18336" y="35170"/>
                  </a:lnTo>
                  <a:lnTo>
                    <a:pt x="16332" y="28957"/>
                  </a:lnTo>
                  <a:lnTo>
                    <a:pt x="10220" y="25651"/>
                  </a:lnTo>
                  <a:lnTo>
                    <a:pt x="0" y="25250"/>
                  </a:lnTo>
                  <a:lnTo>
                    <a:pt x="0" y="19088"/>
                  </a:lnTo>
                  <a:lnTo>
                    <a:pt x="62073" y="0"/>
                  </a:lnTo>
                  <a:lnTo>
                    <a:pt x="62073" y="370038"/>
                  </a:lnTo>
                  <a:lnTo>
                    <a:pt x="62073" y="373344"/>
                  </a:lnTo>
                  <a:lnTo>
                    <a:pt x="67334" y="391531"/>
                  </a:lnTo>
                  <a:lnTo>
                    <a:pt x="69137" y="394837"/>
                  </a:lnTo>
                  <a:lnTo>
                    <a:pt x="71192" y="397743"/>
                  </a:lnTo>
                  <a:lnTo>
                    <a:pt x="73496" y="400248"/>
                  </a:lnTo>
                  <a:lnTo>
                    <a:pt x="75801" y="402653"/>
                  </a:lnTo>
                  <a:lnTo>
                    <a:pt x="78556" y="403855"/>
                  </a:lnTo>
                  <a:lnTo>
                    <a:pt x="81763" y="403855"/>
                  </a:lnTo>
                  <a:lnTo>
                    <a:pt x="81763" y="410018"/>
                  </a:lnTo>
                  <a:lnTo>
                    <a:pt x="1202" y="410018"/>
                  </a:lnTo>
                  <a:close/>
                </a:path>
                <a:path w="402589" h="539750">
                  <a:moveTo>
                    <a:pt x="272059" y="147143"/>
                  </a:moveTo>
                  <a:lnTo>
                    <a:pt x="316895" y="153568"/>
                  </a:lnTo>
                  <a:lnTo>
                    <a:pt x="351943" y="171755"/>
                  </a:lnTo>
                  <a:lnTo>
                    <a:pt x="384483" y="208240"/>
                  </a:lnTo>
                  <a:lnTo>
                    <a:pt x="400528" y="255209"/>
                  </a:lnTo>
                  <a:lnTo>
                    <a:pt x="402519" y="280159"/>
                  </a:lnTo>
                  <a:lnTo>
                    <a:pt x="402040" y="292446"/>
                  </a:lnTo>
                  <a:lnTo>
                    <a:pt x="390514" y="340504"/>
                  </a:lnTo>
                  <a:lnTo>
                    <a:pt x="363103" y="380925"/>
                  </a:lnTo>
                  <a:lnTo>
                    <a:pt x="320136" y="407782"/>
                  </a:lnTo>
                  <a:lnTo>
                    <a:pt x="277019" y="414376"/>
                  </a:lnTo>
                  <a:lnTo>
                    <a:pt x="267409" y="413747"/>
                  </a:lnTo>
                  <a:lnTo>
                    <a:pt x="228049" y="398867"/>
                  </a:lnTo>
                  <a:lnTo>
                    <a:pt x="201869" y="378605"/>
                  </a:lnTo>
                  <a:lnTo>
                    <a:pt x="201869" y="499296"/>
                  </a:lnTo>
                  <a:lnTo>
                    <a:pt x="201869" y="502602"/>
                  </a:lnTo>
                  <a:lnTo>
                    <a:pt x="202270" y="506209"/>
                  </a:lnTo>
                  <a:lnTo>
                    <a:pt x="218251" y="533113"/>
                  </a:lnTo>
                  <a:lnTo>
                    <a:pt x="221558" y="533113"/>
                  </a:lnTo>
                  <a:lnTo>
                    <a:pt x="221558" y="539276"/>
                  </a:lnTo>
                  <a:lnTo>
                    <a:pt x="141448" y="539276"/>
                  </a:lnTo>
                  <a:lnTo>
                    <a:pt x="141448" y="533113"/>
                  </a:lnTo>
                  <a:lnTo>
                    <a:pt x="144354" y="533113"/>
                  </a:lnTo>
                  <a:lnTo>
                    <a:pt x="147009" y="531861"/>
                  </a:lnTo>
                  <a:lnTo>
                    <a:pt x="149414" y="529356"/>
                  </a:lnTo>
                  <a:lnTo>
                    <a:pt x="151919" y="526951"/>
                  </a:lnTo>
                  <a:lnTo>
                    <a:pt x="154073" y="524095"/>
                  </a:lnTo>
                  <a:lnTo>
                    <a:pt x="155877" y="520789"/>
                  </a:lnTo>
                  <a:lnTo>
                    <a:pt x="157781" y="517582"/>
                  </a:lnTo>
                  <a:lnTo>
                    <a:pt x="159133" y="514025"/>
                  </a:lnTo>
                  <a:lnTo>
                    <a:pt x="159935" y="510117"/>
                  </a:lnTo>
                  <a:lnTo>
                    <a:pt x="160737" y="506209"/>
                  </a:lnTo>
                  <a:lnTo>
                    <a:pt x="161137" y="502602"/>
                  </a:lnTo>
                  <a:lnTo>
                    <a:pt x="161137" y="499296"/>
                  </a:lnTo>
                  <a:lnTo>
                    <a:pt x="161137" y="187724"/>
                  </a:lnTo>
                  <a:lnTo>
                    <a:pt x="161137" y="184017"/>
                  </a:lnTo>
                  <a:lnTo>
                    <a:pt x="161037" y="180460"/>
                  </a:lnTo>
                  <a:lnTo>
                    <a:pt x="160837" y="177053"/>
                  </a:lnTo>
                  <a:lnTo>
                    <a:pt x="160636" y="173546"/>
                  </a:lnTo>
                  <a:lnTo>
                    <a:pt x="159935" y="170490"/>
                  </a:lnTo>
                  <a:lnTo>
                    <a:pt x="158733" y="167885"/>
                  </a:lnTo>
                  <a:lnTo>
                    <a:pt x="157530" y="165179"/>
                  </a:lnTo>
                  <a:lnTo>
                    <a:pt x="155576" y="162925"/>
                  </a:lnTo>
                  <a:lnTo>
                    <a:pt x="152871" y="161121"/>
                  </a:lnTo>
                  <a:lnTo>
                    <a:pt x="150266" y="159217"/>
                  </a:lnTo>
                  <a:lnTo>
                    <a:pt x="146458" y="158065"/>
                  </a:lnTo>
                  <a:lnTo>
                    <a:pt x="141448" y="157664"/>
                  </a:lnTo>
                  <a:lnTo>
                    <a:pt x="141448" y="151502"/>
                  </a:lnTo>
                  <a:lnTo>
                    <a:pt x="201869" y="151502"/>
                  </a:lnTo>
                  <a:lnTo>
                    <a:pt x="201869" y="178556"/>
                  </a:lnTo>
                  <a:lnTo>
                    <a:pt x="208350" y="171595"/>
                  </a:lnTo>
                  <a:lnTo>
                    <a:pt x="250528" y="149247"/>
                  </a:lnTo>
                  <a:lnTo>
                    <a:pt x="260965" y="147669"/>
                  </a:lnTo>
                  <a:lnTo>
                    <a:pt x="272059" y="14714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45020" y="2772528"/>
              <a:ext cx="183157" cy="248387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2319933" y="2760175"/>
              <a:ext cx="81915" cy="266065"/>
            </a:xfrm>
            <a:custGeom>
              <a:avLst/>
              <a:gdLst/>
              <a:ahLst/>
              <a:cxnLst/>
              <a:rect l="l" t="t" r="r" b="b"/>
              <a:pathLst>
                <a:path w="81914" h="266064">
                  <a:moveTo>
                    <a:pt x="1352" y="265880"/>
                  </a:moveTo>
                  <a:lnTo>
                    <a:pt x="1352" y="259718"/>
                  </a:lnTo>
                  <a:lnTo>
                    <a:pt x="4559" y="259718"/>
                  </a:lnTo>
                  <a:lnTo>
                    <a:pt x="7414" y="258515"/>
                  </a:lnTo>
                  <a:lnTo>
                    <a:pt x="9919" y="256110"/>
                  </a:lnTo>
                  <a:lnTo>
                    <a:pt x="12424" y="253605"/>
                  </a:lnTo>
                  <a:lnTo>
                    <a:pt x="14478" y="250700"/>
                  </a:lnTo>
                  <a:lnTo>
                    <a:pt x="16082" y="247393"/>
                  </a:lnTo>
                  <a:lnTo>
                    <a:pt x="17685" y="244086"/>
                  </a:lnTo>
                  <a:lnTo>
                    <a:pt x="18887" y="240529"/>
                  </a:lnTo>
                  <a:lnTo>
                    <a:pt x="19689" y="236722"/>
                  </a:lnTo>
                  <a:lnTo>
                    <a:pt x="20591" y="232814"/>
                  </a:lnTo>
                  <a:lnTo>
                    <a:pt x="21042" y="229207"/>
                  </a:lnTo>
                  <a:lnTo>
                    <a:pt x="21042" y="225900"/>
                  </a:lnTo>
                  <a:lnTo>
                    <a:pt x="21042" y="55310"/>
                  </a:lnTo>
                  <a:lnTo>
                    <a:pt x="21042" y="48396"/>
                  </a:lnTo>
                  <a:lnTo>
                    <a:pt x="19989" y="41783"/>
                  </a:lnTo>
                  <a:lnTo>
                    <a:pt x="17885" y="35470"/>
                  </a:lnTo>
                  <a:lnTo>
                    <a:pt x="15881" y="29057"/>
                  </a:lnTo>
                  <a:lnTo>
                    <a:pt x="9919" y="25601"/>
                  </a:lnTo>
                  <a:lnTo>
                    <a:pt x="0" y="25100"/>
                  </a:lnTo>
                  <a:lnTo>
                    <a:pt x="0" y="19689"/>
                  </a:lnTo>
                  <a:lnTo>
                    <a:pt x="61623" y="0"/>
                  </a:lnTo>
                  <a:lnTo>
                    <a:pt x="61623" y="225900"/>
                  </a:lnTo>
                  <a:lnTo>
                    <a:pt x="61623" y="229207"/>
                  </a:lnTo>
                  <a:lnTo>
                    <a:pt x="78005" y="259718"/>
                  </a:lnTo>
                  <a:lnTo>
                    <a:pt x="81312" y="259718"/>
                  </a:lnTo>
                  <a:lnTo>
                    <a:pt x="81312" y="265880"/>
                  </a:lnTo>
                  <a:lnTo>
                    <a:pt x="135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2748" y="2659954"/>
              <a:ext cx="81554" cy="80953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2466479" y="2760776"/>
              <a:ext cx="267970" cy="265430"/>
            </a:xfrm>
            <a:custGeom>
              <a:avLst/>
              <a:gdLst/>
              <a:ahLst/>
              <a:cxnLst/>
              <a:rect l="l" t="t" r="r" b="b"/>
              <a:pathLst>
                <a:path w="267969" h="265430">
                  <a:moveTo>
                    <a:pt x="248145" y="225299"/>
                  </a:moveTo>
                  <a:lnTo>
                    <a:pt x="248145" y="228606"/>
                  </a:lnTo>
                  <a:lnTo>
                    <a:pt x="248545" y="232213"/>
                  </a:lnTo>
                  <a:lnTo>
                    <a:pt x="264527" y="259117"/>
                  </a:lnTo>
                  <a:lnTo>
                    <a:pt x="267834" y="259117"/>
                  </a:lnTo>
                  <a:lnTo>
                    <a:pt x="267834" y="265279"/>
                  </a:lnTo>
                  <a:lnTo>
                    <a:pt x="188476" y="265279"/>
                  </a:lnTo>
                  <a:lnTo>
                    <a:pt x="188476" y="259117"/>
                  </a:lnTo>
                  <a:lnTo>
                    <a:pt x="191281" y="259117"/>
                  </a:lnTo>
                  <a:lnTo>
                    <a:pt x="193886" y="257914"/>
                  </a:lnTo>
                  <a:lnTo>
                    <a:pt x="196291" y="255509"/>
                  </a:lnTo>
                  <a:lnTo>
                    <a:pt x="198796" y="253004"/>
                  </a:lnTo>
                  <a:lnTo>
                    <a:pt x="200950" y="250099"/>
                  </a:lnTo>
                  <a:lnTo>
                    <a:pt x="202754" y="246792"/>
                  </a:lnTo>
                  <a:lnTo>
                    <a:pt x="204658" y="243485"/>
                  </a:lnTo>
                  <a:lnTo>
                    <a:pt x="206011" y="239928"/>
                  </a:lnTo>
                  <a:lnTo>
                    <a:pt x="206812" y="236121"/>
                  </a:lnTo>
                  <a:lnTo>
                    <a:pt x="207714" y="232213"/>
                  </a:lnTo>
                  <a:lnTo>
                    <a:pt x="208165" y="228606"/>
                  </a:lnTo>
                  <a:lnTo>
                    <a:pt x="208165" y="225299"/>
                  </a:lnTo>
                  <a:lnTo>
                    <a:pt x="208165" y="110771"/>
                  </a:lnTo>
                  <a:lnTo>
                    <a:pt x="207780" y="100005"/>
                  </a:lnTo>
                  <a:lnTo>
                    <a:pt x="194751" y="56738"/>
                  </a:lnTo>
                  <a:lnTo>
                    <a:pt x="161572" y="27955"/>
                  </a:lnTo>
                  <a:lnTo>
                    <a:pt x="134818" y="22695"/>
                  </a:lnTo>
                  <a:lnTo>
                    <a:pt x="128074" y="23042"/>
                  </a:lnTo>
                  <a:lnTo>
                    <a:pt x="89916" y="38542"/>
                  </a:lnTo>
                  <a:lnTo>
                    <a:pt x="65258" y="69729"/>
                  </a:lnTo>
                  <a:lnTo>
                    <a:pt x="61622" y="88526"/>
                  </a:lnTo>
                  <a:lnTo>
                    <a:pt x="61622" y="225299"/>
                  </a:lnTo>
                  <a:lnTo>
                    <a:pt x="61622" y="228606"/>
                  </a:lnTo>
                  <a:lnTo>
                    <a:pt x="78005" y="259117"/>
                  </a:lnTo>
                  <a:lnTo>
                    <a:pt x="81312" y="259117"/>
                  </a:lnTo>
                  <a:lnTo>
                    <a:pt x="81312" y="265279"/>
                  </a:lnTo>
                  <a:lnTo>
                    <a:pt x="1202" y="265279"/>
                  </a:lnTo>
                  <a:lnTo>
                    <a:pt x="1202" y="259117"/>
                  </a:lnTo>
                  <a:lnTo>
                    <a:pt x="4108" y="259117"/>
                  </a:lnTo>
                  <a:lnTo>
                    <a:pt x="6763" y="257914"/>
                  </a:lnTo>
                  <a:lnTo>
                    <a:pt x="9168" y="255509"/>
                  </a:lnTo>
                  <a:lnTo>
                    <a:pt x="11673" y="253004"/>
                  </a:lnTo>
                  <a:lnTo>
                    <a:pt x="13827" y="250099"/>
                  </a:lnTo>
                  <a:lnTo>
                    <a:pt x="15631" y="246792"/>
                  </a:lnTo>
                  <a:lnTo>
                    <a:pt x="17535" y="243485"/>
                  </a:lnTo>
                  <a:lnTo>
                    <a:pt x="18887" y="239928"/>
                  </a:lnTo>
                  <a:lnTo>
                    <a:pt x="19689" y="236121"/>
                  </a:lnTo>
                  <a:lnTo>
                    <a:pt x="20490" y="232213"/>
                  </a:lnTo>
                  <a:lnTo>
                    <a:pt x="20891" y="228606"/>
                  </a:lnTo>
                  <a:lnTo>
                    <a:pt x="20891" y="225299"/>
                  </a:lnTo>
                  <a:lnTo>
                    <a:pt x="20891" y="55310"/>
                  </a:lnTo>
                  <a:lnTo>
                    <a:pt x="20891" y="48396"/>
                  </a:lnTo>
                  <a:lnTo>
                    <a:pt x="19889" y="41783"/>
                  </a:lnTo>
                  <a:lnTo>
                    <a:pt x="17885" y="35470"/>
                  </a:lnTo>
                  <a:lnTo>
                    <a:pt x="15881" y="29057"/>
                  </a:lnTo>
                  <a:lnTo>
                    <a:pt x="9919" y="25651"/>
                  </a:lnTo>
                  <a:lnTo>
                    <a:pt x="0" y="25250"/>
                  </a:lnTo>
                  <a:lnTo>
                    <a:pt x="0" y="19689"/>
                  </a:lnTo>
                  <a:lnTo>
                    <a:pt x="61622" y="0"/>
                  </a:lnTo>
                  <a:lnTo>
                    <a:pt x="61622" y="33817"/>
                  </a:lnTo>
                  <a:lnTo>
                    <a:pt x="64428" y="30510"/>
                  </a:lnTo>
                  <a:lnTo>
                    <a:pt x="88977" y="12024"/>
                  </a:lnTo>
                  <a:lnTo>
                    <a:pt x="95390" y="8517"/>
                  </a:lnTo>
                  <a:lnTo>
                    <a:pt x="132695" y="216"/>
                  </a:lnTo>
                  <a:lnTo>
                    <a:pt x="140981" y="0"/>
                  </a:lnTo>
                  <a:lnTo>
                    <a:pt x="154940" y="619"/>
                  </a:lnTo>
                  <a:lnTo>
                    <a:pt x="199964" y="15180"/>
                  </a:lnTo>
                  <a:lnTo>
                    <a:pt x="229517" y="43483"/>
                  </a:lnTo>
                  <a:lnTo>
                    <a:pt x="244847" y="79161"/>
                  </a:lnTo>
                  <a:lnTo>
                    <a:pt x="248145" y="106412"/>
                  </a:lnTo>
                  <a:lnTo>
                    <a:pt x="248145" y="225299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821204" y="3028639"/>
              <a:ext cx="204800" cy="123488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2789762" y="2763181"/>
              <a:ext cx="255904" cy="401320"/>
            </a:xfrm>
            <a:custGeom>
              <a:avLst/>
              <a:gdLst/>
              <a:ahLst/>
              <a:cxnLst/>
              <a:rect l="l" t="t" r="r" b="b"/>
              <a:pathLst>
                <a:path w="255905" h="401319">
                  <a:moveTo>
                    <a:pt x="166832" y="254307"/>
                  </a:moveTo>
                  <a:lnTo>
                    <a:pt x="207564" y="264076"/>
                  </a:lnTo>
                  <a:lnTo>
                    <a:pt x="240479" y="284116"/>
                  </a:lnTo>
                  <a:lnTo>
                    <a:pt x="247393" y="296992"/>
                  </a:lnTo>
                  <a:lnTo>
                    <a:pt x="249898" y="303806"/>
                  </a:lnTo>
                  <a:lnTo>
                    <a:pt x="251151" y="311120"/>
                  </a:lnTo>
                  <a:lnTo>
                    <a:pt x="251151" y="318936"/>
                  </a:lnTo>
                  <a:lnTo>
                    <a:pt x="233594" y="362560"/>
                  </a:lnTo>
                  <a:lnTo>
                    <a:pt x="200781" y="385491"/>
                  </a:lnTo>
                  <a:lnTo>
                    <a:pt x="157316" y="398059"/>
                  </a:lnTo>
                  <a:lnTo>
                    <a:pt x="121893" y="400849"/>
                  </a:lnTo>
                  <a:lnTo>
                    <a:pt x="110282" y="400558"/>
                  </a:lnTo>
                  <a:lnTo>
                    <a:pt x="66357" y="393569"/>
                  </a:lnTo>
                  <a:lnTo>
                    <a:pt x="30773" y="377337"/>
                  </a:lnTo>
                  <a:lnTo>
                    <a:pt x="4847" y="344374"/>
                  </a:lnTo>
                  <a:lnTo>
                    <a:pt x="2404" y="327503"/>
                  </a:lnTo>
                  <a:lnTo>
                    <a:pt x="3015" y="319622"/>
                  </a:lnTo>
                  <a:lnTo>
                    <a:pt x="25137" y="282638"/>
                  </a:lnTo>
                  <a:lnTo>
                    <a:pt x="44188" y="268435"/>
                  </a:lnTo>
                  <a:lnTo>
                    <a:pt x="34071" y="262395"/>
                  </a:lnTo>
                  <a:lnTo>
                    <a:pt x="6340" y="229075"/>
                  </a:lnTo>
                  <a:lnTo>
                    <a:pt x="0" y="200049"/>
                  </a:lnTo>
                  <a:lnTo>
                    <a:pt x="0" y="192233"/>
                  </a:lnTo>
                  <a:lnTo>
                    <a:pt x="23296" y="155710"/>
                  </a:lnTo>
                  <a:lnTo>
                    <a:pt x="18486" y="149557"/>
                  </a:lnTo>
                  <a:lnTo>
                    <a:pt x="4480" y="111625"/>
                  </a:lnTo>
                  <a:lnTo>
                    <a:pt x="4208" y="104608"/>
                  </a:lnTo>
                  <a:lnTo>
                    <a:pt x="4781" y="93749"/>
                  </a:lnTo>
                  <a:lnTo>
                    <a:pt x="18449" y="54192"/>
                  </a:lnTo>
                  <a:lnTo>
                    <a:pt x="47006" y="23531"/>
                  </a:lnTo>
                  <a:lnTo>
                    <a:pt x="87211" y="4565"/>
                  </a:lnTo>
                  <a:lnTo>
                    <a:pt x="122494" y="0"/>
                  </a:lnTo>
                  <a:lnTo>
                    <a:pt x="135260" y="563"/>
                  </a:lnTo>
                  <a:lnTo>
                    <a:pt x="182896" y="13780"/>
                  </a:lnTo>
                  <a:lnTo>
                    <a:pt x="211021" y="32013"/>
                  </a:lnTo>
                  <a:lnTo>
                    <a:pt x="255359" y="32013"/>
                  </a:lnTo>
                  <a:lnTo>
                    <a:pt x="255359" y="54107"/>
                  </a:lnTo>
                  <a:lnTo>
                    <a:pt x="227103" y="54107"/>
                  </a:lnTo>
                  <a:lnTo>
                    <a:pt x="230008" y="60320"/>
                  </a:lnTo>
                  <a:lnTo>
                    <a:pt x="240028" y="102203"/>
                  </a:lnTo>
                  <a:lnTo>
                    <a:pt x="239446" y="111917"/>
                  </a:lnTo>
                  <a:lnTo>
                    <a:pt x="225675" y="147942"/>
                  </a:lnTo>
                  <a:lnTo>
                    <a:pt x="196686" y="176555"/>
                  </a:lnTo>
                  <a:lnTo>
                    <a:pt x="155907" y="194535"/>
                  </a:lnTo>
                  <a:lnTo>
                    <a:pt x="120540" y="198846"/>
                  </a:lnTo>
                  <a:lnTo>
                    <a:pt x="109258" y="198424"/>
                  </a:lnTo>
                  <a:lnTo>
                    <a:pt x="65765" y="188316"/>
                  </a:lnTo>
                  <a:lnTo>
                    <a:pt x="38176" y="172393"/>
                  </a:lnTo>
                  <a:lnTo>
                    <a:pt x="33567" y="175299"/>
                  </a:lnTo>
                  <a:lnTo>
                    <a:pt x="30460" y="178906"/>
                  </a:lnTo>
                  <a:lnTo>
                    <a:pt x="28857" y="183215"/>
                  </a:lnTo>
                  <a:lnTo>
                    <a:pt x="27254" y="187524"/>
                  </a:lnTo>
                  <a:lnTo>
                    <a:pt x="26452" y="191933"/>
                  </a:lnTo>
                  <a:lnTo>
                    <a:pt x="26452" y="196441"/>
                  </a:lnTo>
                  <a:lnTo>
                    <a:pt x="53751" y="231893"/>
                  </a:lnTo>
                  <a:lnTo>
                    <a:pt x="89879" y="241982"/>
                  </a:lnTo>
                  <a:lnTo>
                    <a:pt x="166832" y="254307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1204" y="2773130"/>
              <a:ext cx="180151" cy="179550"/>
            </a:xfrm>
            <a:prstGeom prst="rect">
              <a:avLst/>
            </a:prstGeom>
          </p:spPr>
        </p:pic>
      </p:grpSp>
      <p:grpSp>
        <p:nvGrpSpPr>
          <p:cNvPr id="73" name="object 73"/>
          <p:cNvGrpSpPr/>
          <p:nvPr/>
        </p:nvGrpSpPr>
        <p:grpSpPr>
          <a:xfrm>
            <a:off x="3245991" y="2646427"/>
            <a:ext cx="2427605" cy="520700"/>
            <a:chOff x="3245991" y="2646427"/>
            <a:chExt cx="2427605" cy="520700"/>
          </a:xfrm>
        </p:grpSpPr>
        <p:sp>
          <p:nvSpPr>
            <p:cNvPr id="74" name="object 74"/>
            <p:cNvSpPr/>
            <p:nvPr/>
          </p:nvSpPr>
          <p:spPr>
            <a:xfrm>
              <a:off x="3257535" y="2763181"/>
              <a:ext cx="457200" cy="267335"/>
            </a:xfrm>
            <a:custGeom>
              <a:avLst/>
              <a:gdLst/>
              <a:ahLst/>
              <a:cxnLst/>
              <a:rect l="l" t="t" r="r" b="b"/>
              <a:pathLst>
                <a:path w="457200" h="267335">
                  <a:moveTo>
                    <a:pt x="152103" y="49298"/>
                  </a:moveTo>
                  <a:lnTo>
                    <a:pt x="147193" y="41082"/>
                  </a:lnTo>
                  <a:lnTo>
                    <a:pt x="142033" y="35971"/>
                  </a:lnTo>
                  <a:lnTo>
                    <a:pt x="136622" y="33967"/>
                  </a:lnTo>
                  <a:lnTo>
                    <a:pt x="131312" y="31863"/>
                  </a:lnTo>
                  <a:lnTo>
                    <a:pt x="125149" y="30811"/>
                  </a:lnTo>
                  <a:lnTo>
                    <a:pt x="118135" y="30811"/>
                  </a:lnTo>
                  <a:lnTo>
                    <a:pt x="113626" y="30811"/>
                  </a:lnTo>
                  <a:lnTo>
                    <a:pt x="108817" y="31863"/>
                  </a:lnTo>
                  <a:lnTo>
                    <a:pt x="103707" y="33967"/>
                  </a:lnTo>
                  <a:lnTo>
                    <a:pt x="98596" y="35971"/>
                  </a:lnTo>
                  <a:lnTo>
                    <a:pt x="93586" y="38627"/>
                  </a:lnTo>
                  <a:lnTo>
                    <a:pt x="88676" y="41933"/>
                  </a:lnTo>
                  <a:lnTo>
                    <a:pt x="83767" y="45140"/>
                  </a:lnTo>
                  <a:lnTo>
                    <a:pt x="62224" y="63426"/>
                  </a:lnTo>
                  <a:lnTo>
                    <a:pt x="62224" y="223495"/>
                  </a:lnTo>
                  <a:lnTo>
                    <a:pt x="62224" y="226802"/>
                  </a:lnTo>
                  <a:lnTo>
                    <a:pt x="78606" y="256712"/>
                  </a:lnTo>
                  <a:lnTo>
                    <a:pt x="81913" y="256712"/>
                  </a:lnTo>
                  <a:lnTo>
                    <a:pt x="81913" y="262874"/>
                  </a:lnTo>
                  <a:lnTo>
                    <a:pt x="1803" y="262874"/>
                  </a:lnTo>
                  <a:lnTo>
                    <a:pt x="1803" y="256712"/>
                  </a:lnTo>
                  <a:lnTo>
                    <a:pt x="4709" y="256712"/>
                  </a:lnTo>
                  <a:lnTo>
                    <a:pt x="7364" y="255609"/>
                  </a:lnTo>
                  <a:lnTo>
                    <a:pt x="9769" y="253405"/>
                  </a:lnTo>
                  <a:lnTo>
                    <a:pt x="12274" y="251101"/>
                  </a:lnTo>
                  <a:lnTo>
                    <a:pt x="14428" y="248195"/>
                  </a:lnTo>
                  <a:lnTo>
                    <a:pt x="16232" y="244688"/>
                  </a:lnTo>
                  <a:lnTo>
                    <a:pt x="18136" y="241181"/>
                  </a:lnTo>
                  <a:lnTo>
                    <a:pt x="19488" y="237624"/>
                  </a:lnTo>
                  <a:lnTo>
                    <a:pt x="20290" y="234016"/>
                  </a:lnTo>
                  <a:lnTo>
                    <a:pt x="21092" y="230309"/>
                  </a:lnTo>
                  <a:lnTo>
                    <a:pt x="21492" y="226802"/>
                  </a:lnTo>
                  <a:lnTo>
                    <a:pt x="21492" y="223495"/>
                  </a:lnTo>
                  <a:lnTo>
                    <a:pt x="21492" y="51703"/>
                  </a:lnTo>
                  <a:lnTo>
                    <a:pt x="21492" y="45991"/>
                  </a:lnTo>
                  <a:lnTo>
                    <a:pt x="19639" y="40280"/>
                  </a:lnTo>
                  <a:lnTo>
                    <a:pt x="15931" y="34568"/>
                  </a:lnTo>
                  <a:lnTo>
                    <a:pt x="12324" y="28757"/>
                  </a:lnTo>
                  <a:lnTo>
                    <a:pt x="7014" y="25050"/>
                  </a:lnTo>
                  <a:lnTo>
                    <a:pt x="0" y="23446"/>
                  </a:lnTo>
                  <a:lnTo>
                    <a:pt x="0" y="18486"/>
                  </a:lnTo>
                  <a:lnTo>
                    <a:pt x="62224" y="0"/>
                  </a:lnTo>
                  <a:lnTo>
                    <a:pt x="62224" y="36973"/>
                  </a:lnTo>
                  <a:lnTo>
                    <a:pt x="65931" y="32464"/>
                  </a:lnTo>
                  <a:lnTo>
                    <a:pt x="69839" y="28055"/>
                  </a:lnTo>
                  <a:lnTo>
                    <a:pt x="73947" y="23747"/>
                  </a:lnTo>
                  <a:lnTo>
                    <a:pt x="78055" y="19438"/>
                  </a:lnTo>
                  <a:lnTo>
                    <a:pt x="82664" y="15530"/>
                  </a:lnTo>
                  <a:lnTo>
                    <a:pt x="87775" y="12024"/>
                  </a:lnTo>
                  <a:lnTo>
                    <a:pt x="92885" y="8517"/>
                  </a:lnTo>
                  <a:lnTo>
                    <a:pt x="98496" y="5661"/>
                  </a:lnTo>
                  <a:lnTo>
                    <a:pt x="104608" y="3456"/>
                  </a:lnTo>
                  <a:lnTo>
                    <a:pt x="110821" y="1152"/>
                  </a:lnTo>
                  <a:lnTo>
                    <a:pt x="118035" y="0"/>
                  </a:lnTo>
                  <a:lnTo>
                    <a:pt x="126251" y="0"/>
                  </a:lnTo>
                  <a:lnTo>
                    <a:pt x="131963" y="0"/>
                  </a:lnTo>
                  <a:lnTo>
                    <a:pt x="139328" y="1252"/>
                  </a:lnTo>
                  <a:lnTo>
                    <a:pt x="148346" y="3757"/>
                  </a:lnTo>
                  <a:lnTo>
                    <a:pt x="157363" y="6162"/>
                  </a:lnTo>
                  <a:lnTo>
                    <a:pt x="164778" y="8817"/>
                  </a:lnTo>
                  <a:lnTo>
                    <a:pt x="170590" y="11723"/>
                  </a:lnTo>
                  <a:lnTo>
                    <a:pt x="152103" y="49298"/>
                  </a:lnTo>
                  <a:close/>
                </a:path>
                <a:path w="457200" h="267335">
                  <a:moveTo>
                    <a:pt x="243223" y="138576"/>
                  </a:moveTo>
                  <a:lnTo>
                    <a:pt x="253594" y="179458"/>
                  </a:lnTo>
                  <a:lnTo>
                    <a:pt x="274786" y="213726"/>
                  </a:lnTo>
                  <a:lnTo>
                    <a:pt x="307251" y="237323"/>
                  </a:lnTo>
                  <a:lnTo>
                    <a:pt x="351439" y="246191"/>
                  </a:lnTo>
                  <a:lnTo>
                    <a:pt x="358362" y="245947"/>
                  </a:lnTo>
                  <a:lnTo>
                    <a:pt x="401508" y="234336"/>
                  </a:lnTo>
                  <a:lnTo>
                    <a:pt x="435945" y="207094"/>
                  </a:lnTo>
                  <a:lnTo>
                    <a:pt x="445076" y="188325"/>
                  </a:lnTo>
                  <a:lnTo>
                    <a:pt x="450637" y="188325"/>
                  </a:lnTo>
                  <a:lnTo>
                    <a:pt x="450637" y="234618"/>
                  </a:lnTo>
                  <a:lnTo>
                    <a:pt x="448132" y="234618"/>
                  </a:lnTo>
                  <a:lnTo>
                    <a:pt x="445326" y="235419"/>
                  </a:lnTo>
                  <a:lnTo>
                    <a:pt x="442220" y="237022"/>
                  </a:lnTo>
                  <a:lnTo>
                    <a:pt x="439214" y="238626"/>
                  </a:lnTo>
                  <a:lnTo>
                    <a:pt x="435657" y="240680"/>
                  </a:lnTo>
                  <a:lnTo>
                    <a:pt x="431549" y="243185"/>
                  </a:lnTo>
                  <a:lnTo>
                    <a:pt x="424851" y="246933"/>
                  </a:lnTo>
                  <a:lnTo>
                    <a:pt x="387032" y="262583"/>
                  </a:lnTo>
                  <a:lnTo>
                    <a:pt x="342872" y="267233"/>
                  </a:lnTo>
                  <a:lnTo>
                    <a:pt x="329213" y="266735"/>
                  </a:lnTo>
                  <a:lnTo>
                    <a:pt x="290267" y="259267"/>
                  </a:lnTo>
                  <a:lnTo>
                    <a:pt x="246229" y="234618"/>
                  </a:lnTo>
                  <a:lnTo>
                    <a:pt x="221909" y="204435"/>
                  </a:lnTo>
                  <a:lnTo>
                    <a:pt x="207264" y="163751"/>
                  </a:lnTo>
                  <a:lnTo>
                    <a:pt x="204446" y="130460"/>
                  </a:lnTo>
                  <a:lnTo>
                    <a:pt x="204925" y="119075"/>
                  </a:lnTo>
                  <a:lnTo>
                    <a:pt x="216442" y="73036"/>
                  </a:lnTo>
                  <a:lnTo>
                    <a:pt x="243852" y="33282"/>
                  </a:lnTo>
                  <a:lnTo>
                    <a:pt x="275838" y="11723"/>
                  </a:lnTo>
                  <a:lnTo>
                    <a:pt x="318307" y="732"/>
                  </a:lnTo>
                  <a:lnTo>
                    <a:pt x="334906" y="0"/>
                  </a:lnTo>
                  <a:lnTo>
                    <a:pt x="349823" y="657"/>
                  </a:lnTo>
                  <a:lnTo>
                    <a:pt x="388714" y="10521"/>
                  </a:lnTo>
                  <a:lnTo>
                    <a:pt x="426890" y="39378"/>
                  </a:lnTo>
                  <a:lnTo>
                    <a:pt x="449435" y="83115"/>
                  </a:lnTo>
                  <a:lnTo>
                    <a:pt x="456339" y="123781"/>
                  </a:lnTo>
                  <a:lnTo>
                    <a:pt x="456799" y="138576"/>
                  </a:lnTo>
                  <a:lnTo>
                    <a:pt x="243223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89214" y="2771927"/>
              <a:ext cx="198488" cy="119129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3759788" y="2760175"/>
              <a:ext cx="363220" cy="270510"/>
            </a:xfrm>
            <a:custGeom>
              <a:avLst/>
              <a:gdLst/>
              <a:ahLst/>
              <a:cxnLst/>
              <a:rect l="l" t="t" r="r" b="b"/>
              <a:pathLst>
                <a:path w="363220" h="270510">
                  <a:moveTo>
                    <a:pt x="232814" y="243786"/>
                  </a:moveTo>
                  <a:lnTo>
                    <a:pt x="229508" y="243786"/>
                  </a:lnTo>
                  <a:lnTo>
                    <a:pt x="226402" y="244487"/>
                  </a:lnTo>
                  <a:lnTo>
                    <a:pt x="223496" y="245890"/>
                  </a:lnTo>
                  <a:lnTo>
                    <a:pt x="220690" y="247293"/>
                  </a:lnTo>
                  <a:lnTo>
                    <a:pt x="217433" y="249046"/>
                  </a:lnTo>
                  <a:lnTo>
                    <a:pt x="213726" y="251151"/>
                  </a:lnTo>
                  <a:lnTo>
                    <a:pt x="208118" y="254250"/>
                  </a:lnTo>
                  <a:lnTo>
                    <a:pt x="168711" y="268623"/>
                  </a:lnTo>
                  <a:lnTo>
                    <a:pt x="145340" y="270239"/>
                  </a:lnTo>
                  <a:lnTo>
                    <a:pt x="129924" y="269609"/>
                  </a:lnTo>
                  <a:lnTo>
                    <a:pt x="87174" y="260169"/>
                  </a:lnTo>
                  <a:lnTo>
                    <a:pt x="51186" y="240357"/>
                  </a:lnTo>
                  <a:lnTo>
                    <a:pt x="23784" y="212035"/>
                  </a:lnTo>
                  <a:lnTo>
                    <a:pt x="6087" y="176809"/>
                  </a:lnTo>
                  <a:lnTo>
                    <a:pt x="0" y="136622"/>
                  </a:lnTo>
                  <a:lnTo>
                    <a:pt x="591" y="123546"/>
                  </a:lnTo>
                  <a:lnTo>
                    <a:pt x="9468" y="86121"/>
                  </a:lnTo>
                  <a:lnTo>
                    <a:pt x="36973" y="43586"/>
                  </a:lnTo>
                  <a:lnTo>
                    <a:pt x="68452" y="20083"/>
                  </a:lnTo>
                  <a:lnTo>
                    <a:pt x="108929" y="5786"/>
                  </a:lnTo>
                  <a:lnTo>
                    <a:pt x="140380" y="3005"/>
                  </a:lnTo>
                  <a:lnTo>
                    <a:pt x="151258" y="3334"/>
                  </a:lnTo>
                  <a:lnTo>
                    <a:pt x="190429" y="13414"/>
                  </a:lnTo>
                  <a:lnTo>
                    <a:pt x="205109" y="20440"/>
                  </a:lnTo>
                  <a:lnTo>
                    <a:pt x="208666" y="22094"/>
                  </a:lnTo>
                  <a:lnTo>
                    <a:pt x="212073" y="23296"/>
                  </a:lnTo>
                  <a:lnTo>
                    <a:pt x="215580" y="24498"/>
                  </a:lnTo>
                  <a:lnTo>
                    <a:pt x="219187" y="25100"/>
                  </a:lnTo>
                  <a:lnTo>
                    <a:pt x="222894" y="25100"/>
                  </a:lnTo>
                  <a:lnTo>
                    <a:pt x="222894" y="71993"/>
                  </a:lnTo>
                  <a:lnTo>
                    <a:pt x="216732" y="71993"/>
                  </a:lnTo>
                  <a:lnTo>
                    <a:pt x="214728" y="64178"/>
                  </a:lnTo>
                  <a:lnTo>
                    <a:pt x="211020" y="57314"/>
                  </a:lnTo>
                  <a:lnTo>
                    <a:pt x="205610" y="51402"/>
                  </a:lnTo>
                  <a:lnTo>
                    <a:pt x="200299" y="45390"/>
                  </a:lnTo>
                  <a:lnTo>
                    <a:pt x="194137" y="40330"/>
                  </a:lnTo>
                  <a:lnTo>
                    <a:pt x="187123" y="36222"/>
                  </a:lnTo>
                  <a:lnTo>
                    <a:pt x="180209" y="32114"/>
                  </a:lnTo>
                  <a:lnTo>
                    <a:pt x="172644" y="29057"/>
                  </a:lnTo>
                  <a:lnTo>
                    <a:pt x="164427" y="27053"/>
                  </a:lnTo>
                  <a:lnTo>
                    <a:pt x="156211" y="24949"/>
                  </a:lnTo>
                  <a:lnTo>
                    <a:pt x="148195" y="23897"/>
                  </a:lnTo>
                  <a:lnTo>
                    <a:pt x="140380" y="23897"/>
                  </a:lnTo>
                  <a:lnTo>
                    <a:pt x="128140" y="24461"/>
                  </a:lnTo>
                  <a:lnTo>
                    <a:pt x="86920" y="37706"/>
                  </a:lnTo>
                  <a:lnTo>
                    <a:pt x="58917" y="63830"/>
                  </a:lnTo>
                  <a:lnTo>
                    <a:pt x="41670" y="107952"/>
                  </a:lnTo>
                  <a:lnTo>
                    <a:pt x="40130" y="127303"/>
                  </a:lnTo>
                  <a:lnTo>
                    <a:pt x="40590" y="138670"/>
                  </a:lnTo>
                  <a:lnTo>
                    <a:pt x="51581" y="182708"/>
                  </a:lnTo>
                  <a:lnTo>
                    <a:pt x="75967" y="219325"/>
                  </a:lnTo>
                  <a:lnTo>
                    <a:pt x="112358" y="243363"/>
                  </a:lnTo>
                  <a:lnTo>
                    <a:pt x="146542" y="249197"/>
                  </a:lnTo>
                  <a:lnTo>
                    <a:pt x="155006" y="248896"/>
                  </a:lnTo>
                  <a:lnTo>
                    <a:pt x="197587" y="235256"/>
                  </a:lnTo>
                  <a:lnTo>
                    <a:pt x="225850" y="201401"/>
                  </a:lnTo>
                  <a:lnTo>
                    <a:pt x="226652" y="195690"/>
                  </a:lnTo>
                  <a:lnTo>
                    <a:pt x="232814" y="195690"/>
                  </a:lnTo>
                  <a:lnTo>
                    <a:pt x="232814" y="243786"/>
                  </a:lnTo>
                  <a:close/>
                </a:path>
                <a:path w="363220" h="270510">
                  <a:moveTo>
                    <a:pt x="282674" y="265880"/>
                  </a:moveTo>
                  <a:lnTo>
                    <a:pt x="282674" y="259718"/>
                  </a:lnTo>
                  <a:lnTo>
                    <a:pt x="285880" y="259718"/>
                  </a:lnTo>
                  <a:lnTo>
                    <a:pt x="288736" y="258515"/>
                  </a:lnTo>
                  <a:lnTo>
                    <a:pt x="291241" y="256110"/>
                  </a:lnTo>
                  <a:lnTo>
                    <a:pt x="293745" y="253605"/>
                  </a:lnTo>
                  <a:lnTo>
                    <a:pt x="295800" y="250700"/>
                  </a:lnTo>
                  <a:lnTo>
                    <a:pt x="297403" y="247393"/>
                  </a:lnTo>
                  <a:lnTo>
                    <a:pt x="299006" y="244086"/>
                  </a:lnTo>
                  <a:lnTo>
                    <a:pt x="300208" y="240529"/>
                  </a:lnTo>
                  <a:lnTo>
                    <a:pt x="301010" y="236722"/>
                  </a:lnTo>
                  <a:lnTo>
                    <a:pt x="301912" y="232814"/>
                  </a:lnTo>
                  <a:lnTo>
                    <a:pt x="302363" y="229207"/>
                  </a:lnTo>
                  <a:lnTo>
                    <a:pt x="302363" y="225900"/>
                  </a:lnTo>
                  <a:lnTo>
                    <a:pt x="302363" y="55310"/>
                  </a:lnTo>
                  <a:lnTo>
                    <a:pt x="302363" y="48396"/>
                  </a:lnTo>
                  <a:lnTo>
                    <a:pt x="301311" y="41783"/>
                  </a:lnTo>
                  <a:lnTo>
                    <a:pt x="299207" y="35470"/>
                  </a:lnTo>
                  <a:lnTo>
                    <a:pt x="297203" y="29057"/>
                  </a:lnTo>
                  <a:lnTo>
                    <a:pt x="291241" y="25601"/>
                  </a:lnTo>
                  <a:lnTo>
                    <a:pt x="281321" y="25100"/>
                  </a:lnTo>
                  <a:lnTo>
                    <a:pt x="281321" y="19689"/>
                  </a:lnTo>
                  <a:lnTo>
                    <a:pt x="342944" y="0"/>
                  </a:lnTo>
                  <a:lnTo>
                    <a:pt x="342944" y="225900"/>
                  </a:lnTo>
                  <a:lnTo>
                    <a:pt x="342944" y="229207"/>
                  </a:lnTo>
                  <a:lnTo>
                    <a:pt x="359326" y="259718"/>
                  </a:lnTo>
                  <a:lnTo>
                    <a:pt x="362633" y="259718"/>
                  </a:lnTo>
                  <a:lnTo>
                    <a:pt x="362633" y="265880"/>
                  </a:lnTo>
                  <a:lnTo>
                    <a:pt x="282674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3924" y="2659954"/>
              <a:ext cx="81554" cy="80953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4188858" y="2763181"/>
              <a:ext cx="261620" cy="392430"/>
            </a:xfrm>
            <a:custGeom>
              <a:avLst/>
              <a:gdLst/>
              <a:ahLst/>
              <a:cxnLst/>
              <a:rect l="l" t="t" r="r" b="b"/>
              <a:pathLst>
                <a:path w="261620" h="392430">
                  <a:moveTo>
                    <a:pt x="130610" y="0"/>
                  </a:moveTo>
                  <a:lnTo>
                    <a:pt x="175446" y="6425"/>
                  </a:lnTo>
                  <a:lnTo>
                    <a:pt x="210494" y="24611"/>
                  </a:lnTo>
                  <a:lnTo>
                    <a:pt x="243034" y="61096"/>
                  </a:lnTo>
                  <a:lnTo>
                    <a:pt x="259079" y="108065"/>
                  </a:lnTo>
                  <a:lnTo>
                    <a:pt x="261070" y="133015"/>
                  </a:lnTo>
                  <a:lnTo>
                    <a:pt x="260591" y="145302"/>
                  </a:lnTo>
                  <a:lnTo>
                    <a:pt x="249065" y="193360"/>
                  </a:lnTo>
                  <a:lnTo>
                    <a:pt x="221654" y="233782"/>
                  </a:lnTo>
                  <a:lnTo>
                    <a:pt x="178687" y="260638"/>
                  </a:lnTo>
                  <a:lnTo>
                    <a:pt x="135570" y="267233"/>
                  </a:lnTo>
                  <a:lnTo>
                    <a:pt x="125960" y="266603"/>
                  </a:lnTo>
                  <a:lnTo>
                    <a:pt x="86600" y="251724"/>
                  </a:lnTo>
                  <a:lnTo>
                    <a:pt x="60420" y="231461"/>
                  </a:lnTo>
                  <a:lnTo>
                    <a:pt x="60420" y="352152"/>
                  </a:lnTo>
                  <a:lnTo>
                    <a:pt x="60420" y="355459"/>
                  </a:lnTo>
                  <a:lnTo>
                    <a:pt x="60820" y="359066"/>
                  </a:lnTo>
                  <a:lnTo>
                    <a:pt x="61622" y="362974"/>
                  </a:lnTo>
                  <a:lnTo>
                    <a:pt x="62424" y="366882"/>
                  </a:lnTo>
                  <a:lnTo>
                    <a:pt x="76803" y="385970"/>
                  </a:lnTo>
                  <a:lnTo>
                    <a:pt x="80109" y="385970"/>
                  </a:lnTo>
                  <a:lnTo>
                    <a:pt x="80109" y="392132"/>
                  </a:lnTo>
                  <a:lnTo>
                    <a:pt x="0" y="392132"/>
                  </a:lnTo>
                  <a:lnTo>
                    <a:pt x="0" y="385970"/>
                  </a:lnTo>
                  <a:lnTo>
                    <a:pt x="2905" y="385970"/>
                  </a:lnTo>
                  <a:lnTo>
                    <a:pt x="5560" y="384717"/>
                  </a:lnTo>
                  <a:lnTo>
                    <a:pt x="7965" y="382212"/>
                  </a:lnTo>
                  <a:lnTo>
                    <a:pt x="10470" y="379807"/>
                  </a:lnTo>
                  <a:lnTo>
                    <a:pt x="12625" y="376952"/>
                  </a:lnTo>
                  <a:lnTo>
                    <a:pt x="14428" y="373645"/>
                  </a:lnTo>
                  <a:lnTo>
                    <a:pt x="16332" y="370439"/>
                  </a:lnTo>
                  <a:lnTo>
                    <a:pt x="17685" y="366882"/>
                  </a:lnTo>
                  <a:lnTo>
                    <a:pt x="18486" y="362974"/>
                  </a:lnTo>
                  <a:lnTo>
                    <a:pt x="19288" y="359066"/>
                  </a:lnTo>
                  <a:lnTo>
                    <a:pt x="19689" y="355459"/>
                  </a:lnTo>
                  <a:lnTo>
                    <a:pt x="19689" y="352152"/>
                  </a:lnTo>
                  <a:lnTo>
                    <a:pt x="19689" y="40581"/>
                  </a:lnTo>
                  <a:lnTo>
                    <a:pt x="19689" y="36873"/>
                  </a:lnTo>
                  <a:lnTo>
                    <a:pt x="19588" y="33316"/>
                  </a:lnTo>
                  <a:lnTo>
                    <a:pt x="19388" y="29909"/>
                  </a:lnTo>
                  <a:lnTo>
                    <a:pt x="19188" y="26402"/>
                  </a:lnTo>
                  <a:lnTo>
                    <a:pt x="18486" y="23346"/>
                  </a:lnTo>
                  <a:lnTo>
                    <a:pt x="17284" y="20741"/>
                  </a:lnTo>
                  <a:lnTo>
                    <a:pt x="16081" y="18036"/>
                  </a:lnTo>
                  <a:lnTo>
                    <a:pt x="14128" y="15781"/>
                  </a:lnTo>
                  <a:lnTo>
                    <a:pt x="11422" y="13977"/>
                  </a:lnTo>
                  <a:lnTo>
                    <a:pt x="8817" y="12074"/>
                  </a:lnTo>
                  <a:lnTo>
                    <a:pt x="5010" y="10921"/>
                  </a:lnTo>
                  <a:lnTo>
                    <a:pt x="0" y="10521"/>
                  </a:lnTo>
                  <a:lnTo>
                    <a:pt x="0" y="4358"/>
                  </a:lnTo>
                  <a:lnTo>
                    <a:pt x="60420" y="4358"/>
                  </a:lnTo>
                  <a:lnTo>
                    <a:pt x="60420" y="31412"/>
                  </a:lnTo>
                  <a:lnTo>
                    <a:pt x="66902" y="24451"/>
                  </a:lnTo>
                  <a:lnTo>
                    <a:pt x="109079" y="2104"/>
                  </a:lnTo>
                  <a:lnTo>
                    <a:pt x="119516" y="526"/>
                  </a:lnTo>
                  <a:lnTo>
                    <a:pt x="130610" y="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7734" y="2772528"/>
              <a:ext cx="183157" cy="248387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4512647" y="2760175"/>
              <a:ext cx="81915" cy="266065"/>
            </a:xfrm>
            <a:custGeom>
              <a:avLst/>
              <a:gdLst/>
              <a:ahLst/>
              <a:cxnLst/>
              <a:rect l="l" t="t" r="r" b="b"/>
              <a:pathLst>
                <a:path w="81914" h="266064">
                  <a:moveTo>
                    <a:pt x="1352" y="265880"/>
                  </a:moveTo>
                  <a:lnTo>
                    <a:pt x="1352" y="259718"/>
                  </a:lnTo>
                  <a:lnTo>
                    <a:pt x="4559" y="259718"/>
                  </a:lnTo>
                  <a:lnTo>
                    <a:pt x="7415" y="258515"/>
                  </a:lnTo>
                  <a:lnTo>
                    <a:pt x="9920" y="256110"/>
                  </a:lnTo>
                  <a:lnTo>
                    <a:pt x="12424" y="253605"/>
                  </a:lnTo>
                  <a:lnTo>
                    <a:pt x="14479" y="250700"/>
                  </a:lnTo>
                  <a:lnTo>
                    <a:pt x="16082" y="247393"/>
                  </a:lnTo>
                  <a:lnTo>
                    <a:pt x="17685" y="244086"/>
                  </a:lnTo>
                  <a:lnTo>
                    <a:pt x="18887" y="240529"/>
                  </a:lnTo>
                  <a:lnTo>
                    <a:pt x="19689" y="236722"/>
                  </a:lnTo>
                  <a:lnTo>
                    <a:pt x="20590" y="232814"/>
                  </a:lnTo>
                  <a:lnTo>
                    <a:pt x="21041" y="229207"/>
                  </a:lnTo>
                  <a:lnTo>
                    <a:pt x="21041" y="225900"/>
                  </a:lnTo>
                  <a:lnTo>
                    <a:pt x="21041" y="55310"/>
                  </a:lnTo>
                  <a:lnTo>
                    <a:pt x="21041" y="48396"/>
                  </a:lnTo>
                  <a:lnTo>
                    <a:pt x="19989" y="41783"/>
                  </a:lnTo>
                  <a:lnTo>
                    <a:pt x="17885" y="35470"/>
                  </a:lnTo>
                  <a:lnTo>
                    <a:pt x="15881" y="29057"/>
                  </a:lnTo>
                  <a:lnTo>
                    <a:pt x="9920" y="25601"/>
                  </a:lnTo>
                  <a:lnTo>
                    <a:pt x="0" y="25100"/>
                  </a:lnTo>
                  <a:lnTo>
                    <a:pt x="0" y="19689"/>
                  </a:lnTo>
                  <a:lnTo>
                    <a:pt x="61622" y="0"/>
                  </a:lnTo>
                  <a:lnTo>
                    <a:pt x="61622" y="225900"/>
                  </a:lnTo>
                  <a:lnTo>
                    <a:pt x="61622" y="229207"/>
                  </a:lnTo>
                  <a:lnTo>
                    <a:pt x="78005" y="259718"/>
                  </a:lnTo>
                  <a:lnTo>
                    <a:pt x="81312" y="259718"/>
                  </a:lnTo>
                  <a:lnTo>
                    <a:pt x="81312" y="265880"/>
                  </a:lnTo>
                  <a:lnTo>
                    <a:pt x="135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5462" y="2659954"/>
              <a:ext cx="81554" cy="80953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4654985" y="2763181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29" h="267335">
                  <a:moveTo>
                    <a:pt x="38777" y="138576"/>
                  </a:moveTo>
                  <a:lnTo>
                    <a:pt x="49147" y="179458"/>
                  </a:lnTo>
                  <a:lnTo>
                    <a:pt x="70340" y="213726"/>
                  </a:lnTo>
                  <a:lnTo>
                    <a:pt x="102804" y="237323"/>
                  </a:lnTo>
                  <a:lnTo>
                    <a:pt x="146992" y="246191"/>
                  </a:lnTo>
                  <a:lnTo>
                    <a:pt x="153916" y="245947"/>
                  </a:lnTo>
                  <a:lnTo>
                    <a:pt x="197061" y="234336"/>
                  </a:lnTo>
                  <a:lnTo>
                    <a:pt x="231499" y="207094"/>
                  </a:lnTo>
                  <a:lnTo>
                    <a:pt x="240629" y="188325"/>
                  </a:lnTo>
                  <a:lnTo>
                    <a:pt x="246190" y="188325"/>
                  </a:lnTo>
                  <a:lnTo>
                    <a:pt x="246190" y="234618"/>
                  </a:lnTo>
                  <a:lnTo>
                    <a:pt x="243686" y="234618"/>
                  </a:lnTo>
                  <a:lnTo>
                    <a:pt x="240880" y="235419"/>
                  </a:lnTo>
                  <a:lnTo>
                    <a:pt x="237774" y="237022"/>
                  </a:lnTo>
                  <a:lnTo>
                    <a:pt x="234768" y="238626"/>
                  </a:lnTo>
                  <a:lnTo>
                    <a:pt x="231211" y="240680"/>
                  </a:lnTo>
                  <a:lnTo>
                    <a:pt x="227103" y="243185"/>
                  </a:lnTo>
                  <a:lnTo>
                    <a:pt x="220405" y="246933"/>
                  </a:lnTo>
                  <a:lnTo>
                    <a:pt x="182586" y="262583"/>
                  </a:lnTo>
                  <a:lnTo>
                    <a:pt x="138425" y="267233"/>
                  </a:lnTo>
                  <a:lnTo>
                    <a:pt x="124767" y="266735"/>
                  </a:lnTo>
                  <a:lnTo>
                    <a:pt x="85820" y="259267"/>
                  </a:lnTo>
                  <a:lnTo>
                    <a:pt x="41783" y="234618"/>
                  </a:lnTo>
                  <a:lnTo>
                    <a:pt x="17462" y="204435"/>
                  </a:lnTo>
                  <a:lnTo>
                    <a:pt x="2818" y="163751"/>
                  </a:lnTo>
                  <a:lnTo>
                    <a:pt x="0" y="130460"/>
                  </a:lnTo>
                  <a:lnTo>
                    <a:pt x="479" y="119075"/>
                  </a:lnTo>
                  <a:lnTo>
                    <a:pt x="11995" y="73036"/>
                  </a:lnTo>
                  <a:lnTo>
                    <a:pt x="39406" y="33282"/>
                  </a:lnTo>
                  <a:lnTo>
                    <a:pt x="71392" y="11723"/>
                  </a:lnTo>
                  <a:lnTo>
                    <a:pt x="113861" y="732"/>
                  </a:lnTo>
                  <a:lnTo>
                    <a:pt x="130460" y="0"/>
                  </a:lnTo>
                  <a:lnTo>
                    <a:pt x="145377" y="657"/>
                  </a:lnTo>
                  <a:lnTo>
                    <a:pt x="184267" y="10521"/>
                  </a:lnTo>
                  <a:lnTo>
                    <a:pt x="222443" y="39378"/>
                  </a:lnTo>
                  <a:lnTo>
                    <a:pt x="244988" y="83115"/>
                  </a:lnTo>
                  <a:lnTo>
                    <a:pt x="251893" y="123781"/>
                  </a:lnTo>
                  <a:lnTo>
                    <a:pt x="252353" y="138576"/>
                  </a:lnTo>
                  <a:lnTo>
                    <a:pt x="38777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82218" y="2771927"/>
              <a:ext cx="198488" cy="119129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4957752" y="2657971"/>
              <a:ext cx="704215" cy="373380"/>
            </a:xfrm>
            <a:custGeom>
              <a:avLst/>
              <a:gdLst/>
              <a:ahLst/>
              <a:cxnLst/>
              <a:rect l="l" t="t" r="r" b="b"/>
              <a:pathLst>
                <a:path w="704214" h="373380">
                  <a:moveTo>
                    <a:pt x="248145" y="328104"/>
                  </a:moveTo>
                  <a:lnTo>
                    <a:pt x="248145" y="331411"/>
                  </a:lnTo>
                  <a:lnTo>
                    <a:pt x="248546" y="335018"/>
                  </a:lnTo>
                  <a:lnTo>
                    <a:pt x="264527" y="361922"/>
                  </a:lnTo>
                  <a:lnTo>
                    <a:pt x="267834" y="361922"/>
                  </a:lnTo>
                  <a:lnTo>
                    <a:pt x="267834" y="368084"/>
                  </a:lnTo>
                  <a:lnTo>
                    <a:pt x="188476" y="368084"/>
                  </a:lnTo>
                  <a:lnTo>
                    <a:pt x="188476" y="361922"/>
                  </a:lnTo>
                  <a:lnTo>
                    <a:pt x="191281" y="361922"/>
                  </a:lnTo>
                  <a:lnTo>
                    <a:pt x="193886" y="360719"/>
                  </a:lnTo>
                  <a:lnTo>
                    <a:pt x="196291" y="358314"/>
                  </a:lnTo>
                  <a:lnTo>
                    <a:pt x="198796" y="355809"/>
                  </a:lnTo>
                  <a:lnTo>
                    <a:pt x="200951" y="352904"/>
                  </a:lnTo>
                  <a:lnTo>
                    <a:pt x="202754" y="349597"/>
                  </a:lnTo>
                  <a:lnTo>
                    <a:pt x="204658" y="346290"/>
                  </a:lnTo>
                  <a:lnTo>
                    <a:pt x="206011" y="342733"/>
                  </a:lnTo>
                  <a:lnTo>
                    <a:pt x="206812" y="338926"/>
                  </a:lnTo>
                  <a:lnTo>
                    <a:pt x="207714" y="335018"/>
                  </a:lnTo>
                  <a:lnTo>
                    <a:pt x="208165" y="331411"/>
                  </a:lnTo>
                  <a:lnTo>
                    <a:pt x="208165" y="328104"/>
                  </a:lnTo>
                  <a:lnTo>
                    <a:pt x="208165" y="213576"/>
                  </a:lnTo>
                  <a:lnTo>
                    <a:pt x="202003" y="174798"/>
                  </a:lnTo>
                  <a:lnTo>
                    <a:pt x="179890" y="141948"/>
                  </a:lnTo>
                  <a:lnTo>
                    <a:pt x="141563" y="125829"/>
                  </a:lnTo>
                  <a:lnTo>
                    <a:pt x="134819" y="125500"/>
                  </a:lnTo>
                  <a:lnTo>
                    <a:pt x="128074" y="125847"/>
                  </a:lnTo>
                  <a:lnTo>
                    <a:pt x="89917" y="141347"/>
                  </a:lnTo>
                  <a:lnTo>
                    <a:pt x="65258" y="172534"/>
                  </a:lnTo>
                  <a:lnTo>
                    <a:pt x="61622" y="191331"/>
                  </a:lnTo>
                  <a:lnTo>
                    <a:pt x="61622" y="328104"/>
                  </a:lnTo>
                  <a:lnTo>
                    <a:pt x="61622" y="331411"/>
                  </a:lnTo>
                  <a:lnTo>
                    <a:pt x="78005" y="361922"/>
                  </a:lnTo>
                  <a:lnTo>
                    <a:pt x="81312" y="361922"/>
                  </a:lnTo>
                  <a:lnTo>
                    <a:pt x="81312" y="368084"/>
                  </a:lnTo>
                  <a:lnTo>
                    <a:pt x="1202" y="368084"/>
                  </a:lnTo>
                  <a:lnTo>
                    <a:pt x="1202" y="361922"/>
                  </a:lnTo>
                  <a:lnTo>
                    <a:pt x="4108" y="361922"/>
                  </a:lnTo>
                  <a:lnTo>
                    <a:pt x="6763" y="360719"/>
                  </a:lnTo>
                  <a:lnTo>
                    <a:pt x="9168" y="358314"/>
                  </a:lnTo>
                  <a:lnTo>
                    <a:pt x="11673" y="355809"/>
                  </a:lnTo>
                  <a:lnTo>
                    <a:pt x="13827" y="352904"/>
                  </a:lnTo>
                  <a:lnTo>
                    <a:pt x="15631" y="349597"/>
                  </a:lnTo>
                  <a:lnTo>
                    <a:pt x="17535" y="346290"/>
                  </a:lnTo>
                  <a:lnTo>
                    <a:pt x="18887" y="342733"/>
                  </a:lnTo>
                  <a:lnTo>
                    <a:pt x="19689" y="338926"/>
                  </a:lnTo>
                  <a:lnTo>
                    <a:pt x="20491" y="335018"/>
                  </a:lnTo>
                  <a:lnTo>
                    <a:pt x="20891" y="331411"/>
                  </a:lnTo>
                  <a:lnTo>
                    <a:pt x="20891" y="328104"/>
                  </a:lnTo>
                  <a:lnTo>
                    <a:pt x="20891" y="158115"/>
                  </a:lnTo>
                  <a:lnTo>
                    <a:pt x="20891" y="151201"/>
                  </a:lnTo>
                  <a:lnTo>
                    <a:pt x="19889" y="144588"/>
                  </a:lnTo>
                  <a:lnTo>
                    <a:pt x="17885" y="138275"/>
                  </a:lnTo>
                  <a:lnTo>
                    <a:pt x="15881" y="131863"/>
                  </a:lnTo>
                  <a:lnTo>
                    <a:pt x="9919" y="128456"/>
                  </a:lnTo>
                  <a:lnTo>
                    <a:pt x="0" y="128055"/>
                  </a:lnTo>
                  <a:lnTo>
                    <a:pt x="0" y="122494"/>
                  </a:lnTo>
                  <a:lnTo>
                    <a:pt x="61622" y="102805"/>
                  </a:lnTo>
                  <a:lnTo>
                    <a:pt x="61622" y="136622"/>
                  </a:lnTo>
                  <a:lnTo>
                    <a:pt x="64428" y="133315"/>
                  </a:lnTo>
                  <a:lnTo>
                    <a:pt x="88977" y="114829"/>
                  </a:lnTo>
                  <a:lnTo>
                    <a:pt x="95390" y="111322"/>
                  </a:lnTo>
                  <a:lnTo>
                    <a:pt x="132696" y="103021"/>
                  </a:lnTo>
                  <a:lnTo>
                    <a:pt x="140981" y="102805"/>
                  </a:lnTo>
                  <a:lnTo>
                    <a:pt x="154940" y="103425"/>
                  </a:lnTo>
                  <a:lnTo>
                    <a:pt x="199964" y="117985"/>
                  </a:lnTo>
                  <a:lnTo>
                    <a:pt x="229517" y="146288"/>
                  </a:lnTo>
                  <a:lnTo>
                    <a:pt x="244848" y="181966"/>
                  </a:lnTo>
                  <a:lnTo>
                    <a:pt x="248145" y="209217"/>
                  </a:lnTo>
                  <a:lnTo>
                    <a:pt x="248145" y="328104"/>
                  </a:lnTo>
                  <a:close/>
                </a:path>
                <a:path w="704214" h="373380">
                  <a:moveTo>
                    <a:pt x="388512" y="130460"/>
                  </a:moveTo>
                  <a:lnTo>
                    <a:pt x="388512" y="278806"/>
                  </a:lnTo>
                  <a:lnTo>
                    <a:pt x="388550" y="286650"/>
                  </a:lnTo>
                  <a:lnTo>
                    <a:pt x="392120" y="329307"/>
                  </a:lnTo>
                  <a:lnTo>
                    <a:pt x="407350" y="347192"/>
                  </a:lnTo>
                  <a:lnTo>
                    <a:pt x="413162" y="347192"/>
                  </a:lnTo>
                  <a:lnTo>
                    <a:pt x="446716" y="321303"/>
                  </a:lnTo>
                  <a:lnTo>
                    <a:pt x="451939" y="305259"/>
                  </a:lnTo>
                  <a:lnTo>
                    <a:pt x="457350" y="305259"/>
                  </a:lnTo>
                  <a:lnTo>
                    <a:pt x="457350" y="350198"/>
                  </a:lnTo>
                  <a:lnTo>
                    <a:pt x="453742" y="350198"/>
                  </a:lnTo>
                  <a:lnTo>
                    <a:pt x="450686" y="351451"/>
                  </a:lnTo>
                  <a:lnTo>
                    <a:pt x="415914" y="367774"/>
                  </a:lnTo>
                  <a:lnTo>
                    <a:pt x="407601" y="368084"/>
                  </a:lnTo>
                  <a:lnTo>
                    <a:pt x="397098" y="367548"/>
                  </a:lnTo>
                  <a:lnTo>
                    <a:pt x="362398" y="349447"/>
                  </a:lnTo>
                  <a:lnTo>
                    <a:pt x="348683" y="305409"/>
                  </a:lnTo>
                  <a:lnTo>
                    <a:pt x="347781" y="270239"/>
                  </a:lnTo>
                  <a:lnTo>
                    <a:pt x="347781" y="130460"/>
                  </a:lnTo>
                  <a:lnTo>
                    <a:pt x="313362" y="130460"/>
                  </a:lnTo>
                  <a:lnTo>
                    <a:pt x="313362" y="109568"/>
                  </a:lnTo>
                  <a:lnTo>
                    <a:pt x="347781" y="109568"/>
                  </a:lnTo>
                  <a:lnTo>
                    <a:pt x="347781" y="54709"/>
                  </a:lnTo>
                  <a:lnTo>
                    <a:pt x="347781" y="47795"/>
                  </a:lnTo>
                  <a:lnTo>
                    <a:pt x="346879" y="41382"/>
                  </a:lnTo>
                  <a:lnTo>
                    <a:pt x="345076" y="35470"/>
                  </a:lnTo>
                  <a:lnTo>
                    <a:pt x="343272" y="29458"/>
                  </a:lnTo>
                  <a:lnTo>
                    <a:pt x="337210" y="26252"/>
                  </a:lnTo>
                  <a:lnTo>
                    <a:pt x="326889" y="25851"/>
                  </a:lnTo>
                  <a:lnTo>
                    <a:pt x="326889" y="19689"/>
                  </a:lnTo>
                  <a:lnTo>
                    <a:pt x="388512" y="0"/>
                  </a:lnTo>
                  <a:lnTo>
                    <a:pt x="388512" y="109568"/>
                  </a:lnTo>
                  <a:lnTo>
                    <a:pt x="457350" y="109568"/>
                  </a:lnTo>
                  <a:lnTo>
                    <a:pt x="457350" y="130460"/>
                  </a:lnTo>
                  <a:lnTo>
                    <a:pt x="388512" y="130460"/>
                  </a:lnTo>
                  <a:close/>
                </a:path>
                <a:path w="704214" h="373380">
                  <a:moveTo>
                    <a:pt x="703733" y="297894"/>
                  </a:moveTo>
                  <a:lnTo>
                    <a:pt x="691267" y="334060"/>
                  </a:lnTo>
                  <a:lnTo>
                    <a:pt x="658831" y="360268"/>
                  </a:lnTo>
                  <a:lnTo>
                    <a:pt x="622270" y="371578"/>
                  </a:lnTo>
                  <a:lnTo>
                    <a:pt x="601529" y="373044"/>
                  </a:lnTo>
                  <a:lnTo>
                    <a:pt x="588847" y="372602"/>
                  </a:lnTo>
                  <a:lnTo>
                    <a:pt x="550277" y="362419"/>
                  </a:lnTo>
                  <a:lnTo>
                    <a:pt x="529986" y="351401"/>
                  </a:lnTo>
                  <a:lnTo>
                    <a:pt x="524676" y="348194"/>
                  </a:lnTo>
                  <a:lnTo>
                    <a:pt x="519766" y="345489"/>
                  </a:lnTo>
                  <a:lnTo>
                    <a:pt x="515257" y="343284"/>
                  </a:lnTo>
                  <a:lnTo>
                    <a:pt x="510748" y="340980"/>
                  </a:lnTo>
                  <a:lnTo>
                    <a:pt x="505838" y="339828"/>
                  </a:lnTo>
                  <a:lnTo>
                    <a:pt x="500527" y="339828"/>
                  </a:lnTo>
                  <a:lnTo>
                    <a:pt x="500527" y="292934"/>
                  </a:lnTo>
                  <a:lnTo>
                    <a:pt x="506690" y="292934"/>
                  </a:lnTo>
                  <a:lnTo>
                    <a:pt x="507892" y="298746"/>
                  </a:lnTo>
                  <a:lnTo>
                    <a:pt x="511449" y="305058"/>
                  </a:lnTo>
                  <a:lnTo>
                    <a:pt x="545467" y="334623"/>
                  </a:lnTo>
                  <a:lnTo>
                    <a:pt x="581877" y="349334"/>
                  </a:lnTo>
                  <a:lnTo>
                    <a:pt x="597170" y="350799"/>
                  </a:lnTo>
                  <a:lnTo>
                    <a:pt x="604585" y="350799"/>
                  </a:lnTo>
                  <a:lnTo>
                    <a:pt x="612150" y="349998"/>
                  </a:lnTo>
                  <a:lnTo>
                    <a:pt x="619866" y="348395"/>
                  </a:lnTo>
                  <a:lnTo>
                    <a:pt x="627681" y="346791"/>
                  </a:lnTo>
                  <a:lnTo>
                    <a:pt x="634745" y="344136"/>
                  </a:lnTo>
                  <a:lnTo>
                    <a:pt x="641058" y="340429"/>
                  </a:lnTo>
                  <a:lnTo>
                    <a:pt x="647471" y="336721"/>
                  </a:lnTo>
                  <a:lnTo>
                    <a:pt x="652831" y="332112"/>
                  </a:lnTo>
                  <a:lnTo>
                    <a:pt x="657140" y="326601"/>
                  </a:lnTo>
                  <a:lnTo>
                    <a:pt x="661449" y="320990"/>
                  </a:lnTo>
                  <a:lnTo>
                    <a:pt x="663603" y="314277"/>
                  </a:lnTo>
                  <a:lnTo>
                    <a:pt x="663603" y="306461"/>
                  </a:lnTo>
                  <a:lnTo>
                    <a:pt x="663603" y="298746"/>
                  </a:lnTo>
                  <a:lnTo>
                    <a:pt x="661349" y="292032"/>
                  </a:lnTo>
                  <a:lnTo>
                    <a:pt x="656839" y="286321"/>
                  </a:lnTo>
                  <a:lnTo>
                    <a:pt x="652330" y="280509"/>
                  </a:lnTo>
                  <a:lnTo>
                    <a:pt x="615657" y="259718"/>
                  </a:lnTo>
                  <a:lnTo>
                    <a:pt x="580543" y="247994"/>
                  </a:lnTo>
                  <a:lnTo>
                    <a:pt x="572446" y="245289"/>
                  </a:lnTo>
                  <a:lnTo>
                    <a:pt x="533650" y="229000"/>
                  </a:lnTo>
                  <a:lnTo>
                    <a:pt x="502453" y="198405"/>
                  </a:lnTo>
                  <a:lnTo>
                    <a:pt x="497972" y="176001"/>
                  </a:lnTo>
                  <a:lnTo>
                    <a:pt x="498301" y="169012"/>
                  </a:lnTo>
                  <a:lnTo>
                    <a:pt x="514928" y="131503"/>
                  </a:lnTo>
                  <a:lnTo>
                    <a:pt x="551629" y="111071"/>
                  </a:lnTo>
                  <a:lnTo>
                    <a:pt x="597771" y="105209"/>
                  </a:lnTo>
                  <a:lnTo>
                    <a:pt x="609119" y="105463"/>
                  </a:lnTo>
                  <a:lnTo>
                    <a:pt x="651128" y="114628"/>
                  </a:lnTo>
                  <a:lnTo>
                    <a:pt x="660547" y="119538"/>
                  </a:lnTo>
                  <a:lnTo>
                    <a:pt x="664254" y="121091"/>
                  </a:lnTo>
                  <a:lnTo>
                    <a:pt x="667962" y="122193"/>
                  </a:lnTo>
                  <a:lnTo>
                    <a:pt x="671669" y="123195"/>
                  </a:lnTo>
                  <a:lnTo>
                    <a:pt x="675777" y="123696"/>
                  </a:lnTo>
                  <a:lnTo>
                    <a:pt x="680286" y="123696"/>
                  </a:lnTo>
                  <a:lnTo>
                    <a:pt x="680286" y="166832"/>
                  </a:lnTo>
                  <a:lnTo>
                    <a:pt x="675326" y="166832"/>
                  </a:lnTo>
                  <a:lnTo>
                    <a:pt x="669033" y="157241"/>
                  </a:lnTo>
                  <a:lnTo>
                    <a:pt x="661273" y="148909"/>
                  </a:lnTo>
                  <a:lnTo>
                    <a:pt x="618362" y="128130"/>
                  </a:lnTo>
                  <a:lnTo>
                    <a:pt x="594765" y="125500"/>
                  </a:lnTo>
                  <a:lnTo>
                    <a:pt x="587297" y="125754"/>
                  </a:lnTo>
                  <a:lnTo>
                    <a:pt x="549976" y="139327"/>
                  </a:lnTo>
                  <a:lnTo>
                    <a:pt x="536148" y="162524"/>
                  </a:lnTo>
                  <a:lnTo>
                    <a:pt x="536148" y="167434"/>
                  </a:lnTo>
                  <a:lnTo>
                    <a:pt x="536148" y="174347"/>
                  </a:lnTo>
                  <a:lnTo>
                    <a:pt x="564756" y="201852"/>
                  </a:lnTo>
                  <a:lnTo>
                    <a:pt x="600655" y="215717"/>
                  </a:lnTo>
                  <a:lnTo>
                    <a:pt x="607691" y="217934"/>
                  </a:lnTo>
                  <a:lnTo>
                    <a:pt x="616268" y="220705"/>
                  </a:lnTo>
                  <a:lnTo>
                    <a:pt x="658455" y="236985"/>
                  </a:lnTo>
                  <a:lnTo>
                    <a:pt x="690422" y="261286"/>
                  </a:lnTo>
                  <a:lnTo>
                    <a:pt x="703188" y="289280"/>
                  </a:lnTo>
                  <a:lnTo>
                    <a:pt x="703733" y="29789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5857238" y="2604493"/>
            <a:ext cx="894080" cy="437515"/>
            <a:chOff x="5857238" y="2604493"/>
            <a:chExt cx="894080" cy="437515"/>
          </a:xfrm>
        </p:grpSpPr>
        <p:sp>
          <p:nvSpPr>
            <p:cNvPr id="86" name="object 86"/>
            <p:cNvSpPr/>
            <p:nvPr/>
          </p:nvSpPr>
          <p:spPr>
            <a:xfrm>
              <a:off x="5868782" y="2763181"/>
              <a:ext cx="227965" cy="267335"/>
            </a:xfrm>
            <a:custGeom>
              <a:avLst/>
              <a:gdLst/>
              <a:ahLst/>
              <a:cxnLst/>
              <a:rect l="l" t="t" r="r" b="b"/>
              <a:pathLst>
                <a:path w="227964" h="267335">
                  <a:moveTo>
                    <a:pt x="168185" y="262874"/>
                  </a:moveTo>
                  <a:lnTo>
                    <a:pt x="168185" y="231461"/>
                  </a:lnTo>
                  <a:lnTo>
                    <a:pt x="165029" y="234618"/>
                  </a:lnTo>
                  <a:lnTo>
                    <a:pt x="157072" y="241870"/>
                  </a:lnTo>
                  <a:lnTo>
                    <a:pt x="119187" y="262414"/>
                  </a:lnTo>
                  <a:lnTo>
                    <a:pt x="81312" y="267233"/>
                  </a:lnTo>
                  <a:lnTo>
                    <a:pt x="70941" y="266923"/>
                  </a:lnTo>
                  <a:lnTo>
                    <a:pt x="30360" y="256336"/>
                  </a:lnTo>
                  <a:lnTo>
                    <a:pt x="4659" y="227854"/>
                  </a:lnTo>
                  <a:lnTo>
                    <a:pt x="0" y="211822"/>
                  </a:lnTo>
                  <a:lnTo>
                    <a:pt x="0" y="203205"/>
                  </a:lnTo>
                  <a:lnTo>
                    <a:pt x="11422" y="166231"/>
                  </a:lnTo>
                  <a:lnTo>
                    <a:pt x="44338" y="137975"/>
                  </a:lnTo>
                  <a:lnTo>
                    <a:pt x="82045" y="120672"/>
                  </a:lnTo>
                  <a:lnTo>
                    <a:pt x="130310" y="105322"/>
                  </a:lnTo>
                  <a:lnTo>
                    <a:pt x="168185" y="95440"/>
                  </a:lnTo>
                  <a:lnTo>
                    <a:pt x="167058" y="83998"/>
                  </a:lnTo>
                  <a:lnTo>
                    <a:pt x="148909" y="43549"/>
                  </a:lnTo>
                  <a:lnTo>
                    <a:pt x="113325" y="22544"/>
                  </a:lnTo>
                  <a:lnTo>
                    <a:pt x="97344" y="19689"/>
                  </a:lnTo>
                  <a:lnTo>
                    <a:pt x="91231" y="19689"/>
                  </a:lnTo>
                  <a:lnTo>
                    <a:pt x="48146" y="32164"/>
                  </a:lnTo>
                  <a:lnTo>
                    <a:pt x="42234" y="37274"/>
                  </a:lnTo>
                  <a:lnTo>
                    <a:pt x="36322" y="42384"/>
                  </a:lnTo>
                  <a:lnTo>
                    <a:pt x="31312" y="47945"/>
                  </a:lnTo>
                  <a:lnTo>
                    <a:pt x="27204" y="53957"/>
                  </a:lnTo>
                  <a:lnTo>
                    <a:pt x="23096" y="59869"/>
                  </a:lnTo>
                  <a:lnTo>
                    <a:pt x="19789" y="65480"/>
                  </a:lnTo>
                  <a:lnTo>
                    <a:pt x="17284" y="70791"/>
                  </a:lnTo>
                  <a:lnTo>
                    <a:pt x="11723" y="70791"/>
                  </a:lnTo>
                  <a:lnTo>
                    <a:pt x="11723" y="25851"/>
                  </a:lnTo>
                  <a:lnTo>
                    <a:pt x="15029" y="25450"/>
                  </a:lnTo>
                  <a:lnTo>
                    <a:pt x="18086" y="24448"/>
                  </a:lnTo>
                  <a:lnTo>
                    <a:pt x="20891" y="22845"/>
                  </a:lnTo>
                  <a:lnTo>
                    <a:pt x="23797" y="21142"/>
                  </a:lnTo>
                  <a:lnTo>
                    <a:pt x="27304" y="19488"/>
                  </a:lnTo>
                  <a:lnTo>
                    <a:pt x="56663" y="7064"/>
                  </a:lnTo>
                  <a:lnTo>
                    <a:pt x="65502" y="3973"/>
                  </a:lnTo>
                  <a:lnTo>
                    <a:pt x="75939" y="1766"/>
                  </a:lnTo>
                  <a:lnTo>
                    <a:pt x="87972" y="441"/>
                  </a:lnTo>
                  <a:lnTo>
                    <a:pt x="101602" y="0"/>
                  </a:lnTo>
                  <a:lnTo>
                    <a:pt x="117769" y="544"/>
                  </a:lnTo>
                  <a:lnTo>
                    <a:pt x="156462" y="8717"/>
                  </a:lnTo>
                  <a:lnTo>
                    <a:pt x="188776" y="31412"/>
                  </a:lnTo>
                  <a:lnTo>
                    <a:pt x="205450" y="72876"/>
                  </a:lnTo>
                  <a:lnTo>
                    <a:pt x="207564" y="101001"/>
                  </a:lnTo>
                  <a:lnTo>
                    <a:pt x="207564" y="222894"/>
                  </a:lnTo>
                  <a:lnTo>
                    <a:pt x="207564" y="231111"/>
                  </a:lnTo>
                  <a:lnTo>
                    <a:pt x="209417" y="238826"/>
                  </a:lnTo>
                  <a:lnTo>
                    <a:pt x="213125" y="246040"/>
                  </a:lnTo>
                  <a:lnTo>
                    <a:pt x="216832" y="253155"/>
                  </a:lnTo>
                  <a:lnTo>
                    <a:pt x="221742" y="256712"/>
                  </a:lnTo>
                  <a:lnTo>
                    <a:pt x="227854" y="256712"/>
                  </a:lnTo>
                  <a:lnTo>
                    <a:pt x="227854" y="262874"/>
                  </a:lnTo>
                  <a:lnTo>
                    <a:pt x="168185" y="26287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896767" y="2867969"/>
              <a:ext cx="151744" cy="150542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6155064" y="2616037"/>
              <a:ext cx="584200" cy="414655"/>
            </a:xfrm>
            <a:custGeom>
              <a:avLst/>
              <a:gdLst/>
              <a:ahLst/>
              <a:cxnLst/>
              <a:rect l="l" t="t" r="r" b="b"/>
              <a:pathLst>
                <a:path w="584200" h="414655">
                  <a:moveTo>
                    <a:pt x="248145" y="370038"/>
                  </a:moveTo>
                  <a:lnTo>
                    <a:pt x="248145" y="373344"/>
                  </a:lnTo>
                  <a:lnTo>
                    <a:pt x="248546" y="376952"/>
                  </a:lnTo>
                  <a:lnTo>
                    <a:pt x="264527" y="403855"/>
                  </a:lnTo>
                  <a:lnTo>
                    <a:pt x="267834" y="403855"/>
                  </a:lnTo>
                  <a:lnTo>
                    <a:pt x="267834" y="410018"/>
                  </a:lnTo>
                  <a:lnTo>
                    <a:pt x="188475" y="410018"/>
                  </a:lnTo>
                  <a:lnTo>
                    <a:pt x="188475" y="403855"/>
                  </a:lnTo>
                  <a:lnTo>
                    <a:pt x="191281" y="403855"/>
                  </a:lnTo>
                  <a:lnTo>
                    <a:pt x="193886" y="402653"/>
                  </a:lnTo>
                  <a:lnTo>
                    <a:pt x="196291" y="400248"/>
                  </a:lnTo>
                  <a:lnTo>
                    <a:pt x="198796" y="397743"/>
                  </a:lnTo>
                  <a:lnTo>
                    <a:pt x="200951" y="394837"/>
                  </a:lnTo>
                  <a:lnTo>
                    <a:pt x="202754" y="391531"/>
                  </a:lnTo>
                  <a:lnTo>
                    <a:pt x="204658" y="388224"/>
                  </a:lnTo>
                  <a:lnTo>
                    <a:pt x="206011" y="384667"/>
                  </a:lnTo>
                  <a:lnTo>
                    <a:pt x="206812" y="380859"/>
                  </a:lnTo>
                  <a:lnTo>
                    <a:pt x="207714" y="376952"/>
                  </a:lnTo>
                  <a:lnTo>
                    <a:pt x="208165" y="373344"/>
                  </a:lnTo>
                  <a:lnTo>
                    <a:pt x="208165" y="370038"/>
                  </a:lnTo>
                  <a:lnTo>
                    <a:pt x="208165" y="255509"/>
                  </a:lnTo>
                  <a:lnTo>
                    <a:pt x="202003" y="216732"/>
                  </a:lnTo>
                  <a:lnTo>
                    <a:pt x="179890" y="183882"/>
                  </a:lnTo>
                  <a:lnTo>
                    <a:pt x="141563" y="167762"/>
                  </a:lnTo>
                  <a:lnTo>
                    <a:pt x="134819" y="167434"/>
                  </a:lnTo>
                  <a:lnTo>
                    <a:pt x="128074" y="167781"/>
                  </a:lnTo>
                  <a:lnTo>
                    <a:pt x="89917" y="183281"/>
                  </a:lnTo>
                  <a:lnTo>
                    <a:pt x="65258" y="214468"/>
                  </a:lnTo>
                  <a:lnTo>
                    <a:pt x="61622" y="233265"/>
                  </a:lnTo>
                  <a:lnTo>
                    <a:pt x="61622" y="370038"/>
                  </a:lnTo>
                  <a:lnTo>
                    <a:pt x="61622" y="373344"/>
                  </a:lnTo>
                  <a:lnTo>
                    <a:pt x="78005" y="403855"/>
                  </a:lnTo>
                  <a:lnTo>
                    <a:pt x="81312" y="403855"/>
                  </a:lnTo>
                  <a:lnTo>
                    <a:pt x="81312" y="410018"/>
                  </a:lnTo>
                  <a:lnTo>
                    <a:pt x="1202" y="410018"/>
                  </a:lnTo>
                  <a:lnTo>
                    <a:pt x="1202" y="403855"/>
                  </a:lnTo>
                  <a:lnTo>
                    <a:pt x="4108" y="403855"/>
                  </a:lnTo>
                  <a:lnTo>
                    <a:pt x="6763" y="402653"/>
                  </a:lnTo>
                  <a:lnTo>
                    <a:pt x="9168" y="400248"/>
                  </a:lnTo>
                  <a:lnTo>
                    <a:pt x="11673" y="397743"/>
                  </a:lnTo>
                  <a:lnTo>
                    <a:pt x="13827" y="394837"/>
                  </a:lnTo>
                  <a:lnTo>
                    <a:pt x="15631" y="391531"/>
                  </a:lnTo>
                  <a:lnTo>
                    <a:pt x="17535" y="388224"/>
                  </a:lnTo>
                  <a:lnTo>
                    <a:pt x="18887" y="384667"/>
                  </a:lnTo>
                  <a:lnTo>
                    <a:pt x="19689" y="380859"/>
                  </a:lnTo>
                  <a:lnTo>
                    <a:pt x="20491" y="376952"/>
                  </a:lnTo>
                  <a:lnTo>
                    <a:pt x="20891" y="373344"/>
                  </a:lnTo>
                  <a:lnTo>
                    <a:pt x="20891" y="370038"/>
                  </a:lnTo>
                  <a:lnTo>
                    <a:pt x="20891" y="200049"/>
                  </a:lnTo>
                  <a:lnTo>
                    <a:pt x="20891" y="193135"/>
                  </a:lnTo>
                  <a:lnTo>
                    <a:pt x="19889" y="186522"/>
                  </a:lnTo>
                  <a:lnTo>
                    <a:pt x="17885" y="180209"/>
                  </a:lnTo>
                  <a:lnTo>
                    <a:pt x="15881" y="173796"/>
                  </a:lnTo>
                  <a:lnTo>
                    <a:pt x="9920" y="170390"/>
                  </a:lnTo>
                  <a:lnTo>
                    <a:pt x="0" y="169989"/>
                  </a:lnTo>
                  <a:lnTo>
                    <a:pt x="0" y="164428"/>
                  </a:lnTo>
                  <a:lnTo>
                    <a:pt x="61622" y="144738"/>
                  </a:lnTo>
                  <a:lnTo>
                    <a:pt x="61622" y="178556"/>
                  </a:lnTo>
                  <a:lnTo>
                    <a:pt x="64428" y="175249"/>
                  </a:lnTo>
                  <a:lnTo>
                    <a:pt x="88977" y="156762"/>
                  </a:lnTo>
                  <a:lnTo>
                    <a:pt x="95390" y="153255"/>
                  </a:lnTo>
                  <a:lnTo>
                    <a:pt x="132696" y="144954"/>
                  </a:lnTo>
                  <a:lnTo>
                    <a:pt x="140981" y="144738"/>
                  </a:lnTo>
                  <a:lnTo>
                    <a:pt x="154940" y="145358"/>
                  </a:lnTo>
                  <a:lnTo>
                    <a:pt x="199964" y="159919"/>
                  </a:lnTo>
                  <a:lnTo>
                    <a:pt x="229517" y="188222"/>
                  </a:lnTo>
                  <a:lnTo>
                    <a:pt x="244848" y="223899"/>
                  </a:lnTo>
                  <a:lnTo>
                    <a:pt x="248145" y="251151"/>
                  </a:lnTo>
                  <a:lnTo>
                    <a:pt x="248145" y="370038"/>
                  </a:lnTo>
                  <a:close/>
                </a:path>
                <a:path w="584200" h="414655">
                  <a:moveTo>
                    <a:pt x="523933" y="410018"/>
                  </a:moveTo>
                  <a:lnTo>
                    <a:pt x="523933" y="382964"/>
                  </a:lnTo>
                  <a:lnTo>
                    <a:pt x="518231" y="388713"/>
                  </a:lnTo>
                  <a:lnTo>
                    <a:pt x="511646" y="394236"/>
                  </a:lnTo>
                  <a:lnTo>
                    <a:pt x="476138" y="411934"/>
                  </a:lnTo>
                  <a:lnTo>
                    <a:pt x="451939" y="414376"/>
                  </a:lnTo>
                  <a:lnTo>
                    <a:pt x="436148" y="413662"/>
                  </a:lnTo>
                  <a:lnTo>
                    <a:pt x="394976" y="402953"/>
                  </a:lnTo>
                  <a:lnTo>
                    <a:pt x="363103" y="381846"/>
                  </a:lnTo>
                  <a:lnTo>
                    <a:pt x="335297" y="342439"/>
                  </a:lnTo>
                  <a:lnTo>
                    <a:pt x="323762" y="294493"/>
                  </a:lnTo>
                  <a:lnTo>
                    <a:pt x="323283" y="281962"/>
                  </a:lnTo>
                  <a:lnTo>
                    <a:pt x="323781" y="269666"/>
                  </a:lnTo>
                  <a:lnTo>
                    <a:pt x="335729" y="221269"/>
                  </a:lnTo>
                  <a:lnTo>
                    <a:pt x="363685" y="180594"/>
                  </a:lnTo>
                  <a:lnTo>
                    <a:pt x="395276" y="158866"/>
                  </a:lnTo>
                  <a:lnTo>
                    <a:pt x="435406" y="147876"/>
                  </a:lnTo>
                  <a:lnTo>
                    <a:pt x="450587" y="147143"/>
                  </a:lnTo>
                  <a:lnTo>
                    <a:pt x="461061" y="147622"/>
                  </a:lnTo>
                  <a:lnTo>
                    <a:pt x="501529" y="158932"/>
                  </a:lnTo>
                  <a:lnTo>
                    <a:pt x="523933" y="174798"/>
                  </a:lnTo>
                  <a:lnTo>
                    <a:pt x="523933" y="54859"/>
                  </a:lnTo>
                  <a:lnTo>
                    <a:pt x="523933" y="47845"/>
                  </a:lnTo>
                  <a:lnTo>
                    <a:pt x="522881" y="41282"/>
                  </a:lnTo>
                  <a:lnTo>
                    <a:pt x="520777" y="35170"/>
                  </a:lnTo>
                  <a:lnTo>
                    <a:pt x="518773" y="28957"/>
                  </a:lnTo>
                  <a:lnTo>
                    <a:pt x="512861" y="25651"/>
                  </a:lnTo>
                  <a:lnTo>
                    <a:pt x="503041" y="25250"/>
                  </a:lnTo>
                  <a:lnTo>
                    <a:pt x="503041" y="19088"/>
                  </a:lnTo>
                  <a:lnTo>
                    <a:pt x="564514" y="0"/>
                  </a:lnTo>
                  <a:lnTo>
                    <a:pt x="564514" y="370038"/>
                  </a:lnTo>
                  <a:lnTo>
                    <a:pt x="564514" y="373344"/>
                  </a:lnTo>
                  <a:lnTo>
                    <a:pt x="569474" y="391531"/>
                  </a:lnTo>
                  <a:lnTo>
                    <a:pt x="571077" y="394837"/>
                  </a:lnTo>
                  <a:lnTo>
                    <a:pt x="573081" y="397743"/>
                  </a:lnTo>
                  <a:lnTo>
                    <a:pt x="575486" y="400248"/>
                  </a:lnTo>
                  <a:lnTo>
                    <a:pt x="577991" y="402653"/>
                  </a:lnTo>
                  <a:lnTo>
                    <a:pt x="580897" y="403855"/>
                  </a:lnTo>
                  <a:lnTo>
                    <a:pt x="584203" y="403855"/>
                  </a:lnTo>
                  <a:lnTo>
                    <a:pt x="584203" y="410018"/>
                  </a:lnTo>
                  <a:lnTo>
                    <a:pt x="523933" y="4100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06182" y="2772528"/>
              <a:ext cx="184359" cy="249139"/>
            </a:xfrm>
            <a:prstGeom prst="rect">
              <a:avLst/>
            </a:prstGeom>
          </p:spPr>
        </p:pic>
      </p:grpSp>
      <p:grpSp>
        <p:nvGrpSpPr>
          <p:cNvPr id="90" name="object 90"/>
          <p:cNvGrpSpPr/>
          <p:nvPr/>
        </p:nvGrpSpPr>
        <p:grpSpPr>
          <a:xfrm>
            <a:off x="6946858" y="2604493"/>
            <a:ext cx="1815464" cy="562610"/>
            <a:chOff x="6946858" y="2604493"/>
            <a:chExt cx="1815464" cy="562610"/>
          </a:xfrm>
        </p:grpSpPr>
        <p:sp>
          <p:nvSpPr>
            <p:cNvPr id="91" name="object 91"/>
            <p:cNvSpPr/>
            <p:nvPr/>
          </p:nvSpPr>
          <p:spPr>
            <a:xfrm>
              <a:off x="6958403" y="2616638"/>
              <a:ext cx="575945" cy="414020"/>
            </a:xfrm>
            <a:custGeom>
              <a:avLst/>
              <a:gdLst/>
              <a:ahLst/>
              <a:cxnLst/>
              <a:rect l="l" t="t" r="r" b="b"/>
              <a:pathLst>
                <a:path w="575945" h="414019">
                  <a:moveTo>
                    <a:pt x="248145" y="369437"/>
                  </a:moveTo>
                  <a:lnTo>
                    <a:pt x="248145" y="372743"/>
                  </a:lnTo>
                  <a:lnTo>
                    <a:pt x="248546" y="376350"/>
                  </a:lnTo>
                  <a:lnTo>
                    <a:pt x="264528" y="403254"/>
                  </a:lnTo>
                  <a:lnTo>
                    <a:pt x="267834" y="403254"/>
                  </a:lnTo>
                  <a:lnTo>
                    <a:pt x="267834" y="409416"/>
                  </a:lnTo>
                  <a:lnTo>
                    <a:pt x="188476" y="409416"/>
                  </a:lnTo>
                  <a:lnTo>
                    <a:pt x="188476" y="403254"/>
                  </a:lnTo>
                  <a:lnTo>
                    <a:pt x="191281" y="403254"/>
                  </a:lnTo>
                  <a:lnTo>
                    <a:pt x="193887" y="402052"/>
                  </a:lnTo>
                  <a:lnTo>
                    <a:pt x="196291" y="399647"/>
                  </a:lnTo>
                  <a:lnTo>
                    <a:pt x="198796" y="397142"/>
                  </a:lnTo>
                  <a:lnTo>
                    <a:pt x="200951" y="394236"/>
                  </a:lnTo>
                  <a:lnTo>
                    <a:pt x="202754" y="390929"/>
                  </a:lnTo>
                  <a:lnTo>
                    <a:pt x="204658" y="387623"/>
                  </a:lnTo>
                  <a:lnTo>
                    <a:pt x="206011" y="384066"/>
                  </a:lnTo>
                  <a:lnTo>
                    <a:pt x="206812" y="380258"/>
                  </a:lnTo>
                  <a:lnTo>
                    <a:pt x="207714" y="376350"/>
                  </a:lnTo>
                  <a:lnTo>
                    <a:pt x="208165" y="372743"/>
                  </a:lnTo>
                  <a:lnTo>
                    <a:pt x="208165" y="369437"/>
                  </a:lnTo>
                  <a:lnTo>
                    <a:pt x="208165" y="254908"/>
                  </a:lnTo>
                  <a:lnTo>
                    <a:pt x="207780" y="244143"/>
                  </a:lnTo>
                  <a:lnTo>
                    <a:pt x="194751" y="200875"/>
                  </a:lnTo>
                  <a:lnTo>
                    <a:pt x="161572" y="172093"/>
                  </a:lnTo>
                  <a:lnTo>
                    <a:pt x="134818" y="166832"/>
                  </a:lnTo>
                  <a:lnTo>
                    <a:pt x="128074" y="167161"/>
                  </a:lnTo>
                  <a:lnTo>
                    <a:pt x="89917" y="182266"/>
                  </a:lnTo>
                  <a:lnTo>
                    <a:pt x="65258" y="215849"/>
                  </a:lnTo>
                  <a:lnTo>
                    <a:pt x="61623" y="238225"/>
                  </a:lnTo>
                  <a:lnTo>
                    <a:pt x="61623" y="369437"/>
                  </a:lnTo>
                  <a:lnTo>
                    <a:pt x="61623" y="372743"/>
                  </a:lnTo>
                  <a:lnTo>
                    <a:pt x="78005" y="403254"/>
                  </a:lnTo>
                  <a:lnTo>
                    <a:pt x="81312" y="403254"/>
                  </a:lnTo>
                  <a:lnTo>
                    <a:pt x="81312" y="409416"/>
                  </a:lnTo>
                  <a:lnTo>
                    <a:pt x="1202" y="409416"/>
                  </a:lnTo>
                  <a:lnTo>
                    <a:pt x="1202" y="403254"/>
                  </a:lnTo>
                  <a:lnTo>
                    <a:pt x="4108" y="403254"/>
                  </a:lnTo>
                  <a:lnTo>
                    <a:pt x="6763" y="402052"/>
                  </a:lnTo>
                  <a:lnTo>
                    <a:pt x="9168" y="399647"/>
                  </a:lnTo>
                  <a:lnTo>
                    <a:pt x="11673" y="397142"/>
                  </a:lnTo>
                  <a:lnTo>
                    <a:pt x="13827" y="394236"/>
                  </a:lnTo>
                  <a:lnTo>
                    <a:pt x="15631" y="390929"/>
                  </a:lnTo>
                  <a:lnTo>
                    <a:pt x="17535" y="387623"/>
                  </a:lnTo>
                  <a:lnTo>
                    <a:pt x="18888" y="384066"/>
                  </a:lnTo>
                  <a:lnTo>
                    <a:pt x="19689" y="380258"/>
                  </a:lnTo>
                  <a:lnTo>
                    <a:pt x="20490" y="376350"/>
                  </a:lnTo>
                  <a:lnTo>
                    <a:pt x="20891" y="372743"/>
                  </a:lnTo>
                  <a:lnTo>
                    <a:pt x="20891" y="369437"/>
                  </a:lnTo>
                  <a:lnTo>
                    <a:pt x="20891" y="54859"/>
                  </a:lnTo>
                  <a:lnTo>
                    <a:pt x="20891" y="47845"/>
                  </a:lnTo>
                  <a:lnTo>
                    <a:pt x="19889" y="41282"/>
                  </a:lnTo>
                  <a:lnTo>
                    <a:pt x="17885" y="35170"/>
                  </a:lnTo>
                  <a:lnTo>
                    <a:pt x="15881" y="28957"/>
                  </a:lnTo>
                  <a:lnTo>
                    <a:pt x="9920" y="25651"/>
                  </a:lnTo>
                  <a:lnTo>
                    <a:pt x="0" y="25250"/>
                  </a:lnTo>
                  <a:lnTo>
                    <a:pt x="0" y="19088"/>
                  </a:lnTo>
                  <a:lnTo>
                    <a:pt x="61623" y="0"/>
                  </a:lnTo>
                  <a:lnTo>
                    <a:pt x="61623" y="177955"/>
                  </a:lnTo>
                  <a:lnTo>
                    <a:pt x="64429" y="174648"/>
                  </a:lnTo>
                  <a:lnTo>
                    <a:pt x="88977" y="156161"/>
                  </a:lnTo>
                  <a:lnTo>
                    <a:pt x="95390" y="152654"/>
                  </a:lnTo>
                  <a:lnTo>
                    <a:pt x="132696" y="144353"/>
                  </a:lnTo>
                  <a:lnTo>
                    <a:pt x="140981" y="144137"/>
                  </a:lnTo>
                  <a:lnTo>
                    <a:pt x="154940" y="144757"/>
                  </a:lnTo>
                  <a:lnTo>
                    <a:pt x="199964" y="159317"/>
                  </a:lnTo>
                  <a:lnTo>
                    <a:pt x="229517" y="187621"/>
                  </a:lnTo>
                  <a:lnTo>
                    <a:pt x="244848" y="223298"/>
                  </a:lnTo>
                  <a:lnTo>
                    <a:pt x="248145" y="250549"/>
                  </a:lnTo>
                  <a:lnTo>
                    <a:pt x="248145" y="369437"/>
                  </a:lnTo>
                  <a:close/>
                </a:path>
                <a:path w="575945" h="414019">
                  <a:moveTo>
                    <a:pt x="362059" y="285118"/>
                  </a:moveTo>
                  <a:lnTo>
                    <a:pt x="372431" y="326000"/>
                  </a:lnTo>
                  <a:lnTo>
                    <a:pt x="393623" y="360268"/>
                  </a:lnTo>
                  <a:lnTo>
                    <a:pt x="426087" y="383865"/>
                  </a:lnTo>
                  <a:lnTo>
                    <a:pt x="470275" y="392733"/>
                  </a:lnTo>
                  <a:lnTo>
                    <a:pt x="477199" y="392489"/>
                  </a:lnTo>
                  <a:lnTo>
                    <a:pt x="520344" y="380878"/>
                  </a:lnTo>
                  <a:lnTo>
                    <a:pt x="554782" y="353636"/>
                  </a:lnTo>
                  <a:lnTo>
                    <a:pt x="563912" y="334868"/>
                  </a:lnTo>
                  <a:lnTo>
                    <a:pt x="569474" y="334868"/>
                  </a:lnTo>
                  <a:lnTo>
                    <a:pt x="569474" y="381160"/>
                  </a:lnTo>
                  <a:lnTo>
                    <a:pt x="566969" y="381160"/>
                  </a:lnTo>
                  <a:lnTo>
                    <a:pt x="564163" y="381962"/>
                  </a:lnTo>
                  <a:lnTo>
                    <a:pt x="561057" y="383565"/>
                  </a:lnTo>
                  <a:lnTo>
                    <a:pt x="558051" y="385168"/>
                  </a:lnTo>
                  <a:lnTo>
                    <a:pt x="554494" y="387222"/>
                  </a:lnTo>
                  <a:lnTo>
                    <a:pt x="550385" y="389727"/>
                  </a:lnTo>
                  <a:lnTo>
                    <a:pt x="543688" y="393475"/>
                  </a:lnTo>
                  <a:lnTo>
                    <a:pt x="505869" y="409125"/>
                  </a:lnTo>
                  <a:lnTo>
                    <a:pt x="461709" y="413775"/>
                  </a:lnTo>
                  <a:lnTo>
                    <a:pt x="448050" y="413277"/>
                  </a:lnTo>
                  <a:lnTo>
                    <a:pt x="409104" y="405809"/>
                  </a:lnTo>
                  <a:lnTo>
                    <a:pt x="365066" y="381160"/>
                  </a:lnTo>
                  <a:lnTo>
                    <a:pt x="340745" y="350978"/>
                  </a:lnTo>
                  <a:lnTo>
                    <a:pt x="326100" y="310294"/>
                  </a:lnTo>
                  <a:lnTo>
                    <a:pt x="323282" y="277002"/>
                  </a:lnTo>
                  <a:lnTo>
                    <a:pt x="323761" y="265617"/>
                  </a:lnTo>
                  <a:lnTo>
                    <a:pt x="335278" y="219578"/>
                  </a:lnTo>
                  <a:lnTo>
                    <a:pt x="362689" y="179824"/>
                  </a:lnTo>
                  <a:lnTo>
                    <a:pt x="394675" y="158265"/>
                  </a:lnTo>
                  <a:lnTo>
                    <a:pt x="437144" y="147275"/>
                  </a:lnTo>
                  <a:lnTo>
                    <a:pt x="453743" y="146542"/>
                  </a:lnTo>
                  <a:lnTo>
                    <a:pt x="468660" y="147199"/>
                  </a:lnTo>
                  <a:lnTo>
                    <a:pt x="507550" y="157063"/>
                  </a:lnTo>
                  <a:lnTo>
                    <a:pt x="545726" y="185920"/>
                  </a:lnTo>
                  <a:lnTo>
                    <a:pt x="568271" y="229658"/>
                  </a:lnTo>
                  <a:lnTo>
                    <a:pt x="575176" y="270323"/>
                  </a:lnTo>
                  <a:lnTo>
                    <a:pt x="575636" y="285118"/>
                  </a:lnTo>
                  <a:lnTo>
                    <a:pt x="362059" y="2851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08918" y="2771927"/>
              <a:ext cx="198488" cy="119129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7586407" y="2616037"/>
              <a:ext cx="402590" cy="539750"/>
            </a:xfrm>
            <a:custGeom>
              <a:avLst/>
              <a:gdLst/>
              <a:ahLst/>
              <a:cxnLst/>
              <a:rect l="l" t="t" r="r" b="b"/>
              <a:pathLst>
                <a:path w="402590" h="539750">
                  <a:moveTo>
                    <a:pt x="1202" y="410018"/>
                  </a:moveTo>
                  <a:lnTo>
                    <a:pt x="1202" y="403855"/>
                  </a:lnTo>
                  <a:lnTo>
                    <a:pt x="4408" y="403855"/>
                  </a:lnTo>
                  <a:lnTo>
                    <a:pt x="7263" y="402653"/>
                  </a:lnTo>
                  <a:lnTo>
                    <a:pt x="20139" y="380859"/>
                  </a:lnTo>
                  <a:lnTo>
                    <a:pt x="21041" y="376952"/>
                  </a:lnTo>
                  <a:lnTo>
                    <a:pt x="21492" y="373344"/>
                  </a:lnTo>
                  <a:lnTo>
                    <a:pt x="21492" y="370038"/>
                  </a:lnTo>
                  <a:lnTo>
                    <a:pt x="21492" y="54859"/>
                  </a:lnTo>
                  <a:lnTo>
                    <a:pt x="21492" y="47845"/>
                  </a:lnTo>
                  <a:lnTo>
                    <a:pt x="20440" y="41282"/>
                  </a:lnTo>
                  <a:lnTo>
                    <a:pt x="18336" y="35170"/>
                  </a:lnTo>
                  <a:lnTo>
                    <a:pt x="16332" y="28957"/>
                  </a:lnTo>
                  <a:lnTo>
                    <a:pt x="10220" y="25651"/>
                  </a:lnTo>
                  <a:lnTo>
                    <a:pt x="0" y="25250"/>
                  </a:lnTo>
                  <a:lnTo>
                    <a:pt x="0" y="19088"/>
                  </a:lnTo>
                  <a:lnTo>
                    <a:pt x="62073" y="0"/>
                  </a:lnTo>
                  <a:lnTo>
                    <a:pt x="62073" y="370038"/>
                  </a:lnTo>
                  <a:lnTo>
                    <a:pt x="62073" y="373344"/>
                  </a:lnTo>
                  <a:lnTo>
                    <a:pt x="78556" y="403855"/>
                  </a:lnTo>
                  <a:lnTo>
                    <a:pt x="81763" y="403855"/>
                  </a:lnTo>
                  <a:lnTo>
                    <a:pt x="81763" y="410018"/>
                  </a:lnTo>
                  <a:lnTo>
                    <a:pt x="1202" y="410018"/>
                  </a:lnTo>
                  <a:close/>
                </a:path>
                <a:path w="402590" h="539750">
                  <a:moveTo>
                    <a:pt x="272058" y="147143"/>
                  </a:moveTo>
                  <a:lnTo>
                    <a:pt x="316895" y="153568"/>
                  </a:lnTo>
                  <a:lnTo>
                    <a:pt x="351943" y="171755"/>
                  </a:lnTo>
                  <a:lnTo>
                    <a:pt x="384483" y="208240"/>
                  </a:lnTo>
                  <a:lnTo>
                    <a:pt x="400527" y="255209"/>
                  </a:lnTo>
                  <a:lnTo>
                    <a:pt x="402519" y="280159"/>
                  </a:lnTo>
                  <a:lnTo>
                    <a:pt x="402040" y="292446"/>
                  </a:lnTo>
                  <a:lnTo>
                    <a:pt x="390514" y="340504"/>
                  </a:lnTo>
                  <a:lnTo>
                    <a:pt x="363103" y="380925"/>
                  </a:lnTo>
                  <a:lnTo>
                    <a:pt x="320136" y="407782"/>
                  </a:lnTo>
                  <a:lnTo>
                    <a:pt x="277019" y="414376"/>
                  </a:lnTo>
                  <a:lnTo>
                    <a:pt x="267409" y="413747"/>
                  </a:lnTo>
                  <a:lnTo>
                    <a:pt x="228049" y="398867"/>
                  </a:lnTo>
                  <a:lnTo>
                    <a:pt x="201869" y="378605"/>
                  </a:lnTo>
                  <a:lnTo>
                    <a:pt x="201869" y="499296"/>
                  </a:lnTo>
                  <a:lnTo>
                    <a:pt x="201869" y="502602"/>
                  </a:lnTo>
                  <a:lnTo>
                    <a:pt x="202270" y="506209"/>
                  </a:lnTo>
                  <a:lnTo>
                    <a:pt x="203071" y="510117"/>
                  </a:lnTo>
                  <a:lnTo>
                    <a:pt x="203872" y="514025"/>
                  </a:lnTo>
                  <a:lnTo>
                    <a:pt x="218251" y="533113"/>
                  </a:lnTo>
                  <a:lnTo>
                    <a:pt x="221557" y="533113"/>
                  </a:lnTo>
                  <a:lnTo>
                    <a:pt x="221557" y="539276"/>
                  </a:lnTo>
                  <a:lnTo>
                    <a:pt x="141448" y="539276"/>
                  </a:lnTo>
                  <a:lnTo>
                    <a:pt x="141448" y="533113"/>
                  </a:lnTo>
                  <a:lnTo>
                    <a:pt x="144354" y="533113"/>
                  </a:lnTo>
                  <a:lnTo>
                    <a:pt x="147009" y="531861"/>
                  </a:lnTo>
                  <a:lnTo>
                    <a:pt x="149414" y="529356"/>
                  </a:lnTo>
                  <a:lnTo>
                    <a:pt x="151919" y="526951"/>
                  </a:lnTo>
                  <a:lnTo>
                    <a:pt x="154073" y="524095"/>
                  </a:lnTo>
                  <a:lnTo>
                    <a:pt x="155877" y="520789"/>
                  </a:lnTo>
                  <a:lnTo>
                    <a:pt x="157781" y="517582"/>
                  </a:lnTo>
                  <a:lnTo>
                    <a:pt x="159133" y="514025"/>
                  </a:lnTo>
                  <a:lnTo>
                    <a:pt x="159935" y="510117"/>
                  </a:lnTo>
                  <a:lnTo>
                    <a:pt x="160736" y="506209"/>
                  </a:lnTo>
                  <a:lnTo>
                    <a:pt x="161137" y="502602"/>
                  </a:lnTo>
                  <a:lnTo>
                    <a:pt x="161137" y="499296"/>
                  </a:lnTo>
                  <a:lnTo>
                    <a:pt x="161137" y="187724"/>
                  </a:lnTo>
                  <a:lnTo>
                    <a:pt x="161137" y="184017"/>
                  </a:lnTo>
                  <a:lnTo>
                    <a:pt x="161037" y="180460"/>
                  </a:lnTo>
                  <a:lnTo>
                    <a:pt x="160837" y="177053"/>
                  </a:lnTo>
                  <a:lnTo>
                    <a:pt x="160636" y="173546"/>
                  </a:lnTo>
                  <a:lnTo>
                    <a:pt x="159935" y="170490"/>
                  </a:lnTo>
                  <a:lnTo>
                    <a:pt x="158732" y="167885"/>
                  </a:lnTo>
                  <a:lnTo>
                    <a:pt x="157530" y="165179"/>
                  </a:lnTo>
                  <a:lnTo>
                    <a:pt x="155576" y="162925"/>
                  </a:lnTo>
                  <a:lnTo>
                    <a:pt x="152871" y="161121"/>
                  </a:lnTo>
                  <a:lnTo>
                    <a:pt x="150266" y="159217"/>
                  </a:lnTo>
                  <a:lnTo>
                    <a:pt x="146457" y="158065"/>
                  </a:lnTo>
                  <a:lnTo>
                    <a:pt x="141448" y="157664"/>
                  </a:lnTo>
                  <a:lnTo>
                    <a:pt x="141448" y="151502"/>
                  </a:lnTo>
                  <a:lnTo>
                    <a:pt x="201869" y="151502"/>
                  </a:lnTo>
                  <a:lnTo>
                    <a:pt x="201869" y="178556"/>
                  </a:lnTo>
                  <a:lnTo>
                    <a:pt x="208350" y="171595"/>
                  </a:lnTo>
                  <a:lnTo>
                    <a:pt x="250528" y="149247"/>
                  </a:lnTo>
                  <a:lnTo>
                    <a:pt x="260964" y="147669"/>
                  </a:lnTo>
                  <a:lnTo>
                    <a:pt x="272058" y="14714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6732" y="2772528"/>
              <a:ext cx="183157" cy="248387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8039471" y="2763181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29" h="267335">
                  <a:moveTo>
                    <a:pt x="38777" y="138576"/>
                  </a:moveTo>
                  <a:lnTo>
                    <a:pt x="49148" y="179458"/>
                  </a:lnTo>
                  <a:lnTo>
                    <a:pt x="70340" y="213726"/>
                  </a:lnTo>
                  <a:lnTo>
                    <a:pt x="102805" y="237323"/>
                  </a:lnTo>
                  <a:lnTo>
                    <a:pt x="146993" y="246191"/>
                  </a:lnTo>
                  <a:lnTo>
                    <a:pt x="153916" y="245947"/>
                  </a:lnTo>
                  <a:lnTo>
                    <a:pt x="197061" y="234336"/>
                  </a:lnTo>
                  <a:lnTo>
                    <a:pt x="231499" y="207094"/>
                  </a:lnTo>
                  <a:lnTo>
                    <a:pt x="240630" y="188325"/>
                  </a:lnTo>
                  <a:lnTo>
                    <a:pt x="246191" y="188325"/>
                  </a:lnTo>
                  <a:lnTo>
                    <a:pt x="246191" y="234618"/>
                  </a:lnTo>
                  <a:lnTo>
                    <a:pt x="243686" y="234618"/>
                  </a:lnTo>
                  <a:lnTo>
                    <a:pt x="240880" y="235419"/>
                  </a:lnTo>
                  <a:lnTo>
                    <a:pt x="237774" y="237022"/>
                  </a:lnTo>
                  <a:lnTo>
                    <a:pt x="234768" y="238626"/>
                  </a:lnTo>
                  <a:lnTo>
                    <a:pt x="231211" y="240680"/>
                  </a:lnTo>
                  <a:lnTo>
                    <a:pt x="227103" y="243185"/>
                  </a:lnTo>
                  <a:lnTo>
                    <a:pt x="220405" y="246933"/>
                  </a:lnTo>
                  <a:lnTo>
                    <a:pt x="182586" y="262583"/>
                  </a:lnTo>
                  <a:lnTo>
                    <a:pt x="138426" y="267233"/>
                  </a:lnTo>
                  <a:lnTo>
                    <a:pt x="124767" y="266735"/>
                  </a:lnTo>
                  <a:lnTo>
                    <a:pt x="85821" y="259267"/>
                  </a:lnTo>
                  <a:lnTo>
                    <a:pt x="41783" y="234618"/>
                  </a:lnTo>
                  <a:lnTo>
                    <a:pt x="17463" y="204435"/>
                  </a:lnTo>
                  <a:lnTo>
                    <a:pt x="2818" y="163751"/>
                  </a:lnTo>
                  <a:lnTo>
                    <a:pt x="0" y="130460"/>
                  </a:lnTo>
                  <a:lnTo>
                    <a:pt x="479" y="119075"/>
                  </a:lnTo>
                  <a:lnTo>
                    <a:pt x="11996" y="73036"/>
                  </a:lnTo>
                  <a:lnTo>
                    <a:pt x="39406" y="33282"/>
                  </a:lnTo>
                  <a:lnTo>
                    <a:pt x="71392" y="11723"/>
                  </a:lnTo>
                  <a:lnTo>
                    <a:pt x="113861" y="732"/>
                  </a:lnTo>
                  <a:lnTo>
                    <a:pt x="130460" y="0"/>
                  </a:lnTo>
                  <a:lnTo>
                    <a:pt x="145377" y="657"/>
                  </a:lnTo>
                  <a:lnTo>
                    <a:pt x="184267" y="10521"/>
                  </a:lnTo>
                  <a:lnTo>
                    <a:pt x="222443" y="39378"/>
                  </a:lnTo>
                  <a:lnTo>
                    <a:pt x="244988" y="83115"/>
                  </a:lnTo>
                  <a:lnTo>
                    <a:pt x="251893" y="123781"/>
                  </a:lnTo>
                  <a:lnTo>
                    <a:pt x="252353" y="138576"/>
                  </a:lnTo>
                  <a:lnTo>
                    <a:pt x="38777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66704" y="2771927"/>
              <a:ext cx="198488" cy="119129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8341036" y="2763181"/>
              <a:ext cx="409575" cy="267970"/>
            </a:xfrm>
            <a:custGeom>
              <a:avLst/>
              <a:gdLst/>
              <a:ahLst/>
              <a:cxnLst/>
              <a:rect l="l" t="t" r="r" b="b"/>
              <a:pathLst>
                <a:path w="409575" h="267969">
                  <a:moveTo>
                    <a:pt x="152103" y="49298"/>
                  </a:moveTo>
                  <a:lnTo>
                    <a:pt x="147193" y="41082"/>
                  </a:lnTo>
                  <a:lnTo>
                    <a:pt x="142033" y="35971"/>
                  </a:lnTo>
                  <a:lnTo>
                    <a:pt x="136622" y="33967"/>
                  </a:lnTo>
                  <a:lnTo>
                    <a:pt x="131311" y="31863"/>
                  </a:lnTo>
                  <a:lnTo>
                    <a:pt x="125149" y="30811"/>
                  </a:lnTo>
                  <a:lnTo>
                    <a:pt x="118135" y="30811"/>
                  </a:lnTo>
                  <a:lnTo>
                    <a:pt x="113626" y="30811"/>
                  </a:lnTo>
                  <a:lnTo>
                    <a:pt x="108816" y="31863"/>
                  </a:lnTo>
                  <a:lnTo>
                    <a:pt x="103707" y="33967"/>
                  </a:lnTo>
                  <a:lnTo>
                    <a:pt x="98596" y="35971"/>
                  </a:lnTo>
                  <a:lnTo>
                    <a:pt x="93587" y="38627"/>
                  </a:lnTo>
                  <a:lnTo>
                    <a:pt x="88677" y="41933"/>
                  </a:lnTo>
                  <a:lnTo>
                    <a:pt x="83767" y="45140"/>
                  </a:lnTo>
                  <a:lnTo>
                    <a:pt x="62224" y="63426"/>
                  </a:lnTo>
                  <a:lnTo>
                    <a:pt x="62224" y="223495"/>
                  </a:lnTo>
                  <a:lnTo>
                    <a:pt x="62224" y="226802"/>
                  </a:lnTo>
                  <a:lnTo>
                    <a:pt x="78607" y="256712"/>
                  </a:lnTo>
                  <a:lnTo>
                    <a:pt x="81913" y="256712"/>
                  </a:lnTo>
                  <a:lnTo>
                    <a:pt x="81913" y="262874"/>
                  </a:lnTo>
                  <a:lnTo>
                    <a:pt x="1803" y="262874"/>
                  </a:lnTo>
                  <a:lnTo>
                    <a:pt x="1803" y="256712"/>
                  </a:lnTo>
                  <a:lnTo>
                    <a:pt x="4709" y="256712"/>
                  </a:lnTo>
                  <a:lnTo>
                    <a:pt x="7364" y="255609"/>
                  </a:lnTo>
                  <a:lnTo>
                    <a:pt x="9769" y="253405"/>
                  </a:lnTo>
                  <a:lnTo>
                    <a:pt x="12274" y="251101"/>
                  </a:lnTo>
                  <a:lnTo>
                    <a:pt x="14429" y="248195"/>
                  </a:lnTo>
                  <a:lnTo>
                    <a:pt x="16232" y="244688"/>
                  </a:lnTo>
                  <a:lnTo>
                    <a:pt x="18136" y="241181"/>
                  </a:lnTo>
                  <a:lnTo>
                    <a:pt x="19488" y="237624"/>
                  </a:lnTo>
                  <a:lnTo>
                    <a:pt x="20290" y="234016"/>
                  </a:lnTo>
                  <a:lnTo>
                    <a:pt x="21092" y="230309"/>
                  </a:lnTo>
                  <a:lnTo>
                    <a:pt x="21493" y="226802"/>
                  </a:lnTo>
                  <a:lnTo>
                    <a:pt x="21493" y="223495"/>
                  </a:lnTo>
                  <a:lnTo>
                    <a:pt x="21493" y="51703"/>
                  </a:lnTo>
                  <a:lnTo>
                    <a:pt x="21493" y="45991"/>
                  </a:lnTo>
                  <a:lnTo>
                    <a:pt x="19639" y="40280"/>
                  </a:lnTo>
                  <a:lnTo>
                    <a:pt x="15931" y="34568"/>
                  </a:lnTo>
                  <a:lnTo>
                    <a:pt x="12325" y="28757"/>
                  </a:lnTo>
                  <a:lnTo>
                    <a:pt x="7014" y="25050"/>
                  </a:lnTo>
                  <a:lnTo>
                    <a:pt x="0" y="23446"/>
                  </a:lnTo>
                  <a:lnTo>
                    <a:pt x="0" y="18486"/>
                  </a:lnTo>
                  <a:lnTo>
                    <a:pt x="62224" y="0"/>
                  </a:lnTo>
                  <a:lnTo>
                    <a:pt x="62224" y="36973"/>
                  </a:lnTo>
                  <a:lnTo>
                    <a:pt x="65931" y="32464"/>
                  </a:lnTo>
                  <a:lnTo>
                    <a:pt x="69839" y="28055"/>
                  </a:lnTo>
                  <a:lnTo>
                    <a:pt x="73947" y="23747"/>
                  </a:lnTo>
                  <a:lnTo>
                    <a:pt x="78055" y="19438"/>
                  </a:lnTo>
                  <a:lnTo>
                    <a:pt x="82664" y="15530"/>
                  </a:lnTo>
                  <a:lnTo>
                    <a:pt x="87775" y="12024"/>
                  </a:lnTo>
                  <a:lnTo>
                    <a:pt x="92884" y="8517"/>
                  </a:lnTo>
                  <a:lnTo>
                    <a:pt x="98496" y="5661"/>
                  </a:lnTo>
                  <a:lnTo>
                    <a:pt x="104609" y="3456"/>
                  </a:lnTo>
                  <a:lnTo>
                    <a:pt x="110821" y="1152"/>
                  </a:lnTo>
                  <a:lnTo>
                    <a:pt x="118035" y="0"/>
                  </a:lnTo>
                  <a:lnTo>
                    <a:pt x="126252" y="0"/>
                  </a:lnTo>
                  <a:lnTo>
                    <a:pt x="131963" y="0"/>
                  </a:lnTo>
                  <a:lnTo>
                    <a:pt x="139327" y="1252"/>
                  </a:lnTo>
                  <a:lnTo>
                    <a:pt x="148346" y="3757"/>
                  </a:lnTo>
                  <a:lnTo>
                    <a:pt x="157363" y="6162"/>
                  </a:lnTo>
                  <a:lnTo>
                    <a:pt x="164778" y="8817"/>
                  </a:lnTo>
                  <a:lnTo>
                    <a:pt x="170590" y="11723"/>
                  </a:lnTo>
                  <a:lnTo>
                    <a:pt x="152103" y="49298"/>
                  </a:lnTo>
                  <a:close/>
                </a:path>
                <a:path w="409575" h="267969">
                  <a:moveTo>
                    <a:pt x="409455" y="192684"/>
                  </a:moveTo>
                  <a:lnTo>
                    <a:pt x="396990" y="228850"/>
                  </a:lnTo>
                  <a:lnTo>
                    <a:pt x="364553" y="255058"/>
                  </a:lnTo>
                  <a:lnTo>
                    <a:pt x="327992" y="266368"/>
                  </a:lnTo>
                  <a:lnTo>
                    <a:pt x="307251" y="267834"/>
                  </a:lnTo>
                  <a:lnTo>
                    <a:pt x="294570" y="267392"/>
                  </a:lnTo>
                  <a:lnTo>
                    <a:pt x="255999" y="257210"/>
                  </a:lnTo>
                  <a:lnTo>
                    <a:pt x="235708" y="246191"/>
                  </a:lnTo>
                  <a:lnTo>
                    <a:pt x="230397" y="242984"/>
                  </a:lnTo>
                  <a:lnTo>
                    <a:pt x="225488" y="240279"/>
                  </a:lnTo>
                  <a:lnTo>
                    <a:pt x="220979" y="238075"/>
                  </a:lnTo>
                  <a:lnTo>
                    <a:pt x="216470" y="235770"/>
                  </a:lnTo>
                  <a:lnTo>
                    <a:pt x="211560" y="234618"/>
                  </a:lnTo>
                  <a:lnTo>
                    <a:pt x="206250" y="234618"/>
                  </a:lnTo>
                  <a:lnTo>
                    <a:pt x="206250" y="187724"/>
                  </a:lnTo>
                  <a:lnTo>
                    <a:pt x="212412" y="187724"/>
                  </a:lnTo>
                  <a:lnTo>
                    <a:pt x="213614" y="193536"/>
                  </a:lnTo>
                  <a:lnTo>
                    <a:pt x="217172" y="199848"/>
                  </a:lnTo>
                  <a:lnTo>
                    <a:pt x="251189" y="229414"/>
                  </a:lnTo>
                  <a:lnTo>
                    <a:pt x="287599" y="244124"/>
                  </a:lnTo>
                  <a:lnTo>
                    <a:pt x="302892" y="245589"/>
                  </a:lnTo>
                  <a:lnTo>
                    <a:pt x="310307" y="245589"/>
                  </a:lnTo>
                  <a:lnTo>
                    <a:pt x="317872" y="244788"/>
                  </a:lnTo>
                  <a:lnTo>
                    <a:pt x="325588" y="243185"/>
                  </a:lnTo>
                  <a:lnTo>
                    <a:pt x="333403" y="241581"/>
                  </a:lnTo>
                  <a:lnTo>
                    <a:pt x="340467" y="238926"/>
                  </a:lnTo>
                  <a:lnTo>
                    <a:pt x="346780" y="235219"/>
                  </a:lnTo>
                  <a:lnTo>
                    <a:pt x="353192" y="231511"/>
                  </a:lnTo>
                  <a:lnTo>
                    <a:pt x="358553" y="226902"/>
                  </a:lnTo>
                  <a:lnTo>
                    <a:pt x="362862" y="221391"/>
                  </a:lnTo>
                  <a:lnTo>
                    <a:pt x="367171" y="215780"/>
                  </a:lnTo>
                  <a:lnTo>
                    <a:pt x="369325" y="209067"/>
                  </a:lnTo>
                  <a:lnTo>
                    <a:pt x="369325" y="201251"/>
                  </a:lnTo>
                  <a:lnTo>
                    <a:pt x="369325" y="193536"/>
                  </a:lnTo>
                  <a:lnTo>
                    <a:pt x="367071" y="186822"/>
                  </a:lnTo>
                  <a:lnTo>
                    <a:pt x="362562" y="181111"/>
                  </a:lnTo>
                  <a:lnTo>
                    <a:pt x="358053" y="175299"/>
                  </a:lnTo>
                  <a:lnTo>
                    <a:pt x="321379" y="154508"/>
                  </a:lnTo>
                  <a:lnTo>
                    <a:pt x="286266" y="142784"/>
                  </a:lnTo>
                  <a:lnTo>
                    <a:pt x="278168" y="140079"/>
                  </a:lnTo>
                  <a:lnTo>
                    <a:pt x="239372" y="123790"/>
                  </a:lnTo>
                  <a:lnTo>
                    <a:pt x="208175" y="93195"/>
                  </a:lnTo>
                  <a:lnTo>
                    <a:pt x="203694" y="70791"/>
                  </a:lnTo>
                  <a:lnTo>
                    <a:pt x="204023" y="63802"/>
                  </a:lnTo>
                  <a:lnTo>
                    <a:pt x="220650" y="26293"/>
                  </a:lnTo>
                  <a:lnTo>
                    <a:pt x="257352" y="5861"/>
                  </a:lnTo>
                  <a:lnTo>
                    <a:pt x="303494" y="0"/>
                  </a:lnTo>
                  <a:lnTo>
                    <a:pt x="314841" y="253"/>
                  </a:lnTo>
                  <a:lnTo>
                    <a:pt x="356850" y="9418"/>
                  </a:lnTo>
                  <a:lnTo>
                    <a:pt x="366269" y="14328"/>
                  </a:lnTo>
                  <a:lnTo>
                    <a:pt x="369976" y="15881"/>
                  </a:lnTo>
                  <a:lnTo>
                    <a:pt x="373684" y="16983"/>
                  </a:lnTo>
                  <a:lnTo>
                    <a:pt x="377391" y="17985"/>
                  </a:lnTo>
                  <a:lnTo>
                    <a:pt x="381499" y="18486"/>
                  </a:lnTo>
                  <a:lnTo>
                    <a:pt x="386008" y="18486"/>
                  </a:lnTo>
                  <a:lnTo>
                    <a:pt x="386008" y="61622"/>
                  </a:lnTo>
                  <a:lnTo>
                    <a:pt x="381048" y="61622"/>
                  </a:lnTo>
                  <a:lnTo>
                    <a:pt x="374755" y="52031"/>
                  </a:lnTo>
                  <a:lnTo>
                    <a:pt x="366996" y="43699"/>
                  </a:lnTo>
                  <a:lnTo>
                    <a:pt x="324085" y="22920"/>
                  </a:lnTo>
                  <a:lnTo>
                    <a:pt x="300487" y="20290"/>
                  </a:lnTo>
                  <a:lnTo>
                    <a:pt x="293019" y="20544"/>
                  </a:lnTo>
                  <a:lnTo>
                    <a:pt x="255699" y="34118"/>
                  </a:lnTo>
                  <a:lnTo>
                    <a:pt x="241871" y="57314"/>
                  </a:lnTo>
                  <a:lnTo>
                    <a:pt x="241871" y="62224"/>
                  </a:lnTo>
                  <a:lnTo>
                    <a:pt x="241871" y="69137"/>
                  </a:lnTo>
                  <a:lnTo>
                    <a:pt x="270477" y="96642"/>
                  </a:lnTo>
                  <a:lnTo>
                    <a:pt x="306377" y="110507"/>
                  </a:lnTo>
                  <a:lnTo>
                    <a:pt x="313413" y="112724"/>
                  </a:lnTo>
                  <a:lnTo>
                    <a:pt x="321990" y="115496"/>
                  </a:lnTo>
                  <a:lnTo>
                    <a:pt x="364177" y="131775"/>
                  </a:lnTo>
                  <a:lnTo>
                    <a:pt x="396144" y="156077"/>
                  </a:lnTo>
                  <a:lnTo>
                    <a:pt x="408910" y="184070"/>
                  </a:lnTo>
                  <a:lnTo>
                    <a:pt x="409455" y="19268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8937076" y="2646427"/>
            <a:ext cx="480695" cy="395605"/>
            <a:chOff x="8937076" y="2646427"/>
            <a:chExt cx="480695" cy="395605"/>
          </a:xfrm>
        </p:grpSpPr>
        <p:sp>
          <p:nvSpPr>
            <p:cNvPr id="99" name="object 99"/>
            <p:cNvSpPr/>
            <p:nvPr/>
          </p:nvSpPr>
          <p:spPr>
            <a:xfrm>
              <a:off x="8948620" y="2657971"/>
              <a:ext cx="457834" cy="372745"/>
            </a:xfrm>
            <a:custGeom>
              <a:avLst/>
              <a:gdLst/>
              <a:ahLst/>
              <a:cxnLst/>
              <a:rect l="l" t="t" r="r" b="b"/>
              <a:pathLst>
                <a:path w="457834" h="372744">
                  <a:moveTo>
                    <a:pt x="75149" y="130460"/>
                  </a:moveTo>
                  <a:lnTo>
                    <a:pt x="75149" y="278806"/>
                  </a:lnTo>
                  <a:lnTo>
                    <a:pt x="75187" y="286650"/>
                  </a:lnTo>
                  <a:lnTo>
                    <a:pt x="78756" y="329307"/>
                  </a:lnTo>
                  <a:lnTo>
                    <a:pt x="93987" y="347192"/>
                  </a:lnTo>
                  <a:lnTo>
                    <a:pt x="99799" y="347192"/>
                  </a:lnTo>
                  <a:lnTo>
                    <a:pt x="133353" y="321303"/>
                  </a:lnTo>
                  <a:lnTo>
                    <a:pt x="138576" y="305259"/>
                  </a:lnTo>
                  <a:lnTo>
                    <a:pt x="143987" y="305259"/>
                  </a:lnTo>
                  <a:lnTo>
                    <a:pt x="143987" y="350198"/>
                  </a:lnTo>
                  <a:lnTo>
                    <a:pt x="140380" y="350198"/>
                  </a:lnTo>
                  <a:lnTo>
                    <a:pt x="137324" y="351451"/>
                  </a:lnTo>
                  <a:lnTo>
                    <a:pt x="102551" y="367774"/>
                  </a:lnTo>
                  <a:lnTo>
                    <a:pt x="94237" y="368084"/>
                  </a:lnTo>
                  <a:lnTo>
                    <a:pt x="83735" y="367548"/>
                  </a:lnTo>
                  <a:lnTo>
                    <a:pt x="49035" y="349447"/>
                  </a:lnTo>
                  <a:lnTo>
                    <a:pt x="35320" y="305409"/>
                  </a:lnTo>
                  <a:lnTo>
                    <a:pt x="34418" y="270239"/>
                  </a:lnTo>
                  <a:lnTo>
                    <a:pt x="34418" y="130460"/>
                  </a:lnTo>
                  <a:lnTo>
                    <a:pt x="0" y="130460"/>
                  </a:lnTo>
                  <a:lnTo>
                    <a:pt x="0" y="109568"/>
                  </a:lnTo>
                  <a:lnTo>
                    <a:pt x="34418" y="109568"/>
                  </a:lnTo>
                  <a:lnTo>
                    <a:pt x="34418" y="54709"/>
                  </a:lnTo>
                  <a:lnTo>
                    <a:pt x="34418" y="47795"/>
                  </a:lnTo>
                  <a:lnTo>
                    <a:pt x="33517" y="41382"/>
                  </a:lnTo>
                  <a:lnTo>
                    <a:pt x="31713" y="35470"/>
                  </a:lnTo>
                  <a:lnTo>
                    <a:pt x="29910" y="29458"/>
                  </a:lnTo>
                  <a:lnTo>
                    <a:pt x="23847" y="26252"/>
                  </a:lnTo>
                  <a:lnTo>
                    <a:pt x="13527" y="25851"/>
                  </a:lnTo>
                  <a:lnTo>
                    <a:pt x="13527" y="19689"/>
                  </a:lnTo>
                  <a:lnTo>
                    <a:pt x="75149" y="0"/>
                  </a:lnTo>
                  <a:lnTo>
                    <a:pt x="75149" y="109568"/>
                  </a:lnTo>
                  <a:lnTo>
                    <a:pt x="143987" y="109568"/>
                  </a:lnTo>
                  <a:lnTo>
                    <a:pt x="143987" y="130460"/>
                  </a:lnTo>
                  <a:lnTo>
                    <a:pt x="75149" y="130460"/>
                  </a:lnTo>
                  <a:close/>
                </a:path>
                <a:path w="457834" h="372744">
                  <a:moveTo>
                    <a:pt x="319428" y="372443"/>
                  </a:moveTo>
                  <a:lnTo>
                    <a:pt x="276819" y="366778"/>
                  </a:lnTo>
                  <a:lnTo>
                    <a:pt x="241235" y="350311"/>
                  </a:lnTo>
                  <a:lnTo>
                    <a:pt x="206403" y="315404"/>
                  </a:lnTo>
                  <a:lnTo>
                    <a:pt x="187728" y="267947"/>
                  </a:lnTo>
                  <a:lnTo>
                    <a:pt x="185361" y="240630"/>
                  </a:lnTo>
                  <a:lnTo>
                    <a:pt x="186009" y="225863"/>
                  </a:lnTo>
                  <a:lnTo>
                    <a:pt x="195731" y="185620"/>
                  </a:lnTo>
                  <a:lnTo>
                    <a:pt x="215994" y="152169"/>
                  </a:lnTo>
                  <a:lnTo>
                    <a:pt x="244880" y="126928"/>
                  </a:lnTo>
                  <a:lnTo>
                    <a:pt x="281224" y="110789"/>
                  </a:lnTo>
                  <a:lnTo>
                    <a:pt x="323186" y="105209"/>
                  </a:lnTo>
                  <a:lnTo>
                    <a:pt x="337671" y="105811"/>
                  </a:lnTo>
                  <a:lnTo>
                    <a:pt x="377294" y="114829"/>
                  </a:lnTo>
                  <a:lnTo>
                    <a:pt x="419829" y="141582"/>
                  </a:lnTo>
                  <a:lnTo>
                    <a:pt x="447484" y="182464"/>
                  </a:lnTo>
                  <a:lnTo>
                    <a:pt x="456784" y="220621"/>
                  </a:lnTo>
                  <a:lnTo>
                    <a:pt x="457404" y="234467"/>
                  </a:lnTo>
                  <a:lnTo>
                    <a:pt x="456840" y="247600"/>
                  </a:lnTo>
                  <a:lnTo>
                    <a:pt x="448385" y="285870"/>
                  </a:lnTo>
                  <a:lnTo>
                    <a:pt x="430181" y="319997"/>
                  </a:lnTo>
                  <a:lnTo>
                    <a:pt x="402469" y="347155"/>
                  </a:lnTo>
                  <a:lnTo>
                    <a:pt x="365646" y="365848"/>
                  </a:lnTo>
                  <a:lnTo>
                    <a:pt x="319428" y="37244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62417" y="2771927"/>
              <a:ext cx="216373" cy="249740"/>
            </a:xfrm>
            <a:prstGeom prst="rect">
              <a:avLst/>
            </a:prstGeom>
          </p:spPr>
        </p:pic>
      </p:grpSp>
      <p:grpSp>
        <p:nvGrpSpPr>
          <p:cNvPr id="101" name="object 101"/>
          <p:cNvGrpSpPr/>
          <p:nvPr/>
        </p:nvGrpSpPr>
        <p:grpSpPr>
          <a:xfrm>
            <a:off x="9603688" y="2646427"/>
            <a:ext cx="1970405" cy="395605"/>
            <a:chOff x="9603688" y="2646427"/>
            <a:chExt cx="1970405" cy="395605"/>
          </a:xfrm>
        </p:grpSpPr>
        <p:sp>
          <p:nvSpPr>
            <p:cNvPr id="102" name="object 102"/>
            <p:cNvSpPr/>
            <p:nvPr/>
          </p:nvSpPr>
          <p:spPr>
            <a:xfrm>
              <a:off x="9615233" y="2763181"/>
              <a:ext cx="541655" cy="267335"/>
            </a:xfrm>
            <a:custGeom>
              <a:avLst/>
              <a:gdLst/>
              <a:ahLst/>
              <a:cxnLst/>
              <a:rect l="l" t="t" r="r" b="b"/>
              <a:pathLst>
                <a:path w="541654" h="267335">
                  <a:moveTo>
                    <a:pt x="232814" y="240780"/>
                  </a:moveTo>
                  <a:lnTo>
                    <a:pt x="229507" y="240780"/>
                  </a:lnTo>
                  <a:lnTo>
                    <a:pt x="226401" y="241481"/>
                  </a:lnTo>
                  <a:lnTo>
                    <a:pt x="223496" y="242884"/>
                  </a:lnTo>
                  <a:lnTo>
                    <a:pt x="220690" y="244287"/>
                  </a:lnTo>
                  <a:lnTo>
                    <a:pt x="217433" y="246040"/>
                  </a:lnTo>
                  <a:lnTo>
                    <a:pt x="213726" y="248145"/>
                  </a:lnTo>
                  <a:lnTo>
                    <a:pt x="208118" y="251245"/>
                  </a:lnTo>
                  <a:lnTo>
                    <a:pt x="168711" y="265617"/>
                  </a:lnTo>
                  <a:lnTo>
                    <a:pt x="145340" y="267233"/>
                  </a:lnTo>
                  <a:lnTo>
                    <a:pt x="129924" y="266603"/>
                  </a:lnTo>
                  <a:lnTo>
                    <a:pt x="87173" y="257163"/>
                  </a:lnTo>
                  <a:lnTo>
                    <a:pt x="51186" y="237351"/>
                  </a:lnTo>
                  <a:lnTo>
                    <a:pt x="23785" y="209029"/>
                  </a:lnTo>
                  <a:lnTo>
                    <a:pt x="6087" y="173803"/>
                  </a:lnTo>
                  <a:lnTo>
                    <a:pt x="0" y="133616"/>
                  </a:lnTo>
                  <a:lnTo>
                    <a:pt x="591" y="120540"/>
                  </a:lnTo>
                  <a:lnTo>
                    <a:pt x="9468" y="83115"/>
                  </a:lnTo>
                  <a:lnTo>
                    <a:pt x="36974" y="40581"/>
                  </a:lnTo>
                  <a:lnTo>
                    <a:pt x="68452" y="17077"/>
                  </a:lnTo>
                  <a:lnTo>
                    <a:pt x="108929" y="2780"/>
                  </a:lnTo>
                  <a:lnTo>
                    <a:pt x="140380" y="0"/>
                  </a:lnTo>
                  <a:lnTo>
                    <a:pt x="151258" y="328"/>
                  </a:lnTo>
                  <a:lnTo>
                    <a:pt x="190429" y="10408"/>
                  </a:lnTo>
                  <a:lnTo>
                    <a:pt x="205109" y="17434"/>
                  </a:lnTo>
                  <a:lnTo>
                    <a:pt x="208665" y="19088"/>
                  </a:lnTo>
                  <a:lnTo>
                    <a:pt x="212073" y="20290"/>
                  </a:lnTo>
                  <a:lnTo>
                    <a:pt x="215580" y="21492"/>
                  </a:lnTo>
                  <a:lnTo>
                    <a:pt x="219187" y="22094"/>
                  </a:lnTo>
                  <a:lnTo>
                    <a:pt x="222894" y="22094"/>
                  </a:lnTo>
                  <a:lnTo>
                    <a:pt x="222894" y="68987"/>
                  </a:lnTo>
                  <a:lnTo>
                    <a:pt x="216732" y="68987"/>
                  </a:lnTo>
                  <a:lnTo>
                    <a:pt x="214728" y="61172"/>
                  </a:lnTo>
                  <a:lnTo>
                    <a:pt x="211021" y="54308"/>
                  </a:lnTo>
                  <a:lnTo>
                    <a:pt x="205610" y="48396"/>
                  </a:lnTo>
                  <a:lnTo>
                    <a:pt x="200299" y="42384"/>
                  </a:lnTo>
                  <a:lnTo>
                    <a:pt x="194137" y="37324"/>
                  </a:lnTo>
                  <a:lnTo>
                    <a:pt x="187123" y="33216"/>
                  </a:lnTo>
                  <a:lnTo>
                    <a:pt x="180210" y="29108"/>
                  </a:lnTo>
                  <a:lnTo>
                    <a:pt x="172644" y="26052"/>
                  </a:lnTo>
                  <a:lnTo>
                    <a:pt x="164427" y="24047"/>
                  </a:lnTo>
                  <a:lnTo>
                    <a:pt x="156211" y="21943"/>
                  </a:lnTo>
                  <a:lnTo>
                    <a:pt x="148195" y="20891"/>
                  </a:lnTo>
                  <a:lnTo>
                    <a:pt x="140380" y="20891"/>
                  </a:lnTo>
                  <a:lnTo>
                    <a:pt x="128140" y="21455"/>
                  </a:lnTo>
                  <a:lnTo>
                    <a:pt x="86920" y="34700"/>
                  </a:lnTo>
                  <a:lnTo>
                    <a:pt x="58917" y="60824"/>
                  </a:lnTo>
                  <a:lnTo>
                    <a:pt x="41670" y="104946"/>
                  </a:lnTo>
                  <a:lnTo>
                    <a:pt x="40130" y="124297"/>
                  </a:lnTo>
                  <a:lnTo>
                    <a:pt x="40590" y="135664"/>
                  </a:lnTo>
                  <a:lnTo>
                    <a:pt x="51580" y="179702"/>
                  </a:lnTo>
                  <a:lnTo>
                    <a:pt x="75967" y="216319"/>
                  </a:lnTo>
                  <a:lnTo>
                    <a:pt x="112358" y="240357"/>
                  </a:lnTo>
                  <a:lnTo>
                    <a:pt x="146542" y="246191"/>
                  </a:lnTo>
                  <a:lnTo>
                    <a:pt x="155006" y="245890"/>
                  </a:lnTo>
                  <a:lnTo>
                    <a:pt x="197587" y="232250"/>
                  </a:lnTo>
                  <a:lnTo>
                    <a:pt x="225850" y="198395"/>
                  </a:lnTo>
                  <a:lnTo>
                    <a:pt x="226652" y="192684"/>
                  </a:lnTo>
                  <a:lnTo>
                    <a:pt x="232814" y="192684"/>
                  </a:lnTo>
                  <a:lnTo>
                    <a:pt x="232814" y="240780"/>
                  </a:lnTo>
                  <a:close/>
                </a:path>
                <a:path w="541654" h="267335">
                  <a:moveTo>
                    <a:pt x="403214" y="267233"/>
                  </a:moveTo>
                  <a:lnTo>
                    <a:pt x="360604" y="261568"/>
                  </a:lnTo>
                  <a:lnTo>
                    <a:pt x="325021" y="245101"/>
                  </a:lnTo>
                  <a:lnTo>
                    <a:pt x="290189" y="210194"/>
                  </a:lnTo>
                  <a:lnTo>
                    <a:pt x="271514" y="162737"/>
                  </a:lnTo>
                  <a:lnTo>
                    <a:pt x="269146" y="135420"/>
                  </a:lnTo>
                  <a:lnTo>
                    <a:pt x="269794" y="120653"/>
                  </a:lnTo>
                  <a:lnTo>
                    <a:pt x="279517" y="80410"/>
                  </a:lnTo>
                  <a:lnTo>
                    <a:pt x="299779" y="46959"/>
                  </a:lnTo>
                  <a:lnTo>
                    <a:pt x="328666" y="21718"/>
                  </a:lnTo>
                  <a:lnTo>
                    <a:pt x="365010" y="5579"/>
                  </a:lnTo>
                  <a:lnTo>
                    <a:pt x="406971" y="0"/>
                  </a:lnTo>
                  <a:lnTo>
                    <a:pt x="421457" y="601"/>
                  </a:lnTo>
                  <a:lnTo>
                    <a:pt x="461080" y="9619"/>
                  </a:lnTo>
                  <a:lnTo>
                    <a:pt x="503615" y="36372"/>
                  </a:lnTo>
                  <a:lnTo>
                    <a:pt x="531269" y="77254"/>
                  </a:lnTo>
                  <a:lnTo>
                    <a:pt x="540570" y="115411"/>
                  </a:lnTo>
                  <a:lnTo>
                    <a:pt x="541190" y="129257"/>
                  </a:lnTo>
                  <a:lnTo>
                    <a:pt x="540626" y="142390"/>
                  </a:lnTo>
                  <a:lnTo>
                    <a:pt x="532171" y="180660"/>
                  </a:lnTo>
                  <a:lnTo>
                    <a:pt x="513966" y="214787"/>
                  </a:lnTo>
                  <a:lnTo>
                    <a:pt x="486255" y="241945"/>
                  </a:lnTo>
                  <a:lnTo>
                    <a:pt x="449431" y="260638"/>
                  </a:lnTo>
                  <a:lnTo>
                    <a:pt x="403214" y="26723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12816" y="2771927"/>
              <a:ext cx="216373" cy="249740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0210539" y="2760776"/>
              <a:ext cx="903605" cy="269875"/>
            </a:xfrm>
            <a:custGeom>
              <a:avLst/>
              <a:gdLst/>
              <a:ahLst/>
              <a:cxnLst/>
              <a:rect l="l" t="t" r="r" b="b"/>
              <a:pathLst>
                <a:path w="903604" h="269875">
                  <a:moveTo>
                    <a:pt x="248145" y="225299"/>
                  </a:moveTo>
                  <a:lnTo>
                    <a:pt x="248145" y="228606"/>
                  </a:lnTo>
                  <a:lnTo>
                    <a:pt x="248546" y="232213"/>
                  </a:lnTo>
                  <a:lnTo>
                    <a:pt x="264528" y="259117"/>
                  </a:lnTo>
                  <a:lnTo>
                    <a:pt x="267834" y="259117"/>
                  </a:lnTo>
                  <a:lnTo>
                    <a:pt x="267834" y="265279"/>
                  </a:lnTo>
                  <a:lnTo>
                    <a:pt x="188476" y="265279"/>
                  </a:lnTo>
                  <a:lnTo>
                    <a:pt x="188476" y="259117"/>
                  </a:lnTo>
                  <a:lnTo>
                    <a:pt x="191281" y="259117"/>
                  </a:lnTo>
                  <a:lnTo>
                    <a:pt x="193887" y="257914"/>
                  </a:lnTo>
                  <a:lnTo>
                    <a:pt x="196291" y="255509"/>
                  </a:lnTo>
                  <a:lnTo>
                    <a:pt x="198796" y="253004"/>
                  </a:lnTo>
                  <a:lnTo>
                    <a:pt x="200951" y="250099"/>
                  </a:lnTo>
                  <a:lnTo>
                    <a:pt x="202755" y="246792"/>
                  </a:lnTo>
                  <a:lnTo>
                    <a:pt x="204658" y="243485"/>
                  </a:lnTo>
                  <a:lnTo>
                    <a:pt x="206011" y="239928"/>
                  </a:lnTo>
                  <a:lnTo>
                    <a:pt x="206812" y="236121"/>
                  </a:lnTo>
                  <a:lnTo>
                    <a:pt x="207714" y="232213"/>
                  </a:lnTo>
                  <a:lnTo>
                    <a:pt x="208165" y="228606"/>
                  </a:lnTo>
                  <a:lnTo>
                    <a:pt x="208165" y="225299"/>
                  </a:lnTo>
                  <a:lnTo>
                    <a:pt x="208165" y="110771"/>
                  </a:lnTo>
                  <a:lnTo>
                    <a:pt x="207780" y="100005"/>
                  </a:lnTo>
                  <a:lnTo>
                    <a:pt x="194751" y="56738"/>
                  </a:lnTo>
                  <a:lnTo>
                    <a:pt x="161572" y="27955"/>
                  </a:lnTo>
                  <a:lnTo>
                    <a:pt x="134818" y="22695"/>
                  </a:lnTo>
                  <a:lnTo>
                    <a:pt x="128074" y="23042"/>
                  </a:lnTo>
                  <a:lnTo>
                    <a:pt x="89917" y="38542"/>
                  </a:lnTo>
                  <a:lnTo>
                    <a:pt x="65258" y="69729"/>
                  </a:lnTo>
                  <a:lnTo>
                    <a:pt x="61623" y="88526"/>
                  </a:lnTo>
                  <a:lnTo>
                    <a:pt x="61623" y="225299"/>
                  </a:lnTo>
                  <a:lnTo>
                    <a:pt x="61623" y="228606"/>
                  </a:lnTo>
                  <a:lnTo>
                    <a:pt x="78005" y="259117"/>
                  </a:lnTo>
                  <a:lnTo>
                    <a:pt x="81312" y="259117"/>
                  </a:lnTo>
                  <a:lnTo>
                    <a:pt x="81312" y="265279"/>
                  </a:lnTo>
                  <a:lnTo>
                    <a:pt x="1202" y="265279"/>
                  </a:lnTo>
                  <a:lnTo>
                    <a:pt x="1202" y="259117"/>
                  </a:lnTo>
                  <a:lnTo>
                    <a:pt x="4108" y="259117"/>
                  </a:lnTo>
                  <a:lnTo>
                    <a:pt x="6763" y="257914"/>
                  </a:lnTo>
                  <a:lnTo>
                    <a:pt x="9168" y="255509"/>
                  </a:lnTo>
                  <a:lnTo>
                    <a:pt x="11673" y="253004"/>
                  </a:lnTo>
                  <a:lnTo>
                    <a:pt x="13827" y="250099"/>
                  </a:lnTo>
                  <a:lnTo>
                    <a:pt x="15631" y="246792"/>
                  </a:lnTo>
                  <a:lnTo>
                    <a:pt x="17535" y="243485"/>
                  </a:lnTo>
                  <a:lnTo>
                    <a:pt x="18888" y="239928"/>
                  </a:lnTo>
                  <a:lnTo>
                    <a:pt x="19689" y="236121"/>
                  </a:lnTo>
                  <a:lnTo>
                    <a:pt x="20490" y="232213"/>
                  </a:lnTo>
                  <a:lnTo>
                    <a:pt x="20891" y="228606"/>
                  </a:lnTo>
                  <a:lnTo>
                    <a:pt x="20891" y="225299"/>
                  </a:lnTo>
                  <a:lnTo>
                    <a:pt x="20891" y="55310"/>
                  </a:lnTo>
                  <a:lnTo>
                    <a:pt x="20891" y="48396"/>
                  </a:lnTo>
                  <a:lnTo>
                    <a:pt x="19889" y="41783"/>
                  </a:lnTo>
                  <a:lnTo>
                    <a:pt x="17885" y="35470"/>
                  </a:lnTo>
                  <a:lnTo>
                    <a:pt x="15881" y="29057"/>
                  </a:lnTo>
                  <a:lnTo>
                    <a:pt x="9920" y="25651"/>
                  </a:lnTo>
                  <a:lnTo>
                    <a:pt x="0" y="25250"/>
                  </a:lnTo>
                  <a:lnTo>
                    <a:pt x="0" y="19689"/>
                  </a:lnTo>
                  <a:lnTo>
                    <a:pt x="61623" y="0"/>
                  </a:lnTo>
                  <a:lnTo>
                    <a:pt x="61623" y="33817"/>
                  </a:lnTo>
                  <a:lnTo>
                    <a:pt x="64429" y="30510"/>
                  </a:lnTo>
                  <a:lnTo>
                    <a:pt x="88977" y="12024"/>
                  </a:lnTo>
                  <a:lnTo>
                    <a:pt x="95390" y="8517"/>
                  </a:lnTo>
                  <a:lnTo>
                    <a:pt x="132696" y="216"/>
                  </a:lnTo>
                  <a:lnTo>
                    <a:pt x="140981" y="0"/>
                  </a:lnTo>
                  <a:lnTo>
                    <a:pt x="154940" y="619"/>
                  </a:lnTo>
                  <a:lnTo>
                    <a:pt x="199964" y="15180"/>
                  </a:lnTo>
                  <a:lnTo>
                    <a:pt x="229517" y="43483"/>
                  </a:lnTo>
                  <a:lnTo>
                    <a:pt x="244848" y="79161"/>
                  </a:lnTo>
                  <a:lnTo>
                    <a:pt x="248145" y="106412"/>
                  </a:lnTo>
                  <a:lnTo>
                    <a:pt x="248145" y="225299"/>
                  </a:lnTo>
                  <a:close/>
                </a:path>
                <a:path w="903604" h="269875">
                  <a:moveTo>
                    <a:pt x="575636" y="225299"/>
                  </a:moveTo>
                  <a:lnTo>
                    <a:pt x="575636" y="228606"/>
                  </a:lnTo>
                  <a:lnTo>
                    <a:pt x="576037" y="232213"/>
                  </a:lnTo>
                  <a:lnTo>
                    <a:pt x="592019" y="259117"/>
                  </a:lnTo>
                  <a:lnTo>
                    <a:pt x="595325" y="259117"/>
                  </a:lnTo>
                  <a:lnTo>
                    <a:pt x="595325" y="265279"/>
                  </a:lnTo>
                  <a:lnTo>
                    <a:pt x="515967" y="265279"/>
                  </a:lnTo>
                  <a:lnTo>
                    <a:pt x="515967" y="259117"/>
                  </a:lnTo>
                  <a:lnTo>
                    <a:pt x="518773" y="259117"/>
                  </a:lnTo>
                  <a:lnTo>
                    <a:pt x="521378" y="257914"/>
                  </a:lnTo>
                  <a:lnTo>
                    <a:pt x="523782" y="255509"/>
                  </a:lnTo>
                  <a:lnTo>
                    <a:pt x="526288" y="253004"/>
                  </a:lnTo>
                  <a:lnTo>
                    <a:pt x="528442" y="250099"/>
                  </a:lnTo>
                  <a:lnTo>
                    <a:pt x="530246" y="246792"/>
                  </a:lnTo>
                  <a:lnTo>
                    <a:pt x="532149" y="243485"/>
                  </a:lnTo>
                  <a:lnTo>
                    <a:pt x="533502" y="239928"/>
                  </a:lnTo>
                  <a:lnTo>
                    <a:pt x="534304" y="236121"/>
                  </a:lnTo>
                  <a:lnTo>
                    <a:pt x="535205" y="232213"/>
                  </a:lnTo>
                  <a:lnTo>
                    <a:pt x="535656" y="228606"/>
                  </a:lnTo>
                  <a:lnTo>
                    <a:pt x="535656" y="225299"/>
                  </a:lnTo>
                  <a:lnTo>
                    <a:pt x="535656" y="110771"/>
                  </a:lnTo>
                  <a:lnTo>
                    <a:pt x="535271" y="100005"/>
                  </a:lnTo>
                  <a:lnTo>
                    <a:pt x="522242" y="56738"/>
                  </a:lnTo>
                  <a:lnTo>
                    <a:pt x="489063" y="27955"/>
                  </a:lnTo>
                  <a:lnTo>
                    <a:pt x="462310" y="22695"/>
                  </a:lnTo>
                  <a:lnTo>
                    <a:pt x="455565" y="23042"/>
                  </a:lnTo>
                  <a:lnTo>
                    <a:pt x="417408" y="38542"/>
                  </a:lnTo>
                  <a:lnTo>
                    <a:pt x="392749" y="69729"/>
                  </a:lnTo>
                  <a:lnTo>
                    <a:pt x="389114" y="88526"/>
                  </a:lnTo>
                  <a:lnTo>
                    <a:pt x="389114" y="225299"/>
                  </a:lnTo>
                  <a:lnTo>
                    <a:pt x="389114" y="228606"/>
                  </a:lnTo>
                  <a:lnTo>
                    <a:pt x="405496" y="259117"/>
                  </a:lnTo>
                  <a:lnTo>
                    <a:pt x="408803" y="259117"/>
                  </a:lnTo>
                  <a:lnTo>
                    <a:pt x="408803" y="265279"/>
                  </a:lnTo>
                  <a:lnTo>
                    <a:pt x="328693" y="265279"/>
                  </a:lnTo>
                  <a:lnTo>
                    <a:pt x="328693" y="259117"/>
                  </a:lnTo>
                  <a:lnTo>
                    <a:pt x="331599" y="259117"/>
                  </a:lnTo>
                  <a:lnTo>
                    <a:pt x="334254" y="257914"/>
                  </a:lnTo>
                  <a:lnTo>
                    <a:pt x="336659" y="255509"/>
                  </a:lnTo>
                  <a:lnTo>
                    <a:pt x="339164" y="253004"/>
                  </a:lnTo>
                  <a:lnTo>
                    <a:pt x="341318" y="250099"/>
                  </a:lnTo>
                  <a:lnTo>
                    <a:pt x="343122" y="246792"/>
                  </a:lnTo>
                  <a:lnTo>
                    <a:pt x="345026" y="243485"/>
                  </a:lnTo>
                  <a:lnTo>
                    <a:pt x="346379" y="239928"/>
                  </a:lnTo>
                  <a:lnTo>
                    <a:pt x="347180" y="236121"/>
                  </a:lnTo>
                  <a:lnTo>
                    <a:pt x="347981" y="232213"/>
                  </a:lnTo>
                  <a:lnTo>
                    <a:pt x="348382" y="228606"/>
                  </a:lnTo>
                  <a:lnTo>
                    <a:pt x="348382" y="225299"/>
                  </a:lnTo>
                  <a:lnTo>
                    <a:pt x="348382" y="55310"/>
                  </a:lnTo>
                  <a:lnTo>
                    <a:pt x="348382" y="48396"/>
                  </a:lnTo>
                  <a:lnTo>
                    <a:pt x="347381" y="41783"/>
                  </a:lnTo>
                  <a:lnTo>
                    <a:pt x="345376" y="35470"/>
                  </a:lnTo>
                  <a:lnTo>
                    <a:pt x="343373" y="29057"/>
                  </a:lnTo>
                  <a:lnTo>
                    <a:pt x="337411" y="25651"/>
                  </a:lnTo>
                  <a:lnTo>
                    <a:pt x="327491" y="25250"/>
                  </a:lnTo>
                  <a:lnTo>
                    <a:pt x="327491" y="19689"/>
                  </a:lnTo>
                  <a:lnTo>
                    <a:pt x="389114" y="0"/>
                  </a:lnTo>
                  <a:lnTo>
                    <a:pt x="389114" y="33817"/>
                  </a:lnTo>
                  <a:lnTo>
                    <a:pt x="391920" y="30510"/>
                  </a:lnTo>
                  <a:lnTo>
                    <a:pt x="416468" y="12024"/>
                  </a:lnTo>
                  <a:lnTo>
                    <a:pt x="422881" y="8517"/>
                  </a:lnTo>
                  <a:lnTo>
                    <a:pt x="460187" y="216"/>
                  </a:lnTo>
                  <a:lnTo>
                    <a:pt x="468472" y="0"/>
                  </a:lnTo>
                  <a:lnTo>
                    <a:pt x="482431" y="619"/>
                  </a:lnTo>
                  <a:lnTo>
                    <a:pt x="527455" y="15180"/>
                  </a:lnTo>
                  <a:lnTo>
                    <a:pt x="557008" y="43483"/>
                  </a:lnTo>
                  <a:lnTo>
                    <a:pt x="572339" y="79161"/>
                  </a:lnTo>
                  <a:lnTo>
                    <a:pt x="575636" y="106412"/>
                  </a:lnTo>
                  <a:lnTo>
                    <a:pt x="575636" y="225299"/>
                  </a:lnTo>
                  <a:close/>
                </a:path>
                <a:path w="903604" h="269875">
                  <a:moveTo>
                    <a:pt x="689551" y="140981"/>
                  </a:moveTo>
                  <a:lnTo>
                    <a:pt x="699922" y="181862"/>
                  </a:lnTo>
                  <a:lnTo>
                    <a:pt x="721114" y="216131"/>
                  </a:lnTo>
                  <a:lnTo>
                    <a:pt x="753579" y="239728"/>
                  </a:lnTo>
                  <a:lnTo>
                    <a:pt x="797767" y="248596"/>
                  </a:lnTo>
                  <a:lnTo>
                    <a:pt x="804690" y="248351"/>
                  </a:lnTo>
                  <a:lnTo>
                    <a:pt x="847835" y="236741"/>
                  </a:lnTo>
                  <a:lnTo>
                    <a:pt x="882273" y="209499"/>
                  </a:lnTo>
                  <a:lnTo>
                    <a:pt x="891404" y="190730"/>
                  </a:lnTo>
                  <a:lnTo>
                    <a:pt x="896965" y="190730"/>
                  </a:lnTo>
                  <a:lnTo>
                    <a:pt x="896965" y="237022"/>
                  </a:lnTo>
                  <a:lnTo>
                    <a:pt x="894460" y="237022"/>
                  </a:lnTo>
                  <a:lnTo>
                    <a:pt x="891654" y="237824"/>
                  </a:lnTo>
                  <a:lnTo>
                    <a:pt x="888548" y="239427"/>
                  </a:lnTo>
                  <a:lnTo>
                    <a:pt x="885542" y="241030"/>
                  </a:lnTo>
                  <a:lnTo>
                    <a:pt x="881985" y="243085"/>
                  </a:lnTo>
                  <a:lnTo>
                    <a:pt x="877876" y="245590"/>
                  </a:lnTo>
                  <a:lnTo>
                    <a:pt x="871179" y="249338"/>
                  </a:lnTo>
                  <a:lnTo>
                    <a:pt x="833360" y="264988"/>
                  </a:lnTo>
                  <a:lnTo>
                    <a:pt x="789200" y="269637"/>
                  </a:lnTo>
                  <a:lnTo>
                    <a:pt x="775541" y="269140"/>
                  </a:lnTo>
                  <a:lnTo>
                    <a:pt x="736595" y="261672"/>
                  </a:lnTo>
                  <a:lnTo>
                    <a:pt x="692557" y="237022"/>
                  </a:lnTo>
                  <a:lnTo>
                    <a:pt x="668236" y="206840"/>
                  </a:lnTo>
                  <a:lnTo>
                    <a:pt x="653591" y="166156"/>
                  </a:lnTo>
                  <a:lnTo>
                    <a:pt x="650773" y="132865"/>
                  </a:lnTo>
                  <a:lnTo>
                    <a:pt x="651252" y="121479"/>
                  </a:lnTo>
                  <a:lnTo>
                    <a:pt x="662769" y="75441"/>
                  </a:lnTo>
                  <a:lnTo>
                    <a:pt x="690180" y="35686"/>
                  </a:lnTo>
                  <a:lnTo>
                    <a:pt x="722166" y="14128"/>
                  </a:lnTo>
                  <a:lnTo>
                    <a:pt x="764635" y="3137"/>
                  </a:lnTo>
                  <a:lnTo>
                    <a:pt x="781234" y="2404"/>
                  </a:lnTo>
                  <a:lnTo>
                    <a:pt x="796151" y="3062"/>
                  </a:lnTo>
                  <a:lnTo>
                    <a:pt x="835041" y="12925"/>
                  </a:lnTo>
                  <a:lnTo>
                    <a:pt x="873217" y="41783"/>
                  </a:lnTo>
                  <a:lnTo>
                    <a:pt x="895762" y="85520"/>
                  </a:lnTo>
                  <a:lnTo>
                    <a:pt x="902667" y="126186"/>
                  </a:lnTo>
                  <a:lnTo>
                    <a:pt x="903127" y="140981"/>
                  </a:lnTo>
                  <a:lnTo>
                    <a:pt x="689551" y="140981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88546" y="2771927"/>
              <a:ext cx="198488" cy="119129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11159120" y="2657971"/>
              <a:ext cx="403225" cy="372745"/>
            </a:xfrm>
            <a:custGeom>
              <a:avLst/>
              <a:gdLst/>
              <a:ahLst/>
              <a:cxnLst/>
              <a:rect l="l" t="t" r="r" b="b"/>
              <a:pathLst>
                <a:path w="403225" h="372744">
                  <a:moveTo>
                    <a:pt x="232814" y="345990"/>
                  </a:moveTo>
                  <a:lnTo>
                    <a:pt x="229507" y="345990"/>
                  </a:lnTo>
                  <a:lnTo>
                    <a:pt x="226401" y="346691"/>
                  </a:lnTo>
                  <a:lnTo>
                    <a:pt x="223496" y="348094"/>
                  </a:lnTo>
                  <a:lnTo>
                    <a:pt x="220690" y="349497"/>
                  </a:lnTo>
                  <a:lnTo>
                    <a:pt x="217433" y="351250"/>
                  </a:lnTo>
                  <a:lnTo>
                    <a:pt x="213726" y="353355"/>
                  </a:lnTo>
                  <a:lnTo>
                    <a:pt x="208118" y="356454"/>
                  </a:lnTo>
                  <a:lnTo>
                    <a:pt x="168711" y="370827"/>
                  </a:lnTo>
                  <a:lnTo>
                    <a:pt x="145340" y="372443"/>
                  </a:lnTo>
                  <a:lnTo>
                    <a:pt x="129924" y="371813"/>
                  </a:lnTo>
                  <a:lnTo>
                    <a:pt x="87173" y="362372"/>
                  </a:lnTo>
                  <a:lnTo>
                    <a:pt x="51186" y="342561"/>
                  </a:lnTo>
                  <a:lnTo>
                    <a:pt x="23785" y="314239"/>
                  </a:lnTo>
                  <a:lnTo>
                    <a:pt x="6087" y="279012"/>
                  </a:lnTo>
                  <a:lnTo>
                    <a:pt x="0" y="238826"/>
                  </a:lnTo>
                  <a:lnTo>
                    <a:pt x="591" y="225750"/>
                  </a:lnTo>
                  <a:lnTo>
                    <a:pt x="9468" y="188325"/>
                  </a:lnTo>
                  <a:lnTo>
                    <a:pt x="36974" y="145790"/>
                  </a:lnTo>
                  <a:lnTo>
                    <a:pt x="68452" y="122287"/>
                  </a:lnTo>
                  <a:lnTo>
                    <a:pt x="108929" y="107990"/>
                  </a:lnTo>
                  <a:lnTo>
                    <a:pt x="140380" y="105209"/>
                  </a:lnTo>
                  <a:lnTo>
                    <a:pt x="151258" y="105538"/>
                  </a:lnTo>
                  <a:lnTo>
                    <a:pt x="190429" y="115618"/>
                  </a:lnTo>
                  <a:lnTo>
                    <a:pt x="205109" y="122644"/>
                  </a:lnTo>
                  <a:lnTo>
                    <a:pt x="208665" y="124297"/>
                  </a:lnTo>
                  <a:lnTo>
                    <a:pt x="212073" y="125500"/>
                  </a:lnTo>
                  <a:lnTo>
                    <a:pt x="215580" y="126702"/>
                  </a:lnTo>
                  <a:lnTo>
                    <a:pt x="219187" y="127304"/>
                  </a:lnTo>
                  <a:lnTo>
                    <a:pt x="222894" y="127304"/>
                  </a:lnTo>
                  <a:lnTo>
                    <a:pt x="222894" y="174197"/>
                  </a:lnTo>
                  <a:lnTo>
                    <a:pt x="216732" y="174197"/>
                  </a:lnTo>
                  <a:lnTo>
                    <a:pt x="214728" y="166381"/>
                  </a:lnTo>
                  <a:lnTo>
                    <a:pt x="211021" y="159518"/>
                  </a:lnTo>
                  <a:lnTo>
                    <a:pt x="205610" y="153606"/>
                  </a:lnTo>
                  <a:lnTo>
                    <a:pt x="200299" y="147594"/>
                  </a:lnTo>
                  <a:lnTo>
                    <a:pt x="194137" y="142534"/>
                  </a:lnTo>
                  <a:lnTo>
                    <a:pt x="187123" y="138426"/>
                  </a:lnTo>
                  <a:lnTo>
                    <a:pt x="180210" y="134318"/>
                  </a:lnTo>
                  <a:lnTo>
                    <a:pt x="172644" y="131261"/>
                  </a:lnTo>
                  <a:lnTo>
                    <a:pt x="164427" y="129257"/>
                  </a:lnTo>
                  <a:lnTo>
                    <a:pt x="156211" y="127153"/>
                  </a:lnTo>
                  <a:lnTo>
                    <a:pt x="148195" y="126101"/>
                  </a:lnTo>
                  <a:lnTo>
                    <a:pt x="140380" y="126101"/>
                  </a:lnTo>
                  <a:lnTo>
                    <a:pt x="128140" y="126665"/>
                  </a:lnTo>
                  <a:lnTo>
                    <a:pt x="86920" y="139910"/>
                  </a:lnTo>
                  <a:lnTo>
                    <a:pt x="58917" y="166034"/>
                  </a:lnTo>
                  <a:lnTo>
                    <a:pt x="41670" y="210156"/>
                  </a:lnTo>
                  <a:lnTo>
                    <a:pt x="40130" y="229507"/>
                  </a:lnTo>
                  <a:lnTo>
                    <a:pt x="40590" y="240874"/>
                  </a:lnTo>
                  <a:lnTo>
                    <a:pt x="51581" y="284912"/>
                  </a:lnTo>
                  <a:lnTo>
                    <a:pt x="75967" y="321528"/>
                  </a:lnTo>
                  <a:lnTo>
                    <a:pt x="112358" y="345567"/>
                  </a:lnTo>
                  <a:lnTo>
                    <a:pt x="146542" y="351401"/>
                  </a:lnTo>
                  <a:lnTo>
                    <a:pt x="155006" y="351100"/>
                  </a:lnTo>
                  <a:lnTo>
                    <a:pt x="197587" y="337460"/>
                  </a:lnTo>
                  <a:lnTo>
                    <a:pt x="225850" y="303605"/>
                  </a:lnTo>
                  <a:lnTo>
                    <a:pt x="226652" y="297894"/>
                  </a:lnTo>
                  <a:lnTo>
                    <a:pt x="232814" y="297894"/>
                  </a:lnTo>
                  <a:lnTo>
                    <a:pt x="232814" y="345990"/>
                  </a:lnTo>
                  <a:close/>
                </a:path>
                <a:path w="403225" h="372744">
                  <a:moveTo>
                    <a:pt x="334377" y="130460"/>
                  </a:moveTo>
                  <a:lnTo>
                    <a:pt x="334377" y="278806"/>
                  </a:lnTo>
                  <a:lnTo>
                    <a:pt x="334414" y="286650"/>
                  </a:lnTo>
                  <a:lnTo>
                    <a:pt x="337984" y="329307"/>
                  </a:lnTo>
                  <a:lnTo>
                    <a:pt x="353214" y="347192"/>
                  </a:lnTo>
                  <a:lnTo>
                    <a:pt x="359026" y="347192"/>
                  </a:lnTo>
                  <a:lnTo>
                    <a:pt x="392580" y="321303"/>
                  </a:lnTo>
                  <a:lnTo>
                    <a:pt x="397803" y="305259"/>
                  </a:lnTo>
                  <a:lnTo>
                    <a:pt x="403214" y="305259"/>
                  </a:lnTo>
                  <a:lnTo>
                    <a:pt x="403214" y="350198"/>
                  </a:lnTo>
                  <a:lnTo>
                    <a:pt x="399607" y="350198"/>
                  </a:lnTo>
                  <a:lnTo>
                    <a:pt x="396551" y="351451"/>
                  </a:lnTo>
                  <a:lnTo>
                    <a:pt x="361778" y="367774"/>
                  </a:lnTo>
                  <a:lnTo>
                    <a:pt x="353465" y="368084"/>
                  </a:lnTo>
                  <a:lnTo>
                    <a:pt x="342962" y="367548"/>
                  </a:lnTo>
                  <a:lnTo>
                    <a:pt x="308262" y="349447"/>
                  </a:lnTo>
                  <a:lnTo>
                    <a:pt x="294547" y="305409"/>
                  </a:lnTo>
                  <a:lnTo>
                    <a:pt x="293646" y="270239"/>
                  </a:lnTo>
                  <a:lnTo>
                    <a:pt x="293646" y="130460"/>
                  </a:lnTo>
                  <a:lnTo>
                    <a:pt x="259227" y="130460"/>
                  </a:lnTo>
                  <a:lnTo>
                    <a:pt x="259227" y="109568"/>
                  </a:lnTo>
                  <a:lnTo>
                    <a:pt x="293646" y="109568"/>
                  </a:lnTo>
                  <a:lnTo>
                    <a:pt x="293646" y="54709"/>
                  </a:lnTo>
                  <a:lnTo>
                    <a:pt x="293646" y="47795"/>
                  </a:lnTo>
                  <a:lnTo>
                    <a:pt x="292744" y="41382"/>
                  </a:lnTo>
                  <a:lnTo>
                    <a:pt x="290940" y="35470"/>
                  </a:lnTo>
                  <a:lnTo>
                    <a:pt x="289137" y="29458"/>
                  </a:lnTo>
                  <a:lnTo>
                    <a:pt x="283075" y="26252"/>
                  </a:lnTo>
                  <a:lnTo>
                    <a:pt x="272754" y="25851"/>
                  </a:lnTo>
                  <a:lnTo>
                    <a:pt x="272754" y="19689"/>
                  </a:lnTo>
                  <a:lnTo>
                    <a:pt x="334377" y="0"/>
                  </a:lnTo>
                  <a:lnTo>
                    <a:pt x="334377" y="109568"/>
                  </a:lnTo>
                  <a:lnTo>
                    <a:pt x="403214" y="109568"/>
                  </a:lnTo>
                  <a:lnTo>
                    <a:pt x="403214" y="130460"/>
                  </a:lnTo>
                  <a:lnTo>
                    <a:pt x="334377" y="13046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7" name="object 107"/>
          <p:cNvGrpSpPr/>
          <p:nvPr/>
        </p:nvGrpSpPr>
        <p:grpSpPr>
          <a:xfrm>
            <a:off x="11736735" y="2605094"/>
            <a:ext cx="1056005" cy="437515"/>
            <a:chOff x="11736735" y="2605094"/>
            <a:chExt cx="1056005" cy="437515"/>
          </a:xfrm>
        </p:grpSpPr>
        <p:sp>
          <p:nvSpPr>
            <p:cNvPr id="108" name="object 108"/>
            <p:cNvSpPr/>
            <p:nvPr/>
          </p:nvSpPr>
          <p:spPr>
            <a:xfrm>
              <a:off x="11748279" y="2760175"/>
              <a:ext cx="523875" cy="271145"/>
            </a:xfrm>
            <a:custGeom>
              <a:avLst/>
              <a:gdLst/>
              <a:ahLst/>
              <a:cxnLst/>
              <a:rect l="l" t="t" r="r" b="b"/>
              <a:pathLst>
                <a:path w="523875" h="271144">
                  <a:moveTo>
                    <a:pt x="397693" y="13527"/>
                  </a:moveTo>
                  <a:lnTo>
                    <a:pt x="390278" y="13527"/>
                  </a:lnTo>
                  <a:lnTo>
                    <a:pt x="384617" y="15581"/>
                  </a:lnTo>
                  <a:lnTo>
                    <a:pt x="277003" y="270840"/>
                  </a:lnTo>
                  <a:lnTo>
                    <a:pt x="197644" y="76201"/>
                  </a:lnTo>
                  <a:lnTo>
                    <a:pt x="118887" y="270239"/>
                  </a:lnTo>
                  <a:lnTo>
                    <a:pt x="27655" y="44939"/>
                  </a:lnTo>
                  <a:lnTo>
                    <a:pt x="24849" y="37925"/>
                  </a:lnTo>
                  <a:lnTo>
                    <a:pt x="21292" y="30961"/>
                  </a:lnTo>
                  <a:lnTo>
                    <a:pt x="16984" y="24047"/>
                  </a:lnTo>
                  <a:lnTo>
                    <a:pt x="12675" y="17033"/>
                  </a:lnTo>
                  <a:lnTo>
                    <a:pt x="7014" y="13527"/>
                  </a:lnTo>
                  <a:lnTo>
                    <a:pt x="0" y="13527"/>
                  </a:lnTo>
                  <a:lnTo>
                    <a:pt x="0" y="7364"/>
                  </a:lnTo>
                  <a:lnTo>
                    <a:pt x="84318" y="7364"/>
                  </a:lnTo>
                  <a:lnTo>
                    <a:pt x="84318" y="13527"/>
                  </a:lnTo>
                  <a:lnTo>
                    <a:pt x="81512" y="13527"/>
                  </a:lnTo>
                  <a:lnTo>
                    <a:pt x="77955" y="14879"/>
                  </a:lnTo>
                  <a:lnTo>
                    <a:pt x="73647" y="17585"/>
                  </a:lnTo>
                  <a:lnTo>
                    <a:pt x="69338" y="20190"/>
                  </a:lnTo>
                  <a:lnTo>
                    <a:pt x="67183" y="24548"/>
                  </a:lnTo>
                  <a:lnTo>
                    <a:pt x="67183" y="30661"/>
                  </a:lnTo>
                  <a:lnTo>
                    <a:pt x="67183" y="31562"/>
                  </a:lnTo>
                  <a:lnTo>
                    <a:pt x="67484" y="33366"/>
                  </a:lnTo>
                  <a:lnTo>
                    <a:pt x="130611" y="191932"/>
                  </a:lnTo>
                  <a:lnTo>
                    <a:pt x="208165" y="601"/>
                  </a:lnTo>
                  <a:lnTo>
                    <a:pt x="286321" y="191932"/>
                  </a:lnTo>
                  <a:lnTo>
                    <a:pt x="347193" y="40580"/>
                  </a:lnTo>
                  <a:lnTo>
                    <a:pt x="349297" y="34368"/>
                  </a:lnTo>
                  <a:lnTo>
                    <a:pt x="350349" y="30059"/>
                  </a:lnTo>
                  <a:lnTo>
                    <a:pt x="350349" y="27655"/>
                  </a:lnTo>
                  <a:lnTo>
                    <a:pt x="350349" y="24348"/>
                  </a:lnTo>
                  <a:lnTo>
                    <a:pt x="349297" y="21292"/>
                  </a:lnTo>
                  <a:lnTo>
                    <a:pt x="347193" y="18486"/>
                  </a:lnTo>
                  <a:lnTo>
                    <a:pt x="345188" y="15581"/>
                  </a:lnTo>
                  <a:lnTo>
                    <a:pt x="341732" y="13927"/>
                  </a:lnTo>
                  <a:lnTo>
                    <a:pt x="336822" y="13527"/>
                  </a:lnTo>
                  <a:lnTo>
                    <a:pt x="336822" y="7364"/>
                  </a:lnTo>
                  <a:lnTo>
                    <a:pt x="397693" y="7364"/>
                  </a:lnTo>
                  <a:lnTo>
                    <a:pt x="397693" y="13527"/>
                  </a:lnTo>
                  <a:close/>
                </a:path>
                <a:path w="523875" h="271144">
                  <a:moveTo>
                    <a:pt x="443912" y="265880"/>
                  </a:moveTo>
                  <a:lnTo>
                    <a:pt x="443912" y="259718"/>
                  </a:lnTo>
                  <a:lnTo>
                    <a:pt x="447118" y="259718"/>
                  </a:lnTo>
                  <a:lnTo>
                    <a:pt x="449973" y="258515"/>
                  </a:lnTo>
                  <a:lnTo>
                    <a:pt x="452479" y="256110"/>
                  </a:lnTo>
                  <a:lnTo>
                    <a:pt x="454984" y="253605"/>
                  </a:lnTo>
                  <a:lnTo>
                    <a:pt x="457038" y="250700"/>
                  </a:lnTo>
                  <a:lnTo>
                    <a:pt x="458641" y="247393"/>
                  </a:lnTo>
                  <a:lnTo>
                    <a:pt x="460245" y="244086"/>
                  </a:lnTo>
                  <a:lnTo>
                    <a:pt x="461447" y="240529"/>
                  </a:lnTo>
                  <a:lnTo>
                    <a:pt x="462248" y="236722"/>
                  </a:lnTo>
                  <a:lnTo>
                    <a:pt x="463150" y="232814"/>
                  </a:lnTo>
                  <a:lnTo>
                    <a:pt x="463601" y="229207"/>
                  </a:lnTo>
                  <a:lnTo>
                    <a:pt x="463601" y="225900"/>
                  </a:lnTo>
                  <a:lnTo>
                    <a:pt x="463601" y="55310"/>
                  </a:lnTo>
                  <a:lnTo>
                    <a:pt x="463601" y="48396"/>
                  </a:lnTo>
                  <a:lnTo>
                    <a:pt x="462549" y="41783"/>
                  </a:lnTo>
                  <a:lnTo>
                    <a:pt x="460445" y="35470"/>
                  </a:lnTo>
                  <a:lnTo>
                    <a:pt x="458440" y="29057"/>
                  </a:lnTo>
                  <a:lnTo>
                    <a:pt x="452479" y="25601"/>
                  </a:lnTo>
                  <a:lnTo>
                    <a:pt x="442559" y="25100"/>
                  </a:lnTo>
                  <a:lnTo>
                    <a:pt x="442559" y="19689"/>
                  </a:lnTo>
                  <a:lnTo>
                    <a:pt x="504182" y="0"/>
                  </a:lnTo>
                  <a:lnTo>
                    <a:pt x="504182" y="225900"/>
                  </a:lnTo>
                  <a:lnTo>
                    <a:pt x="504182" y="229207"/>
                  </a:lnTo>
                  <a:lnTo>
                    <a:pt x="520564" y="259718"/>
                  </a:lnTo>
                  <a:lnTo>
                    <a:pt x="523871" y="259718"/>
                  </a:lnTo>
                  <a:lnTo>
                    <a:pt x="523871" y="265880"/>
                  </a:lnTo>
                  <a:lnTo>
                    <a:pt x="44391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83653" y="2659954"/>
              <a:ext cx="81554" cy="80953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12323256" y="2616638"/>
              <a:ext cx="457834" cy="409575"/>
            </a:xfrm>
            <a:custGeom>
              <a:avLst/>
              <a:gdLst/>
              <a:ahLst/>
              <a:cxnLst/>
              <a:rect l="l" t="t" r="r" b="b"/>
              <a:pathLst>
                <a:path w="457834" h="409575">
                  <a:moveTo>
                    <a:pt x="75149" y="171792"/>
                  </a:moveTo>
                  <a:lnTo>
                    <a:pt x="75149" y="320138"/>
                  </a:lnTo>
                  <a:lnTo>
                    <a:pt x="75187" y="327982"/>
                  </a:lnTo>
                  <a:lnTo>
                    <a:pt x="78756" y="370639"/>
                  </a:lnTo>
                  <a:lnTo>
                    <a:pt x="93987" y="388525"/>
                  </a:lnTo>
                  <a:lnTo>
                    <a:pt x="99799" y="388525"/>
                  </a:lnTo>
                  <a:lnTo>
                    <a:pt x="133353" y="362636"/>
                  </a:lnTo>
                  <a:lnTo>
                    <a:pt x="138576" y="346591"/>
                  </a:lnTo>
                  <a:lnTo>
                    <a:pt x="143987" y="346591"/>
                  </a:lnTo>
                  <a:lnTo>
                    <a:pt x="143987" y="391531"/>
                  </a:lnTo>
                  <a:lnTo>
                    <a:pt x="140380" y="391531"/>
                  </a:lnTo>
                  <a:lnTo>
                    <a:pt x="137324" y="392783"/>
                  </a:lnTo>
                  <a:lnTo>
                    <a:pt x="102551" y="409106"/>
                  </a:lnTo>
                  <a:lnTo>
                    <a:pt x="94237" y="409416"/>
                  </a:lnTo>
                  <a:lnTo>
                    <a:pt x="83735" y="408881"/>
                  </a:lnTo>
                  <a:lnTo>
                    <a:pt x="49035" y="390779"/>
                  </a:lnTo>
                  <a:lnTo>
                    <a:pt x="35320" y="346741"/>
                  </a:lnTo>
                  <a:lnTo>
                    <a:pt x="34418" y="311571"/>
                  </a:lnTo>
                  <a:lnTo>
                    <a:pt x="34418" y="171792"/>
                  </a:lnTo>
                  <a:lnTo>
                    <a:pt x="0" y="171792"/>
                  </a:lnTo>
                  <a:lnTo>
                    <a:pt x="0" y="150901"/>
                  </a:lnTo>
                  <a:lnTo>
                    <a:pt x="34418" y="150901"/>
                  </a:lnTo>
                  <a:lnTo>
                    <a:pt x="34418" y="96041"/>
                  </a:lnTo>
                  <a:lnTo>
                    <a:pt x="34418" y="89127"/>
                  </a:lnTo>
                  <a:lnTo>
                    <a:pt x="33517" y="82715"/>
                  </a:lnTo>
                  <a:lnTo>
                    <a:pt x="31713" y="76803"/>
                  </a:lnTo>
                  <a:lnTo>
                    <a:pt x="29910" y="70791"/>
                  </a:lnTo>
                  <a:lnTo>
                    <a:pt x="23847" y="67584"/>
                  </a:lnTo>
                  <a:lnTo>
                    <a:pt x="13527" y="67184"/>
                  </a:lnTo>
                  <a:lnTo>
                    <a:pt x="13527" y="61021"/>
                  </a:lnTo>
                  <a:lnTo>
                    <a:pt x="75149" y="41332"/>
                  </a:lnTo>
                  <a:lnTo>
                    <a:pt x="75149" y="150901"/>
                  </a:lnTo>
                  <a:lnTo>
                    <a:pt x="143987" y="150901"/>
                  </a:lnTo>
                  <a:lnTo>
                    <a:pt x="143987" y="171792"/>
                  </a:lnTo>
                  <a:lnTo>
                    <a:pt x="75149" y="171792"/>
                  </a:lnTo>
                  <a:close/>
                </a:path>
                <a:path w="457834" h="409575">
                  <a:moveTo>
                    <a:pt x="437714" y="369437"/>
                  </a:moveTo>
                  <a:lnTo>
                    <a:pt x="437714" y="372743"/>
                  </a:lnTo>
                  <a:lnTo>
                    <a:pt x="438115" y="376350"/>
                  </a:lnTo>
                  <a:lnTo>
                    <a:pt x="454097" y="403254"/>
                  </a:lnTo>
                  <a:lnTo>
                    <a:pt x="457404" y="403254"/>
                  </a:lnTo>
                  <a:lnTo>
                    <a:pt x="457404" y="409416"/>
                  </a:lnTo>
                  <a:lnTo>
                    <a:pt x="378045" y="409416"/>
                  </a:lnTo>
                  <a:lnTo>
                    <a:pt x="378045" y="403254"/>
                  </a:lnTo>
                  <a:lnTo>
                    <a:pt x="380851" y="403254"/>
                  </a:lnTo>
                  <a:lnTo>
                    <a:pt x="383457" y="402052"/>
                  </a:lnTo>
                  <a:lnTo>
                    <a:pt x="385862" y="399647"/>
                  </a:lnTo>
                  <a:lnTo>
                    <a:pt x="388366" y="397142"/>
                  </a:lnTo>
                  <a:lnTo>
                    <a:pt x="390520" y="394236"/>
                  </a:lnTo>
                  <a:lnTo>
                    <a:pt x="392324" y="390929"/>
                  </a:lnTo>
                  <a:lnTo>
                    <a:pt x="394228" y="387623"/>
                  </a:lnTo>
                  <a:lnTo>
                    <a:pt x="395580" y="384066"/>
                  </a:lnTo>
                  <a:lnTo>
                    <a:pt x="396382" y="380258"/>
                  </a:lnTo>
                  <a:lnTo>
                    <a:pt x="397284" y="376350"/>
                  </a:lnTo>
                  <a:lnTo>
                    <a:pt x="397734" y="372743"/>
                  </a:lnTo>
                  <a:lnTo>
                    <a:pt x="397734" y="369437"/>
                  </a:lnTo>
                  <a:lnTo>
                    <a:pt x="397734" y="254908"/>
                  </a:lnTo>
                  <a:lnTo>
                    <a:pt x="391573" y="216131"/>
                  </a:lnTo>
                  <a:lnTo>
                    <a:pt x="369460" y="183281"/>
                  </a:lnTo>
                  <a:lnTo>
                    <a:pt x="331133" y="167161"/>
                  </a:lnTo>
                  <a:lnTo>
                    <a:pt x="324388" y="166832"/>
                  </a:lnTo>
                  <a:lnTo>
                    <a:pt x="317643" y="167161"/>
                  </a:lnTo>
                  <a:lnTo>
                    <a:pt x="279486" y="182266"/>
                  </a:lnTo>
                  <a:lnTo>
                    <a:pt x="254828" y="215849"/>
                  </a:lnTo>
                  <a:lnTo>
                    <a:pt x="251192" y="238225"/>
                  </a:lnTo>
                  <a:lnTo>
                    <a:pt x="251192" y="369437"/>
                  </a:lnTo>
                  <a:lnTo>
                    <a:pt x="251192" y="372743"/>
                  </a:lnTo>
                  <a:lnTo>
                    <a:pt x="267575" y="403254"/>
                  </a:lnTo>
                  <a:lnTo>
                    <a:pt x="270881" y="403254"/>
                  </a:lnTo>
                  <a:lnTo>
                    <a:pt x="270881" y="409416"/>
                  </a:lnTo>
                  <a:lnTo>
                    <a:pt x="190771" y="409416"/>
                  </a:lnTo>
                  <a:lnTo>
                    <a:pt x="190771" y="403254"/>
                  </a:lnTo>
                  <a:lnTo>
                    <a:pt x="193678" y="403254"/>
                  </a:lnTo>
                  <a:lnTo>
                    <a:pt x="196333" y="402052"/>
                  </a:lnTo>
                  <a:lnTo>
                    <a:pt x="198737" y="399647"/>
                  </a:lnTo>
                  <a:lnTo>
                    <a:pt x="201243" y="397142"/>
                  </a:lnTo>
                  <a:lnTo>
                    <a:pt x="203397" y="394236"/>
                  </a:lnTo>
                  <a:lnTo>
                    <a:pt x="205201" y="390929"/>
                  </a:lnTo>
                  <a:lnTo>
                    <a:pt x="207104" y="387623"/>
                  </a:lnTo>
                  <a:lnTo>
                    <a:pt x="208457" y="384066"/>
                  </a:lnTo>
                  <a:lnTo>
                    <a:pt x="209258" y="380258"/>
                  </a:lnTo>
                  <a:lnTo>
                    <a:pt x="210060" y="376350"/>
                  </a:lnTo>
                  <a:lnTo>
                    <a:pt x="210461" y="372743"/>
                  </a:lnTo>
                  <a:lnTo>
                    <a:pt x="210461" y="369437"/>
                  </a:lnTo>
                  <a:lnTo>
                    <a:pt x="210461" y="54859"/>
                  </a:lnTo>
                  <a:lnTo>
                    <a:pt x="210461" y="47845"/>
                  </a:lnTo>
                  <a:lnTo>
                    <a:pt x="209459" y="41282"/>
                  </a:lnTo>
                  <a:lnTo>
                    <a:pt x="207455" y="35170"/>
                  </a:lnTo>
                  <a:lnTo>
                    <a:pt x="205451" y="28957"/>
                  </a:lnTo>
                  <a:lnTo>
                    <a:pt x="199489" y="25651"/>
                  </a:lnTo>
                  <a:lnTo>
                    <a:pt x="189569" y="25250"/>
                  </a:lnTo>
                  <a:lnTo>
                    <a:pt x="189569" y="19088"/>
                  </a:lnTo>
                  <a:lnTo>
                    <a:pt x="251192" y="0"/>
                  </a:lnTo>
                  <a:lnTo>
                    <a:pt x="251192" y="177955"/>
                  </a:lnTo>
                  <a:lnTo>
                    <a:pt x="253998" y="174648"/>
                  </a:lnTo>
                  <a:lnTo>
                    <a:pt x="278547" y="156161"/>
                  </a:lnTo>
                  <a:lnTo>
                    <a:pt x="284960" y="152654"/>
                  </a:lnTo>
                  <a:lnTo>
                    <a:pt x="322265" y="144353"/>
                  </a:lnTo>
                  <a:lnTo>
                    <a:pt x="330551" y="144137"/>
                  </a:lnTo>
                  <a:lnTo>
                    <a:pt x="344510" y="144757"/>
                  </a:lnTo>
                  <a:lnTo>
                    <a:pt x="389534" y="159317"/>
                  </a:lnTo>
                  <a:lnTo>
                    <a:pt x="419086" y="187621"/>
                  </a:lnTo>
                  <a:lnTo>
                    <a:pt x="434416" y="223298"/>
                  </a:lnTo>
                  <a:lnTo>
                    <a:pt x="437714" y="250549"/>
                  </a:lnTo>
                  <a:lnTo>
                    <a:pt x="437714" y="369437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1" name="object 111"/>
          <p:cNvGrpSpPr/>
          <p:nvPr/>
        </p:nvGrpSpPr>
        <p:grpSpPr>
          <a:xfrm>
            <a:off x="12984617" y="2605094"/>
            <a:ext cx="1143635" cy="436880"/>
            <a:chOff x="12984617" y="2605094"/>
            <a:chExt cx="1143635" cy="436880"/>
          </a:xfrm>
        </p:grpSpPr>
        <p:sp>
          <p:nvSpPr>
            <p:cNvPr id="112" name="object 112"/>
            <p:cNvSpPr/>
            <p:nvPr/>
          </p:nvSpPr>
          <p:spPr>
            <a:xfrm>
              <a:off x="12996161" y="2763181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30" h="267335">
                  <a:moveTo>
                    <a:pt x="38776" y="138576"/>
                  </a:moveTo>
                  <a:lnTo>
                    <a:pt x="49147" y="179458"/>
                  </a:lnTo>
                  <a:lnTo>
                    <a:pt x="70339" y="213726"/>
                  </a:lnTo>
                  <a:lnTo>
                    <a:pt x="102805" y="237323"/>
                  </a:lnTo>
                  <a:lnTo>
                    <a:pt x="146993" y="246191"/>
                  </a:lnTo>
                  <a:lnTo>
                    <a:pt x="153916" y="245947"/>
                  </a:lnTo>
                  <a:lnTo>
                    <a:pt x="197061" y="234336"/>
                  </a:lnTo>
                  <a:lnTo>
                    <a:pt x="231499" y="207094"/>
                  </a:lnTo>
                  <a:lnTo>
                    <a:pt x="240628" y="188325"/>
                  </a:lnTo>
                  <a:lnTo>
                    <a:pt x="246190" y="188325"/>
                  </a:lnTo>
                  <a:lnTo>
                    <a:pt x="246190" y="234618"/>
                  </a:lnTo>
                  <a:lnTo>
                    <a:pt x="243685" y="234618"/>
                  </a:lnTo>
                  <a:lnTo>
                    <a:pt x="240879" y="235419"/>
                  </a:lnTo>
                  <a:lnTo>
                    <a:pt x="237774" y="237022"/>
                  </a:lnTo>
                  <a:lnTo>
                    <a:pt x="234767" y="238626"/>
                  </a:lnTo>
                  <a:lnTo>
                    <a:pt x="231210" y="240680"/>
                  </a:lnTo>
                  <a:lnTo>
                    <a:pt x="227103" y="243185"/>
                  </a:lnTo>
                  <a:lnTo>
                    <a:pt x="220404" y="246933"/>
                  </a:lnTo>
                  <a:lnTo>
                    <a:pt x="182584" y="262583"/>
                  </a:lnTo>
                  <a:lnTo>
                    <a:pt x="138425" y="267233"/>
                  </a:lnTo>
                  <a:lnTo>
                    <a:pt x="124767" y="266735"/>
                  </a:lnTo>
                  <a:lnTo>
                    <a:pt x="85820" y="259267"/>
                  </a:lnTo>
                  <a:lnTo>
                    <a:pt x="41783" y="234618"/>
                  </a:lnTo>
                  <a:lnTo>
                    <a:pt x="17462" y="204435"/>
                  </a:lnTo>
                  <a:lnTo>
                    <a:pt x="2817" y="163751"/>
                  </a:lnTo>
                  <a:lnTo>
                    <a:pt x="0" y="130460"/>
                  </a:lnTo>
                  <a:lnTo>
                    <a:pt x="479" y="119075"/>
                  </a:lnTo>
                  <a:lnTo>
                    <a:pt x="11994" y="73036"/>
                  </a:lnTo>
                  <a:lnTo>
                    <a:pt x="39406" y="33282"/>
                  </a:lnTo>
                  <a:lnTo>
                    <a:pt x="71391" y="11723"/>
                  </a:lnTo>
                  <a:lnTo>
                    <a:pt x="113861" y="732"/>
                  </a:lnTo>
                  <a:lnTo>
                    <a:pt x="130459" y="0"/>
                  </a:lnTo>
                  <a:lnTo>
                    <a:pt x="145376" y="657"/>
                  </a:lnTo>
                  <a:lnTo>
                    <a:pt x="184267" y="10521"/>
                  </a:lnTo>
                  <a:lnTo>
                    <a:pt x="222442" y="39378"/>
                  </a:lnTo>
                  <a:lnTo>
                    <a:pt x="244987" y="83115"/>
                  </a:lnTo>
                  <a:lnTo>
                    <a:pt x="251892" y="123781"/>
                  </a:lnTo>
                  <a:lnTo>
                    <a:pt x="252352" y="138576"/>
                  </a:lnTo>
                  <a:lnTo>
                    <a:pt x="38776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23394" y="2771927"/>
              <a:ext cx="198488" cy="119129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13293968" y="2763181"/>
              <a:ext cx="227965" cy="267335"/>
            </a:xfrm>
            <a:custGeom>
              <a:avLst/>
              <a:gdLst/>
              <a:ahLst/>
              <a:cxnLst/>
              <a:rect l="l" t="t" r="r" b="b"/>
              <a:pathLst>
                <a:path w="227965" h="267335">
                  <a:moveTo>
                    <a:pt x="168184" y="262874"/>
                  </a:moveTo>
                  <a:lnTo>
                    <a:pt x="168184" y="231461"/>
                  </a:lnTo>
                  <a:lnTo>
                    <a:pt x="165028" y="234618"/>
                  </a:lnTo>
                  <a:lnTo>
                    <a:pt x="157071" y="241870"/>
                  </a:lnTo>
                  <a:lnTo>
                    <a:pt x="119187" y="262414"/>
                  </a:lnTo>
                  <a:lnTo>
                    <a:pt x="81311" y="267233"/>
                  </a:lnTo>
                  <a:lnTo>
                    <a:pt x="70940" y="266923"/>
                  </a:lnTo>
                  <a:lnTo>
                    <a:pt x="30360" y="256336"/>
                  </a:lnTo>
                  <a:lnTo>
                    <a:pt x="4658" y="227854"/>
                  </a:lnTo>
                  <a:lnTo>
                    <a:pt x="0" y="211822"/>
                  </a:lnTo>
                  <a:lnTo>
                    <a:pt x="0" y="203205"/>
                  </a:lnTo>
                  <a:lnTo>
                    <a:pt x="11422" y="166231"/>
                  </a:lnTo>
                  <a:lnTo>
                    <a:pt x="44337" y="137975"/>
                  </a:lnTo>
                  <a:lnTo>
                    <a:pt x="82044" y="120672"/>
                  </a:lnTo>
                  <a:lnTo>
                    <a:pt x="130308" y="105322"/>
                  </a:lnTo>
                  <a:lnTo>
                    <a:pt x="168184" y="95440"/>
                  </a:lnTo>
                  <a:lnTo>
                    <a:pt x="167057" y="83998"/>
                  </a:lnTo>
                  <a:lnTo>
                    <a:pt x="148909" y="43549"/>
                  </a:lnTo>
                  <a:lnTo>
                    <a:pt x="113325" y="22544"/>
                  </a:lnTo>
                  <a:lnTo>
                    <a:pt x="97343" y="19689"/>
                  </a:lnTo>
                  <a:lnTo>
                    <a:pt x="91231" y="19689"/>
                  </a:lnTo>
                  <a:lnTo>
                    <a:pt x="48144" y="32164"/>
                  </a:lnTo>
                  <a:lnTo>
                    <a:pt x="27203" y="53957"/>
                  </a:lnTo>
                  <a:lnTo>
                    <a:pt x="23095" y="59869"/>
                  </a:lnTo>
                  <a:lnTo>
                    <a:pt x="19788" y="65480"/>
                  </a:lnTo>
                  <a:lnTo>
                    <a:pt x="17284" y="70791"/>
                  </a:lnTo>
                  <a:lnTo>
                    <a:pt x="11723" y="70791"/>
                  </a:lnTo>
                  <a:lnTo>
                    <a:pt x="11723" y="25851"/>
                  </a:lnTo>
                  <a:lnTo>
                    <a:pt x="15030" y="25450"/>
                  </a:lnTo>
                  <a:lnTo>
                    <a:pt x="18086" y="24448"/>
                  </a:lnTo>
                  <a:lnTo>
                    <a:pt x="20891" y="22845"/>
                  </a:lnTo>
                  <a:lnTo>
                    <a:pt x="23797" y="21142"/>
                  </a:lnTo>
                  <a:lnTo>
                    <a:pt x="27303" y="19488"/>
                  </a:lnTo>
                  <a:lnTo>
                    <a:pt x="56662" y="7064"/>
                  </a:lnTo>
                  <a:lnTo>
                    <a:pt x="65501" y="3973"/>
                  </a:lnTo>
                  <a:lnTo>
                    <a:pt x="75938" y="1766"/>
                  </a:lnTo>
                  <a:lnTo>
                    <a:pt x="87971" y="441"/>
                  </a:lnTo>
                  <a:lnTo>
                    <a:pt x="101602" y="0"/>
                  </a:lnTo>
                  <a:lnTo>
                    <a:pt x="117768" y="544"/>
                  </a:lnTo>
                  <a:lnTo>
                    <a:pt x="156461" y="8717"/>
                  </a:lnTo>
                  <a:lnTo>
                    <a:pt x="188775" y="31412"/>
                  </a:lnTo>
                  <a:lnTo>
                    <a:pt x="205449" y="72876"/>
                  </a:lnTo>
                  <a:lnTo>
                    <a:pt x="207563" y="101001"/>
                  </a:lnTo>
                  <a:lnTo>
                    <a:pt x="207563" y="222894"/>
                  </a:lnTo>
                  <a:lnTo>
                    <a:pt x="207563" y="231111"/>
                  </a:lnTo>
                  <a:lnTo>
                    <a:pt x="209416" y="238826"/>
                  </a:lnTo>
                  <a:lnTo>
                    <a:pt x="213124" y="246040"/>
                  </a:lnTo>
                  <a:lnTo>
                    <a:pt x="216831" y="253155"/>
                  </a:lnTo>
                  <a:lnTo>
                    <a:pt x="221742" y="256712"/>
                  </a:lnTo>
                  <a:lnTo>
                    <a:pt x="227854" y="256712"/>
                  </a:lnTo>
                  <a:lnTo>
                    <a:pt x="227854" y="262874"/>
                  </a:lnTo>
                  <a:lnTo>
                    <a:pt x="168184" y="26287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321952" y="2867969"/>
              <a:ext cx="151745" cy="150542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13575290" y="2616638"/>
              <a:ext cx="541655" cy="414020"/>
            </a:xfrm>
            <a:custGeom>
              <a:avLst/>
              <a:gdLst/>
              <a:ahLst/>
              <a:cxnLst/>
              <a:rect l="l" t="t" r="r" b="b"/>
              <a:pathLst>
                <a:path w="541655" h="414019">
                  <a:moveTo>
                    <a:pt x="232814" y="387322"/>
                  </a:moveTo>
                  <a:lnTo>
                    <a:pt x="229507" y="387322"/>
                  </a:lnTo>
                  <a:lnTo>
                    <a:pt x="226400" y="388024"/>
                  </a:lnTo>
                  <a:lnTo>
                    <a:pt x="223495" y="389426"/>
                  </a:lnTo>
                  <a:lnTo>
                    <a:pt x="220689" y="390829"/>
                  </a:lnTo>
                  <a:lnTo>
                    <a:pt x="217433" y="392583"/>
                  </a:lnTo>
                  <a:lnTo>
                    <a:pt x="213726" y="394687"/>
                  </a:lnTo>
                  <a:lnTo>
                    <a:pt x="208118" y="397787"/>
                  </a:lnTo>
                  <a:lnTo>
                    <a:pt x="168710" y="412159"/>
                  </a:lnTo>
                  <a:lnTo>
                    <a:pt x="145338" y="413775"/>
                  </a:lnTo>
                  <a:lnTo>
                    <a:pt x="129923" y="413146"/>
                  </a:lnTo>
                  <a:lnTo>
                    <a:pt x="87173" y="403705"/>
                  </a:lnTo>
                  <a:lnTo>
                    <a:pt x="51185" y="383894"/>
                  </a:lnTo>
                  <a:lnTo>
                    <a:pt x="23784" y="355571"/>
                  </a:lnTo>
                  <a:lnTo>
                    <a:pt x="6087" y="320345"/>
                  </a:lnTo>
                  <a:lnTo>
                    <a:pt x="0" y="280159"/>
                  </a:lnTo>
                  <a:lnTo>
                    <a:pt x="591" y="267082"/>
                  </a:lnTo>
                  <a:lnTo>
                    <a:pt x="9467" y="229658"/>
                  </a:lnTo>
                  <a:lnTo>
                    <a:pt x="36972" y="187123"/>
                  </a:lnTo>
                  <a:lnTo>
                    <a:pt x="68452" y="163620"/>
                  </a:lnTo>
                  <a:lnTo>
                    <a:pt x="108929" y="149322"/>
                  </a:lnTo>
                  <a:lnTo>
                    <a:pt x="140378" y="146542"/>
                  </a:lnTo>
                  <a:lnTo>
                    <a:pt x="151257" y="146871"/>
                  </a:lnTo>
                  <a:lnTo>
                    <a:pt x="190428" y="156950"/>
                  </a:lnTo>
                  <a:lnTo>
                    <a:pt x="205108" y="163977"/>
                  </a:lnTo>
                  <a:lnTo>
                    <a:pt x="208666" y="165630"/>
                  </a:lnTo>
                  <a:lnTo>
                    <a:pt x="212073" y="166832"/>
                  </a:lnTo>
                  <a:lnTo>
                    <a:pt x="215579" y="168035"/>
                  </a:lnTo>
                  <a:lnTo>
                    <a:pt x="219187" y="168636"/>
                  </a:lnTo>
                  <a:lnTo>
                    <a:pt x="222894" y="168636"/>
                  </a:lnTo>
                  <a:lnTo>
                    <a:pt x="222894" y="215530"/>
                  </a:lnTo>
                  <a:lnTo>
                    <a:pt x="216731" y="215530"/>
                  </a:lnTo>
                  <a:lnTo>
                    <a:pt x="214728" y="207714"/>
                  </a:lnTo>
                  <a:lnTo>
                    <a:pt x="211020" y="200850"/>
                  </a:lnTo>
                  <a:lnTo>
                    <a:pt x="205609" y="194938"/>
                  </a:lnTo>
                  <a:lnTo>
                    <a:pt x="200299" y="188926"/>
                  </a:lnTo>
                  <a:lnTo>
                    <a:pt x="194136" y="183866"/>
                  </a:lnTo>
                  <a:lnTo>
                    <a:pt x="187122" y="179758"/>
                  </a:lnTo>
                  <a:lnTo>
                    <a:pt x="180209" y="175650"/>
                  </a:lnTo>
                  <a:lnTo>
                    <a:pt x="172643" y="172594"/>
                  </a:lnTo>
                  <a:lnTo>
                    <a:pt x="164427" y="170590"/>
                  </a:lnTo>
                  <a:lnTo>
                    <a:pt x="156210" y="168486"/>
                  </a:lnTo>
                  <a:lnTo>
                    <a:pt x="148194" y="167434"/>
                  </a:lnTo>
                  <a:lnTo>
                    <a:pt x="140378" y="167434"/>
                  </a:lnTo>
                  <a:lnTo>
                    <a:pt x="128139" y="167997"/>
                  </a:lnTo>
                  <a:lnTo>
                    <a:pt x="86919" y="181242"/>
                  </a:lnTo>
                  <a:lnTo>
                    <a:pt x="58916" y="207366"/>
                  </a:lnTo>
                  <a:lnTo>
                    <a:pt x="41669" y="251489"/>
                  </a:lnTo>
                  <a:lnTo>
                    <a:pt x="40128" y="270840"/>
                  </a:lnTo>
                  <a:lnTo>
                    <a:pt x="40589" y="282206"/>
                  </a:lnTo>
                  <a:lnTo>
                    <a:pt x="51580" y="326244"/>
                  </a:lnTo>
                  <a:lnTo>
                    <a:pt x="75966" y="362861"/>
                  </a:lnTo>
                  <a:lnTo>
                    <a:pt x="112357" y="386900"/>
                  </a:lnTo>
                  <a:lnTo>
                    <a:pt x="146541" y="392733"/>
                  </a:lnTo>
                  <a:lnTo>
                    <a:pt x="155004" y="392433"/>
                  </a:lnTo>
                  <a:lnTo>
                    <a:pt x="197588" y="378793"/>
                  </a:lnTo>
                  <a:lnTo>
                    <a:pt x="225850" y="344938"/>
                  </a:lnTo>
                  <a:lnTo>
                    <a:pt x="226651" y="339226"/>
                  </a:lnTo>
                  <a:lnTo>
                    <a:pt x="232814" y="339226"/>
                  </a:lnTo>
                  <a:lnTo>
                    <a:pt x="232814" y="387322"/>
                  </a:lnTo>
                  <a:close/>
                </a:path>
                <a:path w="541655" h="414019">
                  <a:moveTo>
                    <a:pt x="521499" y="369437"/>
                  </a:moveTo>
                  <a:lnTo>
                    <a:pt x="521499" y="372743"/>
                  </a:lnTo>
                  <a:lnTo>
                    <a:pt x="521900" y="376350"/>
                  </a:lnTo>
                  <a:lnTo>
                    <a:pt x="537882" y="403254"/>
                  </a:lnTo>
                  <a:lnTo>
                    <a:pt x="541189" y="403254"/>
                  </a:lnTo>
                  <a:lnTo>
                    <a:pt x="541189" y="409416"/>
                  </a:lnTo>
                  <a:lnTo>
                    <a:pt x="461830" y="409416"/>
                  </a:lnTo>
                  <a:lnTo>
                    <a:pt x="461830" y="403254"/>
                  </a:lnTo>
                  <a:lnTo>
                    <a:pt x="464636" y="403254"/>
                  </a:lnTo>
                  <a:lnTo>
                    <a:pt x="467242" y="402052"/>
                  </a:lnTo>
                  <a:lnTo>
                    <a:pt x="469646" y="399647"/>
                  </a:lnTo>
                  <a:lnTo>
                    <a:pt x="472151" y="397142"/>
                  </a:lnTo>
                  <a:lnTo>
                    <a:pt x="474305" y="394236"/>
                  </a:lnTo>
                  <a:lnTo>
                    <a:pt x="476109" y="390929"/>
                  </a:lnTo>
                  <a:lnTo>
                    <a:pt x="478013" y="387623"/>
                  </a:lnTo>
                  <a:lnTo>
                    <a:pt x="479365" y="384066"/>
                  </a:lnTo>
                  <a:lnTo>
                    <a:pt x="480167" y="380258"/>
                  </a:lnTo>
                  <a:lnTo>
                    <a:pt x="481069" y="376350"/>
                  </a:lnTo>
                  <a:lnTo>
                    <a:pt x="481519" y="372743"/>
                  </a:lnTo>
                  <a:lnTo>
                    <a:pt x="481519" y="369437"/>
                  </a:lnTo>
                  <a:lnTo>
                    <a:pt x="481519" y="254908"/>
                  </a:lnTo>
                  <a:lnTo>
                    <a:pt x="475358" y="216131"/>
                  </a:lnTo>
                  <a:lnTo>
                    <a:pt x="453245" y="183281"/>
                  </a:lnTo>
                  <a:lnTo>
                    <a:pt x="414918" y="167161"/>
                  </a:lnTo>
                  <a:lnTo>
                    <a:pt x="408173" y="166832"/>
                  </a:lnTo>
                  <a:lnTo>
                    <a:pt x="401428" y="167161"/>
                  </a:lnTo>
                  <a:lnTo>
                    <a:pt x="363271" y="182266"/>
                  </a:lnTo>
                  <a:lnTo>
                    <a:pt x="338613" y="215849"/>
                  </a:lnTo>
                  <a:lnTo>
                    <a:pt x="334977" y="238225"/>
                  </a:lnTo>
                  <a:lnTo>
                    <a:pt x="334977" y="369437"/>
                  </a:lnTo>
                  <a:lnTo>
                    <a:pt x="334977" y="372743"/>
                  </a:lnTo>
                  <a:lnTo>
                    <a:pt x="351360" y="403254"/>
                  </a:lnTo>
                  <a:lnTo>
                    <a:pt x="354666" y="403254"/>
                  </a:lnTo>
                  <a:lnTo>
                    <a:pt x="354666" y="409416"/>
                  </a:lnTo>
                  <a:lnTo>
                    <a:pt x="274556" y="409416"/>
                  </a:lnTo>
                  <a:lnTo>
                    <a:pt x="274556" y="403254"/>
                  </a:lnTo>
                  <a:lnTo>
                    <a:pt x="277462" y="403254"/>
                  </a:lnTo>
                  <a:lnTo>
                    <a:pt x="280118" y="402052"/>
                  </a:lnTo>
                  <a:lnTo>
                    <a:pt x="282523" y="399647"/>
                  </a:lnTo>
                  <a:lnTo>
                    <a:pt x="285028" y="397142"/>
                  </a:lnTo>
                  <a:lnTo>
                    <a:pt x="287182" y="394236"/>
                  </a:lnTo>
                  <a:lnTo>
                    <a:pt x="288986" y="390929"/>
                  </a:lnTo>
                  <a:lnTo>
                    <a:pt x="290889" y="387623"/>
                  </a:lnTo>
                  <a:lnTo>
                    <a:pt x="292241" y="384066"/>
                  </a:lnTo>
                  <a:lnTo>
                    <a:pt x="293043" y="380258"/>
                  </a:lnTo>
                  <a:lnTo>
                    <a:pt x="293845" y="376350"/>
                  </a:lnTo>
                  <a:lnTo>
                    <a:pt x="294246" y="372743"/>
                  </a:lnTo>
                  <a:lnTo>
                    <a:pt x="294246" y="369437"/>
                  </a:lnTo>
                  <a:lnTo>
                    <a:pt x="294246" y="54859"/>
                  </a:lnTo>
                  <a:lnTo>
                    <a:pt x="294246" y="47845"/>
                  </a:lnTo>
                  <a:lnTo>
                    <a:pt x="293245" y="41282"/>
                  </a:lnTo>
                  <a:lnTo>
                    <a:pt x="291240" y="35170"/>
                  </a:lnTo>
                  <a:lnTo>
                    <a:pt x="289236" y="28957"/>
                  </a:lnTo>
                  <a:lnTo>
                    <a:pt x="283274" y="25651"/>
                  </a:lnTo>
                  <a:lnTo>
                    <a:pt x="273355" y="25250"/>
                  </a:lnTo>
                  <a:lnTo>
                    <a:pt x="273355" y="19088"/>
                  </a:lnTo>
                  <a:lnTo>
                    <a:pt x="334977" y="0"/>
                  </a:lnTo>
                  <a:lnTo>
                    <a:pt x="334977" y="177955"/>
                  </a:lnTo>
                  <a:lnTo>
                    <a:pt x="337783" y="174648"/>
                  </a:lnTo>
                  <a:lnTo>
                    <a:pt x="362332" y="156161"/>
                  </a:lnTo>
                  <a:lnTo>
                    <a:pt x="368745" y="152654"/>
                  </a:lnTo>
                  <a:lnTo>
                    <a:pt x="406050" y="144353"/>
                  </a:lnTo>
                  <a:lnTo>
                    <a:pt x="414336" y="144137"/>
                  </a:lnTo>
                  <a:lnTo>
                    <a:pt x="428295" y="144757"/>
                  </a:lnTo>
                  <a:lnTo>
                    <a:pt x="473319" y="159317"/>
                  </a:lnTo>
                  <a:lnTo>
                    <a:pt x="502871" y="187621"/>
                  </a:lnTo>
                  <a:lnTo>
                    <a:pt x="518201" y="223298"/>
                  </a:lnTo>
                  <a:lnTo>
                    <a:pt x="521499" y="250549"/>
                  </a:lnTo>
                  <a:lnTo>
                    <a:pt x="521499" y="369437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7" name="object 117"/>
          <p:cNvGrpSpPr/>
          <p:nvPr/>
        </p:nvGrpSpPr>
        <p:grpSpPr>
          <a:xfrm>
            <a:off x="14320435" y="2605094"/>
            <a:ext cx="1421765" cy="436880"/>
            <a:chOff x="14320435" y="2605094"/>
            <a:chExt cx="1421765" cy="436880"/>
          </a:xfrm>
        </p:grpSpPr>
        <p:sp>
          <p:nvSpPr>
            <p:cNvPr id="118" name="object 118"/>
            <p:cNvSpPr/>
            <p:nvPr/>
          </p:nvSpPr>
          <p:spPr>
            <a:xfrm>
              <a:off x="14331980" y="2763181"/>
              <a:ext cx="272415" cy="267335"/>
            </a:xfrm>
            <a:custGeom>
              <a:avLst/>
              <a:gdLst/>
              <a:ahLst/>
              <a:cxnLst/>
              <a:rect l="l" t="t" r="r" b="b"/>
              <a:pathLst>
                <a:path w="272415" h="267335">
                  <a:moveTo>
                    <a:pt x="134066" y="267233"/>
                  </a:moveTo>
                  <a:lnTo>
                    <a:pt x="91456" y="261568"/>
                  </a:lnTo>
                  <a:lnTo>
                    <a:pt x="55873" y="245101"/>
                  </a:lnTo>
                  <a:lnTo>
                    <a:pt x="21041" y="210194"/>
                  </a:lnTo>
                  <a:lnTo>
                    <a:pt x="2366" y="162737"/>
                  </a:lnTo>
                  <a:lnTo>
                    <a:pt x="0" y="135420"/>
                  </a:lnTo>
                  <a:lnTo>
                    <a:pt x="648" y="120653"/>
                  </a:lnTo>
                  <a:lnTo>
                    <a:pt x="10369" y="80410"/>
                  </a:lnTo>
                  <a:lnTo>
                    <a:pt x="30632" y="46959"/>
                  </a:lnTo>
                  <a:lnTo>
                    <a:pt x="59517" y="21718"/>
                  </a:lnTo>
                  <a:lnTo>
                    <a:pt x="95862" y="5579"/>
                  </a:lnTo>
                  <a:lnTo>
                    <a:pt x="137825" y="0"/>
                  </a:lnTo>
                  <a:lnTo>
                    <a:pt x="152310" y="601"/>
                  </a:lnTo>
                  <a:lnTo>
                    <a:pt x="191932" y="9619"/>
                  </a:lnTo>
                  <a:lnTo>
                    <a:pt x="234467" y="36372"/>
                  </a:lnTo>
                  <a:lnTo>
                    <a:pt x="262122" y="77254"/>
                  </a:lnTo>
                  <a:lnTo>
                    <a:pt x="271422" y="115411"/>
                  </a:lnTo>
                  <a:lnTo>
                    <a:pt x="272042" y="129257"/>
                  </a:lnTo>
                  <a:lnTo>
                    <a:pt x="271478" y="142390"/>
                  </a:lnTo>
                  <a:lnTo>
                    <a:pt x="263024" y="180660"/>
                  </a:lnTo>
                  <a:lnTo>
                    <a:pt x="244818" y="214787"/>
                  </a:lnTo>
                  <a:lnTo>
                    <a:pt x="217107" y="241945"/>
                  </a:lnTo>
                  <a:lnTo>
                    <a:pt x="180283" y="260638"/>
                  </a:lnTo>
                  <a:lnTo>
                    <a:pt x="134066" y="26723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360415" y="2771927"/>
              <a:ext cx="216373" cy="249740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14644012" y="2616638"/>
              <a:ext cx="765810" cy="414020"/>
            </a:xfrm>
            <a:custGeom>
              <a:avLst/>
              <a:gdLst/>
              <a:ahLst/>
              <a:cxnLst/>
              <a:rect l="l" t="t" r="r" b="b"/>
              <a:pathLst>
                <a:path w="765809" h="414019">
                  <a:moveTo>
                    <a:pt x="75149" y="171792"/>
                  </a:moveTo>
                  <a:lnTo>
                    <a:pt x="75149" y="320138"/>
                  </a:lnTo>
                  <a:lnTo>
                    <a:pt x="75187" y="327982"/>
                  </a:lnTo>
                  <a:lnTo>
                    <a:pt x="78756" y="370639"/>
                  </a:lnTo>
                  <a:lnTo>
                    <a:pt x="93985" y="388525"/>
                  </a:lnTo>
                  <a:lnTo>
                    <a:pt x="99798" y="388525"/>
                  </a:lnTo>
                  <a:lnTo>
                    <a:pt x="133352" y="362636"/>
                  </a:lnTo>
                  <a:lnTo>
                    <a:pt x="138576" y="346591"/>
                  </a:lnTo>
                  <a:lnTo>
                    <a:pt x="143986" y="346591"/>
                  </a:lnTo>
                  <a:lnTo>
                    <a:pt x="143986" y="391531"/>
                  </a:lnTo>
                  <a:lnTo>
                    <a:pt x="140380" y="391531"/>
                  </a:lnTo>
                  <a:lnTo>
                    <a:pt x="137324" y="392783"/>
                  </a:lnTo>
                  <a:lnTo>
                    <a:pt x="102551" y="409106"/>
                  </a:lnTo>
                  <a:lnTo>
                    <a:pt x="94237" y="409416"/>
                  </a:lnTo>
                  <a:lnTo>
                    <a:pt x="83735" y="408881"/>
                  </a:lnTo>
                  <a:lnTo>
                    <a:pt x="49034" y="390779"/>
                  </a:lnTo>
                  <a:lnTo>
                    <a:pt x="35319" y="346741"/>
                  </a:lnTo>
                  <a:lnTo>
                    <a:pt x="34417" y="311571"/>
                  </a:lnTo>
                  <a:lnTo>
                    <a:pt x="34417" y="171792"/>
                  </a:lnTo>
                  <a:lnTo>
                    <a:pt x="0" y="171792"/>
                  </a:lnTo>
                  <a:lnTo>
                    <a:pt x="0" y="150901"/>
                  </a:lnTo>
                  <a:lnTo>
                    <a:pt x="34417" y="150901"/>
                  </a:lnTo>
                  <a:lnTo>
                    <a:pt x="34417" y="96041"/>
                  </a:lnTo>
                  <a:lnTo>
                    <a:pt x="34417" y="89127"/>
                  </a:lnTo>
                  <a:lnTo>
                    <a:pt x="33515" y="82715"/>
                  </a:lnTo>
                  <a:lnTo>
                    <a:pt x="31713" y="76803"/>
                  </a:lnTo>
                  <a:lnTo>
                    <a:pt x="29909" y="70791"/>
                  </a:lnTo>
                  <a:lnTo>
                    <a:pt x="23846" y="67584"/>
                  </a:lnTo>
                  <a:lnTo>
                    <a:pt x="13525" y="67184"/>
                  </a:lnTo>
                  <a:lnTo>
                    <a:pt x="13525" y="61021"/>
                  </a:lnTo>
                  <a:lnTo>
                    <a:pt x="75149" y="41332"/>
                  </a:lnTo>
                  <a:lnTo>
                    <a:pt x="75149" y="150901"/>
                  </a:lnTo>
                  <a:lnTo>
                    <a:pt x="143986" y="150901"/>
                  </a:lnTo>
                  <a:lnTo>
                    <a:pt x="143986" y="171792"/>
                  </a:lnTo>
                  <a:lnTo>
                    <a:pt x="75149" y="171792"/>
                  </a:lnTo>
                  <a:close/>
                </a:path>
                <a:path w="765809" h="414019">
                  <a:moveTo>
                    <a:pt x="437714" y="369437"/>
                  </a:moveTo>
                  <a:lnTo>
                    <a:pt x="437714" y="372743"/>
                  </a:lnTo>
                  <a:lnTo>
                    <a:pt x="438115" y="376350"/>
                  </a:lnTo>
                  <a:lnTo>
                    <a:pt x="454097" y="403254"/>
                  </a:lnTo>
                  <a:lnTo>
                    <a:pt x="457404" y="403254"/>
                  </a:lnTo>
                  <a:lnTo>
                    <a:pt x="457404" y="409416"/>
                  </a:lnTo>
                  <a:lnTo>
                    <a:pt x="378046" y="409416"/>
                  </a:lnTo>
                  <a:lnTo>
                    <a:pt x="378046" y="403254"/>
                  </a:lnTo>
                  <a:lnTo>
                    <a:pt x="380851" y="403254"/>
                  </a:lnTo>
                  <a:lnTo>
                    <a:pt x="383457" y="402052"/>
                  </a:lnTo>
                  <a:lnTo>
                    <a:pt x="385862" y="399647"/>
                  </a:lnTo>
                  <a:lnTo>
                    <a:pt x="388366" y="397142"/>
                  </a:lnTo>
                  <a:lnTo>
                    <a:pt x="390520" y="394236"/>
                  </a:lnTo>
                  <a:lnTo>
                    <a:pt x="392324" y="390929"/>
                  </a:lnTo>
                  <a:lnTo>
                    <a:pt x="394228" y="387623"/>
                  </a:lnTo>
                  <a:lnTo>
                    <a:pt x="395580" y="384066"/>
                  </a:lnTo>
                  <a:lnTo>
                    <a:pt x="396382" y="380258"/>
                  </a:lnTo>
                  <a:lnTo>
                    <a:pt x="397284" y="376350"/>
                  </a:lnTo>
                  <a:lnTo>
                    <a:pt x="397734" y="372743"/>
                  </a:lnTo>
                  <a:lnTo>
                    <a:pt x="397734" y="369437"/>
                  </a:lnTo>
                  <a:lnTo>
                    <a:pt x="397734" y="254908"/>
                  </a:lnTo>
                  <a:lnTo>
                    <a:pt x="391573" y="216131"/>
                  </a:lnTo>
                  <a:lnTo>
                    <a:pt x="369460" y="183281"/>
                  </a:lnTo>
                  <a:lnTo>
                    <a:pt x="331133" y="167161"/>
                  </a:lnTo>
                  <a:lnTo>
                    <a:pt x="324388" y="166832"/>
                  </a:lnTo>
                  <a:lnTo>
                    <a:pt x="317644" y="167161"/>
                  </a:lnTo>
                  <a:lnTo>
                    <a:pt x="279486" y="182266"/>
                  </a:lnTo>
                  <a:lnTo>
                    <a:pt x="254828" y="215849"/>
                  </a:lnTo>
                  <a:lnTo>
                    <a:pt x="251193" y="238225"/>
                  </a:lnTo>
                  <a:lnTo>
                    <a:pt x="251193" y="369437"/>
                  </a:lnTo>
                  <a:lnTo>
                    <a:pt x="251193" y="372743"/>
                  </a:lnTo>
                  <a:lnTo>
                    <a:pt x="267575" y="403254"/>
                  </a:lnTo>
                  <a:lnTo>
                    <a:pt x="270881" y="403254"/>
                  </a:lnTo>
                  <a:lnTo>
                    <a:pt x="270881" y="409416"/>
                  </a:lnTo>
                  <a:lnTo>
                    <a:pt x="190771" y="409416"/>
                  </a:lnTo>
                  <a:lnTo>
                    <a:pt x="190771" y="403254"/>
                  </a:lnTo>
                  <a:lnTo>
                    <a:pt x="193677" y="403254"/>
                  </a:lnTo>
                  <a:lnTo>
                    <a:pt x="196334" y="402052"/>
                  </a:lnTo>
                  <a:lnTo>
                    <a:pt x="198738" y="399647"/>
                  </a:lnTo>
                  <a:lnTo>
                    <a:pt x="201243" y="397142"/>
                  </a:lnTo>
                  <a:lnTo>
                    <a:pt x="203397" y="394236"/>
                  </a:lnTo>
                  <a:lnTo>
                    <a:pt x="205201" y="390929"/>
                  </a:lnTo>
                  <a:lnTo>
                    <a:pt x="207104" y="387623"/>
                  </a:lnTo>
                  <a:lnTo>
                    <a:pt x="208456" y="384066"/>
                  </a:lnTo>
                  <a:lnTo>
                    <a:pt x="209259" y="380258"/>
                  </a:lnTo>
                  <a:lnTo>
                    <a:pt x="210061" y="376350"/>
                  </a:lnTo>
                  <a:lnTo>
                    <a:pt x="210462" y="372743"/>
                  </a:lnTo>
                  <a:lnTo>
                    <a:pt x="210462" y="369437"/>
                  </a:lnTo>
                  <a:lnTo>
                    <a:pt x="210462" y="54859"/>
                  </a:lnTo>
                  <a:lnTo>
                    <a:pt x="210462" y="47845"/>
                  </a:lnTo>
                  <a:lnTo>
                    <a:pt x="209460" y="41282"/>
                  </a:lnTo>
                  <a:lnTo>
                    <a:pt x="207455" y="35170"/>
                  </a:lnTo>
                  <a:lnTo>
                    <a:pt x="205451" y="28957"/>
                  </a:lnTo>
                  <a:lnTo>
                    <a:pt x="199489" y="25651"/>
                  </a:lnTo>
                  <a:lnTo>
                    <a:pt x="189570" y="25250"/>
                  </a:lnTo>
                  <a:lnTo>
                    <a:pt x="189570" y="19088"/>
                  </a:lnTo>
                  <a:lnTo>
                    <a:pt x="251193" y="0"/>
                  </a:lnTo>
                  <a:lnTo>
                    <a:pt x="251193" y="177955"/>
                  </a:lnTo>
                  <a:lnTo>
                    <a:pt x="253998" y="174648"/>
                  </a:lnTo>
                  <a:lnTo>
                    <a:pt x="278547" y="156161"/>
                  </a:lnTo>
                  <a:lnTo>
                    <a:pt x="284960" y="152654"/>
                  </a:lnTo>
                  <a:lnTo>
                    <a:pt x="322265" y="144353"/>
                  </a:lnTo>
                  <a:lnTo>
                    <a:pt x="330551" y="144137"/>
                  </a:lnTo>
                  <a:lnTo>
                    <a:pt x="344510" y="144757"/>
                  </a:lnTo>
                  <a:lnTo>
                    <a:pt x="389534" y="159317"/>
                  </a:lnTo>
                  <a:lnTo>
                    <a:pt x="419086" y="187621"/>
                  </a:lnTo>
                  <a:lnTo>
                    <a:pt x="434416" y="223298"/>
                  </a:lnTo>
                  <a:lnTo>
                    <a:pt x="437714" y="250549"/>
                  </a:lnTo>
                  <a:lnTo>
                    <a:pt x="437714" y="369437"/>
                  </a:lnTo>
                  <a:close/>
                </a:path>
                <a:path w="765809" h="414019">
                  <a:moveTo>
                    <a:pt x="551629" y="285118"/>
                  </a:moveTo>
                  <a:lnTo>
                    <a:pt x="562000" y="326000"/>
                  </a:lnTo>
                  <a:lnTo>
                    <a:pt x="583192" y="360268"/>
                  </a:lnTo>
                  <a:lnTo>
                    <a:pt x="615658" y="383865"/>
                  </a:lnTo>
                  <a:lnTo>
                    <a:pt x="659846" y="392733"/>
                  </a:lnTo>
                  <a:lnTo>
                    <a:pt x="666769" y="392489"/>
                  </a:lnTo>
                  <a:lnTo>
                    <a:pt x="709914" y="380878"/>
                  </a:lnTo>
                  <a:lnTo>
                    <a:pt x="744352" y="353636"/>
                  </a:lnTo>
                  <a:lnTo>
                    <a:pt x="753481" y="334868"/>
                  </a:lnTo>
                  <a:lnTo>
                    <a:pt x="759044" y="334868"/>
                  </a:lnTo>
                  <a:lnTo>
                    <a:pt x="759044" y="381160"/>
                  </a:lnTo>
                  <a:lnTo>
                    <a:pt x="756538" y="381160"/>
                  </a:lnTo>
                  <a:lnTo>
                    <a:pt x="753732" y="381962"/>
                  </a:lnTo>
                  <a:lnTo>
                    <a:pt x="750627" y="383565"/>
                  </a:lnTo>
                  <a:lnTo>
                    <a:pt x="747620" y="385168"/>
                  </a:lnTo>
                  <a:lnTo>
                    <a:pt x="744063" y="387222"/>
                  </a:lnTo>
                  <a:lnTo>
                    <a:pt x="739956" y="389727"/>
                  </a:lnTo>
                  <a:lnTo>
                    <a:pt x="733257" y="393475"/>
                  </a:lnTo>
                  <a:lnTo>
                    <a:pt x="695437" y="409125"/>
                  </a:lnTo>
                  <a:lnTo>
                    <a:pt x="651278" y="413775"/>
                  </a:lnTo>
                  <a:lnTo>
                    <a:pt x="637620" y="413277"/>
                  </a:lnTo>
                  <a:lnTo>
                    <a:pt x="598673" y="405809"/>
                  </a:lnTo>
                  <a:lnTo>
                    <a:pt x="554636" y="381160"/>
                  </a:lnTo>
                  <a:lnTo>
                    <a:pt x="530315" y="350978"/>
                  </a:lnTo>
                  <a:lnTo>
                    <a:pt x="515670" y="310294"/>
                  </a:lnTo>
                  <a:lnTo>
                    <a:pt x="512852" y="277002"/>
                  </a:lnTo>
                  <a:lnTo>
                    <a:pt x="513332" y="265617"/>
                  </a:lnTo>
                  <a:lnTo>
                    <a:pt x="524847" y="219578"/>
                  </a:lnTo>
                  <a:lnTo>
                    <a:pt x="552259" y="179824"/>
                  </a:lnTo>
                  <a:lnTo>
                    <a:pt x="584244" y="158265"/>
                  </a:lnTo>
                  <a:lnTo>
                    <a:pt x="626714" y="147275"/>
                  </a:lnTo>
                  <a:lnTo>
                    <a:pt x="643312" y="146542"/>
                  </a:lnTo>
                  <a:lnTo>
                    <a:pt x="658229" y="147199"/>
                  </a:lnTo>
                  <a:lnTo>
                    <a:pt x="697120" y="157063"/>
                  </a:lnTo>
                  <a:lnTo>
                    <a:pt x="735295" y="185920"/>
                  </a:lnTo>
                  <a:lnTo>
                    <a:pt x="757840" y="229658"/>
                  </a:lnTo>
                  <a:lnTo>
                    <a:pt x="764745" y="270323"/>
                  </a:lnTo>
                  <a:lnTo>
                    <a:pt x="765205" y="285118"/>
                  </a:lnTo>
                  <a:lnTo>
                    <a:pt x="551629" y="2851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184097" y="2771927"/>
              <a:ext cx="198488" cy="119129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15458428" y="2763181"/>
              <a:ext cx="170815" cy="262890"/>
            </a:xfrm>
            <a:custGeom>
              <a:avLst/>
              <a:gdLst/>
              <a:ahLst/>
              <a:cxnLst/>
              <a:rect l="l" t="t" r="r" b="b"/>
              <a:pathLst>
                <a:path w="170815" h="262889">
                  <a:moveTo>
                    <a:pt x="152103" y="49298"/>
                  </a:moveTo>
                  <a:lnTo>
                    <a:pt x="147194" y="41082"/>
                  </a:lnTo>
                  <a:lnTo>
                    <a:pt x="142033" y="35971"/>
                  </a:lnTo>
                  <a:lnTo>
                    <a:pt x="136622" y="33967"/>
                  </a:lnTo>
                  <a:lnTo>
                    <a:pt x="131311" y="31863"/>
                  </a:lnTo>
                  <a:lnTo>
                    <a:pt x="125150" y="30811"/>
                  </a:lnTo>
                  <a:lnTo>
                    <a:pt x="118136" y="30811"/>
                  </a:lnTo>
                  <a:lnTo>
                    <a:pt x="113626" y="30811"/>
                  </a:lnTo>
                  <a:lnTo>
                    <a:pt x="108817" y="31863"/>
                  </a:lnTo>
                  <a:lnTo>
                    <a:pt x="103707" y="33967"/>
                  </a:lnTo>
                  <a:lnTo>
                    <a:pt x="98596" y="35971"/>
                  </a:lnTo>
                  <a:lnTo>
                    <a:pt x="93586" y="38627"/>
                  </a:lnTo>
                  <a:lnTo>
                    <a:pt x="88677" y="41933"/>
                  </a:lnTo>
                  <a:lnTo>
                    <a:pt x="83768" y="45140"/>
                  </a:lnTo>
                  <a:lnTo>
                    <a:pt x="62224" y="63426"/>
                  </a:lnTo>
                  <a:lnTo>
                    <a:pt x="62224" y="223495"/>
                  </a:lnTo>
                  <a:lnTo>
                    <a:pt x="62224" y="226802"/>
                  </a:lnTo>
                  <a:lnTo>
                    <a:pt x="78607" y="256712"/>
                  </a:lnTo>
                  <a:lnTo>
                    <a:pt x="81913" y="256712"/>
                  </a:lnTo>
                  <a:lnTo>
                    <a:pt x="81913" y="262874"/>
                  </a:lnTo>
                  <a:lnTo>
                    <a:pt x="1803" y="262874"/>
                  </a:lnTo>
                  <a:lnTo>
                    <a:pt x="1803" y="256712"/>
                  </a:lnTo>
                  <a:lnTo>
                    <a:pt x="4709" y="256712"/>
                  </a:lnTo>
                  <a:lnTo>
                    <a:pt x="7364" y="255609"/>
                  </a:lnTo>
                  <a:lnTo>
                    <a:pt x="9769" y="253405"/>
                  </a:lnTo>
                  <a:lnTo>
                    <a:pt x="12274" y="251101"/>
                  </a:lnTo>
                  <a:lnTo>
                    <a:pt x="14429" y="248195"/>
                  </a:lnTo>
                  <a:lnTo>
                    <a:pt x="16233" y="244688"/>
                  </a:lnTo>
                  <a:lnTo>
                    <a:pt x="18136" y="241181"/>
                  </a:lnTo>
                  <a:lnTo>
                    <a:pt x="19488" y="237624"/>
                  </a:lnTo>
                  <a:lnTo>
                    <a:pt x="20290" y="234016"/>
                  </a:lnTo>
                  <a:lnTo>
                    <a:pt x="21091" y="230309"/>
                  </a:lnTo>
                  <a:lnTo>
                    <a:pt x="21492" y="226802"/>
                  </a:lnTo>
                  <a:lnTo>
                    <a:pt x="21492" y="223495"/>
                  </a:lnTo>
                  <a:lnTo>
                    <a:pt x="21492" y="51703"/>
                  </a:lnTo>
                  <a:lnTo>
                    <a:pt x="21492" y="45991"/>
                  </a:lnTo>
                  <a:lnTo>
                    <a:pt x="19639" y="40280"/>
                  </a:lnTo>
                  <a:lnTo>
                    <a:pt x="15931" y="34568"/>
                  </a:lnTo>
                  <a:lnTo>
                    <a:pt x="12324" y="28757"/>
                  </a:lnTo>
                  <a:lnTo>
                    <a:pt x="7014" y="25050"/>
                  </a:lnTo>
                  <a:lnTo>
                    <a:pt x="0" y="23446"/>
                  </a:lnTo>
                  <a:lnTo>
                    <a:pt x="0" y="18486"/>
                  </a:lnTo>
                  <a:lnTo>
                    <a:pt x="62224" y="0"/>
                  </a:lnTo>
                  <a:lnTo>
                    <a:pt x="62224" y="36973"/>
                  </a:lnTo>
                  <a:lnTo>
                    <a:pt x="65932" y="32464"/>
                  </a:lnTo>
                  <a:lnTo>
                    <a:pt x="98496" y="5661"/>
                  </a:lnTo>
                  <a:lnTo>
                    <a:pt x="104609" y="3456"/>
                  </a:lnTo>
                  <a:lnTo>
                    <a:pt x="110821" y="1152"/>
                  </a:lnTo>
                  <a:lnTo>
                    <a:pt x="118036" y="0"/>
                  </a:lnTo>
                  <a:lnTo>
                    <a:pt x="126252" y="0"/>
                  </a:lnTo>
                  <a:lnTo>
                    <a:pt x="131963" y="0"/>
                  </a:lnTo>
                  <a:lnTo>
                    <a:pt x="139327" y="1252"/>
                  </a:lnTo>
                  <a:lnTo>
                    <a:pt x="148345" y="3757"/>
                  </a:lnTo>
                  <a:lnTo>
                    <a:pt x="157363" y="6162"/>
                  </a:lnTo>
                  <a:lnTo>
                    <a:pt x="164778" y="8817"/>
                  </a:lnTo>
                  <a:lnTo>
                    <a:pt x="170590" y="11723"/>
                  </a:lnTo>
                  <a:lnTo>
                    <a:pt x="152103" y="4929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60499" y="2958449"/>
              <a:ext cx="81554" cy="81554"/>
            </a:xfrm>
            <a:prstGeom prst="rect">
              <a:avLst/>
            </a:prstGeom>
          </p:spPr>
        </p:pic>
      </p:grpSp>
      <p:grpSp>
        <p:nvGrpSpPr>
          <p:cNvPr id="124" name="object 124"/>
          <p:cNvGrpSpPr/>
          <p:nvPr/>
        </p:nvGrpSpPr>
        <p:grpSpPr>
          <a:xfrm>
            <a:off x="15917831" y="2605094"/>
            <a:ext cx="908685" cy="436880"/>
            <a:chOff x="15917831" y="2605094"/>
            <a:chExt cx="908685" cy="436880"/>
          </a:xfrm>
        </p:grpSpPr>
        <p:sp>
          <p:nvSpPr>
            <p:cNvPr id="125" name="object 125"/>
            <p:cNvSpPr/>
            <p:nvPr/>
          </p:nvSpPr>
          <p:spPr>
            <a:xfrm>
              <a:off x="15929375" y="2616638"/>
              <a:ext cx="885825" cy="414020"/>
            </a:xfrm>
            <a:custGeom>
              <a:avLst/>
              <a:gdLst/>
              <a:ahLst/>
              <a:cxnLst/>
              <a:rect l="l" t="t" r="r" b="b"/>
              <a:pathLst>
                <a:path w="885825" h="414019">
                  <a:moveTo>
                    <a:pt x="177955" y="403254"/>
                  </a:moveTo>
                  <a:lnTo>
                    <a:pt x="180962" y="403254"/>
                  </a:lnTo>
                  <a:lnTo>
                    <a:pt x="180962" y="409416"/>
                  </a:lnTo>
                  <a:lnTo>
                    <a:pt x="93486" y="409416"/>
                  </a:lnTo>
                  <a:lnTo>
                    <a:pt x="93486" y="403254"/>
                  </a:lnTo>
                  <a:lnTo>
                    <a:pt x="96643" y="403254"/>
                  </a:lnTo>
                  <a:lnTo>
                    <a:pt x="99950" y="403254"/>
                  </a:lnTo>
                  <a:lnTo>
                    <a:pt x="102805" y="402052"/>
                  </a:lnTo>
                  <a:lnTo>
                    <a:pt x="105209" y="399647"/>
                  </a:lnTo>
                  <a:lnTo>
                    <a:pt x="107715" y="397142"/>
                  </a:lnTo>
                  <a:lnTo>
                    <a:pt x="109870" y="394236"/>
                  </a:lnTo>
                  <a:lnTo>
                    <a:pt x="111673" y="390929"/>
                  </a:lnTo>
                  <a:lnTo>
                    <a:pt x="113577" y="387623"/>
                  </a:lnTo>
                  <a:lnTo>
                    <a:pt x="114929" y="384066"/>
                  </a:lnTo>
                  <a:lnTo>
                    <a:pt x="115731" y="380258"/>
                  </a:lnTo>
                  <a:lnTo>
                    <a:pt x="116532" y="376350"/>
                  </a:lnTo>
                  <a:lnTo>
                    <a:pt x="116933" y="372743"/>
                  </a:lnTo>
                  <a:lnTo>
                    <a:pt x="116933" y="369437"/>
                  </a:lnTo>
                  <a:lnTo>
                    <a:pt x="116933" y="25851"/>
                  </a:lnTo>
                  <a:lnTo>
                    <a:pt x="45541" y="25851"/>
                  </a:lnTo>
                  <a:lnTo>
                    <a:pt x="38928" y="25851"/>
                  </a:lnTo>
                  <a:lnTo>
                    <a:pt x="33166" y="27304"/>
                  </a:lnTo>
                  <a:lnTo>
                    <a:pt x="6964" y="60270"/>
                  </a:lnTo>
                  <a:lnTo>
                    <a:pt x="6162" y="65280"/>
                  </a:lnTo>
                  <a:lnTo>
                    <a:pt x="6162" y="70190"/>
                  </a:lnTo>
                  <a:lnTo>
                    <a:pt x="0" y="70190"/>
                  </a:lnTo>
                  <a:lnTo>
                    <a:pt x="0" y="3156"/>
                  </a:lnTo>
                  <a:lnTo>
                    <a:pt x="276401" y="3156"/>
                  </a:lnTo>
                  <a:lnTo>
                    <a:pt x="276401" y="70190"/>
                  </a:lnTo>
                  <a:lnTo>
                    <a:pt x="270240" y="70190"/>
                  </a:lnTo>
                  <a:lnTo>
                    <a:pt x="270240" y="65280"/>
                  </a:lnTo>
                  <a:lnTo>
                    <a:pt x="269388" y="60270"/>
                  </a:lnTo>
                  <a:lnTo>
                    <a:pt x="267684" y="55160"/>
                  </a:lnTo>
                  <a:lnTo>
                    <a:pt x="266082" y="50049"/>
                  </a:lnTo>
                  <a:lnTo>
                    <a:pt x="263627" y="45340"/>
                  </a:lnTo>
                  <a:lnTo>
                    <a:pt x="260320" y="41031"/>
                  </a:lnTo>
                  <a:lnTo>
                    <a:pt x="257113" y="36723"/>
                  </a:lnTo>
                  <a:lnTo>
                    <a:pt x="253005" y="33116"/>
                  </a:lnTo>
                  <a:lnTo>
                    <a:pt x="247994" y="30210"/>
                  </a:lnTo>
                  <a:lnTo>
                    <a:pt x="243085" y="27304"/>
                  </a:lnTo>
                  <a:lnTo>
                    <a:pt x="237374" y="25851"/>
                  </a:lnTo>
                  <a:lnTo>
                    <a:pt x="230861" y="25851"/>
                  </a:lnTo>
                  <a:lnTo>
                    <a:pt x="158266" y="25851"/>
                  </a:lnTo>
                  <a:lnTo>
                    <a:pt x="158266" y="369437"/>
                  </a:lnTo>
                  <a:lnTo>
                    <a:pt x="158266" y="372743"/>
                  </a:lnTo>
                  <a:lnTo>
                    <a:pt x="158667" y="376350"/>
                  </a:lnTo>
                  <a:lnTo>
                    <a:pt x="174648" y="403254"/>
                  </a:lnTo>
                  <a:lnTo>
                    <a:pt x="177955" y="403254"/>
                  </a:lnTo>
                  <a:close/>
                </a:path>
                <a:path w="885825" h="414019">
                  <a:moveTo>
                    <a:pt x="557731" y="369437"/>
                  </a:moveTo>
                  <a:lnTo>
                    <a:pt x="557731" y="372743"/>
                  </a:lnTo>
                  <a:lnTo>
                    <a:pt x="558132" y="376350"/>
                  </a:lnTo>
                  <a:lnTo>
                    <a:pt x="574115" y="403254"/>
                  </a:lnTo>
                  <a:lnTo>
                    <a:pt x="577422" y="403254"/>
                  </a:lnTo>
                  <a:lnTo>
                    <a:pt x="577422" y="409416"/>
                  </a:lnTo>
                  <a:lnTo>
                    <a:pt x="498063" y="409416"/>
                  </a:lnTo>
                  <a:lnTo>
                    <a:pt x="498063" y="403254"/>
                  </a:lnTo>
                  <a:lnTo>
                    <a:pt x="500869" y="403254"/>
                  </a:lnTo>
                  <a:lnTo>
                    <a:pt x="503475" y="402052"/>
                  </a:lnTo>
                  <a:lnTo>
                    <a:pt x="505879" y="399647"/>
                  </a:lnTo>
                  <a:lnTo>
                    <a:pt x="508384" y="397142"/>
                  </a:lnTo>
                  <a:lnTo>
                    <a:pt x="510538" y="394236"/>
                  </a:lnTo>
                  <a:lnTo>
                    <a:pt x="512342" y="390929"/>
                  </a:lnTo>
                  <a:lnTo>
                    <a:pt x="514245" y="387623"/>
                  </a:lnTo>
                  <a:lnTo>
                    <a:pt x="515598" y="384066"/>
                  </a:lnTo>
                  <a:lnTo>
                    <a:pt x="516400" y="380258"/>
                  </a:lnTo>
                  <a:lnTo>
                    <a:pt x="517302" y="376350"/>
                  </a:lnTo>
                  <a:lnTo>
                    <a:pt x="517752" y="372743"/>
                  </a:lnTo>
                  <a:lnTo>
                    <a:pt x="517752" y="369437"/>
                  </a:lnTo>
                  <a:lnTo>
                    <a:pt x="517752" y="254908"/>
                  </a:lnTo>
                  <a:lnTo>
                    <a:pt x="511590" y="216131"/>
                  </a:lnTo>
                  <a:lnTo>
                    <a:pt x="489477" y="183281"/>
                  </a:lnTo>
                  <a:lnTo>
                    <a:pt x="451150" y="167161"/>
                  </a:lnTo>
                  <a:lnTo>
                    <a:pt x="444406" y="166832"/>
                  </a:lnTo>
                  <a:lnTo>
                    <a:pt x="437661" y="167161"/>
                  </a:lnTo>
                  <a:lnTo>
                    <a:pt x="399504" y="182266"/>
                  </a:lnTo>
                  <a:lnTo>
                    <a:pt x="374845" y="215849"/>
                  </a:lnTo>
                  <a:lnTo>
                    <a:pt x="371210" y="238225"/>
                  </a:lnTo>
                  <a:lnTo>
                    <a:pt x="371210" y="369437"/>
                  </a:lnTo>
                  <a:lnTo>
                    <a:pt x="371210" y="372743"/>
                  </a:lnTo>
                  <a:lnTo>
                    <a:pt x="387592" y="403254"/>
                  </a:lnTo>
                  <a:lnTo>
                    <a:pt x="390899" y="403254"/>
                  </a:lnTo>
                  <a:lnTo>
                    <a:pt x="390899" y="409416"/>
                  </a:lnTo>
                  <a:lnTo>
                    <a:pt x="310789" y="409416"/>
                  </a:lnTo>
                  <a:lnTo>
                    <a:pt x="310789" y="403254"/>
                  </a:lnTo>
                  <a:lnTo>
                    <a:pt x="313695" y="403254"/>
                  </a:lnTo>
                  <a:lnTo>
                    <a:pt x="316351" y="402052"/>
                  </a:lnTo>
                  <a:lnTo>
                    <a:pt x="318756" y="399647"/>
                  </a:lnTo>
                  <a:lnTo>
                    <a:pt x="321260" y="397142"/>
                  </a:lnTo>
                  <a:lnTo>
                    <a:pt x="323414" y="394236"/>
                  </a:lnTo>
                  <a:lnTo>
                    <a:pt x="325218" y="390929"/>
                  </a:lnTo>
                  <a:lnTo>
                    <a:pt x="327122" y="387623"/>
                  </a:lnTo>
                  <a:lnTo>
                    <a:pt x="328474" y="384066"/>
                  </a:lnTo>
                  <a:lnTo>
                    <a:pt x="329276" y="380258"/>
                  </a:lnTo>
                  <a:lnTo>
                    <a:pt x="330078" y="376350"/>
                  </a:lnTo>
                  <a:lnTo>
                    <a:pt x="330479" y="372743"/>
                  </a:lnTo>
                  <a:lnTo>
                    <a:pt x="330479" y="369437"/>
                  </a:lnTo>
                  <a:lnTo>
                    <a:pt x="330479" y="54859"/>
                  </a:lnTo>
                  <a:lnTo>
                    <a:pt x="330479" y="47845"/>
                  </a:lnTo>
                  <a:lnTo>
                    <a:pt x="329477" y="41282"/>
                  </a:lnTo>
                  <a:lnTo>
                    <a:pt x="327472" y="35170"/>
                  </a:lnTo>
                  <a:lnTo>
                    <a:pt x="325469" y="28957"/>
                  </a:lnTo>
                  <a:lnTo>
                    <a:pt x="319507" y="25651"/>
                  </a:lnTo>
                  <a:lnTo>
                    <a:pt x="309587" y="25250"/>
                  </a:lnTo>
                  <a:lnTo>
                    <a:pt x="309587" y="19088"/>
                  </a:lnTo>
                  <a:lnTo>
                    <a:pt x="371210" y="0"/>
                  </a:lnTo>
                  <a:lnTo>
                    <a:pt x="371210" y="177955"/>
                  </a:lnTo>
                  <a:lnTo>
                    <a:pt x="374016" y="174648"/>
                  </a:lnTo>
                  <a:lnTo>
                    <a:pt x="398564" y="156161"/>
                  </a:lnTo>
                  <a:lnTo>
                    <a:pt x="404978" y="152654"/>
                  </a:lnTo>
                  <a:lnTo>
                    <a:pt x="442283" y="144353"/>
                  </a:lnTo>
                  <a:lnTo>
                    <a:pt x="450569" y="144137"/>
                  </a:lnTo>
                  <a:lnTo>
                    <a:pt x="464527" y="144757"/>
                  </a:lnTo>
                  <a:lnTo>
                    <a:pt x="509551" y="159317"/>
                  </a:lnTo>
                  <a:lnTo>
                    <a:pt x="539104" y="187621"/>
                  </a:lnTo>
                  <a:lnTo>
                    <a:pt x="554434" y="223298"/>
                  </a:lnTo>
                  <a:lnTo>
                    <a:pt x="557731" y="250549"/>
                  </a:lnTo>
                  <a:lnTo>
                    <a:pt x="557731" y="369437"/>
                  </a:lnTo>
                  <a:close/>
                </a:path>
                <a:path w="885825" h="414019">
                  <a:moveTo>
                    <a:pt x="671647" y="285118"/>
                  </a:moveTo>
                  <a:lnTo>
                    <a:pt x="682018" y="326000"/>
                  </a:lnTo>
                  <a:lnTo>
                    <a:pt x="703209" y="360268"/>
                  </a:lnTo>
                  <a:lnTo>
                    <a:pt x="735675" y="383865"/>
                  </a:lnTo>
                  <a:lnTo>
                    <a:pt x="779863" y="392733"/>
                  </a:lnTo>
                  <a:lnTo>
                    <a:pt x="786786" y="392489"/>
                  </a:lnTo>
                  <a:lnTo>
                    <a:pt x="829931" y="380878"/>
                  </a:lnTo>
                  <a:lnTo>
                    <a:pt x="864369" y="353636"/>
                  </a:lnTo>
                  <a:lnTo>
                    <a:pt x="873499" y="334868"/>
                  </a:lnTo>
                  <a:lnTo>
                    <a:pt x="879061" y="334868"/>
                  </a:lnTo>
                  <a:lnTo>
                    <a:pt x="879061" y="381160"/>
                  </a:lnTo>
                  <a:lnTo>
                    <a:pt x="876555" y="381160"/>
                  </a:lnTo>
                  <a:lnTo>
                    <a:pt x="873749" y="381962"/>
                  </a:lnTo>
                  <a:lnTo>
                    <a:pt x="870644" y="383565"/>
                  </a:lnTo>
                  <a:lnTo>
                    <a:pt x="867637" y="385168"/>
                  </a:lnTo>
                  <a:lnTo>
                    <a:pt x="864080" y="387222"/>
                  </a:lnTo>
                  <a:lnTo>
                    <a:pt x="859973" y="389727"/>
                  </a:lnTo>
                  <a:lnTo>
                    <a:pt x="853275" y="393475"/>
                  </a:lnTo>
                  <a:lnTo>
                    <a:pt x="815455" y="409125"/>
                  </a:lnTo>
                  <a:lnTo>
                    <a:pt x="771296" y="413775"/>
                  </a:lnTo>
                  <a:lnTo>
                    <a:pt x="757638" y="413277"/>
                  </a:lnTo>
                  <a:lnTo>
                    <a:pt x="718691" y="405809"/>
                  </a:lnTo>
                  <a:lnTo>
                    <a:pt x="674653" y="381160"/>
                  </a:lnTo>
                  <a:lnTo>
                    <a:pt x="650332" y="350978"/>
                  </a:lnTo>
                  <a:lnTo>
                    <a:pt x="635688" y="310294"/>
                  </a:lnTo>
                  <a:lnTo>
                    <a:pt x="632870" y="277002"/>
                  </a:lnTo>
                  <a:lnTo>
                    <a:pt x="633349" y="265617"/>
                  </a:lnTo>
                  <a:lnTo>
                    <a:pt x="644865" y="219578"/>
                  </a:lnTo>
                  <a:lnTo>
                    <a:pt x="672277" y="179824"/>
                  </a:lnTo>
                  <a:lnTo>
                    <a:pt x="704262" y="158265"/>
                  </a:lnTo>
                  <a:lnTo>
                    <a:pt x="746731" y="147275"/>
                  </a:lnTo>
                  <a:lnTo>
                    <a:pt x="763329" y="146542"/>
                  </a:lnTo>
                  <a:lnTo>
                    <a:pt x="778247" y="147199"/>
                  </a:lnTo>
                  <a:lnTo>
                    <a:pt x="817137" y="157063"/>
                  </a:lnTo>
                  <a:lnTo>
                    <a:pt x="855313" y="185920"/>
                  </a:lnTo>
                  <a:lnTo>
                    <a:pt x="877858" y="229658"/>
                  </a:lnTo>
                  <a:lnTo>
                    <a:pt x="884762" y="270323"/>
                  </a:lnTo>
                  <a:lnTo>
                    <a:pt x="885222" y="285118"/>
                  </a:lnTo>
                  <a:lnTo>
                    <a:pt x="671647" y="2851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89478" y="2771927"/>
              <a:ext cx="198488" cy="119129"/>
            </a:xfrm>
            <a:prstGeom prst="rect">
              <a:avLst/>
            </a:prstGeom>
          </p:spPr>
        </p:pic>
      </p:grpSp>
      <p:grpSp>
        <p:nvGrpSpPr>
          <p:cNvPr id="127" name="object 127"/>
          <p:cNvGrpSpPr/>
          <p:nvPr/>
        </p:nvGrpSpPr>
        <p:grpSpPr>
          <a:xfrm>
            <a:off x="1331672" y="3458654"/>
            <a:ext cx="1256665" cy="436880"/>
            <a:chOff x="1331672" y="3458654"/>
            <a:chExt cx="1256665" cy="436880"/>
          </a:xfrm>
        </p:grpSpPr>
        <p:sp>
          <p:nvSpPr>
            <p:cNvPr id="128" name="object 128"/>
            <p:cNvSpPr/>
            <p:nvPr/>
          </p:nvSpPr>
          <p:spPr>
            <a:xfrm>
              <a:off x="1343216" y="3470198"/>
              <a:ext cx="262890" cy="413384"/>
            </a:xfrm>
            <a:custGeom>
              <a:avLst/>
              <a:gdLst/>
              <a:ahLst/>
              <a:cxnLst/>
              <a:rect l="l" t="t" r="r" b="b"/>
              <a:pathLst>
                <a:path w="262890" h="413385">
                  <a:moveTo>
                    <a:pt x="132414" y="145941"/>
                  </a:moveTo>
                  <a:lnTo>
                    <a:pt x="177250" y="152197"/>
                  </a:lnTo>
                  <a:lnTo>
                    <a:pt x="212223" y="169914"/>
                  </a:lnTo>
                  <a:lnTo>
                    <a:pt x="244312" y="206324"/>
                  </a:lnTo>
                  <a:lnTo>
                    <a:pt x="260281" y="252691"/>
                  </a:lnTo>
                  <a:lnTo>
                    <a:pt x="262273" y="277002"/>
                  </a:lnTo>
                  <a:lnTo>
                    <a:pt x="261775" y="289571"/>
                  </a:lnTo>
                  <a:lnTo>
                    <a:pt x="249798" y="338465"/>
                  </a:lnTo>
                  <a:lnTo>
                    <a:pt x="221354" y="379554"/>
                  </a:lnTo>
                  <a:lnTo>
                    <a:pt x="189678" y="401451"/>
                  </a:lnTo>
                  <a:lnTo>
                    <a:pt x="149463" y="412441"/>
                  </a:lnTo>
                  <a:lnTo>
                    <a:pt x="134217" y="413174"/>
                  </a:lnTo>
                  <a:lnTo>
                    <a:pt x="122832" y="412582"/>
                  </a:lnTo>
                  <a:lnTo>
                    <a:pt x="82787" y="398651"/>
                  </a:lnTo>
                  <a:lnTo>
                    <a:pt x="61622" y="380559"/>
                  </a:lnTo>
                  <a:lnTo>
                    <a:pt x="61622" y="408815"/>
                  </a:lnTo>
                  <a:lnTo>
                    <a:pt x="1202" y="408815"/>
                  </a:lnTo>
                  <a:lnTo>
                    <a:pt x="1202" y="402653"/>
                  </a:lnTo>
                  <a:lnTo>
                    <a:pt x="4108" y="402653"/>
                  </a:lnTo>
                  <a:lnTo>
                    <a:pt x="6763" y="401451"/>
                  </a:lnTo>
                  <a:lnTo>
                    <a:pt x="9168" y="399046"/>
                  </a:lnTo>
                  <a:lnTo>
                    <a:pt x="11673" y="396541"/>
                  </a:lnTo>
                  <a:lnTo>
                    <a:pt x="13827" y="393635"/>
                  </a:lnTo>
                  <a:lnTo>
                    <a:pt x="15631" y="390328"/>
                  </a:lnTo>
                  <a:lnTo>
                    <a:pt x="17535" y="387022"/>
                  </a:lnTo>
                  <a:lnTo>
                    <a:pt x="18887" y="383465"/>
                  </a:lnTo>
                  <a:lnTo>
                    <a:pt x="19689" y="379657"/>
                  </a:lnTo>
                  <a:lnTo>
                    <a:pt x="20490" y="375749"/>
                  </a:lnTo>
                  <a:lnTo>
                    <a:pt x="20891" y="372142"/>
                  </a:lnTo>
                  <a:lnTo>
                    <a:pt x="20891" y="368835"/>
                  </a:lnTo>
                  <a:lnTo>
                    <a:pt x="20891" y="54859"/>
                  </a:lnTo>
                  <a:lnTo>
                    <a:pt x="20891" y="47845"/>
                  </a:lnTo>
                  <a:lnTo>
                    <a:pt x="19889" y="41282"/>
                  </a:lnTo>
                  <a:lnTo>
                    <a:pt x="17885" y="35170"/>
                  </a:lnTo>
                  <a:lnTo>
                    <a:pt x="15881" y="28957"/>
                  </a:lnTo>
                  <a:lnTo>
                    <a:pt x="9919" y="25651"/>
                  </a:lnTo>
                  <a:lnTo>
                    <a:pt x="0" y="25250"/>
                  </a:lnTo>
                  <a:lnTo>
                    <a:pt x="0" y="19088"/>
                  </a:lnTo>
                  <a:lnTo>
                    <a:pt x="61622" y="0"/>
                  </a:lnTo>
                  <a:lnTo>
                    <a:pt x="61622" y="176151"/>
                  </a:lnTo>
                  <a:lnTo>
                    <a:pt x="69015" y="169472"/>
                  </a:lnTo>
                  <a:lnTo>
                    <a:pt x="104740" y="150506"/>
                  </a:lnTo>
                  <a:lnTo>
                    <a:pt x="123377" y="146448"/>
                  </a:lnTo>
                  <a:lnTo>
                    <a:pt x="132414" y="145941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93295" y="3626088"/>
              <a:ext cx="186163" cy="247786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1654667" y="3616139"/>
              <a:ext cx="227965" cy="267335"/>
            </a:xfrm>
            <a:custGeom>
              <a:avLst/>
              <a:gdLst/>
              <a:ahLst/>
              <a:cxnLst/>
              <a:rect l="l" t="t" r="r" b="b"/>
              <a:pathLst>
                <a:path w="227964" h="267335">
                  <a:moveTo>
                    <a:pt x="168185" y="262874"/>
                  </a:moveTo>
                  <a:lnTo>
                    <a:pt x="168185" y="231461"/>
                  </a:lnTo>
                  <a:lnTo>
                    <a:pt x="165029" y="234618"/>
                  </a:lnTo>
                  <a:lnTo>
                    <a:pt x="157072" y="241870"/>
                  </a:lnTo>
                  <a:lnTo>
                    <a:pt x="119187" y="262414"/>
                  </a:lnTo>
                  <a:lnTo>
                    <a:pt x="81312" y="267233"/>
                  </a:lnTo>
                  <a:lnTo>
                    <a:pt x="70941" y="266923"/>
                  </a:lnTo>
                  <a:lnTo>
                    <a:pt x="30360" y="256336"/>
                  </a:lnTo>
                  <a:lnTo>
                    <a:pt x="4659" y="227854"/>
                  </a:lnTo>
                  <a:lnTo>
                    <a:pt x="0" y="211822"/>
                  </a:lnTo>
                  <a:lnTo>
                    <a:pt x="0" y="203205"/>
                  </a:lnTo>
                  <a:lnTo>
                    <a:pt x="11422" y="166231"/>
                  </a:lnTo>
                  <a:lnTo>
                    <a:pt x="44338" y="137975"/>
                  </a:lnTo>
                  <a:lnTo>
                    <a:pt x="82044" y="120672"/>
                  </a:lnTo>
                  <a:lnTo>
                    <a:pt x="130309" y="105322"/>
                  </a:lnTo>
                  <a:lnTo>
                    <a:pt x="168185" y="95440"/>
                  </a:lnTo>
                  <a:lnTo>
                    <a:pt x="167058" y="83998"/>
                  </a:lnTo>
                  <a:lnTo>
                    <a:pt x="148909" y="43549"/>
                  </a:lnTo>
                  <a:lnTo>
                    <a:pt x="113326" y="22545"/>
                  </a:lnTo>
                  <a:lnTo>
                    <a:pt x="97344" y="19689"/>
                  </a:lnTo>
                  <a:lnTo>
                    <a:pt x="91231" y="19689"/>
                  </a:lnTo>
                  <a:lnTo>
                    <a:pt x="48145" y="32164"/>
                  </a:lnTo>
                  <a:lnTo>
                    <a:pt x="27204" y="53957"/>
                  </a:lnTo>
                  <a:lnTo>
                    <a:pt x="23096" y="59869"/>
                  </a:lnTo>
                  <a:lnTo>
                    <a:pt x="19789" y="65480"/>
                  </a:lnTo>
                  <a:lnTo>
                    <a:pt x="17284" y="70791"/>
                  </a:lnTo>
                  <a:lnTo>
                    <a:pt x="11723" y="70791"/>
                  </a:lnTo>
                  <a:lnTo>
                    <a:pt x="11723" y="25851"/>
                  </a:lnTo>
                  <a:lnTo>
                    <a:pt x="15029" y="25450"/>
                  </a:lnTo>
                  <a:lnTo>
                    <a:pt x="18086" y="24448"/>
                  </a:lnTo>
                  <a:lnTo>
                    <a:pt x="20891" y="22845"/>
                  </a:lnTo>
                  <a:lnTo>
                    <a:pt x="23797" y="21142"/>
                  </a:lnTo>
                  <a:lnTo>
                    <a:pt x="27304" y="19488"/>
                  </a:lnTo>
                  <a:lnTo>
                    <a:pt x="56663" y="7064"/>
                  </a:lnTo>
                  <a:lnTo>
                    <a:pt x="65502" y="3973"/>
                  </a:lnTo>
                  <a:lnTo>
                    <a:pt x="75939" y="1766"/>
                  </a:lnTo>
                  <a:lnTo>
                    <a:pt x="87972" y="441"/>
                  </a:lnTo>
                  <a:lnTo>
                    <a:pt x="101602" y="0"/>
                  </a:lnTo>
                  <a:lnTo>
                    <a:pt x="117769" y="544"/>
                  </a:lnTo>
                  <a:lnTo>
                    <a:pt x="156462" y="8717"/>
                  </a:lnTo>
                  <a:lnTo>
                    <a:pt x="188776" y="31412"/>
                  </a:lnTo>
                  <a:lnTo>
                    <a:pt x="205450" y="72876"/>
                  </a:lnTo>
                  <a:lnTo>
                    <a:pt x="207564" y="101001"/>
                  </a:lnTo>
                  <a:lnTo>
                    <a:pt x="207564" y="222894"/>
                  </a:lnTo>
                  <a:lnTo>
                    <a:pt x="207564" y="231111"/>
                  </a:lnTo>
                  <a:lnTo>
                    <a:pt x="209417" y="238826"/>
                  </a:lnTo>
                  <a:lnTo>
                    <a:pt x="213125" y="246040"/>
                  </a:lnTo>
                  <a:lnTo>
                    <a:pt x="216832" y="253154"/>
                  </a:lnTo>
                  <a:lnTo>
                    <a:pt x="221742" y="256712"/>
                  </a:lnTo>
                  <a:lnTo>
                    <a:pt x="227854" y="256712"/>
                  </a:lnTo>
                  <a:lnTo>
                    <a:pt x="227854" y="262874"/>
                  </a:lnTo>
                  <a:lnTo>
                    <a:pt x="168185" y="26287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82652" y="3720927"/>
              <a:ext cx="151744" cy="150542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1935990" y="3613133"/>
              <a:ext cx="347345" cy="271145"/>
            </a:xfrm>
            <a:custGeom>
              <a:avLst/>
              <a:gdLst/>
              <a:ahLst/>
              <a:cxnLst/>
              <a:rect l="l" t="t" r="r" b="b"/>
              <a:pathLst>
                <a:path w="347344" h="271145">
                  <a:moveTo>
                    <a:pt x="205760" y="195690"/>
                  </a:moveTo>
                  <a:lnTo>
                    <a:pt x="193295" y="231856"/>
                  </a:lnTo>
                  <a:lnTo>
                    <a:pt x="160858" y="258064"/>
                  </a:lnTo>
                  <a:lnTo>
                    <a:pt x="124297" y="269374"/>
                  </a:lnTo>
                  <a:lnTo>
                    <a:pt x="103556" y="270840"/>
                  </a:lnTo>
                  <a:lnTo>
                    <a:pt x="90875" y="270398"/>
                  </a:lnTo>
                  <a:lnTo>
                    <a:pt x="52304" y="260216"/>
                  </a:lnTo>
                  <a:lnTo>
                    <a:pt x="32013" y="249197"/>
                  </a:lnTo>
                  <a:lnTo>
                    <a:pt x="26703" y="245990"/>
                  </a:lnTo>
                  <a:lnTo>
                    <a:pt x="21793" y="243285"/>
                  </a:lnTo>
                  <a:lnTo>
                    <a:pt x="17284" y="241081"/>
                  </a:lnTo>
                  <a:lnTo>
                    <a:pt x="12775" y="238776"/>
                  </a:lnTo>
                  <a:lnTo>
                    <a:pt x="7865" y="237624"/>
                  </a:lnTo>
                  <a:lnTo>
                    <a:pt x="2555" y="237624"/>
                  </a:lnTo>
                  <a:lnTo>
                    <a:pt x="2555" y="190730"/>
                  </a:lnTo>
                  <a:lnTo>
                    <a:pt x="8717" y="190730"/>
                  </a:lnTo>
                  <a:lnTo>
                    <a:pt x="9919" y="196542"/>
                  </a:lnTo>
                  <a:lnTo>
                    <a:pt x="13476" y="202854"/>
                  </a:lnTo>
                  <a:lnTo>
                    <a:pt x="47494" y="232419"/>
                  </a:lnTo>
                  <a:lnTo>
                    <a:pt x="83904" y="247130"/>
                  </a:lnTo>
                  <a:lnTo>
                    <a:pt x="99197" y="248596"/>
                  </a:lnTo>
                  <a:lnTo>
                    <a:pt x="106612" y="248596"/>
                  </a:lnTo>
                  <a:lnTo>
                    <a:pt x="114177" y="247794"/>
                  </a:lnTo>
                  <a:lnTo>
                    <a:pt x="121893" y="246191"/>
                  </a:lnTo>
                  <a:lnTo>
                    <a:pt x="129708" y="244588"/>
                  </a:lnTo>
                  <a:lnTo>
                    <a:pt x="136772" y="241932"/>
                  </a:lnTo>
                  <a:lnTo>
                    <a:pt x="143085" y="238225"/>
                  </a:lnTo>
                  <a:lnTo>
                    <a:pt x="149498" y="234517"/>
                  </a:lnTo>
                  <a:lnTo>
                    <a:pt x="154858" y="229908"/>
                  </a:lnTo>
                  <a:lnTo>
                    <a:pt x="159167" y="224397"/>
                  </a:lnTo>
                  <a:lnTo>
                    <a:pt x="163476" y="218786"/>
                  </a:lnTo>
                  <a:lnTo>
                    <a:pt x="165630" y="212073"/>
                  </a:lnTo>
                  <a:lnTo>
                    <a:pt x="165630" y="204257"/>
                  </a:lnTo>
                  <a:lnTo>
                    <a:pt x="165630" y="196542"/>
                  </a:lnTo>
                  <a:lnTo>
                    <a:pt x="163375" y="189828"/>
                  </a:lnTo>
                  <a:lnTo>
                    <a:pt x="158866" y="184117"/>
                  </a:lnTo>
                  <a:lnTo>
                    <a:pt x="154357" y="178305"/>
                  </a:lnTo>
                  <a:lnTo>
                    <a:pt x="117684" y="157514"/>
                  </a:lnTo>
                  <a:lnTo>
                    <a:pt x="82570" y="145790"/>
                  </a:lnTo>
                  <a:lnTo>
                    <a:pt x="74473" y="143085"/>
                  </a:lnTo>
                  <a:lnTo>
                    <a:pt x="35677" y="126796"/>
                  </a:lnTo>
                  <a:lnTo>
                    <a:pt x="4480" y="96201"/>
                  </a:lnTo>
                  <a:lnTo>
                    <a:pt x="0" y="73797"/>
                  </a:lnTo>
                  <a:lnTo>
                    <a:pt x="328" y="66808"/>
                  </a:lnTo>
                  <a:lnTo>
                    <a:pt x="16955" y="29299"/>
                  </a:lnTo>
                  <a:lnTo>
                    <a:pt x="53656" y="8867"/>
                  </a:lnTo>
                  <a:lnTo>
                    <a:pt x="99799" y="3006"/>
                  </a:lnTo>
                  <a:lnTo>
                    <a:pt x="111146" y="3259"/>
                  </a:lnTo>
                  <a:lnTo>
                    <a:pt x="153155" y="12424"/>
                  </a:lnTo>
                  <a:lnTo>
                    <a:pt x="162574" y="17334"/>
                  </a:lnTo>
                  <a:lnTo>
                    <a:pt x="166281" y="18887"/>
                  </a:lnTo>
                  <a:lnTo>
                    <a:pt x="169989" y="19989"/>
                  </a:lnTo>
                  <a:lnTo>
                    <a:pt x="173696" y="20991"/>
                  </a:lnTo>
                  <a:lnTo>
                    <a:pt x="177804" y="21493"/>
                  </a:lnTo>
                  <a:lnTo>
                    <a:pt x="182313" y="21493"/>
                  </a:lnTo>
                  <a:lnTo>
                    <a:pt x="182313" y="64628"/>
                  </a:lnTo>
                  <a:lnTo>
                    <a:pt x="177353" y="64628"/>
                  </a:lnTo>
                  <a:lnTo>
                    <a:pt x="171059" y="55037"/>
                  </a:lnTo>
                  <a:lnTo>
                    <a:pt x="163300" y="46705"/>
                  </a:lnTo>
                  <a:lnTo>
                    <a:pt x="120390" y="25926"/>
                  </a:lnTo>
                  <a:lnTo>
                    <a:pt x="96793" y="23296"/>
                  </a:lnTo>
                  <a:lnTo>
                    <a:pt x="89325" y="23550"/>
                  </a:lnTo>
                  <a:lnTo>
                    <a:pt x="52003" y="37124"/>
                  </a:lnTo>
                  <a:lnTo>
                    <a:pt x="38176" y="60320"/>
                  </a:lnTo>
                  <a:lnTo>
                    <a:pt x="38176" y="65230"/>
                  </a:lnTo>
                  <a:lnTo>
                    <a:pt x="38176" y="72144"/>
                  </a:lnTo>
                  <a:lnTo>
                    <a:pt x="66783" y="99648"/>
                  </a:lnTo>
                  <a:lnTo>
                    <a:pt x="102682" y="113514"/>
                  </a:lnTo>
                  <a:lnTo>
                    <a:pt x="109718" y="115731"/>
                  </a:lnTo>
                  <a:lnTo>
                    <a:pt x="118295" y="118502"/>
                  </a:lnTo>
                  <a:lnTo>
                    <a:pt x="160482" y="134781"/>
                  </a:lnTo>
                  <a:lnTo>
                    <a:pt x="192449" y="159083"/>
                  </a:lnTo>
                  <a:lnTo>
                    <a:pt x="205215" y="187076"/>
                  </a:lnTo>
                  <a:lnTo>
                    <a:pt x="205760" y="195690"/>
                  </a:lnTo>
                  <a:close/>
                </a:path>
                <a:path w="347344" h="271145">
                  <a:moveTo>
                    <a:pt x="267283" y="265880"/>
                  </a:moveTo>
                  <a:lnTo>
                    <a:pt x="267283" y="259718"/>
                  </a:lnTo>
                  <a:lnTo>
                    <a:pt x="270490" y="259718"/>
                  </a:lnTo>
                  <a:lnTo>
                    <a:pt x="273346" y="258515"/>
                  </a:lnTo>
                  <a:lnTo>
                    <a:pt x="275851" y="256111"/>
                  </a:lnTo>
                  <a:lnTo>
                    <a:pt x="278355" y="253606"/>
                  </a:lnTo>
                  <a:lnTo>
                    <a:pt x="280410" y="250700"/>
                  </a:lnTo>
                  <a:lnTo>
                    <a:pt x="282013" y="247393"/>
                  </a:lnTo>
                  <a:lnTo>
                    <a:pt x="283616" y="244087"/>
                  </a:lnTo>
                  <a:lnTo>
                    <a:pt x="284818" y="240529"/>
                  </a:lnTo>
                  <a:lnTo>
                    <a:pt x="285620" y="236722"/>
                  </a:lnTo>
                  <a:lnTo>
                    <a:pt x="286522" y="232814"/>
                  </a:lnTo>
                  <a:lnTo>
                    <a:pt x="286973" y="229207"/>
                  </a:lnTo>
                  <a:lnTo>
                    <a:pt x="286973" y="225900"/>
                  </a:lnTo>
                  <a:lnTo>
                    <a:pt x="286973" y="55310"/>
                  </a:lnTo>
                  <a:lnTo>
                    <a:pt x="286973" y="48396"/>
                  </a:lnTo>
                  <a:lnTo>
                    <a:pt x="285921" y="41783"/>
                  </a:lnTo>
                  <a:lnTo>
                    <a:pt x="283816" y="35470"/>
                  </a:lnTo>
                  <a:lnTo>
                    <a:pt x="281812" y="29058"/>
                  </a:lnTo>
                  <a:lnTo>
                    <a:pt x="275851" y="25601"/>
                  </a:lnTo>
                  <a:lnTo>
                    <a:pt x="265931" y="25100"/>
                  </a:lnTo>
                  <a:lnTo>
                    <a:pt x="265931" y="19689"/>
                  </a:lnTo>
                  <a:lnTo>
                    <a:pt x="327554" y="0"/>
                  </a:lnTo>
                  <a:lnTo>
                    <a:pt x="327554" y="225900"/>
                  </a:lnTo>
                  <a:lnTo>
                    <a:pt x="327554" y="229207"/>
                  </a:lnTo>
                  <a:lnTo>
                    <a:pt x="343936" y="259718"/>
                  </a:lnTo>
                  <a:lnTo>
                    <a:pt x="347243" y="259718"/>
                  </a:lnTo>
                  <a:lnTo>
                    <a:pt x="347243" y="265880"/>
                  </a:lnTo>
                  <a:lnTo>
                    <a:pt x="267283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4735" y="3512912"/>
              <a:ext cx="81555" cy="80953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2343507" y="3616139"/>
              <a:ext cx="233045" cy="267335"/>
            </a:xfrm>
            <a:custGeom>
              <a:avLst/>
              <a:gdLst/>
              <a:ahLst/>
              <a:cxnLst/>
              <a:rect l="l" t="t" r="r" b="b"/>
              <a:pathLst>
                <a:path w="233044" h="267335">
                  <a:moveTo>
                    <a:pt x="232814" y="240780"/>
                  </a:moveTo>
                  <a:lnTo>
                    <a:pt x="229507" y="240780"/>
                  </a:lnTo>
                  <a:lnTo>
                    <a:pt x="226401" y="241481"/>
                  </a:lnTo>
                  <a:lnTo>
                    <a:pt x="223495" y="242884"/>
                  </a:lnTo>
                  <a:lnTo>
                    <a:pt x="220690" y="244287"/>
                  </a:lnTo>
                  <a:lnTo>
                    <a:pt x="217433" y="246040"/>
                  </a:lnTo>
                  <a:lnTo>
                    <a:pt x="213726" y="248145"/>
                  </a:lnTo>
                  <a:lnTo>
                    <a:pt x="208118" y="251244"/>
                  </a:lnTo>
                  <a:lnTo>
                    <a:pt x="168711" y="265617"/>
                  </a:lnTo>
                  <a:lnTo>
                    <a:pt x="145340" y="267233"/>
                  </a:lnTo>
                  <a:lnTo>
                    <a:pt x="129924" y="266603"/>
                  </a:lnTo>
                  <a:lnTo>
                    <a:pt x="87173" y="257163"/>
                  </a:lnTo>
                  <a:lnTo>
                    <a:pt x="51186" y="237351"/>
                  </a:lnTo>
                  <a:lnTo>
                    <a:pt x="23785" y="209029"/>
                  </a:lnTo>
                  <a:lnTo>
                    <a:pt x="6087" y="173802"/>
                  </a:lnTo>
                  <a:lnTo>
                    <a:pt x="0" y="133616"/>
                  </a:lnTo>
                  <a:lnTo>
                    <a:pt x="591" y="120540"/>
                  </a:lnTo>
                  <a:lnTo>
                    <a:pt x="9469" y="83115"/>
                  </a:lnTo>
                  <a:lnTo>
                    <a:pt x="36973" y="40580"/>
                  </a:lnTo>
                  <a:lnTo>
                    <a:pt x="68452" y="17077"/>
                  </a:lnTo>
                  <a:lnTo>
                    <a:pt x="108929" y="2780"/>
                  </a:lnTo>
                  <a:lnTo>
                    <a:pt x="140380" y="0"/>
                  </a:lnTo>
                  <a:lnTo>
                    <a:pt x="151258" y="328"/>
                  </a:lnTo>
                  <a:lnTo>
                    <a:pt x="190430" y="10408"/>
                  </a:lnTo>
                  <a:lnTo>
                    <a:pt x="205109" y="17434"/>
                  </a:lnTo>
                  <a:lnTo>
                    <a:pt x="208666" y="19088"/>
                  </a:lnTo>
                  <a:lnTo>
                    <a:pt x="212073" y="20290"/>
                  </a:lnTo>
                  <a:lnTo>
                    <a:pt x="215580" y="21492"/>
                  </a:lnTo>
                  <a:lnTo>
                    <a:pt x="219187" y="22094"/>
                  </a:lnTo>
                  <a:lnTo>
                    <a:pt x="222894" y="22094"/>
                  </a:lnTo>
                  <a:lnTo>
                    <a:pt x="222894" y="68987"/>
                  </a:lnTo>
                  <a:lnTo>
                    <a:pt x="216732" y="68987"/>
                  </a:lnTo>
                  <a:lnTo>
                    <a:pt x="214728" y="61172"/>
                  </a:lnTo>
                  <a:lnTo>
                    <a:pt x="211021" y="54308"/>
                  </a:lnTo>
                  <a:lnTo>
                    <a:pt x="205610" y="48396"/>
                  </a:lnTo>
                  <a:lnTo>
                    <a:pt x="200299" y="42384"/>
                  </a:lnTo>
                  <a:lnTo>
                    <a:pt x="194137" y="37324"/>
                  </a:lnTo>
                  <a:lnTo>
                    <a:pt x="187123" y="33216"/>
                  </a:lnTo>
                  <a:lnTo>
                    <a:pt x="180209" y="29108"/>
                  </a:lnTo>
                  <a:lnTo>
                    <a:pt x="172644" y="26051"/>
                  </a:lnTo>
                  <a:lnTo>
                    <a:pt x="164428" y="24047"/>
                  </a:lnTo>
                  <a:lnTo>
                    <a:pt x="156211" y="21943"/>
                  </a:lnTo>
                  <a:lnTo>
                    <a:pt x="148195" y="20891"/>
                  </a:lnTo>
                  <a:lnTo>
                    <a:pt x="140380" y="20891"/>
                  </a:lnTo>
                  <a:lnTo>
                    <a:pt x="128140" y="21455"/>
                  </a:lnTo>
                  <a:lnTo>
                    <a:pt x="86920" y="34700"/>
                  </a:lnTo>
                  <a:lnTo>
                    <a:pt x="58917" y="60824"/>
                  </a:lnTo>
                  <a:lnTo>
                    <a:pt x="41670" y="104946"/>
                  </a:lnTo>
                  <a:lnTo>
                    <a:pt x="40130" y="124298"/>
                  </a:lnTo>
                  <a:lnTo>
                    <a:pt x="40590" y="135664"/>
                  </a:lnTo>
                  <a:lnTo>
                    <a:pt x="51581" y="179702"/>
                  </a:lnTo>
                  <a:lnTo>
                    <a:pt x="75967" y="216319"/>
                  </a:lnTo>
                  <a:lnTo>
                    <a:pt x="112358" y="240357"/>
                  </a:lnTo>
                  <a:lnTo>
                    <a:pt x="146542" y="246191"/>
                  </a:lnTo>
                  <a:lnTo>
                    <a:pt x="155006" y="245890"/>
                  </a:lnTo>
                  <a:lnTo>
                    <a:pt x="197588" y="232250"/>
                  </a:lnTo>
                  <a:lnTo>
                    <a:pt x="225850" y="198395"/>
                  </a:lnTo>
                  <a:lnTo>
                    <a:pt x="226652" y="192684"/>
                  </a:lnTo>
                  <a:lnTo>
                    <a:pt x="232814" y="192684"/>
                  </a:lnTo>
                  <a:lnTo>
                    <a:pt x="232814" y="2407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object 135"/>
          <p:cNvGrpSpPr/>
          <p:nvPr/>
        </p:nvGrpSpPr>
        <p:grpSpPr>
          <a:xfrm>
            <a:off x="2760410" y="3512912"/>
            <a:ext cx="878205" cy="382270"/>
            <a:chOff x="2760410" y="3512912"/>
            <a:chExt cx="878205" cy="382270"/>
          </a:xfrm>
        </p:grpSpPr>
        <p:sp>
          <p:nvSpPr>
            <p:cNvPr id="136" name="object 136"/>
            <p:cNvSpPr/>
            <p:nvPr/>
          </p:nvSpPr>
          <p:spPr>
            <a:xfrm>
              <a:off x="2771954" y="3616139"/>
              <a:ext cx="227965" cy="267335"/>
            </a:xfrm>
            <a:custGeom>
              <a:avLst/>
              <a:gdLst/>
              <a:ahLst/>
              <a:cxnLst/>
              <a:rect l="l" t="t" r="r" b="b"/>
              <a:pathLst>
                <a:path w="227964" h="267335">
                  <a:moveTo>
                    <a:pt x="168185" y="262874"/>
                  </a:moveTo>
                  <a:lnTo>
                    <a:pt x="168185" y="231461"/>
                  </a:lnTo>
                  <a:lnTo>
                    <a:pt x="165029" y="234618"/>
                  </a:lnTo>
                  <a:lnTo>
                    <a:pt x="157072" y="241870"/>
                  </a:lnTo>
                  <a:lnTo>
                    <a:pt x="119187" y="262414"/>
                  </a:lnTo>
                  <a:lnTo>
                    <a:pt x="81312" y="267233"/>
                  </a:lnTo>
                  <a:lnTo>
                    <a:pt x="70941" y="266923"/>
                  </a:lnTo>
                  <a:lnTo>
                    <a:pt x="30360" y="256336"/>
                  </a:lnTo>
                  <a:lnTo>
                    <a:pt x="4659" y="227854"/>
                  </a:lnTo>
                  <a:lnTo>
                    <a:pt x="0" y="211822"/>
                  </a:lnTo>
                  <a:lnTo>
                    <a:pt x="0" y="203205"/>
                  </a:lnTo>
                  <a:lnTo>
                    <a:pt x="11422" y="166231"/>
                  </a:lnTo>
                  <a:lnTo>
                    <a:pt x="44338" y="137975"/>
                  </a:lnTo>
                  <a:lnTo>
                    <a:pt x="82044" y="120672"/>
                  </a:lnTo>
                  <a:lnTo>
                    <a:pt x="130309" y="105322"/>
                  </a:lnTo>
                  <a:lnTo>
                    <a:pt x="168185" y="95440"/>
                  </a:lnTo>
                  <a:lnTo>
                    <a:pt x="167058" y="83998"/>
                  </a:lnTo>
                  <a:lnTo>
                    <a:pt x="148909" y="43549"/>
                  </a:lnTo>
                  <a:lnTo>
                    <a:pt x="113326" y="22545"/>
                  </a:lnTo>
                  <a:lnTo>
                    <a:pt x="97344" y="19689"/>
                  </a:lnTo>
                  <a:lnTo>
                    <a:pt x="91232" y="19689"/>
                  </a:lnTo>
                  <a:lnTo>
                    <a:pt x="48146" y="32164"/>
                  </a:lnTo>
                  <a:lnTo>
                    <a:pt x="27204" y="53957"/>
                  </a:lnTo>
                  <a:lnTo>
                    <a:pt x="23096" y="59869"/>
                  </a:lnTo>
                  <a:lnTo>
                    <a:pt x="19789" y="65480"/>
                  </a:lnTo>
                  <a:lnTo>
                    <a:pt x="17284" y="70791"/>
                  </a:lnTo>
                  <a:lnTo>
                    <a:pt x="11723" y="70791"/>
                  </a:lnTo>
                  <a:lnTo>
                    <a:pt x="11723" y="25851"/>
                  </a:lnTo>
                  <a:lnTo>
                    <a:pt x="15029" y="25450"/>
                  </a:lnTo>
                  <a:lnTo>
                    <a:pt x="18086" y="24448"/>
                  </a:lnTo>
                  <a:lnTo>
                    <a:pt x="20891" y="22845"/>
                  </a:lnTo>
                  <a:lnTo>
                    <a:pt x="23797" y="21142"/>
                  </a:lnTo>
                  <a:lnTo>
                    <a:pt x="27304" y="19488"/>
                  </a:lnTo>
                  <a:lnTo>
                    <a:pt x="56663" y="7064"/>
                  </a:lnTo>
                  <a:lnTo>
                    <a:pt x="65502" y="3973"/>
                  </a:lnTo>
                  <a:lnTo>
                    <a:pt x="75939" y="1766"/>
                  </a:lnTo>
                  <a:lnTo>
                    <a:pt x="87972" y="441"/>
                  </a:lnTo>
                  <a:lnTo>
                    <a:pt x="101602" y="0"/>
                  </a:lnTo>
                  <a:lnTo>
                    <a:pt x="117769" y="544"/>
                  </a:lnTo>
                  <a:lnTo>
                    <a:pt x="156462" y="8717"/>
                  </a:lnTo>
                  <a:lnTo>
                    <a:pt x="188776" y="31412"/>
                  </a:lnTo>
                  <a:lnTo>
                    <a:pt x="205450" y="72876"/>
                  </a:lnTo>
                  <a:lnTo>
                    <a:pt x="207564" y="101001"/>
                  </a:lnTo>
                  <a:lnTo>
                    <a:pt x="207564" y="222894"/>
                  </a:lnTo>
                  <a:lnTo>
                    <a:pt x="207564" y="231111"/>
                  </a:lnTo>
                  <a:lnTo>
                    <a:pt x="209417" y="238826"/>
                  </a:lnTo>
                  <a:lnTo>
                    <a:pt x="213125" y="246040"/>
                  </a:lnTo>
                  <a:lnTo>
                    <a:pt x="216832" y="253154"/>
                  </a:lnTo>
                  <a:lnTo>
                    <a:pt x="221742" y="256712"/>
                  </a:lnTo>
                  <a:lnTo>
                    <a:pt x="227854" y="256712"/>
                  </a:lnTo>
                  <a:lnTo>
                    <a:pt x="227854" y="262874"/>
                  </a:lnTo>
                  <a:lnTo>
                    <a:pt x="168185" y="26287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7" name="object 1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799939" y="3720927"/>
              <a:ext cx="151744" cy="150542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3066202" y="3613133"/>
              <a:ext cx="81915" cy="266065"/>
            </a:xfrm>
            <a:custGeom>
              <a:avLst/>
              <a:gdLst/>
              <a:ahLst/>
              <a:cxnLst/>
              <a:rect l="l" t="t" r="r" b="b"/>
              <a:pathLst>
                <a:path w="81914" h="266064">
                  <a:moveTo>
                    <a:pt x="1352" y="265880"/>
                  </a:moveTo>
                  <a:lnTo>
                    <a:pt x="1352" y="259718"/>
                  </a:lnTo>
                  <a:lnTo>
                    <a:pt x="4559" y="259718"/>
                  </a:lnTo>
                  <a:lnTo>
                    <a:pt x="7414" y="258515"/>
                  </a:lnTo>
                  <a:lnTo>
                    <a:pt x="19689" y="236722"/>
                  </a:lnTo>
                  <a:lnTo>
                    <a:pt x="20591" y="232814"/>
                  </a:lnTo>
                  <a:lnTo>
                    <a:pt x="21042" y="229207"/>
                  </a:lnTo>
                  <a:lnTo>
                    <a:pt x="21042" y="225900"/>
                  </a:lnTo>
                  <a:lnTo>
                    <a:pt x="21042" y="55310"/>
                  </a:lnTo>
                  <a:lnTo>
                    <a:pt x="21042" y="48396"/>
                  </a:lnTo>
                  <a:lnTo>
                    <a:pt x="19989" y="41783"/>
                  </a:lnTo>
                  <a:lnTo>
                    <a:pt x="17885" y="35470"/>
                  </a:lnTo>
                  <a:lnTo>
                    <a:pt x="15881" y="29058"/>
                  </a:lnTo>
                  <a:lnTo>
                    <a:pt x="9919" y="25601"/>
                  </a:lnTo>
                  <a:lnTo>
                    <a:pt x="0" y="25100"/>
                  </a:lnTo>
                  <a:lnTo>
                    <a:pt x="0" y="19689"/>
                  </a:lnTo>
                  <a:lnTo>
                    <a:pt x="61622" y="0"/>
                  </a:lnTo>
                  <a:lnTo>
                    <a:pt x="61622" y="225900"/>
                  </a:lnTo>
                  <a:lnTo>
                    <a:pt x="61622" y="229207"/>
                  </a:lnTo>
                  <a:lnTo>
                    <a:pt x="78005" y="259718"/>
                  </a:lnTo>
                  <a:lnTo>
                    <a:pt x="81312" y="259718"/>
                  </a:lnTo>
                  <a:lnTo>
                    <a:pt x="81312" y="265880"/>
                  </a:lnTo>
                  <a:lnTo>
                    <a:pt x="135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9017" y="3512912"/>
              <a:ext cx="81554" cy="80953"/>
            </a:xfrm>
            <a:prstGeom prst="rect">
              <a:avLst/>
            </a:prstGeom>
          </p:spPr>
        </p:pic>
        <p:sp>
          <p:nvSpPr>
            <p:cNvPr id="140" name="object 140"/>
            <p:cNvSpPr/>
            <p:nvPr/>
          </p:nvSpPr>
          <p:spPr>
            <a:xfrm>
              <a:off x="3213950" y="3613133"/>
              <a:ext cx="412750" cy="266065"/>
            </a:xfrm>
            <a:custGeom>
              <a:avLst/>
              <a:gdLst/>
              <a:ahLst/>
              <a:cxnLst/>
              <a:rect l="l" t="t" r="r" b="b"/>
              <a:pathLst>
                <a:path w="412750" h="266064">
                  <a:moveTo>
                    <a:pt x="393485" y="225900"/>
                  </a:moveTo>
                  <a:lnTo>
                    <a:pt x="393485" y="229207"/>
                  </a:lnTo>
                  <a:lnTo>
                    <a:pt x="393885" y="232814"/>
                  </a:lnTo>
                  <a:lnTo>
                    <a:pt x="409266" y="259718"/>
                  </a:lnTo>
                  <a:lnTo>
                    <a:pt x="412573" y="259718"/>
                  </a:lnTo>
                  <a:lnTo>
                    <a:pt x="412573" y="265880"/>
                  </a:lnTo>
                  <a:lnTo>
                    <a:pt x="332463" y="265880"/>
                  </a:lnTo>
                  <a:lnTo>
                    <a:pt x="332463" y="259718"/>
                  </a:lnTo>
                  <a:lnTo>
                    <a:pt x="335770" y="259718"/>
                  </a:lnTo>
                  <a:lnTo>
                    <a:pt x="338625" y="258515"/>
                  </a:lnTo>
                  <a:lnTo>
                    <a:pt x="341030" y="256111"/>
                  </a:lnTo>
                  <a:lnTo>
                    <a:pt x="343535" y="253606"/>
                  </a:lnTo>
                  <a:lnTo>
                    <a:pt x="345689" y="250700"/>
                  </a:lnTo>
                  <a:lnTo>
                    <a:pt x="347493" y="247393"/>
                  </a:lnTo>
                  <a:lnTo>
                    <a:pt x="349397" y="244087"/>
                  </a:lnTo>
                  <a:lnTo>
                    <a:pt x="350749" y="240529"/>
                  </a:lnTo>
                  <a:lnTo>
                    <a:pt x="351551" y="236722"/>
                  </a:lnTo>
                  <a:lnTo>
                    <a:pt x="352352" y="232814"/>
                  </a:lnTo>
                  <a:lnTo>
                    <a:pt x="352753" y="229207"/>
                  </a:lnTo>
                  <a:lnTo>
                    <a:pt x="352753" y="225900"/>
                  </a:lnTo>
                  <a:lnTo>
                    <a:pt x="352753" y="92885"/>
                  </a:lnTo>
                  <a:lnTo>
                    <a:pt x="342132" y="49749"/>
                  </a:lnTo>
                  <a:lnTo>
                    <a:pt x="336822" y="43436"/>
                  </a:lnTo>
                  <a:lnTo>
                    <a:pt x="331511" y="37023"/>
                  </a:lnTo>
                  <a:lnTo>
                    <a:pt x="290679" y="22094"/>
                  </a:lnTo>
                  <a:lnTo>
                    <a:pt x="282629" y="22573"/>
                  </a:lnTo>
                  <a:lnTo>
                    <a:pt x="246388" y="43201"/>
                  </a:lnTo>
                  <a:lnTo>
                    <a:pt x="228455" y="78606"/>
                  </a:lnTo>
                  <a:lnTo>
                    <a:pt x="227253" y="84869"/>
                  </a:lnTo>
                  <a:lnTo>
                    <a:pt x="227253" y="89879"/>
                  </a:lnTo>
                  <a:lnTo>
                    <a:pt x="227253" y="225900"/>
                  </a:lnTo>
                  <a:lnTo>
                    <a:pt x="227253" y="229207"/>
                  </a:lnTo>
                  <a:lnTo>
                    <a:pt x="227654" y="232814"/>
                  </a:lnTo>
                  <a:lnTo>
                    <a:pt x="243636" y="259718"/>
                  </a:lnTo>
                  <a:lnTo>
                    <a:pt x="246942" y="259718"/>
                  </a:lnTo>
                  <a:lnTo>
                    <a:pt x="246942" y="265880"/>
                  </a:lnTo>
                  <a:lnTo>
                    <a:pt x="167584" y="265880"/>
                  </a:lnTo>
                  <a:lnTo>
                    <a:pt x="167584" y="259718"/>
                  </a:lnTo>
                  <a:lnTo>
                    <a:pt x="170390" y="259718"/>
                  </a:lnTo>
                  <a:lnTo>
                    <a:pt x="172995" y="258515"/>
                  </a:lnTo>
                  <a:lnTo>
                    <a:pt x="175400" y="256111"/>
                  </a:lnTo>
                  <a:lnTo>
                    <a:pt x="177905" y="253606"/>
                  </a:lnTo>
                  <a:lnTo>
                    <a:pt x="180059" y="250700"/>
                  </a:lnTo>
                  <a:lnTo>
                    <a:pt x="181863" y="247393"/>
                  </a:lnTo>
                  <a:lnTo>
                    <a:pt x="183766" y="244087"/>
                  </a:lnTo>
                  <a:lnTo>
                    <a:pt x="185119" y="240529"/>
                  </a:lnTo>
                  <a:lnTo>
                    <a:pt x="185921" y="236722"/>
                  </a:lnTo>
                  <a:lnTo>
                    <a:pt x="186822" y="232814"/>
                  </a:lnTo>
                  <a:lnTo>
                    <a:pt x="187273" y="229207"/>
                  </a:lnTo>
                  <a:lnTo>
                    <a:pt x="187273" y="225900"/>
                  </a:lnTo>
                  <a:lnTo>
                    <a:pt x="187273" y="89127"/>
                  </a:lnTo>
                  <a:lnTo>
                    <a:pt x="175813" y="50162"/>
                  </a:lnTo>
                  <a:lnTo>
                    <a:pt x="147444" y="27053"/>
                  </a:lnTo>
                  <a:lnTo>
                    <a:pt x="139929" y="23747"/>
                  </a:lnTo>
                  <a:lnTo>
                    <a:pt x="132263" y="22094"/>
                  </a:lnTo>
                  <a:lnTo>
                    <a:pt x="124448" y="22094"/>
                  </a:lnTo>
                  <a:lnTo>
                    <a:pt x="81863" y="37524"/>
                  </a:lnTo>
                  <a:lnTo>
                    <a:pt x="62324" y="70841"/>
                  </a:lnTo>
                  <a:lnTo>
                    <a:pt x="61021" y="77705"/>
                  </a:lnTo>
                  <a:lnTo>
                    <a:pt x="61021" y="84318"/>
                  </a:lnTo>
                  <a:lnTo>
                    <a:pt x="61021" y="225900"/>
                  </a:lnTo>
                  <a:lnTo>
                    <a:pt x="61021" y="229207"/>
                  </a:lnTo>
                  <a:lnTo>
                    <a:pt x="61422" y="232814"/>
                  </a:lnTo>
                  <a:lnTo>
                    <a:pt x="77404" y="259718"/>
                  </a:lnTo>
                  <a:lnTo>
                    <a:pt x="80711" y="259718"/>
                  </a:lnTo>
                  <a:lnTo>
                    <a:pt x="80711" y="265880"/>
                  </a:lnTo>
                  <a:lnTo>
                    <a:pt x="1352" y="265880"/>
                  </a:lnTo>
                  <a:lnTo>
                    <a:pt x="1352" y="259718"/>
                  </a:lnTo>
                  <a:lnTo>
                    <a:pt x="4158" y="259718"/>
                  </a:lnTo>
                  <a:lnTo>
                    <a:pt x="6763" y="258515"/>
                  </a:lnTo>
                  <a:lnTo>
                    <a:pt x="9168" y="256111"/>
                  </a:lnTo>
                  <a:lnTo>
                    <a:pt x="11673" y="253606"/>
                  </a:lnTo>
                  <a:lnTo>
                    <a:pt x="13827" y="250700"/>
                  </a:lnTo>
                  <a:lnTo>
                    <a:pt x="15631" y="247393"/>
                  </a:lnTo>
                  <a:lnTo>
                    <a:pt x="17535" y="244087"/>
                  </a:lnTo>
                  <a:lnTo>
                    <a:pt x="18887" y="240529"/>
                  </a:lnTo>
                  <a:lnTo>
                    <a:pt x="19689" y="236722"/>
                  </a:lnTo>
                  <a:lnTo>
                    <a:pt x="20591" y="232814"/>
                  </a:lnTo>
                  <a:lnTo>
                    <a:pt x="21042" y="229207"/>
                  </a:lnTo>
                  <a:lnTo>
                    <a:pt x="21042" y="225900"/>
                  </a:lnTo>
                  <a:lnTo>
                    <a:pt x="21042" y="61472"/>
                  </a:lnTo>
                  <a:lnTo>
                    <a:pt x="21042" y="58166"/>
                  </a:lnTo>
                  <a:lnTo>
                    <a:pt x="20791" y="54458"/>
                  </a:lnTo>
                  <a:lnTo>
                    <a:pt x="20290" y="50350"/>
                  </a:lnTo>
                  <a:lnTo>
                    <a:pt x="19889" y="46242"/>
                  </a:lnTo>
                  <a:lnTo>
                    <a:pt x="19088" y="42384"/>
                  </a:lnTo>
                  <a:lnTo>
                    <a:pt x="17885" y="38777"/>
                  </a:lnTo>
                  <a:lnTo>
                    <a:pt x="16683" y="35070"/>
                  </a:lnTo>
                  <a:lnTo>
                    <a:pt x="14629" y="32013"/>
                  </a:lnTo>
                  <a:lnTo>
                    <a:pt x="11723" y="29609"/>
                  </a:lnTo>
                  <a:lnTo>
                    <a:pt x="8917" y="27104"/>
                  </a:lnTo>
                  <a:lnTo>
                    <a:pt x="5009" y="25851"/>
                  </a:lnTo>
                  <a:lnTo>
                    <a:pt x="0" y="25851"/>
                  </a:lnTo>
                  <a:lnTo>
                    <a:pt x="0" y="20290"/>
                  </a:lnTo>
                  <a:lnTo>
                    <a:pt x="61021" y="0"/>
                  </a:lnTo>
                  <a:lnTo>
                    <a:pt x="61021" y="31262"/>
                  </a:lnTo>
                  <a:lnTo>
                    <a:pt x="66047" y="26114"/>
                  </a:lnTo>
                  <a:lnTo>
                    <a:pt x="105360" y="3682"/>
                  </a:lnTo>
                  <a:lnTo>
                    <a:pt x="129408" y="1202"/>
                  </a:lnTo>
                  <a:lnTo>
                    <a:pt x="137749" y="1512"/>
                  </a:lnTo>
                  <a:lnTo>
                    <a:pt x="178499" y="15067"/>
                  </a:lnTo>
                  <a:lnTo>
                    <a:pt x="201401" y="36372"/>
                  </a:lnTo>
                  <a:lnTo>
                    <a:pt x="206311" y="42885"/>
                  </a:lnTo>
                  <a:lnTo>
                    <a:pt x="210419" y="49198"/>
                  </a:lnTo>
                  <a:lnTo>
                    <a:pt x="213726" y="55310"/>
                  </a:lnTo>
                  <a:lnTo>
                    <a:pt x="216932" y="49198"/>
                  </a:lnTo>
                  <a:lnTo>
                    <a:pt x="241682" y="19088"/>
                  </a:lnTo>
                  <a:lnTo>
                    <a:pt x="278881" y="2442"/>
                  </a:lnTo>
                  <a:lnTo>
                    <a:pt x="295489" y="1202"/>
                  </a:lnTo>
                  <a:lnTo>
                    <a:pt x="311844" y="1972"/>
                  </a:lnTo>
                  <a:lnTo>
                    <a:pt x="349747" y="13527"/>
                  </a:lnTo>
                  <a:lnTo>
                    <a:pt x="378906" y="43136"/>
                  </a:lnTo>
                  <a:lnTo>
                    <a:pt x="392047" y="88085"/>
                  </a:lnTo>
                  <a:lnTo>
                    <a:pt x="393485" y="110771"/>
                  </a:lnTo>
                  <a:lnTo>
                    <a:pt x="393485" y="22590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1" name="object 141"/>
          <p:cNvGrpSpPr/>
          <p:nvPr/>
        </p:nvGrpSpPr>
        <p:grpSpPr>
          <a:xfrm>
            <a:off x="3845069" y="3512912"/>
            <a:ext cx="370840" cy="382905"/>
            <a:chOff x="3845069" y="3512912"/>
            <a:chExt cx="370840" cy="382905"/>
          </a:xfrm>
        </p:grpSpPr>
        <p:sp>
          <p:nvSpPr>
            <p:cNvPr id="142" name="object 142"/>
            <p:cNvSpPr/>
            <p:nvPr/>
          </p:nvSpPr>
          <p:spPr>
            <a:xfrm>
              <a:off x="3856613" y="3613133"/>
              <a:ext cx="81915" cy="266065"/>
            </a:xfrm>
            <a:custGeom>
              <a:avLst/>
              <a:gdLst/>
              <a:ahLst/>
              <a:cxnLst/>
              <a:rect l="l" t="t" r="r" b="b"/>
              <a:pathLst>
                <a:path w="81914" h="266064">
                  <a:moveTo>
                    <a:pt x="1352" y="265880"/>
                  </a:moveTo>
                  <a:lnTo>
                    <a:pt x="1352" y="259718"/>
                  </a:lnTo>
                  <a:lnTo>
                    <a:pt x="4559" y="259718"/>
                  </a:lnTo>
                  <a:lnTo>
                    <a:pt x="7415" y="258515"/>
                  </a:lnTo>
                  <a:lnTo>
                    <a:pt x="9919" y="256111"/>
                  </a:lnTo>
                  <a:lnTo>
                    <a:pt x="12424" y="253606"/>
                  </a:lnTo>
                  <a:lnTo>
                    <a:pt x="14479" y="250700"/>
                  </a:lnTo>
                  <a:lnTo>
                    <a:pt x="16082" y="247393"/>
                  </a:lnTo>
                  <a:lnTo>
                    <a:pt x="17685" y="244087"/>
                  </a:lnTo>
                  <a:lnTo>
                    <a:pt x="18887" y="240529"/>
                  </a:lnTo>
                  <a:lnTo>
                    <a:pt x="19689" y="236722"/>
                  </a:lnTo>
                  <a:lnTo>
                    <a:pt x="20590" y="232814"/>
                  </a:lnTo>
                  <a:lnTo>
                    <a:pt x="21041" y="229207"/>
                  </a:lnTo>
                  <a:lnTo>
                    <a:pt x="21041" y="225900"/>
                  </a:lnTo>
                  <a:lnTo>
                    <a:pt x="21041" y="55310"/>
                  </a:lnTo>
                  <a:lnTo>
                    <a:pt x="21041" y="48396"/>
                  </a:lnTo>
                  <a:lnTo>
                    <a:pt x="19989" y="41783"/>
                  </a:lnTo>
                  <a:lnTo>
                    <a:pt x="17885" y="35470"/>
                  </a:lnTo>
                  <a:lnTo>
                    <a:pt x="15881" y="29058"/>
                  </a:lnTo>
                  <a:lnTo>
                    <a:pt x="9919" y="25601"/>
                  </a:lnTo>
                  <a:lnTo>
                    <a:pt x="0" y="25100"/>
                  </a:lnTo>
                  <a:lnTo>
                    <a:pt x="0" y="19689"/>
                  </a:lnTo>
                  <a:lnTo>
                    <a:pt x="61622" y="0"/>
                  </a:lnTo>
                  <a:lnTo>
                    <a:pt x="61622" y="225900"/>
                  </a:lnTo>
                  <a:lnTo>
                    <a:pt x="61622" y="229207"/>
                  </a:lnTo>
                  <a:lnTo>
                    <a:pt x="78005" y="259718"/>
                  </a:lnTo>
                  <a:lnTo>
                    <a:pt x="81312" y="259718"/>
                  </a:lnTo>
                  <a:lnTo>
                    <a:pt x="81312" y="265880"/>
                  </a:lnTo>
                  <a:lnTo>
                    <a:pt x="135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9428" y="3512912"/>
              <a:ext cx="81554" cy="80953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3998199" y="3616139"/>
              <a:ext cx="206375" cy="267970"/>
            </a:xfrm>
            <a:custGeom>
              <a:avLst/>
              <a:gdLst/>
              <a:ahLst/>
              <a:cxnLst/>
              <a:rect l="l" t="t" r="r" b="b"/>
              <a:pathLst>
                <a:path w="206375" h="267970">
                  <a:moveTo>
                    <a:pt x="205760" y="192684"/>
                  </a:moveTo>
                  <a:lnTo>
                    <a:pt x="193294" y="228850"/>
                  </a:lnTo>
                  <a:lnTo>
                    <a:pt x="160858" y="255058"/>
                  </a:lnTo>
                  <a:lnTo>
                    <a:pt x="124298" y="266368"/>
                  </a:lnTo>
                  <a:lnTo>
                    <a:pt x="103556" y="267834"/>
                  </a:lnTo>
                  <a:lnTo>
                    <a:pt x="90875" y="267392"/>
                  </a:lnTo>
                  <a:lnTo>
                    <a:pt x="52304" y="257209"/>
                  </a:lnTo>
                  <a:lnTo>
                    <a:pt x="32013" y="246191"/>
                  </a:lnTo>
                  <a:lnTo>
                    <a:pt x="26703" y="242984"/>
                  </a:lnTo>
                  <a:lnTo>
                    <a:pt x="21793" y="240279"/>
                  </a:lnTo>
                  <a:lnTo>
                    <a:pt x="17284" y="238075"/>
                  </a:lnTo>
                  <a:lnTo>
                    <a:pt x="12775" y="235770"/>
                  </a:lnTo>
                  <a:lnTo>
                    <a:pt x="7865" y="234618"/>
                  </a:lnTo>
                  <a:lnTo>
                    <a:pt x="2555" y="234618"/>
                  </a:lnTo>
                  <a:lnTo>
                    <a:pt x="2555" y="187724"/>
                  </a:lnTo>
                  <a:lnTo>
                    <a:pt x="8717" y="187724"/>
                  </a:lnTo>
                  <a:lnTo>
                    <a:pt x="9919" y="193536"/>
                  </a:lnTo>
                  <a:lnTo>
                    <a:pt x="13476" y="199848"/>
                  </a:lnTo>
                  <a:lnTo>
                    <a:pt x="47494" y="229413"/>
                  </a:lnTo>
                  <a:lnTo>
                    <a:pt x="83904" y="244124"/>
                  </a:lnTo>
                  <a:lnTo>
                    <a:pt x="99197" y="245590"/>
                  </a:lnTo>
                  <a:lnTo>
                    <a:pt x="106612" y="245590"/>
                  </a:lnTo>
                  <a:lnTo>
                    <a:pt x="114178" y="244788"/>
                  </a:lnTo>
                  <a:lnTo>
                    <a:pt x="121893" y="243185"/>
                  </a:lnTo>
                  <a:lnTo>
                    <a:pt x="129708" y="241582"/>
                  </a:lnTo>
                  <a:lnTo>
                    <a:pt x="136772" y="238926"/>
                  </a:lnTo>
                  <a:lnTo>
                    <a:pt x="143085" y="235219"/>
                  </a:lnTo>
                  <a:lnTo>
                    <a:pt x="149498" y="231511"/>
                  </a:lnTo>
                  <a:lnTo>
                    <a:pt x="154858" y="226902"/>
                  </a:lnTo>
                  <a:lnTo>
                    <a:pt x="159167" y="221391"/>
                  </a:lnTo>
                  <a:lnTo>
                    <a:pt x="163476" y="215780"/>
                  </a:lnTo>
                  <a:lnTo>
                    <a:pt x="165630" y="209066"/>
                  </a:lnTo>
                  <a:lnTo>
                    <a:pt x="165630" y="201251"/>
                  </a:lnTo>
                  <a:lnTo>
                    <a:pt x="165630" y="193536"/>
                  </a:lnTo>
                  <a:lnTo>
                    <a:pt x="163376" y="186822"/>
                  </a:lnTo>
                  <a:lnTo>
                    <a:pt x="158866" y="181111"/>
                  </a:lnTo>
                  <a:lnTo>
                    <a:pt x="154358" y="175299"/>
                  </a:lnTo>
                  <a:lnTo>
                    <a:pt x="117684" y="154508"/>
                  </a:lnTo>
                  <a:lnTo>
                    <a:pt x="82571" y="142784"/>
                  </a:lnTo>
                  <a:lnTo>
                    <a:pt x="74473" y="140079"/>
                  </a:lnTo>
                  <a:lnTo>
                    <a:pt x="35677" y="123790"/>
                  </a:lnTo>
                  <a:lnTo>
                    <a:pt x="4480" y="93195"/>
                  </a:lnTo>
                  <a:lnTo>
                    <a:pt x="0" y="70791"/>
                  </a:lnTo>
                  <a:lnTo>
                    <a:pt x="328" y="63802"/>
                  </a:lnTo>
                  <a:lnTo>
                    <a:pt x="16955" y="26292"/>
                  </a:lnTo>
                  <a:lnTo>
                    <a:pt x="53657" y="5861"/>
                  </a:lnTo>
                  <a:lnTo>
                    <a:pt x="99799" y="0"/>
                  </a:lnTo>
                  <a:lnTo>
                    <a:pt x="111146" y="253"/>
                  </a:lnTo>
                  <a:lnTo>
                    <a:pt x="153155" y="9418"/>
                  </a:lnTo>
                  <a:lnTo>
                    <a:pt x="162574" y="14328"/>
                  </a:lnTo>
                  <a:lnTo>
                    <a:pt x="166281" y="15881"/>
                  </a:lnTo>
                  <a:lnTo>
                    <a:pt x="169989" y="16983"/>
                  </a:lnTo>
                  <a:lnTo>
                    <a:pt x="173696" y="17985"/>
                  </a:lnTo>
                  <a:lnTo>
                    <a:pt x="177804" y="18486"/>
                  </a:lnTo>
                  <a:lnTo>
                    <a:pt x="182313" y="18486"/>
                  </a:lnTo>
                  <a:lnTo>
                    <a:pt x="182313" y="61622"/>
                  </a:lnTo>
                  <a:lnTo>
                    <a:pt x="177353" y="61622"/>
                  </a:lnTo>
                  <a:lnTo>
                    <a:pt x="171060" y="52031"/>
                  </a:lnTo>
                  <a:lnTo>
                    <a:pt x="163300" y="43699"/>
                  </a:lnTo>
                  <a:lnTo>
                    <a:pt x="120390" y="22920"/>
                  </a:lnTo>
                  <a:lnTo>
                    <a:pt x="96792" y="20290"/>
                  </a:lnTo>
                  <a:lnTo>
                    <a:pt x="89325" y="20544"/>
                  </a:lnTo>
                  <a:lnTo>
                    <a:pt x="52003" y="34118"/>
                  </a:lnTo>
                  <a:lnTo>
                    <a:pt x="38176" y="57314"/>
                  </a:lnTo>
                  <a:lnTo>
                    <a:pt x="38176" y="62223"/>
                  </a:lnTo>
                  <a:lnTo>
                    <a:pt x="38176" y="69137"/>
                  </a:lnTo>
                  <a:lnTo>
                    <a:pt x="66783" y="96642"/>
                  </a:lnTo>
                  <a:lnTo>
                    <a:pt x="102683" y="110507"/>
                  </a:lnTo>
                  <a:lnTo>
                    <a:pt x="109719" y="112724"/>
                  </a:lnTo>
                  <a:lnTo>
                    <a:pt x="118295" y="115496"/>
                  </a:lnTo>
                  <a:lnTo>
                    <a:pt x="160482" y="131775"/>
                  </a:lnTo>
                  <a:lnTo>
                    <a:pt x="192449" y="156077"/>
                  </a:lnTo>
                  <a:lnTo>
                    <a:pt x="205215" y="184070"/>
                  </a:lnTo>
                  <a:lnTo>
                    <a:pt x="205760" y="19268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5" name="object 145"/>
          <p:cNvGrpSpPr/>
          <p:nvPr/>
        </p:nvGrpSpPr>
        <p:grpSpPr>
          <a:xfrm>
            <a:off x="4390544" y="3499385"/>
            <a:ext cx="480695" cy="395605"/>
            <a:chOff x="4390544" y="3499385"/>
            <a:chExt cx="480695" cy="395605"/>
          </a:xfrm>
        </p:grpSpPr>
        <p:sp>
          <p:nvSpPr>
            <p:cNvPr id="146" name="object 146"/>
            <p:cNvSpPr/>
            <p:nvPr/>
          </p:nvSpPr>
          <p:spPr>
            <a:xfrm>
              <a:off x="4402088" y="3510929"/>
              <a:ext cx="457834" cy="372745"/>
            </a:xfrm>
            <a:custGeom>
              <a:avLst/>
              <a:gdLst/>
              <a:ahLst/>
              <a:cxnLst/>
              <a:rect l="l" t="t" r="r" b="b"/>
              <a:pathLst>
                <a:path w="457835" h="372745">
                  <a:moveTo>
                    <a:pt x="75149" y="130460"/>
                  </a:moveTo>
                  <a:lnTo>
                    <a:pt x="75149" y="278806"/>
                  </a:lnTo>
                  <a:lnTo>
                    <a:pt x="75187" y="286649"/>
                  </a:lnTo>
                  <a:lnTo>
                    <a:pt x="78757" y="329306"/>
                  </a:lnTo>
                  <a:lnTo>
                    <a:pt x="93987" y="347192"/>
                  </a:lnTo>
                  <a:lnTo>
                    <a:pt x="99799" y="347192"/>
                  </a:lnTo>
                  <a:lnTo>
                    <a:pt x="133353" y="321303"/>
                  </a:lnTo>
                  <a:lnTo>
                    <a:pt x="138576" y="305258"/>
                  </a:lnTo>
                  <a:lnTo>
                    <a:pt x="143987" y="305258"/>
                  </a:lnTo>
                  <a:lnTo>
                    <a:pt x="143987" y="350198"/>
                  </a:lnTo>
                  <a:lnTo>
                    <a:pt x="140379" y="350198"/>
                  </a:lnTo>
                  <a:lnTo>
                    <a:pt x="137323" y="351451"/>
                  </a:lnTo>
                  <a:lnTo>
                    <a:pt x="102551" y="367774"/>
                  </a:lnTo>
                  <a:lnTo>
                    <a:pt x="94238" y="368084"/>
                  </a:lnTo>
                  <a:lnTo>
                    <a:pt x="83735" y="367548"/>
                  </a:lnTo>
                  <a:lnTo>
                    <a:pt x="49035" y="349447"/>
                  </a:lnTo>
                  <a:lnTo>
                    <a:pt x="35320" y="305409"/>
                  </a:lnTo>
                  <a:lnTo>
                    <a:pt x="34418" y="270239"/>
                  </a:lnTo>
                  <a:lnTo>
                    <a:pt x="34418" y="130460"/>
                  </a:lnTo>
                  <a:lnTo>
                    <a:pt x="0" y="130460"/>
                  </a:lnTo>
                  <a:lnTo>
                    <a:pt x="0" y="109568"/>
                  </a:lnTo>
                  <a:lnTo>
                    <a:pt x="34418" y="109568"/>
                  </a:lnTo>
                  <a:lnTo>
                    <a:pt x="34418" y="54708"/>
                  </a:lnTo>
                  <a:lnTo>
                    <a:pt x="34418" y="47795"/>
                  </a:lnTo>
                  <a:lnTo>
                    <a:pt x="33516" y="41382"/>
                  </a:lnTo>
                  <a:lnTo>
                    <a:pt x="31713" y="35470"/>
                  </a:lnTo>
                  <a:lnTo>
                    <a:pt x="29909" y="29458"/>
                  </a:lnTo>
                  <a:lnTo>
                    <a:pt x="23847" y="26252"/>
                  </a:lnTo>
                  <a:lnTo>
                    <a:pt x="13526" y="25851"/>
                  </a:lnTo>
                  <a:lnTo>
                    <a:pt x="13526" y="19689"/>
                  </a:lnTo>
                  <a:lnTo>
                    <a:pt x="75149" y="0"/>
                  </a:lnTo>
                  <a:lnTo>
                    <a:pt x="75149" y="109568"/>
                  </a:lnTo>
                  <a:lnTo>
                    <a:pt x="143987" y="109568"/>
                  </a:lnTo>
                  <a:lnTo>
                    <a:pt x="143987" y="130460"/>
                  </a:lnTo>
                  <a:lnTo>
                    <a:pt x="75149" y="130460"/>
                  </a:lnTo>
                  <a:close/>
                </a:path>
                <a:path w="457835" h="372745">
                  <a:moveTo>
                    <a:pt x="319428" y="372442"/>
                  </a:moveTo>
                  <a:lnTo>
                    <a:pt x="276818" y="366778"/>
                  </a:lnTo>
                  <a:lnTo>
                    <a:pt x="241235" y="350311"/>
                  </a:lnTo>
                  <a:lnTo>
                    <a:pt x="206403" y="315404"/>
                  </a:lnTo>
                  <a:lnTo>
                    <a:pt x="187728" y="267947"/>
                  </a:lnTo>
                  <a:lnTo>
                    <a:pt x="185361" y="240629"/>
                  </a:lnTo>
                  <a:lnTo>
                    <a:pt x="186009" y="225863"/>
                  </a:lnTo>
                  <a:lnTo>
                    <a:pt x="195732" y="185620"/>
                  </a:lnTo>
                  <a:lnTo>
                    <a:pt x="215994" y="152169"/>
                  </a:lnTo>
                  <a:lnTo>
                    <a:pt x="244880" y="126928"/>
                  </a:lnTo>
                  <a:lnTo>
                    <a:pt x="281224" y="110789"/>
                  </a:lnTo>
                  <a:lnTo>
                    <a:pt x="323186" y="105209"/>
                  </a:lnTo>
                  <a:lnTo>
                    <a:pt x="337671" y="105811"/>
                  </a:lnTo>
                  <a:lnTo>
                    <a:pt x="377294" y="114828"/>
                  </a:lnTo>
                  <a:lnTo>
                    <a:pt x="419828" y="141582"/>
                  </a:lnTo>
                  <a:lnTo>
                    <a:pt x="447484" y="182463"/>
                  </a:lnTo>
                  <a:lnTo>
                    <a:pt x="456784" y="220621"/>
                  </a:lnTo>
                  <a:lnTo>
                    <a:pt x="457403" y="234467"/>
                  </a:lnTo>
                  <a:lnTo>
                    <a:pt x="456840" y="247600"/>
                  </a:lnTo>
                  <a:lnTo>
                    <a:pt x="448386" y="285870"/>
                  </a:lnTo>
                  <a:lnTo>
                    <a:pt x="430181" y="319997"/>
                  </a:lnTo>
                  <a:lnTo>
                    <a:pt x="402469" y="347155"/>
                  </a:lnTo>
                  <a:lnTo>
                    <a:pt x="365646" y="365848"/>
                  </a:lnTo>
                  <a:lnTo>
                    <a:pt x="319428" y="372442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14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15885" y="3624885"/>
              <a:ext cx="216373" cy="249740"/>
            </a:xfrm>
            <a:prstGeom prst="rect">
              <a:avLst/>
            </a:prstGeom>
          </p:spPr>
        </p:pic>
      </p:grpSp>
      <p:grpSp>
        <p:nvGrpSpPr>
          <p:cNvPr id="148" name="object 148"/>
          <p:cNvGrpSpPr/>
          <p:nvPr/>
        </p:nvGrpSpPr>
        <p:grpSpPr>
          <a:xfrm>
            <a:off x="5063320" y="3457451"/>
            <a:ext cx="1873885" cy="562610"/>
            <a:chOff x="5063320" y="3457451"/>
            <a:chExt cx="1873885" cy="562610"/>
          </a:xfrm>
        </p:grpSpPr>
        <p:sp>
          <p:nvSpPr>
            <p:cNvPr id="149" name="object 149"/>
            <p:cNvSpPr/>
            <p:nvPr/>
          </p:nvSpPr>
          <p:spPr>
            <a:xfrm>
              <a:off x="5074864" y="3616139"/>
              <a:ext cx="261620" cy="392430"/>
            </a:xfrm>
            <a:custGeom>
              <a:avLst/>
              <a:gdLst/>
              <a:ahLst/>
              <a:cxnLst/>
              <a:rect l="l" t="t" r="r" b="b"/>
              <a:pathLst>
                <a:path w="261620" h="392429">
                  <a:moveTo>
                    <a:pt x="130610" y="0"/>
                  </a:moveTo>
                  <a:lnTo>
                    <a:pt x="175446" y="6425"/>
                  </a:lnTo>
                  <a:lnTo>
                    <a:pt x="210494" y="24611"/>
                  </a:lnTo>
                  <a:lnTo>
                    <a:pt x="243034" y="61096"/>
                  </a:lnTo>
                  <a:lnTo>
                    <a:pt x="259079" y="108065"/>
                  </a:lnTo>
                  <a:lnTo>
                    <a:pt x="261070" y="133015"/>
                  </a:lnTo>
                  <a:lnTo>
                    <a:pt x="260591" y="145302"/>
                  </a:lnTo>
                  <a:lnTo>
                    <a:pt x="249065" y="193360"/>
                  </a:lnTo>
                  <a:lnTo>
                    <a:pt x="221654" y="233782"/>
                  </a:lnTo>
                  <a:lnTo>
                    <a:pt x="178687" y="260638"/>
                  </a:lnTo>
                  <a:lnTo>
                    <a:pt x="135570" y="267233"/>
                  </a:lnTo>
                  <a:lnTo>
                    <a:pt x="125960" y="266603"/>
                  </a:lnTo>
                  <a:lnTo>
                    <a:pt x="86600" y="251724"/>
                  </a:lnTo>
                  <a:lnTo>
                    <a:pt x="60420" y="231461"/>
                  </a:lnTo>
                  <a:lnTo>
                    <a:pt x="60420" y="352152"/>
                  </a:lnTo>
                  <a:lnTo>
                    <a:pt x="60420" y="355459"/>
                  </a:lnTo>
                  <a:lnTo>
                    <a:pt x="60820" y="359066"/>
                  </a:lnTo>
                  <a:lnTo>
                    <a:pt x="61622" y="362974"/>
                  </a:lnTo>
                  <a:lnTo>
                    <a:pt x="62424" y="366882"/>
                  </a:lnTo>
                  <a:lnTo>
                    <a:pt x="76803" y="385970"/>
                  </a:lnTo>
                  <a:lnTo>
                    <a:pt x="80109" y="385970"/>
                  </a:lnTo>
                  <a:lnTo>
                    <a:pt x="80109" y="392132"/>
                  </a:lnTo>
                  <a:lnTo>
                    <a:pt x="0" y="392132"/>
                  </a:lnTo>
                  <a:lnTo>
                    <a:pt x="0" y="385970"/>
                  </a:lnTo>
                  <a:lnTo>
                    <a:pt x="2905" y="385970"/>
                  </a:lnTo>
                  <a:lnTo>
                    <a:pt x="5560" y="384717"/>
                  </a:lnTo>
                  <a:lnTo>
                    <a:pt x="7965" y="382212"/>
                  </a:lnTo>
                  <a:lnTo>
                    <a:pt x="10470" y="379807"/>
                  </a:lnTo>
                  <a:lnTo>
                    <a:pt x="12624" y="376952"/>
                  </a:lnTo>
                  <a:lnTo>
                    <a:pt x="14428" y="373645"/>
                  </a:lnTo>
                  <a:lnTo>
                    <a:pt x="16332" y="370439"/>
                  </a:lnTo>
                  <a:lnTo>
                    <a:pt x="17685" y="366882"/>
                  </a:lnTo>
                  <a:lnTo>
                    <a:pt x="18486" y="362974"/>
                  </a:lnTo>
                  <a:lnTo>
                    <a:pt x="19288" y="359066"/>
                  </a:lnTo>
                  <a:lnTo>
                    <a:pt x="19689" y="355459"/>
                  </a:lnTo>
                  <a:lnTo>
                    <a:pt x="19689" y="352152"/>
                  </a:lnTo>
                  <a:lnTo>
                    <a:pt x="19689" y="40580"/>
                  </a:lnTo>
                  <a:lnTo>
                    <a:pt x="19689" y="36873"/>
                  </a:lnTo>
                  <a:lnTo>
                    <a:pt x="19588" y="33316"/>
                  </a:lnTo>
                  <a:lnTo>
                    <a:pt x="19388" y="29909"/>
                  </a:lnTo>
                  <a:lnTo>
                    <a:pt x="19188" y="26402"/>
                  </a:lnTo>
                  <a:lnTo>
                    <a:pt x="18486" y="23346"/>
                  </a:lnTo>
                  <a:lnTo>
                    <a:pt x="17284" y="20741"/>
                  </a:lnTo>
                  <a:lnTo>
                    <a:pt x="16081" y="18036"/>
                  </a:lnTo>
                  <a:lnTo>
                    <a:pt x="14127" y="15781"/>
                  </a:lnTo>
                  <a:lnTo>
                    <a:pt x="11422" y="13977"/>
                  </a:lnTo>
                  <a:lnTo>
                    <a:pt x="8817" y="12073"/>
                  </a:lnTo>
                  <a:lnTo>
                    <a:pt x="5010" y="10921"/>
                  </a:lnTo>
                  <a:lnTo>
                    <a:pt x="0" y="10521"/>
                  </a:lnTo>
                  <a:lnTo>
                    <a:pt x="0" y="4358"/>
                  </a:lnTo>
                  <a:lnTo>
                    <a:pt x="60420" y="4358"/>
                  </a:lnTo>
                  <a:lnTo>
                    <a:pt x="60420" y="31412"/>
                  </a:lnTo>
                  <a:lnTo>
                    <a:pt x="66902" y="24451"/>
                  </a:lnTo>
                  <a:lnTo>
                    <a:pt x="109079" y="2104"/>
                  </a:lnTo>
                  <a:lnTo>
                    <a:pt x="119516" y="526"/>
                  </a:lnTo>
                  <a:lnTo>
                    <a:pt x="130610" y="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3740" y="3625487"/>
              <a:ext cx="183157" cy="248387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5389485" y="3616139"/>
              <a:ext cx="476884" cy="267335"/>
            </a:xfrm>
            <a:custGeom>
              <a:avLst/>
              <a:gdLst/>
              <a:ahLst/>
              <a:cxnLst/>
              <a:rect l="l" t="t" r="r" b="b"/>
              <a:pathLst>
                <a:path w="476885" h="267335">
                  <a:moveTo>
                    <a:pt x="152103" y="49298"/>
                  </a:moveTo>
                  <a:lnTo>
                    <a:pt x="147193" y="41081"/>
                  </a:lnTo>
                  <a:lnTo>
                    <a:pt x="142033" y="35971"/>
                  </a:lnTo>
                  <a:lnTo>
                    <a:pt x="136622" y="33967"/>
                  </a:lnTo>
                  <a:lnTo>
                    <a:pt x="131312" y="31863"/>
                  </a:lnTo>
                  <a:lnTo>
                    <a:pt x="125149" y="30811"/>
                  </a:lnTo>
                  <a:lnTo>
                    <a:pt x="118135" y="30811"/>
                  </a:lnTo>
                  <a:lnTo>
                    <a:pt x="113626" y="30811"/>
                  </a:lnTo>
                  <a:lnTo>
                    <a:pt x="108817" y="31863"/>
                  </a:lnTo>
                  <a:lnTo>
                    <a:pt x="103706" y="33967"/>
                  </a:lnTo>
                  <a:lnTo>
                    <a:pt x="98596" y="35971"/>
                  </a:lnTo>
                  <a:lnTo>
                    <a:pt x="93586" y="38626"/>
                  </a:lnTo>
                  <a:lnTo>
                    <a:pt x="88676" y="41933"/>
                  </a:lnTo>
                  <a:lnTo>
                    <a:pt x="83767" y="45140"/>
                  </a:lnTo>
                  <a:lnTo>
                    <a:pt x="62224" y="63426"/>
                  </a:lnTo>
                  <a:lnTo>
                    <a:pt x="62224" y="223495"/>
                  </a:lnTo>
                  <a:lnTo>
                    <a:pt x="62224" y="226802"/>
                  </a:lnTo>
                  <a:lnTo>
                    <a:pt x="78607" y="256712"/>
                  </a:lnTo>
                  <a:lnTo>
                    <a:pt x="81913" y="256712"/>
                  </a:lnTo>
                  <a:lnTo>
                    <a:pt x="81913" y="262874"/>
                  </a:lnTo>
                  <a:lnTo>
                    <a:pt x="1803" y="262874"/>
                  </a:lnTo>
                  <a:lnTo>
                    <a:pt x="1803" y="256712"/>
                  </a:lnTo>
                  <a:lnTo>
                    <a:pt x="4709" y="256712"/>
                  </a:lnTo>
                  <a:lnTo>
                    <a:pt x="7364" y="255609"/>
                  </a:lnTo>
                  <a:lnTo>
                    <a:pt x="9769" y="253405"/>
                  </a:lnTo>
                  <a:lnTo>
                    <a:pt x="12274" y="251101"/>
                  </a:lnTo>
                  <a:lnTo>
                    <a:pt x="14428" y="248195"/>
                  </a:lnTo>
                  <a:lnTo>
                    <a:pt x="16232" y="244688"/>
                  </a:lnTo>
                  <a:lnTo>
                    <a:pt x="18136" y="241181"/>
                  </a:lnTo>
                  <a:lnTo>
                    <a:pt x="19488" y="237624"/>
                  </a:lnTo>
                  <a:lnTo>
                    <a:pt x="20290" y="234016"/>
                  </a:lnTo>
                  <a:lnTo>
                    <a:pt x="21092" y="230309"/>
                  </a:lnTo>
                  <a:lnTo>
                    <a:pt x="21492" y="226802"/>
                  </a:lnTo>
                  <a:lnTo>
                    <a:pt x="21492" y="223495"/>
                  </a:lnTo>
                  <a:lnTo>
                    <a:pt x="21492" y="51703"/>
                  </a:lnTo>
                  <a:lnTo>
                    <a:pt x="21492" y="45991"/>
                  </a:lnTo>
                  <a:lnTo>
                    <a:pt x="19639" y="40280"/>
                  </a:lnTo>
                  <a:lnTo>
                    <a:pt x="15931" y="34568"/>
                  </a:lnTo>
                  <a:lnTo>
                    <a:pt x="12324" y="28757"/>
                  </a:lnTo>
                  <a:lnTo>
                    <a:pt x="7014" y="25049"/>
                  </a:lnTo>
                  <a:lnTo>
                    <a:pt x="0" y="23446"/>
                  </a:lnTo>
                  <a:lnTo>
                    <a:pt x="0" y="18486"/>
                  </a:lnTo>
                  <a:lnTo>
                    <a:pt x="62224" y="0"/>
                  </a:lnTo>
                  <a:lnTo>
                    <a:pt x="62224" y="36973"/>
                  </a:lnTo>
                  <a:lnTo>
                    <a:pt x="65931" y="32464"/>
                  </a:lnTo>
                  <a:lnTo>
                    <a:pt x="69839" y="28055"/>
                  </a:lnTo>
                  <a:lnTo>
                    <a:pt x="73947" y="23747"/>
                  </a:lnTo>
                  <a:lnTo>
                    <a:pt x="78055" y="19438"/>
                  </a:lnTo>
                  <a:lnTo>
                    <a:pt x="82664" y="15530"/>
                  </a:lnTo>
                  <a:lnTo>
                    <a:pt x="87775" y="12023"/>
                  </a:lnTo>
                  <a:lnTo>
                    <a:pt x="92885" y="8517"/>
                  </a:lnTo>
                  <a:lnTo>
                    <a:pt x="98496" y="5661"/>
                  </a:lnTo>
                  <a:lnTo>
                    <a:pt x="104608" y="3456"/>
                  </a:lnTo>
                  <a:lnTo>
                    <a:pt x="110821" y="1152"/>
                  </a:lnTo>
                  <a:lnTo>
                    <a:pt x="118035" y="0"/>
                  </a:lnTo>
                  <a:lnTo>
                    <a:pt x="126251" y="0"/>
                  </a:lnTo>
                  <a:lnTo>
                    <a:pt x="131963" y="0"/>
                  </a:lnTo>
                  <a:lnTo>
                    <a:pt x="139328" y="1252"/>
                  </a:lnTo>
                  <a:lnTo>
                    <a:pt x="148346" y="3757"/>
                  </a:lnTo>
                  <a:lnTo>
                    <a:pt x="157364" y="6162"/>
                  </a:lnTo>
                  <a:lnTo>
                    <a:pt x="164778" y="8817"/>
                  </a:lnTo>
                  <a:lnTo>
                    <a:pt x="170590" y="11723"/>
                  </a:lnTo>
                  <a:lnTo>
                    <a:pt x="152103" y="49298"/>
                  </a:lnTo>
                  <a:close/>
                </a:path>
                <a:path w="476885" h="267335">
                  <a:moveTo>
                    <a:pt x="338513" y="267233"/>
                  </a:moveTo>
                  <a:lnTo>
                    <a:pt x="295903" y="261568"/>
                  </a:lnTo>
                  <a:lnTo>
                    <a:pt x="260320" y="245101"/>
                  </a:lnTo>
                  <a:lnTo>
                    <a:pt x="225488" y="210194"/>
                  </a:lnTo>
                  <a:lnTo>
                    <a:pt x="206813" y="162737"/>
                  </a:lnTo>
                  <a:lnTo>
                    <a:pt x="204446" y="135420"/>
                  </a:lnTo>
                  <a:lnTo>
                    <a:pt x="205094" y="120653"/>
                  </a:lnTo>
                  <a:lnTo>
                    <a:pt x="214817" y="80410"/>
                  </a:lnTo>
                  <a:lnTo>
                    <a:pt x="235079" y="46959"/>
                  </a:lnTo>
                  <a:lnTo>
                    <a:pt x="263965" y="21718"/>
                  </a:lnTo>
                  <a:lnTo>
                    <a:pt x="300309" y="5579"/>
                  </a:lnTo>
                  <a:lnTo>
                    <a:pt x="342271" y="0"/>
                  </a:lnTo>
                  <a:lnTo>
                    <a:pt x="356756" y="601"/>
                  </a:lnTo>
                  <a:lnTo>
                    <a:pt x="396379" y="9619"/>
                  </a:lnTo>
                  <a:lnTo>
                    <a:pt x="438914" y="36372"/>
                  </a:lnTo>
                  <a:lnTo>
                    <a:pt x="466569" y="77254"/>
                  </a:lnTo>
                  <a:lnTo>
                    <a:pt x="475869" y="115411"/>
                  </a:lnTo>
                  <a:lnTo>
                    <a:pt x="476489" y="129257"/>
                  </a:lnTo>
                  <a:lnTo>
                    <a:pt x="475925" y="142390"/>
                  </a:lnTo>
                  <a:lnTo>
                    <a:pt x="467471" y="180660"/>
                  </a:lnTo>
                  <a:lnTo>
                    <a:pt x="449266" y="214787"/>
                  </a:lnTo>
                  <a:lnTo>
                    <a:pt x="421554" y="241945"/>
                  </a:lnTo>
                  <a:lnTo>
                    <a:pt x="384731" y="260638"/>
                  </a:lnTo>
                  <a:lnTo>
                    <a:pt x="338513" y="26723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22367" y="3624885"/>
              <a:ext cx="216373" cy="249740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5899800" y="3613133"/>
              <a:ext cx="396875" cy="276860"/>
            </a:xfrm>
            <a:custGeom>
              <a:avLst/>
              <a:gdLst/>
              <a:ahLst/>
              <a:cxnLst/>
              <a:rect l="l" t="t" r="r" b="b"/>
              <a:pathLst>
                <a:path w="396875" h="276860">
                  <a:moveTo>
                    <a:pt x="269637" y="7364"/>
                  </a:moveTo>
                  <a:lnTo>
                    <a:pt x="269637" y="13527"/>
                  </a:lnTo>
                  <a:lnTo>
                    <a:pt x="266731" y="13527"/>
                  </a:lnTo>
                  <a:lnTo>
                    <a:pt x="263826" y="14579"/>
                  </a:lnTo>
                  <a:lnTo>
                    <a:pt x="260920" y="16683"/>
                  </a:lnTo>
                  <a:lnTo>
                    <a:pt x="258114" y="18687"/>
                  </a:lnTo>
                  <a:lnTo>
                    <a:pt x="255359" y="21342"/>
                  </a:lnTo>
                  <a:lnTo>
                    <a:pt x="133616" y="276401"/>
                  </a:lnTo>
                  <a:lnTo>
                    <a:pt x="28256" y="43587"/>
                  </a:lnTo>
                  <a:lnTo>
                    <a:pt x="25450" y="37074"/>
                  </a:lnTo>
                  <a:lnTo>
                    <a:pt x="21793" y="30460"/>
                  </a:lnTo>
                  <a:lnTo>
                    <a:pt x="17284" y="23747"/>
                  </a:lnTo>
                  <a:lnTo>
                    <a:pt x="12775" y="16933"/>
                  </a:lnTo>
                  <a:lnTo>
                    <a:pt x="7013" y="13527"/>
                  </a:lnTo>
                  <a:lnTo>
                    <a:pt x="0" y="13527"/>
                  </a:lnTo>
                  <a:lnTo>
                    <a:pt x="0" y="7364"/>
                  </a:lnTo>
                  <a:lnTo>
                    <a:pt x="84318" y="7364"/>
                  </a:lnTo>
                  <a:lnTo>
                    <a:pt x="84318" y="13527"/>
                  </a:lnTo>
                  <a:lnTo>
                    <a:pt x="81913" y="13527"/>
                  </a:lnTo>
                  <a:lnTo>
                    <a:pt x="78756" y="14779"/>
                  </a:lnTo>
                  <a:lnTo>
                    <a:pt x="74849" y="17284"/>
                  </a:lnTo>
                  <a:lnTo>
                    <a:pt x="70941" y="19689"/>
                  </a:lnTo>
                  <a:lnTo>
                    <a:pt x="68987" y="23146"/>
                  </a:lnTo>
                  <a:lnTo>
                    <a:pt x="68987" y="27655"/>
                  </a:lnTo>
                  <a:lnTo>
                    <a:pt x="68987" y="29659"/>
                  </a:lnTo>
                  <a:lnTo>
                    <a:pt x="70640" y="34368"/>
                  </a:lnTo>
                  <a:lnTo>
                    <a:pt x="73947" y="41783"/>
                  </a:lnTo>
                  <a:lnTo>
                    <a:pt x="144738" y="201251"/>
                  </a:lnTo>
                  <a:lnTo>
                    <a:pt x="221090" y="35019"/>
                  </a:lnTo>
                  <a:lnTo>
                    <a:pt x="222694" y="30911"/>
                  </a:lnTo>
                  <a:lnTo>
                    <a:pt x="223495" y="27855"/>
                  </a:lnTo>
                  <a:lnTo>
                    <a:pt x="223495" y="25851"/>
                  </a:lnTo>
                  <a:lnTo>
                    <a:pt x="223495" y="22144"/>
                  </a:lnTo>
                  <a:lnTo>
                    <a:pt x="221742" y="19188"/>
                  </a:lnTo>
                  <a:lnTo>
                    <a:pt x="218235" y="16984"/>
                  </a:lnTo>
                  <a:lnTo>
                    <a:pt x="214728" y="14679"/>
                  </a:lnTo>
                  <a:lnTo>
                    <a:pt x="211772" y="13527"/>
                  </a:lnTo>
                  <a:lnTo>
                    <a:pt x="209367" y="13527"/>
                  </a:lnTo>
                  <a:lnTo>
                    <a:pt x="209367" y="7364"/>
                  </a:lnTo>
                  <a:lnTo>
                    <a:pt x="269637" y="7364"/>
                  </a:lnTo>
                  <a:close/>
                </a:path>
                <a:path w="396875" h="276860">
                  <a:moveTo>
                    <a:pt x="316471" y="265880"/>
                  </a:moveTo>
                  <a:lnTo>
                    <a:pt x="316471" y="259718"/>
                  </a:lnTo>
                  <a:lnTo>
                    <a:pt x="319678" y="259718"/>
                  </a:lnTo>
                  <a:lnTo>
                    <a:pt x="322534" y="258515"/>
                  </a:lnTo>
                  <a:lnTo>
                    <a:pt x="325038" y="256111"/>
                  </a:lnTo>
                  <a:lnTo>
                    <a:pt x="327543" y="253606"/>
                  </a:lnTo>
                  <a:lnTo>
                    <a:pt x="329598" y="250700"/>
                  </a:lnTo>
                  <a:lnTo>
                    <a:pt x="331200" y="247393"/>
                  </a:lnTo>
                  <a:lnTo>
                    <a:pt x="332804" y="244087"/>
                  </a:lnTo>
                  <a:lnTo>
                    <a:pt x="334006" y="240529"/>
                  </a:lnTo>
                  <a:lnTo>
                    <a:pt x="334808" y="236722"/>
                  </a:lnTo>
                  <a:lnTo>
                    <a:pt x="335709" y="232814"/>
                  </a:lnTo>
                  <a:lnTo>
                    <a:pt x="336160" y="229207"/>
                  </a:lnTo>
                  <a:lnTo>
                    <a:pt x="336160" y="225900"/>
                  </a:lnTo>
                  <a:lnTo>
                    <a:pt x="336160" y="55310"/>
                  </a:lnTo>
                  <a:lnTo>
                    <a:pt x="336160" y="48396"/>
                  </a:lnTo>
                  <a:lnTo>
                    <a:pt x="335108" y="41783"/>
                  </a:lnTo>
                  <a:lnTo>
                    <a:pt x="333004" y="35470"/>
                  </a:lnTo>
                  <a:lnTo>
                    <a:pt x="331000" y="29058"/>
                  </a:lnTo>
                  <a:lnTo>
                    <a:pt x="325038" y="25601"/>
                  </a:lnTo>
                  <a:lnTo>
                    <a:pt x="315118" y="25100"/>
                  </a:lnTo>
                  <a:lnTo>
                    <a:pt x="315118" y="19689"/>
                  </a:lnTo>
                  <a:lnTo>
                    <a:pt x="376741" y="0"/>
                  </a:lnTo>
                  <a:lnTo>
                    <a:pt x="376741" y="225900"/>
                  </a:lnTo>
                  <a:lnTo>
                    <a:pt x="376741" y="229207"/>
                  </a:lnTo>
                  <a:lnTo>
                    <a:pt x="393124" y="259718"/>
                  </a:lnTo>
                  <a:lnTo>
                    <a:pt x="396431" y="259718"/>
                  </a:lnTo>
                  <a:lnTo>
                    <a:pt x="396431" y="265880"/>
                  </a:lnTo>
                  <a:lnTo>
                    <a:pt x="316471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4" name="object 15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207734" y="3512912"/>
              <a:ext cx="81554" cy="80953"/>
            </a:xfrm>
            <a:prstGeom prst="rect">
              <a:avLst/>
            </a:prstGeom>
          </p:spPr>
        </p:pic>
        <p:sp>
          <p:nvSpPr>
            <p:cNvPr id="155" name="object 155"/>
            <p:cNvSpPr/>
            <p:nvPr/>
          </p:nvSpPr>
          <p:spPr>
            <a:xfrm>
              <a:off x="6357257" y="3468995"/>
              <a:ext cx="260985" cy="414655"/>
            </a:xfrm>
            <a:custGeom>
              <a:avLst/>
              <a:gdLst/>
              <a:ahLst/>
              <a:cxnLst/>
              <a:rect l="l" t="t" r="r" b="b"/>
              <a:pathLst>
                <a:path w="260984" h="414654">
                  <a:moveTo>
                    <a:pt x="200649" y="410018"/>
                  </a:moveTo>
                  <a:lnTo>
                    <a:pt x="200649" y="382964"/>
                  </a:lnTo>
                  <a:lnTo>
                    <a:pt x="194948" y="388713"/>
                  </a:lnTo>
                  <a:lnTo>
                    <a:pt x="188363" y="394236"/>
                  </a:lnTo>
                  <a:lnTo>
                    <a:pt x="152854" y="411934"/>
                  </a:lnTo>
                  <a:lnTo>
                    <a:pt x="128656" y="414376"/>
                  </a:lnTo>
                  <a:lnTo>
                    <a:pt x="112865" y="413662"/>
                  </a:lnTo>
                  <a:lnTo>
                    <a:pt x="71692" y="402954"/>
                  </a:lnTo>
                  <a:lnTo>
                    <a:pt x="39819" y="381846"/>
                  </a:lnTo>
                  <a:lnTo>
                    <a:pt x="12014" y="342439"/>
                  </a:lnTo>
                  <a:lnTo>
                    <a:pt x="479" y="294493"/>
                  </a:lnTo>
                  <a:lnTo>
                    <a:pt x="0" y="281962"/>
                  </a:lnTo>
                  <a:lnTo>
                    <a:pt x="497" y="269666"/>
                  </a:lnTo>
                  <a:lnTo>
                    <a:pt x="12446" y="221269"/>
                  </a:lnTo>
                  <a:lnTo>
                    <a:pt x="40402" y="180594"/>
                  </a:lnTo>
                  <a:lnTo>
                    <a:pt x="71993" y="158867"/>
                  </a:lnTo>
                  <a:lnTo>
                    <a:pt x="112123" y="147876"/>
                  </a:lnTo>
                  <a:lnTo>
                    <a:pt x="127303" y="147143"/>
                  </a:lnTo>
                  <a:lnTo>
                    <a:pt x="137777" y="147622"/>
                  </a:lnTo>
                  <a:lnTo>
                    <a:pt x="178246" y="158932"/>
                  </a:lnTo>
                  <a:lnTo>
                    <a:pt x="200649" y="174798"/>
                  </a:lnTo>
                  <a:lnTo>
                    <a:pt x="200649" y="54859"/>
                  </a:lnTo>
                  <a:lnTo>
                    <a:pt x="200649" y="47845"/>
                  </a:lnTo>
                  <a:lnTo>
                    <a:pt x="199597" y="41282"/>
                  </a:lnTo>
                  <a:lnTo>
                    <a:pt x="197493" y="35170"/>
                  </a:lnTo>
                  <a:lnTo>
                    <a:pt x="195489" y="28957"/>
                  </a:lnTo>
                  <a:lnTo>
                    <a:pt x="189578" y="25651"/>
                  </a:lnTo>
                  <a:lnTo>
                    <a:pt x="179758" y="25250"/>
                  </a:lnTo>
                  <a:lnTo>
                    <a:pt x="179758" y="19088"/>
                  </a:lnTo>
                  <a:lnTo>
                    <a:pt x="241231" y="0"/>
                  </a:lnTo>
                  <a:lnTo>
                    <a:pt x="241231" y="370038"/>
                  </a:lnTo>
                  <a:lnTo>
                    <a:pt x="241231" y="373345"/>
                  </a:lnTo>
                  <a:lnTo>
                    <a:pt x="257613" y="403855"/>
                  </a:lnTo>
                  <a:lnTo>
                    <a:pt x="260920" y="403855"/>
                  </a:lnTo>
                  <a:lnTo>
                    <a:pt x="260920" y="410018"/>
                  </a:lnTo>
                  <a:lnTo>
                    <a:pt x="200649" y="4100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6" name="object 1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85091" y="3625487"/>
              <a:ext cx="184359" cy="249139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6673052" y="3616139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29" h="267335">
                  <a:moveTo>
                    <a:pt x="38776" y="138576"/>
                  </a:moveTo>
                  <a:lnTo>
                    <a:pt x="49148" y="179458"/>
                  </a:lnTo>
                  <a:lnTo>
                    <a:pt x="70340" y="213726"/>
                  </a:lnTo>
                  <a:lnTo>
                    <a:pt x="102804" y="237323"/>
                  </a:lnTo>
                  <a:lnTo>
                    <a:pt x="146992" y="246191"/>
                  </a:lnTo>
                  <a:lnTo>
                    <a:pt x="153916" y="245946"/>
                  </a:lnTo>
                  <a:lnTo>
                    <a:pt x="197061" y="234336"/>
                  </a:lnTo>
                  <a:lnTo>
                    <a:pt x="231499" y="207094"/>
                  </a:lnTo>
                  <a:lnTo>
                    <a:pt x="240629" y="188325"/>
                  </a:lnTo>
                  <a:lnTo>
                    <a:pt x="246191" y="188325"/>
                  </a:lnTo>
                  <a:lnTo>
                    <a:pt x="246191" y="234618"/>
                  </a:lnTo>
                  <a:lnTo>
                    <a:pt x="243685" y="234618"/>
                  </a:lnTo>
                  <a:lnTo>
                    <a:pt x="240880" y="235419"/>
                  </a:lnTo>
                  <a:lnTo>
                    <a:pt x="237774" y="237022"/>
                  </a:lnTo>
                  <a:lnTo>
                    <a:pt x="234768" y="238626"/>
                  </a:lnTo>
                  <a:lnTo>
                    <a:pt x="231211" y="240680"/>
                  </a:lnTo>
                  <a:lnTo>
                    <a:pt x="227102" y="243185"/>
                  </a:lnTo>
                  <a:lnTo>
                    <a:pt x="220404" y="246933"/>
                  </a:lnTo>
                  <a:lnTo>
                    <a:pt x="182586" y="262583"/>
                  </a:lnTo>
                  <a:lnTo>
                    <a:pt x="138426" y="267233"/>
                  </a:lnTo>
                  <a:lnTo>
                    <a:pt x="124767" y="266735"/>
                  </a:lnTo>
                  <a:lnTo>
                    <a:pt x="85821" y="259267"/>
                  </a:lnTo>
                  <a:lnTo>
                    <a:pt x="41783" y="234618"/>
                  </a:lnTo>
                  <a:lnTo>
                    <a:pt x="17462" y="204436"/>
                  </a:lnTo>
                  <a:lnTo>
                    <a:pt x="2818" y="163751"/>
                  </a:lnTo>
                  <a:lnTo>
                    <a:pt x="0" y="130460"/>
                  </a:lnTo>
                  <a:lnTo>
                    <a:pt x="479" y="119075"/>
                  </a:lnTo>
                  <a:lnTo>
                    <a:pt x="11995" y="73036"/>
                  </a:lnTo>
                  <a:lnTo>
                    <a:pt x="39406" y="33282"/>
                  </a:lnTo>
                  <a:lnTo>
                    <a:pt x="71392" y="11723"/>
                  </a:lnTo>
                  <a:lnTo>
                    <a:pt x="113861" y="732"/>
                  </a:lnTo>
                  <a:lnTo>
                    <a:pt x="130460" y="0"/>
                  </a:lnTo>
                  <a:lnTo>
                    <a:pt x="145377" y="657"/>
                  </a:lnTo>
                  <a:lnTo>
                    <a:pt x="184267" y="10521"/>
                  </a:lnTo>
                  <a:lnTo>
                    <a:pt x="222443" y="39378"/>
                  </a:lnTo>
                  <a:lnTo>
                    <a:pt x="244988" y="83115"/>
                  </a:lnTo>
                  <a:lnTo>
                    <a:pt x="251893" y="123781"/>
                  </a:lnTo>
                  <a:lnTo>
                    <a:pt x="252353" y="138576"/>
                  </a:lnTo>
                  <a:lnTo>
                    <a:pt x="38776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8" name="object 1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00285" y="3624885"/>
              <a:ext cx="198488" cy="119129"/>
            </a:xfrm>
            <a:prstGeom prst="rect">
              <a:avLst/>
            </a:prstGeom>
          </p:spPr>
        </p:pic>
      </p:grpSp>
      <p:grpSp>
        <p:nvGrpSpPr>
          <p:cNvPr id="159" name="object 159"/>
          <p:cNvGrpSpPr/>
          <p:nvPr/>
        </p:nvGrpSpPr>
        <p:grpSpPr>
          <a:xfrm>
            <a:off x="7119367" y="3601589"/>
            <a:ext cx="2160905" cy="294640"/>
            <a:chOff x="7119367" y="3601589"/>
            <a:chExt cx="2160905" cy="294640"/>
          </a:xfrm>
        </p:grpSpPr>
        <p:sp>
          <p:nvSpPr>
            <p:cNvPr id="160" name="object 160"/>
            <p:cNvSpPr/>
            <p:nvPr/>
          </p:nvSpPr>
          <p:spPr>
            <a:xfrm>
              <a:off x="7130911" y="3616139"/>
              <a:ext cx="541655" cy="267335"/>
            </a:xfrm>
            <a:custGeom>
              <a:avLst/>
              <a:gdLst/>
              <a:ahLst/>
              <a:cxnLst/>
              <a:rect l="l" t="t" r="r" b="b"/>
              <a:pathLst>
                <a:path w="541654" h="267335">
                  <a:moveTo>
                    <a:pt x="232814" y="240780"/>
                  </a:moveTo>
                  <a:lnTo>
                    <a:pt x="229507" y="240780"/>
                  </a:lnTo>
                  <a:lnTo>
                    <a:pt x="226401" y="241481"/>
                  </a:lnTo>
                  <a:lnTo>
                    <a:pt x="223496" y="242884"/>
                  </a:lnTo>
                  <a:lnTo>
                    <a:pt x="220690" y="244287"/>
                  </a:lnTo>
                  <a:lnTo>
                    <a:pt x="217433" y="246040"/>
                  </a:lnTo>
                  <a:lnTo>
                    <a:pt x="213726" y="248145"/>
                  </a:lnTo>
                  <a:lnTo>
                    <a:pt x="208118" y="251244"/>
                  </a:lnTo>
                  <a:lnTo>
                    <a:pt x="168711" y="265617"/>
                  </a:lnTo>
                  <a:lnTo>
                    <a:pt x="145340" y="267233"/>
                  </a:lnTo>
                  <a:lnTo>
                    <a:pt x="129924" y="266603"/>
                  </a:lnTo>
                  <a:lnTo>
                    <a:pt x="87173" y="257163"/>
                  </a:lnTo>
                  <a:lnTo>
                    <a:pt x="51186" y="237351"/>
                  </a:lnTo>
                  <a:lnTo>
                    <a:pt x="23785" y="209029"/>
                  </a:lnTo>
                  <a:lnTo>
                    <a:pt x="6087" y="173802"/>
                  </a:lnTo>
                  <a:lnTo>
                    <a:pt x="0" y="133616"/>
                  </a:lnTo>
                  <a:lnTo>
                    <a:pt x="591" y="120540"/>
                  </a:lnTo>
                  <a:lnTo>
                    <a:pt x="9468" y="83115"/>
                  </a:lnTo>
                  <a:lnTo>
                    <a:pt x="36974" y="40580"/>
                  </a:lnTo>
                  <a:lnTo>
                    <a:pt x="68452" y="17077"/>
                  </a:lnTo>
                  <a:lnTo>
                    <a:pt x="108929" y="2780"/>
                  </a:lnTo>
                  <a:lnTo>
                    <a:pt x="140380" y="0"/>
                  </a:lnTo>
                  <a:lnTo>
                    <a:pt x="151258" y="328"/>
                  </a:lnTo>
                  <a:lnTo>
                    <a:pt x="190429" y="10408"/>
                  </a:lnTo>
                  <a:lnTo>
                    <a:pt x="205109" y="17434"/>
                  </a:lnTo>
                  <a:lnTo>
                    <a:pt x="208665" y="19088"/>
                  </a:lnTo>
                  <a:lnTo>
                    <a:pt x="212073" y="20290"/>
                  </a:lnTo>
                  <a:lnTo>
                    <a:pt x="215580" y="21492"/>
                  </a:lnTo>
                  <a:lnTo>
                    <a:pt x="219187" y="22094"/>
                  </a:lnTo>
                  <a:lnTo>
                    <a:pt x="222894" y="22094"/>
                  </a:lnTo>
                  <a:lnTo>
                    <a:pt x="222894" y="68987"/>
                  </a:lnTo>
                  <a:lnTo>
                    <a:pt x="216732" y="68987"/>
                  </a:lnTo>
                  <a:lnTo>
                    <a:pt x="214728" y="61172"/>
                  </a:lnTo>
                  <a:lnTo>
                    <a:pt x="211021" y="54308"/>
                  </a:lnTo>
                  <a:lnTo>
                    <a:pt x="205610" y="48396"/>
                  </a:lnTo>
                  <a:lnTo>
                    <a:pt x="200299" y="42384"/>
                  </a:lnTo>
                  <a:lnTo>
                    <a:pt x="194137" y="37324"/>
                  </a:lnTo>
                  <a:lnTo>
                    <a:pt x="187123" y="33216"/>
                  </a:lnTo>
                  <a:lnTo>
                    <a:pt x="180210" y="29108"/>
                  </a:lnTo>
                  <a:lnTo>
                    <a:pt x="172644" y="26051"/>
                  </a:lnTo>
                  <a:lnTo>
                    <a:pt x="164427" y="24047"/>
                  </a:lnTo>
                  <a:lnTo>
                    <a:pt x="156211" y="21943"/>
                  </a:lnTo>
                  <a:lnTo>
                    <a:pt x="148195" y="20891"/>
                  </a:lnTo>
                  <a:lnTo>
                    <a:pt x="140380" y="20891"/>
                  </a:lnTo>
                  <a:lnTo>
                    <a:pt x="128140" y="21455"/>
                  </a:lnTo>
                  <a:lnTo>
                    <a:pt x="86920" y="34700"/>
                  </a:lnTo>
                  <a:lnTo>
                    <a:pt x="58917" y="60824"/>
                  </a:lnTo>
                  <a:lnTo>
                    <a:pt x="41670" y="104946"/>
                  </a:lnTo>
                  <a:lnTo>
                    <a:pt x="40130" y="124298"/>
                  </a:lnTo>
                  <a:lnTo>
                    <a:pt x="40590" y="135664"/>
                  </a:lnTo>
                  <a:lnTo>
                    <a:pt x="51580" y="179702"/>
                  </a:lnTo>
                  <a:lnTo>
                    <a:pt x="75967" y="216319"/>
                  </a:lnTo>
                  <a:lnTo>
                    <a:pt x="112358" y="240357"/>
                  </a:lnTo>
                  <a:lnTo>
                    <a:pt x="146542" y="246191"/>
                  </a:lnTo>
                  <a:lnTo>
                    <a:pt x="155006" y="245890"/>
                  </a:lnTo>
                  <a:lnTo>
                    <a:pt x="197587" y="232250"/>
                  </a:lnTo>
                  <a:lnTo>
                    <a:pt x="225850" y="198395"/>
                  </a:lnTo>
                  <a:lnTo>
                    <a:pt x="226652" y="192684"/>
                  </a:lnTo>
                  <a:lnTo>
                    <a:pt x="232814" y="192684"/>
                  </a:lnTo>
                  <a:lnTo>
                    <a:pt x="232814" y="240780"/>
                  </a:lnTo>
                  <a:close/>
                </a:path>
                <a:path w="541654" h="267335">
                  <a:moveTo>
                    <a:pt x="403214" y="267233"/>
                  </a:moveTo>
                  <a:lnTo>
                    <a:pt x="360604" y="261568"/>
                  </a:lnTo>
                  <a:lnTo>
                    <a:pt x="325021" y="245101"/>
                  </a:lnTo>
                  <a:lnTo>
                    <a:pt x="290189" y="210194"/>
                  </a:lnTo>
                  <a:lnTo>
                    <a:pt x="271514" y="162737"/>
                  </a:lnTo>
                  <a:lnTo>
                    <a:pt x="269146" y="135420"/>
                  </a:lnTo>
                  <a:lnTo>
                    <a:pt x="269794" y="120653"/>
                  </a:lnTo>
                  <a:lnTo>
                    <a:pt x="279517" y="80410"/>
                  </a:lnTo>
                  <a:lnTo>
                    <a:pt x="299779" y="46959"/>
                  </a:lnTo>
                  <a:lnTo>
                    <a:pt x="328666" y="21718"/>
                  </a:lnTo>
                  <a:lnTo>
                    <a:pt x="365010" y="5579"/>
                  </a:lnTo>
                  <a:lnTo>
                    <a:pt x="406971" y="0"/>
                  </a:lnTo>
                  <a:lnTo>
                    <a:pt x="421457" y="601"/>
                  </a:lnTo>
                  <a:lnTo>
                    <a:pt x="461080" y="9619"/>
                  </a:lnTo>
                  <a:lnTo>
                    <a:pt x="503615" y="36372"/>
                  </a:lnTo>
                  <a:lnTo>
                    <a:pt x="531269" y="77254"/>
                  </a:lnTo>
                  <a:lnTo>
                    <a:pt x="540569" y="115411"/>
                  </a:lnTo>
                  <a:lnTo>
                    <a:pt x="541189" y="129257"/>
                  </a:lnTo>
                  <a:lnTo>
                    <a:pt x="540626" y="142390"/>
                  </a:lnTo>
                  <a:lnTo>
                    <a:pt x="532171" y="180660"/>
                  </a:lnTo>
                  <a:lnTo>
                    <a:pt x="513966" y="214787"/>
                  </a:lnTo>
                  <a:lnTo>
                    <a:pt x="486255" y="241945"/>
                  </a:lnTo>
                  <a:lnTo>
                    <a:pt x="449431" y="260638"/>
                  </a:lnTo>
                  <a:lnTo>
                    <a:pt x="403214" y="26723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28494" y="3624885"/>
              <a:ext cx="216373" cy="249740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7727420" y="3613133"/>
              <a:ext cx="1541145" cy="271780"/>
            </a:xfrm>
            <a:custGeom>
              <a:avLst/>
              <a:gdLst/>
              <a:ahLst/>
              <a:cxnLst/>
              <a:rect l="l" t="t" r="r" b="b"/>
              <a:pathLst>
                <a:path w="1541145" h="271779">
                  <a:moveTo>
                    <a:pt x="393485" y="225900"/>
                  </a:moveTo>
                  <a:lnTo>
                    <a:pt x="393485" y="229207"/>
                  </a:lnTo>
                  <a:lnTo>
                    <a:pt x="393886" y="232814"/>
                  </a:lnTo>
                  <a:lnTo>
                    <a:pt x="409266" y="259718"/>
                  </a:lnTo>
                  <a:lnTo>
                    <a:pt x="412573" y="259718"/>
                  </a:lnTo>
                  <a:lnTo>
                    <a:pt x="412573" y="265880"/>
                  </a:lnTo>
                  <a:lnTo>
                    <a:pt x="332463" y="265880"/>
                  </a:lnTo>
                  <a:lnTo>
                    <a:pt x="332463" y="259718"/>
                  </a:lnTo>
                  <a:lnTo>
                    <a:pt x="335770" y="259718"/>
                  </a:lnTo>
                  <a:lnTo>
                    <a:pt x="338625" y="258515"/>
                  </a:lnTo>
                  <a:lnTo>
                    <a:pt x="341030" y="256111"/>
                  </a:lnTo>
                  <a:lnTo>
                    <a:pt x="343535" y="253606"/>
                  </a:lnTo>
                  <a:lnTo>
                    <a:pt x="345690" y="250700"/>
                  </a:lnTo>
                  <a:lnTo>
                    <a:pt x="347493" y="247393"/>
                  </a:lnTo>
                  <a:lnTo>
                    <a:pt x="349397" y="244087"/>
                  </a:lnTo>
                  <a:lnTo>
                    <a:pt x="350750" y="240529"/>
                  </a:lnTo>
                  <a:lnTo>
                    <a:pt x="351551" y="236722"/>
                  </a:lnTo>
                  <a:lnTo>
                    <a:pt x="352352" y="232814"/>
                  </a:lnTo>
                  <a:lnTo>
                    <a:pt x="352753" y="229207"/>
                  </a:lnTo>
                  <a:lnTo>
                    <a:pt x="352753" y="225900"/>
                  </a:lnTo>
                  <a:lnTo>
                    <a:pt x="352753" y="92885"/>
                  </a:lnTo>
                  <a:lnTo>
                    <a:pt x="342133" y="49749"/>
                  </a:lnTo>
                  <a:lnTo>
                    <a:pt x="336822" y="43436"/>
                  </a:lnTo>
                  <a:lnTo>
                    <a:pt x="331511" y="37023"/>
                  </a:lnTo>
                  <a:lnTo>
                    <a:pt x="290680" y="22094"/>
                  </a:lnTo>
                  <a:lnTo>
                    <a:pt x="282629" y="22573"/>
                  </a:lnTo>
                  <a:lnTo>
                    <a:pt x="246388" y="43201"/>
                  </a:lnTo>
                  <a:lnTo>
                    <a:pt x="228455" y="78606"/>
                  </a:lnTo>
                  <a:lnTo>
                    <a:pt x="227253" y="84869"/>
                  </a:lnTo>
                  <a:lnTo>
                    <a:pt x="227253" y="89879"/>
                  </a:lnTo>
                  <a:lnTo>
                    <a:pt x="227253" y="225900"/>
                  </a:lnTo>
                  <a:lnTo>
                    <a:pt x="227253" y="229207"/>
                  </a:lnTo>
                  <a:lnTo>
                    <a:pt x="227654" y="232814"/>
                  </a:lnTo>
                  <a:lnTo>
                    <a:pt x="243636" y="259718"/>
                  </a:lnTo>
                  <a:lnTo>
                    <a:pt x="246943" y="259718"/>
                  </a:lnTo>
                  <a:lnTo>
                    <a:pt x="246943" y="265880"/>
                  </a:lnTo>
                  <a:lnTo>
                    <a:pt x="167584" y="265880"/>
                  </a:lnTo>
                  <a:lnTo>
                    <a:pt x="167584" y="259718"/>
                  </a:lnTo>
                  <a:lnTo>
                    <a:pt x="170390" y="259718"/>
                  </a:lnTo>
                  <a:lnTo>
                    <a:pt x="172995" y="258515"/>
                  </a:lnTo>
                  <a:lnTo>
                    <a:pt x="175400" y="256111"/>
                  </a:lnTo>
                  <a:lnTo>
                    <a:pt x="177905" y="253606"/>
                  </a:lnTo>
                  <a:lnTo>
                    <a:pt x="180059" y="250700"/>
                  </a:lnTo>
                  <a:lnTo>
                    <a:pt x="181863" y="247393"/>
                  </a:lnTo>
                  <a:lnTo>
                    <a:pt x="183766" y="244087"/>
                  </a:lnTo>
                  <a:lnTo>
                    <a:pt x="185119" y="240529"/>
                  </a:lnTo>
                  <a:lnTo>
                    <a:pt x="185921" y="236722"/>
                  </a:lnTo>
                  <a:lnTo>
                    <a:pt x="186823" y="232814"/>
                  </a:lnTo>
                  <a:lnTo>
                    <a:pt x="187273" y="229207"/>
                  </a:lnTo>
                  <a:lnTo>
                    <a:pt x="187273" y="225900"/>
                  </a:lnTo>
                  <a:lnTo>
                    <a:pt x="187273" y="89127"/>
                  </a:lnTo>
                  <a:lnTo>
                    <a:pt x="186945" y="81894"/>
                  </a:lnTo>
                  <a:lnTo>
                    <a:pt x="172009" y="45118"/>
                  </a:lnTo>
                  <a:lnTo>
                    <a:pt x="147444" y="27053"/>
                  </a:lnTo>
                  <a:lnTo>
                    <a:pt x="139929" y="23747"/>
                  </a:lnTo>
                  <a:lnTo>
                    <a:pt x="132263" y="22094"/>
                  </a:lnTo>
                  <a:lnTo>
                    <a:pt x="124448" y="22094"/>
                  </a:lnTo>
                  <a:lnTo>
                    <a:pt x="81863" y="37524"/>
                  </a:lnTo>
                  <a:lnTo>
                    <a:pt x="62324" y="70841"/>
                  </a:lnTo>
                  <a:lnTo>
                    <a:pt x="61021" y="77705"/>
                  </a:lnTo>
                  <a:lnTo>
                    <a:pt x="61021" y="84318"/>
                  </a:lnTo>
                  <a:lnTo>
                    <a:pt x="61021" y="225900"/>
                  </a:lnTo>
                  <a:lnTo>
                    <a:pt x="61021" y="229207"/>
                  </a:lnTo>
                  <a:lnTo>
                    <a:pt x="61422" y="232814"/>
                  </a:lnTo>
                  <a:lnTo>
                    <a:pt x="77404" y="259718"/>
                  </a:lnTo>
                  <a:lnTo>
                    <a:pt x="80711" y="259718"/>
                  </a:lnTo>
                  <a:lnTo>
                    <a:pt x="80711" y="265880"/>
                  </a:lnTo>
                  <a:lnTo>
                    <a:pt x="1352" y="265880"/>
                  </a:lnTo>
                  <a:lnTo>
                    <a:pt x="1352" y="259718"/>
                  </a:lnTo>
                  <a:lnTo>
                    <a:pt x="4158" y="259718"/>
                  </a:lnTo>
                  <a:lnTo>
                    <a:pt x="6763" y="258515"/>
                  </a:lnTo>
                  <a:lnTo>
                    <a:pt x="9168" y="256111"/>
                  </a:lnTo>
                  <a:lnTo>
                    <a:pt x="11673" y="253606"/>
                  </a:lnTo>
                  <a:lnTo>
                    <a:pt x="13827" y="250700"/>
                  </a:lnTo>
                  <a:lnTo>
                    <a:pt x="15631" y="247393"/>
                  </a:lnTo>
                  <a:lnTo>
                    <a:pt x="17535" y="244087"/>
                  </a:lnTo>
                  <a:lnTo>
                    <a:pt x="18888" y="240529"/>
                  </a:lnTo>
                  <a:lnTo>
                    <a:pt x="19689" y="236722"/>
                  </a:lnTo>
                  <a:lnTo>
                    <a:pt x="20591" y="232814"/>
                  </a:lnTo>
                  <a:lnTo>
                    <a:pt x="21042" y="229207"/>
                  </a:lnTo>
                  <a:lnTo>
                    <a:pt x="21042" y="225900"/>
                  </a:lnTo>
                  <a:lnTo>
                    <a:pt x="21042" y="61472"/>
                  </a:lnTo>
                  <a:lnTo>
                    <a:pt x="21042" y="58166"/>
                  </a:lnTo>
                  <a:lnTo>
                    <a:pt x="20791" y="54458"/>
                  </a:lnTo>
                  <a:lnTo>
                    <a:pt x="20290" y="50350"/>
                  </a:lnTo>
                  <a:lnTo>
                    <a:pt x="19889" y="46242"/>
                  </a:lnTo>
                  <a:lnTo>
                    <a:pt x="19087" y="42384"/>
                  </a:lnTo>
                  <a:lnTo>
                    <a:pt x="17885" y="38777"/>
                  </a:lnTo>
                  <a:lnTo>
                    <a:pt x="16683" y="35070"/>
                  </a:lnTo>
                  <a:lnTo>
                    <a:pt x="14629" y="32013"/>
                  </a:lnTo>
                  <a:lnTo>
                    <a:pt x="11723" y="29609"/>
                  </a:lnTo>
                  <a:lnTo>
                    <a:pt x="8917" y="27104"/>
                  </a:lnTo>
                  <a:lnTo>
                    <a:pt x="5009" y="25851"/>
                  </a:lnTo>
                  <a:lnTo>
                    <a:pt x="0" y="25851"/>
                  </a:lnTo>
                  <a:lnTo>
                    <a:pt x="0" y="20290"/>
                  </a:lnTo>
                  <a:lnTo>
                    <a:pt x="61021" y="0"/>
                  </a:lnTo>
                  <a:lnTo>
                    <a:pt x="61021" y="31262"/>
                  </a:lnTo>
                  <a:lnTo>
                    <a:pt x="66047" y="26114"/>
                  </a:lnTo>
                  <a:lnTo>
                    <a:pt x="105360" y="3682"/>
                  </a:lnTo>
                  <a:lnTo>
                    <a:pt x="129408" y="1202"/>
                  </a:lnTo>
                  <a:lnTo>
                    <a:pt x="137749" y="1512"/>
                  </a:lnTo>
                  <a:lnTo>
                    <a:pt x="178500" y="15067"/>
                  </a:lnTo>
                  <a:lnTo>
                    <a:pt x="201402" y="36372"/>
                  </a:lnTo>
                  <a:lnTo>
                    <a:pt x="206312" y="42885"/>
                  </a:lnTo>
                  <a:lnTo>
                    <a:pt x="210419" y="49198"/>
                  </a:lnTo>
                  <a:lnTo>
                    <a:pt x="213726" y="55310"/>
                  </a:lnTo>
                  <a:lnTo>
                    <a:pt x="216932" y="49198"/>
                  </a:lnTo>
                  <a:lnTo>
                    <a:pt x="241682" y="19088"/>
                  </a:lnTo>
                  <a:lnTo>
                    <a:pt x="278881" y="2442"/>
                  </a:lnTo>
                  <a:lnTo>
                    <a:pt x="295490" y="1202"/>
                  </a:lnTo>
                  <a:lnTo>
                    <a:pt x="311844" y="1972"/>
                  </a:lnTo>
                  <a:lnTo>
                    <a:pt x="349748" y="13527"/>
                  </a:lnTo>
                  <a:lnTo>
                    <a:pt x="378906" y="43136"/>
                  </a:lnTo>
                  <a:lnTo>
                    <a:pt x="392048" y="88085"/>
                  </a:lnTo>
                  <a:lnTo>
                    <a:pt x="393485" y="110771"/>
                  </a:lnTo>
                  <a:lnTo>
                    <a:pt x="393485" y="225900"/>
                  </a:lnTo>
                  <a:close/>
                </a:path>
                <a:path w="1541145" h="271779">
                  <a:moveTo>
                    <a:pt x="869332" y="225900"/>
                  </a:moveTo>
                  <a:lnTo>
                    <a:pt x="869332" y="229207"/>
                  </a:lnTo>
                  <a:lnTo>
                    <a:pt x="869733" y="232814"/>
                  </a:lnTo>
                  <a:lnTo>
                    <a:pt x="885113" y="259718"/>
                  </a:lnTo>
                  <a:lnTo>
                    <a:pt x="888420" y="259718"/>
                  </a:lnTo>
                  <a:lnTo>
                    <a:pt x="888420" y="265880"/>
                  </a:lnTo>
                  <a:lnTo>
                    <a:pt x="808310" y="265880"/>
                  </a:lnTo>
                  <a:lnTo>
                    <a:pt x="808310" y="259718"/>
                  </a:lnTo>
                  <a:lnTo>
                    <a:pt x="811617" y="259718"/>
                  </a:lnTo>
                  <a:lnTo>
                    <a:pt x="814472" y="258515"/>
                  </a:lnTo>
                  <a:lnTo>
                    <a:pt x="816878" y="256111"/>
                  </a:lnTo>
                  <a:lnTo>
                    <a:pt x="819382" y="253606"/>
                  </a:lnTo>
                  <a:lnTo>
                    <a:pt x="821536" y="250700"/>
                  </a:lnTo>
                  <a:lnTo>
                    <a:pt x="823340" y="247393"/>
                  </a:lnTo>
                  <a:lnTo>
                    <a:pt x="825244" y="244087"/>
                  </a:lnTo>
                  <a:lnTo>
                    <a:pt x="826597" y="240529"/>
                  </a:lnTo>
                  <a:lnTo>
                    <a:pt x="827398" y="236722"/>
                  </a:lnTo>
                  <a:lnTo>
                    <a:pt x="828199" y="232814"/>
                  </a:lnTo>
                  <a:lnTo>
                    <a:pt x="828600" y="229207"/>
                  </a:lnTo>
                  <a:lnTo>
                    <a:pt x="828600" y="225900"/>
                  </a:lnTo>
                  <a:lnTo>
                    <a:pt x="828600" y="92885"/>
                  </a:lnTo>
                  <a:lnTo>
                    <a:pt x="817979" y="49749"/>
                  </a:lnTo>
                  <a:lnTo>
                    <a:pt x="812669" y="43436"/>
                  </a:lnTo>
                  <a:lnTo>
                    <a:pt x="807358" y="37023"/>
                  </a:lnTo>
                  <a:lnTo>
                    <a:pt x="766527" y="22094"/>
                  </a:lnTo>
                  <a:lnTo>
                    <a:pt x="758476" y="22573"/>
                  </a:lnTo>
                  <a:lnTo>
                    <a:pt x="722235" y="43201"/>
                  </a:lnTo>
                  <a:lnTo>
                    <a:pt x="704303" y="78606"/>
                  </a:lnTo>
                  <a:lnTo>
                    <a:pt x="703100" y="84869"/>
                  </a:lnTo>
                  <a:lnTo>
                    <a:pt x="703100" y="89879"/>
                  </a:lnTo>
                  <a:lnTo>
                    <a:pt x="703100" y="225900"/>
                  </a:lnTo>
                  <a:lnTo>
                    <a:pt x="703100" y="229207"/>
                  </a:lnTo>
                  <a:lnTo>
                    <a:pt x="703501" y="232814"/>
                  </a:lnTo>
                  <a:lnTo>
                    <a:pt x="719483" y="259718"/>
                  </a:lnTo>
                  <a:lnTo>
                    <a:pt x="722790" y="259718"/>
                  </a:lnTo>
                  <a:lnTo>
                    <a:pt x="722790" y="265880"/>
                  </a:lnTo>
                  <a:lnTo>
                    <a:pt x="643431" y="265880"/>
                  </a:lnTo>
                  <a:lnTo>
                    <a:pt x="643431" y="259718"/>
                  </a:lnTo>
                  <a:lnTo>
                    <a:pt x="646237" y="259718"/>
                  </a:lnTo>
                  <a:lnTo>
                    <a:pt x="648842" y="258515"/>
                  </a:lnTo>
                  <a:lnTo>
                    <a:pt x="651247" y="256111"/>
                  </a:lnTo>
                  <a:lnTo>
                    <a:pt x="653752" y="253606"/>
                  </a:lnTo>
                  <a:lnTo>
                    <a:pt x="655906" y="250700"/>
                  </a:lnTo>
                  <a:lnTo>
                    <a:pt x="657710" y="247393"/>
                  </a:lnTo>
                  <a:lnTo>
                    <a:pt x="659614" y="244087"/>
                  </a:lnTo>
                  <a:lnTo>
                    <a:pt x="660966" y="240529"/>
                  </a:lnTo>
                  <a:lnTo>
                    <a:pt x="661768" y="236722"/>
                  </a:lnTo>
                  <a:lnTo>
                    <a:pt x="662670" y="232814"/>
                  </a:lnTo>
                  <a:lnTo>
                    <a:pt x="663121" y="229207"/>
                  </a:lnTo>
                  <a:lnTo>
                    <a:pt x="663121" y="225900"/>
                  </a:lnTo>
                  <a:lnTo>
                    <a:pt x="663121" y="89127"/>
                  </a:lnTo>
                  <a:lnTo>
                    <a:pt x="662792" y="81894"/>
                  </a:lnTo>
                  <a:lnTo>
                    <a:pt x="647856" y="45118"/>
                  </a:lnTo>
                  <a:lnTo>
                    <a:pt x="623291" y="27053"/>
                  </a:lnTo>
                  <a:lnTo>
                    <a:pt x="615776" y="23747"/>
                  </a:lnTo>
                  <a:lnTo>
                    <a:pt x="608110" y="22094"/>
                  </a:lnTo>
                  <a:lnTo>
                    <a:pt x="600295" y="22094"/>
                  </a:lnTo>
                  <a:lnTo>
                    <a:pt x="557710" y="37524"/>
                  </a:lnTo>
                  <a:lnTo>
                    <a:pt x="538171" y="70841"/>
                  </a:lnTo>
                  <a:lnTo>
                    <a:pt x="536869" y="77705"/>
                  </a:lnTo>
                  <a:lnTo>
                    <a:pt x="536869" y="84318"/>
                  </a:lnTo>
                  <a:lnTo>
                    <a:pt x="536869" y="225900"/>
                  </a:lnTo>
                  <a:lnTo>
                    <a:pt x="536869" y="229207"/>
                  </a:lnTo>
                  <a:lnTo>
                    <a:pt x="537270" y="232814"/>
                  </a:lnTo>
                  <a:lnTo>
                    <a:pt x="553251" y="259718"/>
                  </a:lnTo>
                  <a:lnTo>
                    <a:pt x="556558" y="259718"/>
                  </a:lnTo>
                  <a:lnTo>
                    <a:pt x="556558" y="265880"/>
                  </a:lnTo>
                  <a:lnTo>
                    <a:pt x="477200" y="265880"/>
                  </a:lnTo>
                  <a:lnTo>
                    <a:pt x="477200" y="259718"/>
                  </a:lnTo>
                  <a:lnTo>
                    <a:pt x="480005" y="259718"/>
                  </a:lnTo>
                  <a:lnTo>
                    <a:pt x="482610" y="258515"/>
                  </a:lnTo>
                  <a:lnTo>
                    <a:pt x="485015" y="256111"/>
                  </a:lnTo>
                  <a:lnTo>
                    <a:pt x="487520" y="253606"/>
                  </a:lnTo>
                  <a:lnTo>
                    <a:pt x="489674" y="250700"/>
                  </a:lnTo>
                  <a:lnTo>
                    <a:pt x="491478" y="247393"/>
                  </a:lnTo>
                  <a:lnTo>
                    <a:pt x="493382" y="244087"/>
                  </a:lnTo>
                  <a:lnTo>
                    <a:pt x="494735" y="240529"/>
                  </a:lnTo>
                  <a:lnTo>
                    <a:pt x="495536" y="236722"/>
                  </a:lnTo>
                  <a:lnTo>
                    <a:pt x="496438" y="232814"/>
                  </a:lnTo>
                  <a:lnTo>
                    <a:pt x="496889" y="229207"/>
                  </a:lnTo>
                  <a:lnTo>
                    <a:pt x="496889" y="225900"/>
                  </a:lnTo>
                  <a:lnTo>
                    <a:pt x="496889" y="61472"/>
                  </a:lnTo>
                  <a:lnTo>
                    <a:pt x="496889" y="58166"/>
                  </a:lnTo>
                  <a:lnTo>
                    <a:pt x="496638" y="54458"/>
                  </a:lnTo>
                  <a:lnTo>
                    <a:pt x="496138" y="50350"/>
                  </a:lnTo>
                  <a:lnTo>
                    <a:pt x="495737" y="46242"/>
                  </a:lnTo>
                  <a:lnTo>
                    <a:pt x="494935" y="42384"/>
                  </a:lnTo>
                  <a:lnTo>
                    <a:pt x="493732" y="38777"/>
                  </a:lnTo>
                  <a:lnTo>
                    <a:pt x="492530" y="35070"/>
                  </a:lnTo>
                  <a:lnTo>
                    <a:pt x="490476" y="32013"/>
                  </a:lnTo>
                  <a:lnTo>
                    <a:pt x="487570" y="29609"/>
                  </a:lnTo>
                  <a:lnTo>
                    <a:pt x="484764" y="27104"/>
                  </a:lnTo>
                  <a:lnTo>
                    <a:pt x="480856" y="25851"/>
                  </a:lnTo>
                  <a:lnTo>
                    <a:pt x="475847" y="25851"/>
                  </a:lnTo>
                  <a:lnTo>
                    <a:pt x="475847" y="20290"/>
                  </a:lnTo>
                  <a:lnTo>
                    <a:pt x="536869" y="0"/>
                  </a:lnTo>
                  <a:lnTo>
                    <a:pt x="536869" y="31262"/>
                  </a:lnTo>
                  <a:lnTo>
                    <a:pt x="541894" y="26114"/>
                  </a:lnTo>
                  <a:lnTo>
                    <a:pt x="581207" y="3682"/>
                  </a:lnTo>
                  <a:lnTo>
                    <a:pt x="605255" y="1202"/>
                  </a:lnTo>
                  <a:lnTo>
                    <a:pt x="613597" y="1512"/>
                  </a:lnTo>
                  <a:lnTo>
                    <a:pt x="654347" y="15067"/>
                  </a:lnTo>
                  <a:lnTo>
                    <a:pt x="677249" y="36372"/>
                  </a:lnTo>
                  <a:lnTo>
                    <a:pt x="682159" y="42885"/>
                  </a:lnTo>
                  <a:lnTo>
                    <a:pt x="686266" y="49198"/>
                  </a:lnTo>
                  <a:lnTo>
                    <a:pt x="689573" y="55310"/>
                  </a:lnTo>
                  <a:lnTo>
                    <a:pt x="692780" y="49198"/>
                  </a:lnTo>
                  <a:lnTo>
                    <a:pt x="717529" y="19088"/>
                  </a:lnTo>
                  <a:lnTo>
                    <a:pt x="754728" y="2442"/>
                  </a:lnTo>
                  <a:lnTo>
                    <a:pt x="771337" y="1202"/>
                  </a:lnTo>
                  <a:lnTo>
                    <a:pt x="787691" y="1972"/>
                  </a:lnTo>
                  <a:lnTo>
                    <a:pt x="825595" y="13527"/>
                  </a:lnTo>
                  <a:lnTo>
                    <a:pt x="854753" y="43136"/>
                  </a:lnTo>
                  <a:lnTo>
                    <a:pt x="867895" y="88085"/>
                  </a:lnTo>
                  <a:lnTo>
                    <a:pt x="869332" y="110771"/>
                  </a:lnTo>
                  <a:lnTo>
                    <a:pt x="869332" y="225900"/>
                  </a:lnTo>
                  <a:close/>
                </a:path>
                <a:path w="1541145" h="271779">
                  <a:moveTo>
                    <a:pt x="1194879" y="225900"/>
                  </a:moveTo>
                  <a:lnTo>
                    <a:pt x="1194879" y="228706"/>
                  </a:lnTo>
                  <a:lnTo>
                    <a:pt x="1195280" y="232063"/>
                  </a:lnTo>
                  <a:lnTo>
                    <a:pt x="1196082" y="235970"/>
                  </a:lnTo>
                  <a:lnTo>
                    <a:pt x="1196984" y="239878"/>
                  </a:lnTo>
                  <a:lnTo>
                    <a:pt x="1198136" y="243586"/>
                  </a:lnTo>
                  <a:lnTo>
                    <a:pt x="1199539" y="247093"/>
                  </a:lnTo>
                  <a:lnTo>
                    <a:pt x="1200942" y="250600"/>
                  </a:lnTo>
                  <a:lnTo>
                    <a:pt x="1202895" y="253606"/>
                  </a:lnTo>
                  <a:lnTo>
                    <a:pt x="1205400" y="256111"/>
                  </a:lnTo>
                  <a:lnTo>
                    <a:pt x="1207906" y="258515"/>
                  </a:lnTo>
                  <a:lnTo>
                    <a:pt x="1210761" y="259718"/>
                  </a:lnTo>
                  <a:lnTo>
                    <a:pt x="1213967" y="259718"/>
                  </a:lnTo>
                  <a:lnTo>
                    <a:pt x="1213967" y="265880"/>
                  </a:lnTo>
                  <a:lnTo>
                    <a:pt x="1154298" y="265880"/>
                  </a:lnTo>
                  <a:lnTo>
                    <a:pt x="1154298" y="232063"/>
                  </a:lnTo>
                  <a:lnTo>
                    <a:pt x="1149169" y="238788"/>
                  </a:lnTo>
                  <a:lnTo>
                    <a:pt x="1117653" y="264170"/>
                  </a:lnTo>
                  <a:lnTo>
                    <a:pt x="1081102" y="271441"/>
                  </a:lnTo>
                  <a:lnTo>
                    <a:pt x="1064137" y="270671"/>
                  </a:lnTo>
                  <a:lnTo>
                    <a:pt x="1024288" y="259117"/>
                  </a:lnTo>
                  <a:lnTo>
                    <a:pt x="992275" y="227704"/>
                  </a:lnTo>
                  <a:lnTo>
                    <a:pt x="978147" y="186221"/>
                  </a:lnTo>
                  <a:lnTo>
                    <a:pt x="975141" y="143987"/>
                  </a:lnTo>
                  <a:lnTo>
                    <a:pt x="975141" y="55911"/>
                  </a:lnTo>
                  <a:lnTo>
                    <a:pt x="975141" y="52204"/>
                  </a:lnTo>
                  <a:lnTo>
                    <a:pt x="975041" y="48647"/>
                  </a:lnTo>
                  <a:lnTo>
                    <a:pt x="974840" y="45240"/>
                  </a:lnTo>
                  <a:lnTo>
                    <a:pt x="974640" y="41733"/>
                  </a:lnTo>
                  <a:lnTo>
                    <a:pt x="973789" y="38526"/>
                  </a:lnTo>
                  <a:lnTo>
                    <a:pt x="972285" y="35621"/>
                  </a:lnTo>
                  <a:lnTo>
                    <a:pt x="970882" y="32715"/>
                  </a:lnTo>
                  <a:lnTo>
                    <a:pt x="968728" y="30360"/>
                  </a:lnTo>
                  <a:lnTo>
                    <a:pt x="965822" y="28557"/>
                  </a:lnTo>
                  <a:lnTo>
                    <a:pt x="963017" y="26753"/>
                  </a:lnTo>
                  <a:lnTo>
                    <a:pt x="958959" y="25851"/>
                  </a:lnTo>
                  <a:lnTo>
                    <a:pt x="953648" y="25851"/>
                  </a:lnTo>
                  <a:lnTo>
                    <a:pt x="953648" y="20290"/>
                  </a:lnTo>
                  <a:lnTo>
                    <a:pt x="1015722" y="601"/>
                  </a:lnTo>
                  <a:lnTo>
                    <a:pt x="1015722" y="157514"/>
                  </a:lnTo>
                  <a:lnTo>
                    <a:pt x="1016990" y="179354"/>
                  </a:lnTo>
                  <a:lnTo>
                    <a:pt x="1036012" y="226501"/>
                  </a:lnTo>
                  <a:lnTo>
                    <a:pt x="1071746" y="247215"/>
                  </a:lnTo>
                  <a:lnTo>
                    <a:pt x="1085912" y="248596"/>
                  </a:lnTo>
                  <a:lnTo>
                    <a:pt x="1093737" y="248154"/>
                  </a:lnTo>
                  <a:lnTo>
                    <a:pt x="1131444" y="229414"/>
                  </a:lnTo>
                  <a:lnTo>
                    <a:pt x="1149639" y="204407"/>
                  </a:lnTo>
                  <a:lnTo>
                    <a:pt x="1152745" y="197393"/>
                  </a:lnTo>
                  <a:lnTo>
                    <a:pt x="1154298" y="191632"/>
                  </a:lnTo>
                  <a:lnTo>
                    <a:pt x="1154298" y="187123"/>
                  </a:lnTo>
                  <a:lnTo>
                    <a:pt x="1154298" y="55911"/>
                  </a:lnTo>
                  <a:lnTo>
                    <a:pt x="1154298" y="52204"/>
                  </a:lnTo>
                  <a:lnTo>
                    <a:pt x="1154198" y="48647"/>
                  </a:lnTo>
                  <a:lnTo>
                    <a:pt x="1153998" y="45240"/>
                  </a:lnTo>
                  <a:lnTo>
                    <a:pt x="1153797" y="41733"/>
                  </a:lnTo>
                  <a:lnTo>
                    <a:pt x="1152945" y="38526"/>
                  </a:lnTo>
                  <a:lnTo>
                    <a:pt x="1151443" y="35621"/>
                  </a:lnTo>
                  <a:lnTo>
                    <a:pt x="1150040" y="32715"/>
                  </a:lnTo>
                  <a:lnTo>
                    <a:pt x="1147886" y="30360"/>
                  </a:lnTo>
                  <a:lnTo>
                    <a:pt x="1144979" y="28557"/>
                  </a:lnTo>
                  <a:lnTo>
                    <a:pt x="1142174" y="26753"/>
                  </a:lnTo>
                  <a:lnTo>
                    <a:pt x="1138116" y="25851"/>
                  </a:lnTo>
                  <a:lnTo>
                    <a:pt x="1132806" y="25851"/>
                  </a:lnTo>
                  <a:lnTo>
                    <a:pt x="1132806" y="20290"/>
                  </a:lnTo>
                  <a:lnTo>
                    <a:pt x="1194879" y="601"/>
                  </a:lnTo>
                  <a:lnTo>
                    <a:pt x="1194879" y="225900"/>
                  </a:lnTo>
                  <a:close/>
                </a:path>
                <a:path w="1541145" h="271779">
                  <a:moveTo>
                    <a:pt x="1521203" y="225900"/>
                  </a:moveTo>
                  <a:lnTo>
                    <a:pt x="1521203" y="229207"/>
                  </a:lnTo>
                  <a:lnTo>
                    <a:pt x="1521604" y="232814"/>
                  </a:lnTo>
                  <a:lnTo>
                    <a:pt x="1537586" y="259718"/>
                  </a:lnTo>
                  <a:lnTo>
                    <a:pt x="1540893" y="259718"/>
                  </a:lnTo>
                  <a:lnTo>
                    <a:pt x="1540893" y="265880"/>
                  </a:lnTo>
                  <a:lnTo>
                    <a:pt x="1461534" y="265880"/>
                  </a:lnTo>
                  <a:lnTo>
                    <a:pt x="1461534" y="259718"/>
                  </a:lnTo>
                  <a:lnTo>
                    <a:pt x="1464340" y="259718"/>
                  </a:lnTo>
                  <a:lnTo>
                    <a:pt x="1466945" y="258515"/>
                  </a:lnTo>
                  <a:lnTo>
                    <a:pt x="1469350" y="256111"/>
                  </a:lnTo>
                  <a:lnTo>
                    <a:pt x="1471855" y="253606"/>
                  </a:lnTo>
                  <a:lnTo>
                    <a:pt x="1474009" y="250700"/>
                  </a:lnTo>
                  <a:lnTo>
                    <a:pt x="1475813" y="247393"/>
                  </a:lnTo>
                  <a:lnTo>
                    <a:pt x="1477717" y="244087"/>
                  </a:lnTo>
                  <a:lnTo>
                    <a:pt x="1479070" y="240529"/>
                  </a:lnTo>
                  <a:lnTo>
                    <a:pt x="1479871" y="236722"/>
                  </a:lnTo>
                  <a:lnTo>
                    <a:pt x="1480773" y="232814"/>
                  </a:lnTo>
                  <a:lnTo>
                    <a:pt x="1481224" y="229207"/>
                  </a:lnTo>
                  <a:lnTo>
                    <a:pt x="1481224" y="225900"/>
                  </a:lnTo>
                  <a:lnTo>
                    <a:pt x="1481224" y="111372"/>
                  </a:lnTo>
                  <a:lnTo>
                    <a:pt x="1480839" y="100606"/>
                  </a:lnTo>
                  <a:lnTo>
                    <a:pt x="1467809" y="57339"/>
                  </a:lnTo>
                  <a:lnTo>
                    <a:pt x="1434630" y="28557"/>
                  </a:lnTo>
                  <a:lnTo>
                    <a:pt x="1407877" y="23296"/>
                  </a:lnTo>
                  <a:lnTo>
                    <a:pt x="1401132" y="23644"/>
                  </a:lnTo>
                  <a:lnTo>
                    <a:pt x="1362975" y="39143"/>
                  </a:lnTo>
                  <a:lnTo>
                    <a:pt x="1338316" y="70330"/>
                  </a:lnTo>
                  <a:lnTo>
                    <a:pt x="1334681" y="89127"/>
                  </a:lnTo>
                  <a:lnTo>
                    <a:pt x="1334681" y="225900"/>
                  </a:lnTo>
                  <a:lnTo>
                    <a:pt x="1334681" y="229207"/>
                  </a:lnTo>
                  <a:lnTo>
                    <a:pt x="1351063" y="259718"/>
                  </a:lnTo>
                  <a:lnTo>
                    <a:pt x="1354370" y="259718"/>
                  </a:lnTo>
                  <a:lnTo>
                    <a:pt x="1354370" y="265880"/>
                  </a:lnTo>
                  <a:lnTo>
                    <a:pt x="1274260" y="265880"/>
                  </a:lnTo>
                  <a:lnTo>
                    <a:pt x="1274260" y="259718"/>
                  </a:lnTo>
                  <a:lnTo>
                    <a:pt x="1277166" y="259718"/>
                  </a:lnTo>
                  <a:lnTo>
                    <a:pt x="1279822" y="258515"/>
                  </a:lnTo>
                  <a:lnTo>
                    <a:pt x="1282226" y="256111"/>
                  </a:lnTo>
                  <a:lnTo>
                    <a:pt x="1284731" y="253606"/>
                  </a:lnTo>
                  <a:lnTo>
                    <a:pt x="1286886" y="250700"/>
                  </a:lnTo>
                  <a:lnTo>
                    <a:pt x="1288689" y="247393"/>
                  </a:lnTo>
                  <a:lnTo>
                    <a:pt x="1290593" y="244087"/>
                  </a:lnTo>
                  <a:lnTo>
                    <a:pt x="1291946" y="240529"/>
                  </a:lnTo>
                  <a:lnTo>
                    <a:pt x="1292747" y="236722"/>
                  </a:lnTo>
                  <a:lnTo>
                    <a:pt x="1293549" y="232814"/>
                  </a:lnTo>
                  <a:lnTo>
                    <a:pt x="1293950" y="229207"/>
                  </a:lnTo>
                  <a:lnTo>
                    <a:pt x="1293950" y="225900"/>
                  </a:lnTo>
                  <a:lnTo>
                    <a:pt x="1293950" y="55911"/>
                  </a:lnTo>
                  <a:lnTo>
                    <a:pt x="1293950" y="48997"/>
                  </a:lnTo>
                  <a:lnTo>
                    <a:pt x="1292948" y="42384"/>
                  </a:lnTo>
                  <a:lnTo>
                    <a:pt x="1290943" y="36072"/>
                  </a:lnTo>
                  <a:lnTo>
                    <a:pt x="1288940" y="29659"/>
                  </a:lnTo>
                  <a:lnTo>
                    <a:pt x="1282978" y="26252"/>
                  </a:lnTo>
                  <a:lnTo>
                    <a:pt x="1273058" y="25851"/>
                  </a:lnTo>
                  <a:lnTo>
                    <a:pt x="1273058" y="20290"/>
                  </a:lnTo>
                  <a:lnTo>
                    <a:pt x="1334681" y="601"/>
                  </a:lnTo>
                  <a:lnTo>
                    <a:pt x="1334681" y="34418"/>
                  </a:lnTo>
                  <a:lnTo>
                    <a:pt x="1337487" y="31112"/>
                  </a:lnTo>
                  <a:lnTo>
                    <a:pt x="1362035" y="12625"/>
                  </a:lnTo>
                  <a:lnTo>
                    <a:pt x="1368448" y="9118"/>
                  </a:lnTo>
                  <a:lnTo>
                    <a:pt x="1405754" y="817"/>
                  </a:lnTo>
                  <a:lnTo>
                    <a:pt x="1414040" y="601"/>
                  </a:lnTo>
                  <a:lnTo>
                    <a:pt x="1427999" y="1221"/>
                  </a:lnTo>
                  <a:lnTo>
                    <a:pt x="1473022" y="15781"/>
                  </a:lnTo>
                  <a:lnTo>
                    <a:pt x="1502575" y="44084"/>
                  </a:lnTo>
                  <a:lnTo>
                    <a:pt x="1517906" y="79762"/>
                  </a:lnTo>
                  <a:lnTo>
                    <a:pt x="1521203" y="107013"/>
                  </a:lnTo>
                  <a:lnTo>
                    <a:pt x="1521203" y="22590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object 163"/>
          <p:cNvGrpSpPr/>
          <p:nvPr/>
        </p:nvGrpSpPr>
        <p:grpSpPr>
          <a:xfrm>
            <a:off x="9324391" y="3499385"/>
            <a:ext cx="1639570" cy="395605"/>
            <a:chOff x="9324391" y="3499385"/>
            <a:chExt cx="1639570" cy="395605"/>
          </a:xfrm>
        </p:grpSpPr>
        <p:sp>
          <p:nvSpPr>
            <p:cNvPr id="164" name="object 164"/>
            <p:cNvSpPr/>
            <p:nvPr/>
          </p:nvSpPr>
          <p:spPr>
            <a:xfrm>
              <a:off x="9335935" y="3613133"/>
              <a:ext cx="81915" cy="266065"/>
            </a:xfrm>
            <a:custGeom>
              <a:avLst/>
              <a:gdLst/>
              <a:ahLst/>
              <a:cxnLst/>
              <a:rect l="l" t="t" r="r" b="b"/>
              <a:pathLst>
                <a:path w="81915" h="266064">
                  <a:moveTo>
                    <a:pt x="1352" y="265880"/>
                  </a:moveTo>
                  <a:lnTo>
                    <a:pt x="1352" y="259718"/>
                  </a:lnTo>
                  <a:lnTo>
                    <a:pt x="4558" y="259718"/>
                  </a:lnTo>
                  <a:lnTo>
                    <a:pt x="7414" y="258515"/>
                  </a:lnTo>
                  <a:lnTo>
                    <a:pt x="9919" y="256111"/>
                  </a:lnTo>
                  <a:lnTo>
                    <a:pt x="12424" y="253606"/>
                  </a:lnTo>
                  <a:lnTo>
                    <a:pt x="14479" y="250700"/>
                  </a:lnTo>
                  <a:lnTo>
                    <a:pt x="16082" y="247393"/>
                  </a:lnTo>
                  <a:lnTo>
                    <a:pt x="17685" y="244087"/>
                  </a:lnTo>
                  <a:lnTo>
                    <a:pt x="18888" y="240529"/>
                  </a:lnTo>
                  <a:lnTo>
                    <a:pt x="19689" y="236722"/>
                  </a:lnTo>
                  <a:lnTo>
                    <a:pt x="20591" y="232814"/>
                  </a:lnTo>
                  <a:lnTo>
                    <a:pt x="21042" y="229207"/>
                  </a:lnTo>
                  <a:lnTo>
                    <a:pt x="21042" y="225900"/>
                  </a:lnTo>
                  <a:lnTo>
                    <a:pt x="21042" y="55310"/>
                  </a:lnTo>
                  <a:lnTo>
                    <a:pt x="21042" y="48396"/>
                  </a:lnTo>
                  <a:lnTo>
                    <a:pt x="19989" y="41783"/>
                  </a:lnTo>
                  <a:lnTo>
                    <a:pt x="17885" y="35470"/>
                  </a:lnTo>
                  <a:lnTo>
                    <a:pt x="15881" y="29058"/>
                  </a:lnTo>
                  <a:lnTo>
                    <a:pt x="9919" y="25601"/>
                  </a:lnTo>
                  <a:lnTo>
                    <a:pt x="0" y="25100"/>
                  </a:lnTo>
                  <a:lnTo>
                    <a:pt x="0" y="19689"/>
                  </a:lnTo>
                  <a:lnTo>
                    <a:pt x="61623" y="0"/>
                  </a:lnTo>
                  <a:lnTo>
                    <a:pt x="61623" y="225900"/>
                  </a:lnTo>
                  <a:lnTo>
                    <a:pt x="61623" y="229207"/>
                  </a:lnTo>
                  <a:lnTo>
                    <a:pt x="78005" y="259718"/>
                  </a:lnTo>
                  <a:lnTo>
                    <a:pt x="81312" y="259718"/>
                  </a:lnTo>
                  <a:lnTo>
                    <a:pt x="81312" y="265880"/>
                  </a:lnTo>
                  <a:lnTo>
                    <a:pt x="135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5" name="object 1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8750" y="3512912"/>
              <a:ext cx="81554" cy="80953"/>
            </a:xfrm>
            <a:prstGeom prst="rect">
              <a:avLst/>
            </a:prstGeom>
          </p:spPr>
        </p:pic>
        <p:sp>
          <p:nvSpPr>
            <p:cNvPr id="166" name="object 166"/>
            <p:cNvSpPr/>
            <p:nvPr/>
          </p:nvSpPr>
          <p:spPr>
            <a:xfrm>
              <a:off x="9477521" y="3616139"/>
              <a:ext cx="496570" cy="267335"/>
            </a:xfrm>
            <a:custGeom>
              <a:avLst/>
              <a:gdLst/>
              <a:ahLst/>
              <a:cxnLst/>
              <a:rect l="l" t="t" r="r" b="b"/>
              <a:pathLst>
                <a:path w="496570" h="267335">
                  <a:moveTo>
                    <a:pt x="232814" y="240780"/>
                  </a:moveTo>
                  <a:lnTo>
                    <a:pt x="229507" y="240780"/>
                  </a:lnTo>
                  <a:lnTo>
                    <a:pt x="226401" y="241481"/>
                  </a:lnTo>
                  <a:lnTo>
                    <a:pt x="223496" y="242884"/>
                  </a:lnTo>
                  <a:lnTo>
                    <a:pt x="220690" y="244287"/>
                  </a:lnTo>
                  <a:lnTo>
                    <a:pt x="217433" y="246040"/>
                  </a:lnTo>
                  <a:lnTo>
                    <a:pt x="213726" y="248145"/>
                  </a:lnTo>
                  <a:lnTo>
                    <a:pt x="208118" y="251244"/>
                  </a:lnTo>
                  <a:lnTo>
                    <a:pt x="168711" y="265617"/>
                  </a:lnTo>
                  <a:lnTo>
                    <a:pt x="145340" y="267233"/>
                  </a:lnTo>
                  <a:lnTo>
                    <a:pt x="129924" y="266603"/>
                  </a:lnTo>
                  <a:lnTo>
                    <a:pt x="87173" y="257163"/>
                  </a:lnTo>
                  <a:lnTo>
                    <a:pt x="51186" y="237351"/>
                  </a:lnTo>
                  <a:lnTo>
                    <a:pt x="23785" y="209029"/>
                  </a:lnTo>
                  <a:lnTo>
                    <a:pt x="6087" y="173802"/>
                  </a:lnTo>
                  <a:lnTo>
                    <a:pt x="0" y="133616"/>
                  </a:lnTo>
                  <a:lnTo>
                    <a:pt x="591" y="120540"/>
                  </a:lnTo>
                  <a:lnTo>
                    <a:pt x="9468" y="83115"/>
                  </a:lnTo>
                  <a:lnTo>
                    <a:pt x="36974" y="40580"/>
                  </a:lnTo>
                  <a:lnTo>
                    <a:pt x="68452" y="17077"/>
                  </a:lnTo>
                  <a:lnTo>
                    <a:pt x="108929" y="2780"/>
                  </a:lnTo>
                  <a:lnTo>
                    <a:pt x="140380" y="0"/>
                  </a:lnTo>
                  <a:lnTo>
                    <a:pt x="151258" y="328"/>
                  </a:lnTo>
                  <a:lnTo>
                    <a:pt x="190429" y="10408"/>
                  </a:lnTo>
                  <a:lnTo>
                    <a:pt x="205109" y="17434"/>
                  </a:lnTo>
                  <a:lnTo>
                    <a:pt x="208665" y="19088"/>
                  </a:lnTo>
                  <a:lnTo>
                    <a:pt x="212073" y="20290"/>
                  </a:lnTo>
                  <a:lnTo>
                    <a:pt x="215580" y="21492"/>
                  </a:lnTo>
                  <a:lnTo>
                    <a:pt x="219187" y="22094"/>
                  </a:lnTo>
                  <a:lnTo>
                    <a:pt x="222894" y="22094"/>
                  </a:lnTo>
                  <a:lnTo>
                    <a:pt x="222894" y="68987"/>
                  </a:lnTo>
                  <a:lnTo>
                    <a:pt x="216732" y="68987"/>
                  </a:lnTo>
                  <a:lnTo>
                    <a:pt x="214728" y="61172"/>
                  </a:lnTo>
                  <a:lnTo>
                    <a:pt x="211021" y="54308"/>
                  </a:lnTo>
                  <a:lnTo>
                    <a:pt x="205610" y="48396"/>
                  </a:lnTo>
                  <a:lnTo>
                    <a:pt x="200299" y="42384"/>
                  </a:lnTo>
                  <a:lnTo>
                    <a:pt x="194137" y="37324"/>
                  </a:lnTo>
                  <a:lnTo>
                    <a:pt x="187123" y="33216"/>
                  </a:lnTo>
                  <a:lnTo>
                    <a:pt x="180210" y="29108"/>
                  </a:lnTo>
                  <a:lnTo>
                    <a:pt x="172644" y="26051"/>
                  </a:lnTo>
                  <a:lnTo>
                    <a:pt x="164427" y="24047"/>
                  </a:lnTo>
                  <a:lnTo>
                    <a:pt x="156211" y="21943"/>
                  </a:lnTo>
                  <a:lnTo>
                    <a:pt x="148195" y="20891"/>
                  </a:lnTo>
                  <a:lnTo>
                    <a:pt x="140380" y="20891"/>
                  </a:lnTo>
                  <a:lnTo>
                    <a:pt x="128140" y="21455"/>
                  </a:lnTo>
                  <a:lnTo>
                    <a:pt x="86920" y="34700"/>
                  </a:lnTo>
                  <a:lnTo>
                    <a:pt x="58917" y="60824"/>
                  </a:lnTo>
                  <a:lnTo>
                    <a:pt x="41670" y="104946"/>
                  </a:lnTo>
                  <a:lnTo>
                    <a:pt x="40130" y="124298"/>
                  </a:lnTo>
                  <a:lnTo>
                    <a:pt x="40590" y="135664"/>
                  </a:lnTo>
                  <a:lnTo>
                    <a:pt x="51581" y="179702"/>
                  </a:lnTo>
                  <a:lnTo>
                    <a:pt x="75967" y="216319"/>
                  </a:lnTo>
                  <a:lnTo>
                    <a:pt x="112358" y="240357"/>
                  </a:lnTo>
                  <a:lnTo>
                    <a:pt x="146542" y="246191"/>
                  </a:lnTo>
                  <a:lnTo>
                    <a:pt x="155006" y="245890"/>
                  </a:lnTo>
                  <a:lnTo>
                    <a:pt x="197587" y="232250"/>
                  </a:lnTo>
                  <a:lnTo>
                    <a:pt x="225850" y="198395"/>
                  </a:lnTo>
                  <a:lnTo>
                    <a:pt x="226652" y="192684"/>
                  </a:lnTo>
                  <a:lnTo>
                    <a:pt x="232814" y="192684"/>
                  </a:lnTo>
                  <a:lnTo>
                    <a:pt x="232814" y="240780"/>
                  </a:lnTo>
                  <a:close/>
                </a:path>
                <a:path w="496570" h="267335">
                  <a:moveTo>
                    <a:pt x="436580" y="262874"/>
                  </a:moveTo>
                  <a:lnTo>
                    <a:pt x="436580" y="231461"/>
                  </a:lnTo>
                  <a:lnTo>
                    <a:pt x="433424" y="234618"/>
                  </a:lnTo>
                  <a:lnTo>
                    <a:pt x="425468" y="241870"/>
                  </a:lnTo>
                  <a:lnTo>
                    <a:pt x="387583" y="262414"/>
                  </a:lnTo>
                  <a:lnTo>
                    <a:pt x="349707" y="267233"/>
                  </a:lnTo>
                  <a:lnTo>
                    <a:pt x="339336" y="266923"/>
                  </a:lnTo>
                  <a:lnTo>
                    <a:pt x="298756" y="256336"/>
                  </a:lnTo>
                  <a:lnTo>
                    <a:pt x="273054" y="227854"/>
                  </a:lnTo>
                  <a:lnTo>
                    <a:pt x="268395" y="211822"/>
                  </a:lnTo>
                  <a:lnTo>
                    <a:pt x="268395" y="203205"/>
                  </a:lnTo>
                  <a:lnTo>
                    <a:pt x="279818" y="166231"/>
                  </a:lnTo>
                  <a:lnTo>
                    <a:pt x="312734" y="137975"/>
                  </a:lnTo>
                  <a:lnTo>
                    <a:pt x="350440" y="120672"/>
                  </a:lnTo>
                  <a:lnTo>
                    <a:pt x="398705" y="105322"/>
                  </a:lnTo>
                  <a:lnTo>
                    <a:pt x="436580" y="95440"/>
                  </a:lnTo>
                  <a:lnTo>
                    <a:pt x="435453" y="83998"/>
                  </a:lnTo>
                  <a:lnTo>
                    <a:pt x="417305" y="43549"/>
                  </a:lnTo>
                  <a:lnTo>
                    <a:pt x="381721" y="22545"/>
                  </a:lnTo>
                  <a:lnTo>
                    <a:pt x="365740" y="19689"/>
                  </a:lnTo>
                  <a:lnTo>
                    <a:pt x="359627" y="19689"/>
                  </a:lnTo>
                  <a:lnTo>
                    <a:pt x="316541" y="32164"/>
                  </a:lnTo>
                  <a:lnTo>
                    <a:pt x="295599" y="53957"/>
                  </a:lnTo>
                  <a:lnTo>
                    <a:pt x="291491" y="59869"/>
                  </a:lnTo>
                  <a:lnTo>
                    <a:pt x="288185" y="65480"/>
                  </a:lnTo>
                  <a:lnTo>
                    <a:pt x="285680" y="70791"/>
                  </a:lnTo>
                  <a:lnTo>
                    <a:pt x="280118" y="70791"/>
                  </a:lnTo>
                  <a:lnTo>
                    <a:pt x="280118" y="25851"/>
                  </a:lnTo>
                  <a:lnTo>
                    <a:pt x="283425" y="25450"/>
                  </a:lnTo>
                  <a:lnTo>
                    <a:pt x="286481" y="24448"/>
                  </a:lnTo>
                  <a:lnTo>
                    <a:pt x="289287" y="22845"/>
                  </a:lnTo>
                  <a:lnTo>
                    <a:pt x="292193" y="21142"/>
                  </a:lnTo>
                  <a:lnTo>
                    <a:pt x="295700" y="19488"/>
                  </a:lnTo>
                  <a:lnTo>
                    <a:pt x="325058" y="7064"/>
                  </a:lnTo>
                  <a:lnTo>
                    <a:pt x="333898" y="3973"/>
                  </a:lnTo>
                  <a:lnTo>
                    <a:pt x="344334" y="1766"/>
                  </a:lnTo>
                  <a:lnTo>
                    <a:pt x="356368" y="441"/>
                  </a:lnTo>
                  <a:lnTo>
                    <a:pt x="369998" y="0"/>
                  </a:lnTo>
                  <a:lnTo>
                    <a:pt x="386164" y="544"/>
                  </a:lnTo>
                  <a:lnTo>
                    <a:pt x="424857" y="8717"/>
                  </a:lnTo>
                  <a:lnTo>
                    <a:pt x="457172" y="31412"/>
                  </a:lnTo>
                  <a:lnTo>
                    <a:pt x="473846" y="72876"/>
                  </a:lnTo>
                  <a:lnTo>
                    <a:pt x="475959" y="101001"/>
                  </a:lnTo>
                  <a:lnTo>
                    <a:pt x="475959" y="222894"/>
                  </a:lnTo>
                  <a:lnTo>
                    <a:pt x="475959" y="231111"/>
                  </a:lnTo>
                  <a:lnTo>
                    <a:pt x="477813" y="238826"/>
                  </a:lnTo>
                  <a:lnTo>
                    <a:pt x="481521" y="246040"/>
                  </a:lnTo>
                  <a:lnTo>
                    <a:pt x="485227" y="253154"/>
                  </a:lnTo>
                  <a:lnTo>
                    <a:pt x="490137" y="256712"/>
                  </a:lnTo>
                  <a:lnTo>
                    <a:pt x="496249" y="256712"/>
                  </a:lnTo>
                  <a:lnTo>
                    <a:pt x="496249" y="262874"/>
                  </a:lnTo>
                  <a:lnTo>
                    <a:pt x="436580" y="26287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7" name="object 16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773901" y="3720927"/>
              <a:ext cx="151745" cy="150542"/>
            </a:xfrm>
            <a:prstGeom prst="rect">
              <a:avLst/>
            </a:prstGeom>
          </p:spPr>
        </p:pic>
        <p:sp>
          <p:nvSpPr>
            <p:cNvPr id="168" name="object 168"/>
            <p:cNvSpPr/>
            <p:nvPr/>
          </p:nvSpPr>
          <p:spPr>
            <a:xfrm>
              <a:off x="10018070" y="3510929"/>
              <a:ext cx="279400" cy="368300"/>
            </a:xfrm>
            <a:custGeom>
              <a:avLst/>
              <a:gdLst/>
              <a:ahLst/>
              <a:cxnLst/>
              <a:rect l="l" t="t" r="r" b="b"/>
              <a:pathLst>
                <a:path w="279400" h="368300">
                  <a:moveTo>
                    <a:pt x="75149" y="130460"/>
                  </a:moveTo>
                  <a:lnTo>
                    <a:pt x="75149" y="278806"/>
                  </a:lnTo>
                  <a:lnTo>
                    <a:pt x="75187" y="286649"/>
                  </a:lnTo>
                  <a:lnTo>
                    <a:pt x="78756" y="329306"/>
                  </a:lnTo>
                  <a:lnTo>
                    <a:pt x="93987" y="347192"/>
                  </a:lnTo>
                  <a:lnTo>
                    <a:pt x="99799" y="347192"/>
                  </a:lnTo>
                  <a:lnTo>
                    <a:pt x="133353" y="321303"/>
                  </a:lnTo>
                  <a:lnTo>
                    <a:pt x="138576" y="305258"/>
                  </a:lnTo>
                  <a:lnTo>
                    <a:pt x="143987" y="305258"/>
                  </a:lnTo>
                  <a:lnTo>
                    <a:pt x="143987" y="350198"/>
                  </a:lnTo>
                  <a:lnTo>
                    <a:pt x="140380" y="350198"/>
                  </a:lnTo>
                  <a:lnTo>
                    <a:pt x="137324" y="351451"/>
                  </a:lnTo>
                  <a:lnTo>
                    <a:pt x="102551" y="367774"/>
                  </a:lnTo>
                  <a:lnTo>
                    <a:pt x="94237" y="368084"/>
                  </a:lnTo>
                  <a:lnTo>
                    <a:pt x="83735" y="367548"/>
                  </a:lnTo>
                  <a:lnTo>
                    <a:pt x="49035" y="349447"/>
                  </a:lnTo>
                  <a:lnTo>
                    <a:pt x="35320" y="305409"/>
                  </a:lnTo>
                  <a:lnTo>
                    <a:pt x="34418" y="270239"/>
                  </a:lnTo>
                  <a:lnTo>
                    <a:pt x="34418" y="130460"/>
                  </a:lnTo>
                  <a:lnTo>
                    <a:pt x="0" y="130460"/>
                  </a:lnTo>
                  <a:lnTo>
                    <a:pt x="0" y="109568"/>
                  </a:lnTo>
                  <a:lnTo>
                    <a:pt x="34418" y="109568"/>
                  </a:lnTo>
                  <a:lnTo>
                    <a:pt x="34418" y="54708"/>
                  </a:lnTo>
                  <a:lnTo>
                    <a:pt x="34418" y="47795"/>
                  </a:lnTo>
                  <a:lnTo>
                    <a:pt x="33516" y="41382"/>
                  </a:lnTo>
                  <a:lnTo>
                    <a:pt x="31713" y="35470"/>
                  </a:lnTo>
                  <a:lnTo>
                    <a:pt x="29910" y="29458"/>
                  </a:lnTo>
                  <a:lnTo>
                    <a:pt x="23847" y="26252"/>
                  </a:lnTo>
                  <a:lnTo>
                    <a:pt x="13527" y="25851"/>
                  </a:lnTo>
                  <a:lnTo>
                    <a:pt x="13527" y="19689"/>
                  </a:lnTo>
                  <a:lnTo>
                    <a:pt x="75149" y="0"/>
                  </a:lnTo>
                  <a:lnTo>
                    <a:pt x="75149" y="109568"/>
                  </a:lnTo>
                  <a:lnTo>
                    <a:pt x="143987" y="109568"/>
                  </a:lnTo>
                  <a:lnTo>
                    <a:pt x="143987" y="130460"/>
                  </a:lnTo>
                  <a:lnTo>
                    <a:pt x="75149" y="130460"/>
                  </a:lnTo>
                  <a:close/>
                </a:path>
                <a:path w="279400" h="368300">
                  <a:moveTo>
                    <a:pt x="198888" y="368084"/>
                  </a:moveTo>
                  <a:lnTo>
                    <a:pt x="198888" y="361922"/>
                  </a:lnTo>
                  <a:lnTo>
                    <a:pt x="202094" y="361922"/>
                  </a:lnTo>
                  <a:lnTo>
                    <a:pt x="204949" y="360719"/>
                  </a:lnTo>
                  <a:lnTo>
                    <a:pt x="207455" y="358314"/>
                  </a:lnTo>
                  <a:lnTo>
                    <a:pt x="209960" y="355809"/>
                  </a:lnTo>
                  <a:lnTo>
                    <a:pt x="212014" y="352904"/>
                  </a:lnTo>
                  <a:lnTo>
                    <a:pt x="213617" y="349597"/>
                  </a:lnTo>
                  <a:lnTo>
                    <a:pt x="215221" y="346290"/>
                  </a:lnTo>
                  <a:lnTo>
                    <a:pt x="216423" y="342733"/>
                  </a:lnTo>
                  <a:lnTo>
                    <a:pt x="217224" y="338926"/>
                  </a:lnTo>
                  <a:lnTo>
                    <a:pt x="218126" y="335018"/>
                  </a:lnTo>
                  <a:lnTo>
                    <a:pt x="218577" y="331411"/>
                  </a:lnTo>
                  <a:lnTo>
                    <a:pt x="218577" y="328104"/>
                  </a:lnTo>
                  <a:lnTo>
                    <a:pt x="218577" y="157514"/>
                  </a:lnTo>
                  <a:lnTo>
                    <a:pt x="218577" y="150600"/>
                  </a:lnTo>
                  <a:lnTo>
                    <a:pt x="217525" y="143987"/>
                  </a:lnTo>
                  <a:lnTo>
                    <a:pt x="215421" y="137674"/>
                  </a:lnTo>
                  <a:lnTo>
                    <a:pt x="213416" y="131261"/>
                  </a:lnTo>
                  <a:lnTo>
                    <a:pt x="207455" y="127804"/>
                  </a:lnTo>
                  <a:lnTo>
                    <a:pt x="197535" y="127303"/>
                  </a:lnTo>
                  <a:lnTo>
                    <a:pt x="197535" y="121893"/>
                  </a:lnTo>
                  <a:lnTo>
                    <a:pt x="259158" y="102203"/>
                  </a:lnTo>
                  <a:lnTo>
                    <a:pt x="259158" y="328104"/>
                  </a:lnTo>
                  <a:lnTo>
                    <a:pt x="259158" y="331411"/>
                  </a:lnTo>
                  <a:lnTo>
                    <a:pt x="275541" y="361922"/>
                  </a:lnTo>
                  <a:lnTo>
                    <a:pt x="278847" y="361922"/>
                  </a:lnTo>
                  <a:lnTo>
                    <a:pt x="278847" y="368084"/>
                  </a:lnTo>
                  <a:lnTo>
                    <a:pt x="198888" y="36808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9" name="object 1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08421" y="3512912"/>
              <a:ext cx="81554" cy="80953"/>
            </a:xfrm>
            <a:prstGeom prst="rect">
              <a:avLst/>
            </a:prstGeom>
          </p:spPr>
        </p:pic>
        <p:sp>
          <p:nvSpPr>
            <p:cNvPr id="170" name="object 170"/>
            <p:cNvSpPr/>
            <p:nvPr/>
          </p:nvSpPr>
          <p:spPr>
            <a:xfrm>
              <a:off x="10357943" y="3616139"/>
              <a:ext cx="272415" cy="267335"/>
            </a:xfrm>
            <a:custGeom>
              <a:avLst/>
              <a:gdLst/>
              <a:ahLst/>
              <a:cxnLst/>
              <a:rect l="l" t="t" r="r" b="b"/>
              <a:pathLst>
                <a:path w="272415" h="267335">
                  <a:moveTo>
                    <a:pt x="134067" y="267233"/>
                  </a:moveTo>
                  <a:lnTo>
                    <a:pt x="91457" y="261568"/>
                  </a:lnTo>
                  <a:lnTo>
                    <a:pt x="55874" y="245101"/>
                  </a:lnTo>
                  <a:lnTo>
                    <a:pt x="21042" y="210194"/>
                  </a:lnTo>
                  <a:lnTo>
                    <a:pt x="2367" y="162737"/>
                  </a:lnTo>
                  <a:lnTo>
                    <a:pt x="0" y="135420"/>
                  </a:lnTo>
                  <a:lnTo>
                    <a:pt x="648" y="120653"/>
                  </a:lnTo>
                  <a:lnTo>
                    <a:pt x="10370" y="80410"/>
                  </a:lnTo>
                  <a:lnTo>
                    <a:pt x="30633" y="46959"/>
                  </a:lnTo>
                  <a:lnTo>
                    <a:pt x="59519" y="21718"/>
                  </a:lnTo>
                  <a:lnTo>
                    <a:pt x="95863" y="5579"/>
                  </a:lnTo>
                  <a:lnTo>
                    <a:pt x="137825" y="0"/>
                  </a:lnTo>
                  <a:lnTo>
                    <a:pt x="152310" y="601"/>
                  </a:lnTo>
                  <a:lnTo>
                    <a:pt x="191933" y="9619"/>
                  </a:lnTo>
                  <a:lnTo>
                    <a:pt x="234468" y="36372"/>
                  </a:lnTo>
                  <a:lnTo>
                    <a:pt x="262122" y="77254"/>
                  </a:lnTo>
                  <a:lnTo>
                    <a:pt x="271423" y="115411"/>
                  </a:lnTo>
                  <a:lnTo>
                    <a:pt x="272043" y="129257"/>
                  </a:lnTo>
                  <a:lnTo>
                    <a:pt x="271479" y="142390"/>
                  </a:lnTo>
                  <a:lnTo>
                    <a:pt x="263024" y="180660"/>
                  </a:lnTo>
                  <a:lnTo>
                    <a:pt x="244820" y="214787"/>
                  </a:lnTo>
                  <a:lnTo>
                    <a:pt x="217108" y="241945"/>
                  </a:lnTo>
                  <a:lnTo>
                    <a:pt x="180285" y="260638"/>
                  </a:lnTo>
                  <a:lnTo>
                    <a:pt x="134067" y="26723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1" name="object 17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86379" y="3624885"/>
              <a:ext cx="216373" cy="249740"/>
            </a:xfrm>
            <a:prstGeom prst="rect">
              <a:avLst/>
            </a:prstGeom>
          </p:spPr>
        </p:pic>
        <p:sp>
          <p:nvSpPr>
            <p:cNvPr id="172" name="object 172"/>
            <p:cNvSpPr/>
            <p:nvPr/>
          </p:nvSpPr>
          <p:spPr>
            <a:xfrm>
              <a:off x="10684102" y="3613734"/>
              <a:ext cx="267970" cy="265430"/>
            </a:xfrm>
            <a:custGeom>
              <a:avLst/>
              <a:gdLst/>
              <a:ahLst/>
              <a:cxnLst/>
              <a:rect l="l" t="t" r="r" b="b"/>
              <a:pathLst>
                <a:path w="267970" h="265429">
                  <a:moveTo>
                    <a:pt x="248145" y="225299"/>
                  </a:moveTo>
                  <a:lnTo>
                    <a:pt x="248145" y="228606"/>
                  </a:lnTo>
                  <a:lnTo>
                    <a:pt x="248546" y="232213"/>
                  </a:lnTo>
                  <a:lnTo>
                    <a:pt x="264528" y="259116"/>
                  </a:lnTo>
                  <a:lnTo>
                    <a:pt x="267834" y="259116"/>
                  </a:lnTo>
                  <a:lnTo>
                    <a:pt x="267834" y="265279"/>
                  </a:lnTo>
                  <a:lnTo>
                    <a:pt x="188476" y="265279"/>
                  </a:lnTo>
                  <a:lnTo>
                    <a:pt x="188476" y="259116"/>
                  </a:lnTo>
                  <a:lnTo>
                    <a:pt x="191282" y="259116"/>
                  </a:lnTo>
                  <a:lnTo>
                    <a:pt x="193887" y="257914"/>
                  </a:lnTo>
                  <a:lnTo>
                    <a:pt x="196291" y="255509"/>
                  </a:lnTo>
                  <a:lnTo>
                    <a:pt x="198796" y="253004"/>
                  </a:lnTo>
                  <a:lnTo>
                    <a:pt x="200951" y="250098"/>
                  </a:lnTo>
                  <a:lnTo>
                    <a:pt x="202755" y="246792"/>
                  </a:lnTo>
                  <a:lnTo>
                    <a:pt x="204658" y="243485"/>
                  </a:lnTo>
                  <a:lnTo>
                    <a:pt x="206011" y="239928"/>
                  </a:lnTo>
                  <a:lnTo>
                    <a:pt x="206812" y="236120"/>
                  </a:lnTo>
                  <a:lnTo>
                    <a:pt x="207714" y="232213"/>
                  </a:lnTo>
                  <a:lnTo>
                    <a:pt x="208165" y="228606"/>
                  </a:lnTo>
                  <a:lnTo>
                    <a:pt x="208165" y="225299"/>
                  </a:lnTo>
                  <a:lnTo>
                    <a:pt x="208165" y="110770"/>
                  </a:lnTo>
                  <a:lnTo>
                    <a:pt x="207780" y="100005"/>
                  </a:lnTo>
                  <a:lnTo>
                    <a:pt x="194751" y="56738"/>
                  </a:lnTo>
                  <a:lnTo>
                    <a:pt x="161572" y="27955"/>
                  </a:lnTo>
                  <a:lnTo>
                    <a:pt x="134819" y="22695"/>
                  </a:lnTo>
                  <a:lnTo>
                    <a:pt x="128074" y="23042"/>
                  </a:lnTo>
                  <a:lnTo>
                    <a:pt x="89917" y="38542"/>
                  </a:lnTo>
                  <a:lnTo>
                    <a:pt x="65258" y="69729"/>
                  </a:lnTo>
                  <a:lnTo>
                    <a:pt x="61623" y="88526"/>
                  </a:lnTo>
                  <a:lnTo>
                    <a:pt x="61623" y="225299"/>
                  </a:lnTo>
                  <a:lnTo>
                    <a:pt x="61623" y="228606"/>
                  </a:lnTo>
                  <a:lnTo>
                    <a:pt x="78005" y="259116"/>
                  </a:lnTo>
                  <a:lnTo>
                    <a:pt x="81312" y="259116"/>
                  </a:lnTo>
                  <a:lnTo>
                    <a:pt x="81312" y="265279"/>
                  </a:lnTo>
                  <a:lnTo>
                    <a:pt x="1202" y="265279"/>
                  </a:lnTo>
                  <a:lnTo>
                    <a:pt x="1202" y="259116"/>
                  </a:lnTo>
                  <a:lnTo>
                    <a:pt x="4108" y="259116"/>
                  </a:lnTo>
                  <a:lnTo>
                    <a:pt x="6763" y="257914"/>
                  </a:lnTo>
                  <a:lnTo>
                    <a:pt x="9168" y="255509"/>
                  </a:lnTo>
                  <a:lnTo>
                    <a:pt x="11673" y="253004"/>
                  </a:lnTo>
                  <a:lnTo>
                    <a:pt x="13827" y="250098"/>
                  </a:lnTo>
                  <a:lnTo>
                    <a:pt x="15631" y="246792"/>
                  </a:lnTo>
                  <a:lnTo>
                    <a:pt x="17535" y="243485"/>
                  </a:lnTo>
                  <a:lnTo>
                    <a:pt x="18888" y="239928"/>
                  </a:lnTo>
                  <a:lnTo>
                    <a:pt x="19689" y="236120"/>
                  </a:lnTo>
                  <a:lnTo>
                    <a:pt x="20490" y="232213"/>
                  </a:lnTo>
                  <a:lnTo>
                    <a:pt x="20891" y="228606"/>
                  </a:lnTo>
                  <a:lnTo>
                    <a:pt x="20891" y="225299"/>
                  </a:lnTo>
                  <a:lnTo>
                    <a:pt x="20891" y="55310"/>
                  </a:lnTo>
                  <a:lnTo>
                    <a:pt x="20891" y="48396"/>
                  </a:lnTo>
                  <a:lnTo>
                    <a:pt x="19889" y="41783"/>
                  </a:lnTo>
                  <a:lnTo>
                    <a:pt x="17885" y="35470"/>
                  </a:lnTo>
                  <a:lnTo>
                    <a:pt x="15881" y="29057"/>
                  </a:lnTo>
                  <a:lnTo>
                    <a:pt x="9920" y="25651"/>
                  </a:lnTo>
                  <a:lnTo>
                    <a:pt x="0" y="25250"/>
                  </a:lnTo>
                  <a:lnTo>
                    <a:pt x="0" y="19689"/>
                  </a:lnTo>
                  <a:lnTo>
                    <a:pt x="61623" y="0"/>
                  </a:lnTo>
                  <a:lnTo>
                    <a:pt x="61623" y="33817"/>
                  </a:lnTo>
                  <a:lnTo>
                    <a:pt x="64429" y="30510"/>
                  </a:lnTo>
                  <a:lnTo>
                    <a:pt x="88977" y="12023"/>
                  </a:lnTo>
                  <a:lnTo>
                    <a:pt x="95390" y="8517"/>
                  </a:lnTo>
                  <a:lnTo>
                    <a:pt x="132696" y="216"/>
                  </a:lnTo>
                  <a:lnTo>
                    <a:pt x="140981" y="0"/>
                  </a:lnTo>
                  <a:lnTo>
                    <a:pt x="154940" y="619"/>
                  </a:lnTo>
                  <a:lnTo>
                    <a:pt x="199964" y="15180"/>
                  </a:lnTo>
                  <a:lnTo>
                    <a:pt x="229517" y="43483"/>
                  </a:lnTo>
                  <a:lnTo>
                    <a:pt x="244848" y="79160"/>
                  </a:lnTo>
                  <a:lnTo>
                    <a:pt x="248145" y="106412"/>
                  </a:lnTo>
                  <a:lnTo>
                    <a:pt x="248145" y="225299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3" name="object 173"/>
          <p:cNvGrpSpPr/>
          <p:nvPr/>
        </p:nvGrpSpPr>
        <p:grpSpPr>
          <a:xfrm>
            <a:off x="11160102" y="3458654"/>
            <a:ext cx="2093595" cy="436880"/>
            <a:chOff x="11160102" y="3458654"/>
            <a:chExt cx="2093595" cy="436880"/>
          </a:xfrm>
        </p:grpSpPr>
        <p:sp>
          <p:nvSpPr>
            <p:cNvPr id="174" name="object 174"/>
            <p:cNvSpPr/>
            <p:nvPr/>
          </p:nvSpPr>
          <p:spPr>
            <a:xfrm>
              <a:off x="11171646" y="3470198"/>
              <a:ext cx="262890" cy="413384"/>
            </a:xfrm>
            <a:custGeom>
              <a:avLst/>
              <a:gdLst/>
              <a:ahLst/>
              <a:cxnLst/>
              <a:rect l="l" t="t" r="r" b="b"/>
              <a:pathLst>
                <a:path w="262890" h="413385">
                  <a:moveTo>
                    <a:pt x="132414" y="145941"/>
                  </a:moveTo>
                  <a:lnTo>
                    <a:pt x="177250" y="152197"/>
                  </a:lnTo>
                  <a:lnTo>
                    <a:pt x="212223" y="169914"/>
                  </a:lnTo>
                  <a:lnTo>
                    <a:pt x="244312" y="206324"/>
                  </a:lnTo>
                  <a:lnTo>
                    <a:pt x="260282" y="252691"/>
                  </a:lnTo>
                  <a:lnTo>
                    <a:pt x="262273" y="277002"/>
                  </a:lnTo>
                  <a:lnTo>
                    <a:pt x="261775" y="289571"/>
                  </a:lnTo>
                  <a:lnTo>
                    <a:pt x="249798" y="338465"/>
                  </a:lnTo>
                  <a:lnTo>
                    <a:pt x="221354" y="379554"/>
                  </a:lnTo>
                  <a:lnTo>
                    <a:pt x="189678" y="401451"/>
                  </a:lnTo>
                  <a:lnTo>
                    <a:pt x="149464" y="412441"/>
                  </a:lnTo>
                  <a:lnTo>
                    <a:pt x="134218" y="413174"/>
                  </a:lnTo>
                  <a:lnTo>
                    <a:pt x="122833" y="412582"/>
                  </a:lnTo>
                  <a:lnTo>
                    <a:pt x="82787" y="398651"/>
                  </a:lnTo>
                  <a:lnTo>
                    <a:pt x="61623" y="380559"/>
                  </a:lnTo>
                  <a:lnTo>
                    <a:pt x="61623" y="408815"/>
                  </a:lnTo>
                  <a:lnTo>
                    <a:pt x="1202" y="408815"/>
                  </a:lnTo>
                  <a:lnTo>
                    <a:pt x="1202" y="402653"/>
                  </a:lnTo>
                  <a:lnTo>
                    <a:pt x="4108" y="402653"/>
                  </a:lnTo>
                  <a:lnTo>
                    <a:pt x="6763" y="401451"/>
                  </a:lnTo>
                  <a:lnTo>
                    <a:pt x="9168" y="399046"/>
                  </a:lnTo>
                  <a:lnTo>
                    <a:pt x="11673" y="396541"/>
                  </a:lnTo>
                  <a:lnTo>
                    <a:pt x="13827" y="393635"/>
                  </a:lnTo>
                  <a:lnTo>
                    <a:pt x="15631" y="390328"/>
                  </a:lnTo>
                  <a:lnTo>
                    <a:pt x="17535" y="387022"/>
                  </a:lnTo>
                  <a:lnTo>
                    <a:pt x="18888" y="383465"/>
                  </a:lnTo>
                  <a:lnTo>
                    <a:pt x="19689" y="379657"/>
                  </a:lnTo>
                  <a:lnTo>
                    <a:pt x="20490" y="375749"/>
                  </a:lnTo>
                  <a:lnTo>
                    <a:pt x="20891" y="372142"/>
                  </a:lnTo>
                  <a:lnTo>
                    <a:pt x="20891" y="368835"/>
                  </a:lnTo>
                  <a:lnTo>
                    <a:pt x="20891" y="54859"/>
                  </a:lnTo>
                  <a:lnTo>
                    <a:pt x="20891" y="47845"/>
                  </a:lnTo>
                  <a:lnTo>
                    <a:pt x="19889" y="41282"/>
                  </a:lnTo>
                  <a:lnTo>
                    <a:pt x="17885" y="35170"/>
                  </a:lnTo>
                  <a:lnTo>
                    <a:pt x="15881" y="28957"/>
                  </a:lnTo>
                  <a:lnTo>
                    <a:pt x="9920" y="25651"/>
                  </a:lnTo>
                  <a:lnTo>
                    <a:pt x="0" y="25250"/>
                  </a:lnTo>
                  <a:lnTo>
                    <a:pt x="0" y="19088"/>
                  </a:lnTo>
                  <a:lnTo>
                    <a:pt x="61623" y="0"/>
                  </a:lnTo>
                  <a:lnTo>
                    <a:pt x="61623" y="176151"/>
                  </a:lnTo>
                  <a:lnTo>
                    <a:pt x="69016" y="169472"/>
                  </a:lnTo>
                  <a:lnTo>
                    <a:pt x="104740" y="150506"/>
                  </a:lnTo>
                  <a:lnTo>
                    <a:pt x="123377" y="146448"/>
                  </a:lnTo>
                  <a:lnTo>
                    <a:pt x="132414" y="145941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5" name="object 17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221725" y="3626088"/>
              <a:ext cx="186163" cy="247786"/>
            </a:xfrm>
            <a:prstGeom prst="rect">
              <a:avLst/>
            </a:prstGeom>
          </p:spPr>
        </p:pic>
        <p:sp>
          <p:nvSpPr>
            <p:cNvPr id="176" name="object 176"/>
            <p:cNvSpPr/>
            <p:nvPr/>
          </p:nvSpPr>
          <p:spPr>
            <a:xfrm>
              <a:off x="11483848" y="3616139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29" h="267335">
                  <a:moveTo>
                    <a:pt x="38777" y="138576"/>
                  </a:moveTo>
                  <a:lnTo>
                    <a:pt x="49148" y="179458"/>
                  </a:lnTo>
                  <a:lnTo>
                    <a:pt x="70340" y="213726"/>
                  </a:lnTo>
                  <a:lnTo>
                    <a:pt x="102805" y="237323"/>
                  </a:lnTo>
                  <a:lnTo>
                    <a:pt x="146993" y="246191"/>
                  </a:lnTo>
                  <a:lnTo>
                    <a:pt x="153916" y="245946"/>
                  </a:lnTo>
                  <a:lnTo>
                    <a:pt x="197061" y="234336"/>
                  </a:lnTo>
                  <a:lnTo>
                    <a:pt x="231499" y="207094"/>
                  </a:lnTo>
                  <a:lnTo>
                    <a:pt x="240630" y="188325"/>
                  </a:lnTo>
                  <a:lnTo>
                    <a:pt x="246191" y="188325"/>
                  </a:lnTo>
                  <a:lnTo>
                    <a:pt x="246191" y="234618"/>
                  </a:lnTo>
                  <a:lnTo>
                    <a:pt x="243686" y="234618"/>
                  </a:lnTo>
                  <a:lnTo>
                    <a:pt x="240880" y="235419"/>
                  </a:lnTo>
                  <a:lnTo>
                    <a:pt x="237774" y="237022"/>
                  </a:lnTo>
                  <a:lnTo>
                    <a:pt x="234768" y="238626"/>
                  </a:lnTo>
                  <a:lnTo>
                    <a:pt x="231211" y="240680"/>
                  </a:lnTo>
                  <a:lnTo>
                    <a:pt x="227103" y="243185"/>
                  </a:lnTo>
                  <a:lnTo>
                    <a:pt x="220405" y="246933"/>
                  </a:lnTo>
                  <a:lnTo>
                    <a:pt x="182586" y="262583"/>
                  </a:lnTo>
                  <a:lnTo>
                    <a:pt x="138426" y="267233"/>
                  </a:lnTo>
                  <a:lnTo>
                    <a:pt x="124767" y="266735"/>
                  </a:lnTo>
                  <a:lnTo>
                    <a:pt x="85821" y="259267"/>
                  </a:lnTo>
                  <a:lnTo>
                    <a:pt x="41783" y="234618"/>
                  </a:lnTo>
                  <a:lnTo>
                    <a:pt x="17463" y="204436"/>
                  </a:lnTo>
                  <a:lnTo>
                    <a:pt x="2818" y="163751"/>
                  </a:lnTo>
                  <a:lnTo>
                    <a:pt x="0" y="130460"/>
                  </a:lnTo>
                  <a:lnTo>
                    <a:pt x="479" y="119075"/>
                  </a:lnTo>
                  <a:lnTo>
                    <a:pt x="11996" y="73036"/>
                  </a:lnTo>
                  <a:lnTo>
                    <a:pt x="39406" y="33282"/>
                  </a:lnTo>
                  <a:lnTo>
                    <a:pt x="71392" y="11723"/>
                  </a:lnTo>
                  <a:lnTo>
                    <a:pt x="113861" y="732"/>
                  </a:lnTo>
                  <a:lnTo>
                    <a:pt x="130460" y="0"/>
                  </a:lnTo>
                  <a:lnTo>
                    <a:pt x="145377" y="657"/>
                  </a:lnTo>
                  <a:lnTo>
                    <a:pt x="184267" y="10521"/>
                  </a:lnTo>
                  <a:lnTo>
                    <a:pt x="222443" y="39378"/>
                  </a:lnTo>
                  <a:lnTo>
                    <a:pt x="244988" y="83115"/>
                  </a:lnTo>
                  <a:lnTo>
                    <a:pt x="251893" y="123781"/>
                  </a:lnTo>
                  <a:lnTo>
                    <a:pt x="252353" y="138576"/>
                  </a:lnTo>
                  <a:lnTo>
                    <a:pt x="38777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7" name="object 17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511082" y="3624885"/>
              <a:ext cx="198488" cy="119129"/>
            </a:xfrm>
            <a:prstGeom prst="rect">
              <a:avLst/>
            </a:prstGeom>
          </p:spPr>
        </p:pic>
        <p:sp>
          <p:nvSpPr>
            <p:cNvPr id="178" name="object 178"/>
            <p:cNvSpPr/>
            <p:nvPr/>
          </p:nvSpPr>
          <p:spPr>
            <a:xfrm>
              <a:off x="11772488" y="3510929"/>
              <a:ext cx="852805" cy="373380"/>
            </a:xfrm>
            <a:custGeom>
              <a:avLst/>
              <a:gdLst/>
              <a:ahLst/>
              <a:cxnLst/>
              <a:rect l="l" t="t" r="r" b="b"/>
              <a:pathLst>
                <a:path w="852804" h="373379">
                  <a:moveTo>
                    <a:pt x="75149" y="130460"/>
                  </a:moveTo>
                  <a:lnTo>
                    <a:pt x="75149" y="278806"/>
                  </a:lnTo>
                  <a:lnTo>
                    <a:pt x="75187" y="286649"/>
                  </a:lnTo>
                  <a:lnTo>
                    <a:pt x="78756" y="329306"/>
                  </a:lnTo>
                  <a:lnTo>
                    <a:pt x="93987" y="347192"/>
                  </a:lnTo>
                  <a:lnTo>
                    <a:pt x="99799" y="347192"/>
                  </a:lnTo>
                  <a:lnTo>
                    <a:pt x="133353" y="321303"/>
                  </a:lnTo>
                  <a:lnTo>
                    <a:pt x="138576" y="305258"/>
                  </a:lnTo>
                  <a:lnTo>
                    <a:pt x="143987" y="305258"/>
                  </a:lnTo>
                  <a:lnTo>
                    <a:pt x="143987" y="350198"/>
                  </a:lnTo>
                  <a:lnTo>
                    <a:pt x="140380" y="350198"/>
                  </a:lnTo>
                  <a:lnTo>
                    <a:pt x="137324" y="351451"/>
                  </a:lnTo>
                  <a:lnTo>
                    <a:pt x="102551" y="367774"/>
                  </a:lnTo>
                  <a:lnTo>
                    <a:pt x="94237" y="368084"/>
                  </a:lnTo>
                  <a:lnTo>
                    <a:pt x="83735" y="367548"/>
                  </a:lnTo>
                  <a:lnTo>
                    <a:pt x="49035" y="349447"/>
                  </a:lnTo>
                  <a:lnTo>
                    <a:pt x="35320" y="305409"/>
                  </a:lnTo>
                  <a:lnTo>
                    <a:pt x="34418" y="270239"/>
                  </a:lnTo>
                  <a:lnTo>
                    <a:pt x="34418" y="130460"/>
                  </a:lnTo>
                  <a:lnTo>
                    <a:pt x="0" y="130460"/>
                  </a:lnTo>
                  <a:lnTo>
                    <a:pt x="0" y="109568"/>
                  </a:lnTo>
                  <a:lnTo>
                    <a:pt x="34418" y="109568"/>
                  </a:lnTo>
                  <a:lnTo>
                    <a:pt x="34418" y="54708"/>
                  </a:lnTo>
                  <a:lnTo>
                    <a:pt x="34418" y="47795"/>
                  </a:lnTo>
                  <a:lnTo>
                    <a:pt x="33517" y="41382"/>
                  </a:lnTo>
                  <a:lnTo>
                    <a:pt x="31713" y="35470"/>
                  </a:lnTo>
                  <a:lnTo>
                    <a:pt x="29910" y="29458"/>
                  </a:lnTo>
                  <a:lnTo>
                    <a:pt x="23847" y="26252"/>
                  </a:lnTo>
                  <a:lnTo>
                    <a:pt x="13527" y="25851"/>
                  </a:lnTo>
                  <a:lnTo>
                    <a:pt x="13527" y="19689"/>
                  </a:lnTo>
                  <a:lnTo>
                    <a:pt x="75149" y="0"/>
                  </a:lnTo>
                  <a:lnTo>
                    <a:pt x="75149" y="109568"/>
                  </a:lnTo>
                  <a:lnTo>
                    <a:pt x="143987" y="109568"/>
                  </a:lnTo>
                  <a:lnTo>
                    <a:pt x="143987" y="130460"/>
                  </a:lnTo>
                  <a:lnTo>
                    <a:pt x="75149" y="130460"/>
                  </a:lnTo>
                  <a:close/>
                </a:path>
                <a:path w="852804" h="373379">
                  <a:moveTo>
                    <a:pt x="567574" y="115730"/>
                  </a:moveTo>
                  <a:lnTo>
                    <a:pt x="560159" y="115730"/>
                  </a:lnTo>
                  <a:lnTo>
                    <a:pt x="554497" y="117784"/>
                  </a:lnTo>
                  <a:lnTo>
                    <a:pt x="446883" y="373044"/>
                  </a:lnTo>
                  <a:lnTo>
                    <a:pt x="367524" y="178405"/>
                  </a:lnTo>
                  <a:lnTo>
                    <a:pt x="288767" y="372442"/>
                  </a:lnTo>
                  <a:lnTo>
                    <a:pt x="197535" y="147143"/>
                  </a:lnTo>
                  <a:lnTo>
                    <a:pt x="194729" y="140129"/>
                  </a:lnTo>
                  <a:lnTo>
                    <a:pt x="191172" y="133165"/>
                  </a:lnTo>
                  <a:lnTo>
                    <a:pt x="186864" y="126251"/>
                  </a:lnTo>
                  <a:lnTo>
                    <a:pt x="182555" y="119237"/>
                  </a:lnTo>
                  <a:lnTo>
                    <a:pt x="176894" y="115730"/>
                  </a:lnTo>
                  <a:lnTo>
                    <a:pt x="169880" y="115730"/>
                  </a:lnTo>
                  <a:lnTo>
                    <a:pt x="169880" y="109568"/>
                  </a:lnTo>
                  <a:lnTo>
                    <a:pt x="254198" y="109568"/>
                  </a:lnTo>
                  <a:lnTo>
                    <a:pt x="254198" y="115730"/>
                  </a:lnTo>
                  <a:lnTo>
                    <a:pt x="251392" y="115730"/>
                  </a:lnTo>
                  <a:lnTo>
                    <a:pt x="247835" y="117083"/>
                  </a:lnTo>
                  <a:lnTo>
                    <a:pt x="243527" y="119788"/>
                  </a:lnTo>
                  <a:lnTo>
                    <a:pt x="239218" y="122394"/>
                  </a:lnTo>
                  <a:lnTo>
                    <a:pt x="237064" y="126752"/>
                  </a:lnTo>
                  <a:lnTo>
                    <a:pt x="237064" y="132865"/>
                  </a:lnTo>
                  <a:lnTo>
                    <a:pt x="237064" y="133766"/>
                  </a:lnTo>
                  <a:lnTo>
                    <a:pt x="237364" y="135570"/>
                  </a:lnTo>
                  <a:lnTo>
                    <a:pt x="300491" y="294136"/>
                  </a:lnTo>
                  <a:lnTo>
                    <a:pt x="378045" y="102805"/>
                  </a:lnTo>
                  <a:lnTo>
                    <a:pt x="456202" y="294136"/>
                  </a:lnTo>
                  <a:lnTo>
                    <a:pt x="517073" y="142784"/>
                  </a:lnTo>
                  <a:lnTo>
                    <a:pt x="519177" y="136572"/>
                  </a:lnTo>
                  <a:lnTo>
                    <a:pt x="520229" y="132263"/>
                  </a:lnTo>
                  <a:lnTo>
                    <a:pt x="520229" y="129858"/>
                  </a:lnTo>
                  <a:lnTo>
                    <a:pt x="520229" y="126552"/>
                  </a:lnTo>
                  <a:lnTo>
                    <a:pt x="519177" y="123496"/>
                  </a:lnTo>
                  <a:lnTo>
                    <a:pt x="517073" y="120690"/>
                  </a:lnTo>
                  <a:lnTo>
                    <a:pt x="515069" y="117784"/>
                  </a:lnTo>
                  <a:lnTo>
                    <a:pt x="511612" y="116131"/>
                  </a:lnTo>
                  <a:lnTo>
                    <a:pt x="506702" y="115730"/>
                  </a:lnTo>
                  <a:lnTo>
                    <a:pt x="506702" y="109568"/>
                  </a:lnTo>
                  <a:lnTo>
                    <a:pt x="567574" y="109568"/>
                  </a:lnTo>
                  <a:lnTo>
                    <a:pt x="567574" y="115730"/>
                  </a:lnTo>
                  <a:close/>
                </a:path>
                <a:path w="852804" h="373379">
                  <a:moveTo>
                    <a:pt x="639042" y="243786"/>
                  </a:moveTo>
                  <a:lnTo>
                    <a:pt x="649413" y="284667"/>
                  </a:lnTo>
                  <a:lnTo>
                    <a:pt x="670605" y="318936"/>
                  </a:lnTo>
                  <a:lnTo>
                    <a:pt x="703070" y="342533"/>
                  </a:lnTo>
                  <a:lnTo>
                    <a:pt x="747258" y="351401"/>
                  </a:lnTo>
                  <a:lnTo>
                    <a:pt x="754181" y="351156"/>
                  </a:lnTo>
                  <a:lnTo>
                    <a:pt x="797327" y="339546"/>
                  </a:lnTo>
                  <a:lnTo>
                    <a:pt x="831764" y="312304"/>
                  </a:lnTo>
                  <a:lnTo>
                    <a:pt x="840894" y="293535"/>
                  </a:lnTo>
                  <a:lnTo>
                    <a:pt x="846456" y="293535"/>
                  </a:lnTo>
                  <a:lnTo>
                    <a:pt x="846456" y="339827"/>
                  </a:lnTo>
                  <a:lnTo>
                    <a:pt x="843951" y="339827"/>
                  </a:lnTo>
                  <a:lnTo>
                    <a:pt x="841145" y="340629"/>
                  </a:lnTo>
                  <a:lnTo>
                    <a:pt x="838040" y="342232"/>
                  </a:lnTo>
                  <a:lnTo>
                    <a:pt x="835033" y="343835"/>
                  </a:lnTo>
                  <a:lnTo>
                    <a:pt x="831476" y="345889"/>
                  </a:lnTo>
                  <a:lnTo>
                    <a:pt x="827369" y="348395"/>
                  </a:lnTo>
                  <a:lnTo>
                    <a:pt x="820670" y="352143"/>
                  </a:lnTo>
                  <a:lnTo>
                    <a:pt x="782851" y="367792"/>
                  </a:lnTo>
                  <a:lnTo>
                    <a:pt x="738691" y="372442"/>
                  </a:lnTo>
                  <a:lnTo>
                    <a:pt x="725033" y="371945"/>
                  </a:lnTo>
                  <a:lnTo>
                    <a:pt x="686086" y="364477"/>
                  </a:lnTo>
                  <a:lnTo>
                    <a:pt x="642048" y="339827"/>
                  </a:lnTo>
                  <a:lnTo>
                    <a:pt x="617728" y="309645"/>
                  </a:lnTo>
                  <a:lnTo>
                    <a:pt x="603083" y="268961"/>
                  </a:lnTo>
                  <a:lnTo>
                    <a:pt x="600265" y="235670"/>
                  </a:lnTo>
                  <a:lnTo>
                    <a:pt x="600744" y="224284"/>
                  </a:lnTo>
                  <a:lnTo>
                    <a:pt x="612261" y="178246"/>
                  </a:lnTo>
                  <a:lnTo>
                    <a:pt x="639672" y="138491"/>
                  </a:lnTo>
                  <a:lnTo>
                    <a:pt x="671657" y="116933"/>
                  </a:lnTo>
                  <a:lnTo>
                    <a:pt x="714126" y="105942"/>
                  </a:lnTo>
                  <a:lnTo>
                    <a:pt x="730725" y="105209"/>
                  </a:lnTo>
                  <a:lnTo>
                    <a:pt x="745643" y="105867"/>
                  </a:lnTo>
                  <a:lnTo>
                    <a:pt x="784533" y="115730"/>
                  </a:lnTo>
                  <a:lnTo>
                    <a:pt x="822708" y="144588"/>
                  </a:lnTo>
                  <a:lnTo>
                    <a:pt x="845253" y="188325"/>
                  </a:lnTo>
                  <a:lnTo>
                    <a:pt x="852158" y="228991"/>
                  </a:lnTo>
                  <a:lnTo>
                    <a:pt x="852618" y="243786"/>
                  </a:lnTo>
                  <a:lnTo>
                    <a:pt x="639042" y="24378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9" name="object 17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99986" y="3624885"/>
              <a:ext cx="198488" cy="119129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12671313" y="3616139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29" h="267335">
                  <a:moveTo>
                    <a:pt x="38776" y="138576"/>
                  </a:moveTo>
                  <a:lnTo>
                    <a:pt x="49147" y="179458"/>
                  </a:lnTo>
                  <a:lnTo>
                    <a:pt x="70339" y="213726"/>
                  </a:lnTo>
                  <a:lnTo>
                    <a:pt x="102805" y="237323"/>
                  </a:lnTo>
                  <a:lnTo>
                    <a:pt x="146993" y="246191"/>
                  </a:lnTo>
                  <a:lnTo>
                    <a:pt x="153916" y="245946"/>
                  </a:lnTo>
                  <a:lnTo>
                    <a:pt x="197061" y="234336"/>
                  </a:lnTo>
                  <a:lnTo>
                    <a:pt x="231499" y="207094"/>
                  </a:lnTo>
                  <a:lnTo>
                    <a:pt x="240628" y="188325"/>
                  </a:lnTo>
                  <a:lnTo>
                    <a:pt x="246190" y="188325"/>
                  </a:lnTo>
                  <a:lnTo>
                    <a:pt x="246190" y="234618"/>
                  </a:lnTo>
                  <a:lnTo>
                    <a:pt x="243685" y="234618"/>
                  </a:lnTo>
                  <a:lnTo>
                    <a:pt x="240879" y="235419"/>
                  </a:lnTo>
                  <a:lnTo>
                    <a:pt x="237774" y="237022"/>
                  </a:lnTo>
                  <a:lnTo>
                    <a:pt x="234767" y="238626"/>
                  </a:lnTo>
                  <a:lnTo>
                    <a:pt x="231210" y="240680"/>
                  </a:lnTo>
                  <a:lnTo>
                    <a:pt x="227103" y="243185"/>
                  </a:lnTo>
                  <a:lnTo>
                    <a:pt x="220404" y="246933"/>
                  </a:lnTo>
                  <a:lnTo>
                    <a:pt x="182584" y="262583"/>
                  </a:lnTo>
                  <a:lnTo>
                    <a:pt x="138425" y="267233"/>
                  </a:lnTo>
                  <a:lnTo>
                    <a:pt x="124767" y="266735"/>
                  </a:lnTo>
                  <a:lnTo>
                    <a:pt x="85820" y="259267"/>
                  </a:lnTo>
                  <a:lnTo>
                    <a:pt x="41783" y="234618"/>
                  </a:lnTo>
                  <a:lnTo>
                    <a:pt x="17462" y="204436"/>
                  </a:lnTo>
                  <a:lnTo>
                    <a:pt x="2817" y="163751"/>
                  </a:lnTo>
                  <a:lnTo>
                    <a:pt x="0" y="130460"/>
                  </a:lnTo>
                  <a:lnTo>
                    <a:pt x="479" y="119075"/>
                  </a:lnTo>
                  <a:lnTo>
                    <a:pt x="11994" y="73036"/>
                  </a:lnTo>
                  <a:lnTo>
                    <a:pt x="39406" y="33282"/>
                  </a:lnTo>
                  <a:lnTo>
                    <a:pt x="71391" y="11723"/>
                  </a:lnTo>
                  <a:lnTo>
                    <a:pt x="113861" y="732"/>
                  </a:lnTo>
                  <a:lnTo>
                    <a:pt x="130459" y="0"/>
                  </a:lnTo>
                  <a:lnTo>
                    <a:pt x="145376" y="657"/>
                  </a:lnTo>
                  <a:lnTo>
                    <a:pt x="184267" y="10521"/>
                  </a:lnTo>
                  <a:lnTo>
                    <a:pt x="222442" y="39378"/>
                  </a:lnTo>
                  <a:lnTo>
                    <a:pt x="244987" y="83115"/>
                  </a:lnTo>
                  <a:lnTo>
                    <a:pt x="251892" y="123781"/>
                  </a:lnTo>
                  <a:lnTo>
                    <a:pt x="252352" y="138576"/>
                  </a:lnTo>
                  <a:lnTo>
                    <a:pt x="38776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1" name="object 18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98546" y="3624885"/>
              <a:ext cx="198488" cy="119129"/>
            </a:xfrm>
            <a:prstGeom prst="rect">
              <a:avLst/>
            </a:prstGeom>
          </p:spPr>
        </p:pic>
        <p:sp>
          <p:nvSpPr>
            <p:cNvPr id="182" name="object 182"/>
            <p:cNvSpPr/>
            <p:nvPr/>
          </p:nvSpPr>
          <p:spPr>
            <a:xfrm>
              <a:off x="12974080" y="3613734"/>
              <a:ext cx="267970" cy="265430"/>
            </a:xfrm>
            <a:custGeom>
              <a:avLst/>
              <a:gdLst/>
              <a:ahLst/>
              <a:cxnLst/>
              <a:rect l="l" t="t" r="r" b="b"/>
              <a:pathLst>
                <a:path w="267969" h="265429">
                  <a:moveTo>
                    <a:pt x="248143" y="225299"/>
                  </a:moveTo>
                  <a:lnTo>
                    <a:pt x="248143" y="228606"/>
                  </a:lnTo>
                  <a:lnTo>
                    <a:pt x="248544" y="232213"/>
                  </a:lnTo>
                  <a:lnTo>
                    <a:pt x="264527" y="259116"/>
                  </a:lnTo>
                  <a:lnTo>
                    <a:pt x="267834" y="259116"/>
                  </a:lnTo>
                  <a:lnTo>
                    <a:pt x="267834" y="265279"/>
                  </a:lnTo>
                  <a:lnTo>
                    <a:pt x="188475" y="265279"/>
                  </a:lnTo>
                  <a:lnTo>
                    <a:pt x="188475" y="259116"/>
                  </a:lnTo>
                  <a:lnTo>
                    <a:pt x="191281" y="259116"/>
                  </a:lnTo>
                  <a:lnTo>
                    <a:pt x="193887" y="257914"/>
                  </a:lnTo>
                  <a:lnTo>
                    <a:pt x="196291" y="255509"/>
                  </a:lnTo>
                  <a:lnTo>
                    <a:pt x="198796" y="253004"/>
                  </a:lnTo>
                  <a:lnTo>
                    <a:pt x="200950" y="250098"/>
                  </a:lnTo>
                  <a:lnTo>
                    <a:pt x="202754" y="246792"/>
                  </a:lnTo>
                  <a:lnTo>
                    <a:pt x="204657" y="243485"/>
                  </a:lnTo>
                  <a:lnTo>
                    <a:pt x="206010" y="239928"/>
                  </a:lnTo>
                  <a:lnTo>
                    <a:pt x="206812" y="236120"/>
                  </a:lnTo>
                  <a:lnTo>
                    <a:pt x="207714" y="232213"/>
                  </a:lnTo>
                  <a:lnTo>
                    <a:pt x="208164" y="228606"/>
                  </a:lnTo>
                  <a:lnTo>
                    <a:pt x="208164" y="225299"/>
                  </a:lnTo>
                  <a:lnTo>
                    <a:pt x="208164" y="110770"/>
                  </a:lnTo>
                  <a:lnTo>
                    <a:pt x="202002" y="71993"/>
                  </a:lnTo>
                  <a:lnTo>
                    <a:pt x="179890" y="39143"/>
                  </a:lnTo>
                  <a:lnTo>
                    <a:pt x="141562" y="23023"/>
                  </a:lnTo>
                  <a:lnTo>
                    <a:pt x="134818" y="22695"/>
                  </a:lnTo>
                  <a:lnTo>
                    <a:pt x="128073" y="23042"/>
                  </a:lnTo>
                  <a:lnTo>
                    <a:pt x="89916" y="38542"/>
                  </a:lnTo>
                  <a:lnTo>
                    <a:pt x="65257" y="69729"/>
                  </a:lnTo>
                  <a:lnTo>
                    <a:pt x="61622" y="88526"/>
                  </a:lnTo>
                  <a:lnTo>
                    <a:pt x="61622" y="225299"/>
                  </a:lnTo>
                  <a:lnTo>
                    <a:pt x="61622" y="228606"/>
                  </a:lnTo>
                  <a:lnTo>
                    <a:pt x="78004" y="259116"/>
                  </a:lnTo>
                  <a:lnTo>
                    <a:pt x="81311" y="259116"/>
                  </a:lnTo>
                  <a:lnTo>
                    <a:pt x="81311" y="265279"/>
                  </a:lnTo>
                  <a:lnTo>
                    <a:pt x="1201" y="265279"/>
                  </a:lnTo>
                  <a:lnTo>
                    <a:pt x="1201" y="259116"/>
                  </a:lnTo>
                  <a:lnTo>
                    <a:pt x="4107" y="259116"/>
                  </a:lnTo>
                  <a:lnTo>
                    <a:pt x="6763" y="257914"/>
                  </a:lnTo>
                  <a:lnTo>
                    <a:pt x="9168" y="255509"/>
                  </a:lnTo>
                  <a:lnTo>
                    <a:pt x="11672" y="253004"/>
                  </a:lnTo>
                  <a:lnTo>
                    <a:pt x="13826" y="250098"/>
                  </a:lnTo>
                  <a:lnTo>
                    <a:pt x="15630" y="246792"/>
                  </a:lnTo>
                  <a:lnTo>
                    <a:pt x="17534" y="243485"/>
                  </a:lnTo>
                  <a:lnTo>
                    <a:pt x="18886" y="239928"/>
                  </a:lnTo>
                  <a:lnTo>
                    <a:pt x="19688" y="236120"/>
                  </a:lnTo>
                  <a:lnTo>
                    <a:pt x="20490" y="232213"/>
                  </a:lnTo>
                  <a:lnTo>
                    <a:pt x="20891" y="228606"/>
                  </a:lnTo>
                  <a:lnTo>
                    <a:pt x="20891" y="225299"/>
                  </a:lnTo>
                  <a:lnTo>
                    <a:pt x="20891" y="55310"/>
                  </a:lnTo>
                  <a:lnTo>
                    <a:pt x="20891" y="48396"/>
                  </a:lnTo>
                  <a:lnTo>
                    <a:pt x="19889" y="41783"/>
                  </a:lnTo>
                  <a:lnTo>
                    <a:pt x="17884" y="35470"/>
                  </a:lnTo>
                  <a:lnTo>
                    <a:pt x="15881" y="29057"/>
                  </a:lnTo>
                  <a:lnTo>
                    <a:pt x="9919" y="25651"/>
                  </a:lnTo>
                  <a:lnTo>
                    <a:pt x="0" y="25250"/>
                  </a:lnTo>
                  <a:lnTo>
                    <a:pt x="0" y="19689"/>
                  </a:lnTo>
                  <a:lnTo>
                    <a:pt x="61622" y="0"/>
                  </a:lnTo>
                  <a:lnTo>
                    <a:pt x="61622" y="33817"/>
                  </a:lnTo>
                  <a:lnTo>
                    <a:pt x="64428" y="30510"/>
                  </a:lnTo>
                  <a:lnTo>
                    <a:pt x="88976" y="12023"/>
                  </a:lnTo>
                  <a:lnTo>
                    <a:pt x="95390" y="8517"/>
                  </a:lnTo>
                  <a:lnTo>
                    <a:pt x="132695" y="216"/>
                  </a:lnTo>
                  <a:lnTo>
                    <a:pt x="140981" y="0"/>
                  </a:lnTo>
                  <a:lnTo>
                    <a:pt x="154940" y="619"/>
                  </a:lnTo>
                  <a:lnTo>
                    <a:pt x="199963" y="15180"/>
                  </a:lnTo>
                  <a:lnTo>
                    <a:pt x="229516" y="43483"/>
                  </a:lnTo>
                  <a:lnTo>
                    <a:pt x="244846" y="79160"/>
                  </a:lnTo>
                  <a:lnTo>
                    <a:pt x="248143" y="106412"/>
                  </a:lnTo>
                  <a:lnTo>
                    <a:pt x="248143" y="225299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3" name="object 183"/>
          <p:cNvGrpSpPr/>
          <p:nvPr/>
        </p:nvGrpSpPr>
        <p:grpSpPr>
          <a:xfrm>
            <a:off x="13448875" y="3499385"/>
            <a:ext cx="2181225" cy="520700"/>
            <a:chOff x="13448875" y="3499385"/>
            <a:chExt cx="2181225" cy="520700"/>
          </a:xfrm>
        </p:grpSpPr>
        <p:sp>
          <p:nvSpPr>
            <p:cNvPr id="184" name="object 184"/>
            <p:cNvSpPr/>
            <p:nvPr/>
          </p:nvSpPr>
          <p:spPr>
            <a:xfrm>
              <a:off x="13460419" y="3616139"/>
              <a:ext cx="457200" cy="267335"/>
            </a:xfrm>
            <a:custGeom>
              <a:avLst/>
              <a:gdLst/>
              <a:ahLst/>
              <a:cxnLst/>
              <a:rect l="l" t="t" r="r" b="b"/>
              <a:pathLst>
                <a:path w="457200" h="267335">
                  <a:moveTo>
                    <a:pt x="152103" y="49298"/>
                  </a:moveTo>
                  <a:lnTo>
                    <a:pt x="147194" y="41081"/>
                  </a:lnTo>
                  <a:lnTo>
                    <a:pt x="142033" y="35971"/>
                  </a:lnTo>
                  <a:lnTo>
                    <a:pt x="136621" y="33967"/>
                  </a:lnTo>
                  <a:lnTo>
                    <a:pt x="131311" y="31863"/>
                  </a:lnTo>
                  <a:lnTo>
                    <a:pt x="125150" y="30811"/>
                  </a:lnTo>
                  <a:lnTo>
                    <a:pt x="118136" y="30811"/>
                  </a:lnTo>
                  <a:lnTo>
                    <a:pt x="113626" y="30811"/>
                  </a:lnTo>
                  <a:lnTo>
                    <a:pt x="108817" y="31863"/>
                  </a:lnTo>
                  <a:lnTo>
                    <a:pt x="103707" y="33967"/>
                  </a:lnTo>
                  <a:lnTo>
                    <a:pt x="98596" y="35971"/>
                  </a:lnTo>
                  <a:lnTo>
                    <a:pt x="93586" y="38626"/>
                  </a:lnTo>
                  <a:lnTo>
                    <a:pt x="88677" y="41933"/>
                  </a:lnTo>
                  <a:lnTo>
                    <a:pt x="83767" y="45140"/>
                  </a:lnTo>
                  <a:lnTo>
                    <a:pt x="62224" y="63426"/>
                  </a:lnTo>
                  <a:lnTo>
                    <a:pt x="62224" y="223495"/>
                  </a:lnTo>
                  <a:lnTo>
                    <a:pt x="62224" y="226802"/>
                  </a:lnTo>
                  <a:lnTo>
                    <a:pt x="78607" y="256712"/>
                  </a:lnTo>
                  <a:lnTo>
                    <a:pt x="81913" y="256712"/>
                  </a:lnTo>
                  <a:lnTo>
                    <a:pt x="81913" y="262874"/>
                  </a:lnTo>
                  <a:lnTo>
                    <a:pt x="1803" y="262874"/>
                  </a:lnTo>
                  <a:lnTo>
                    <a:pt x="1803" y="256712"/>
                  </a:lnTo>
                  <a:lnTo>
                    <a:pt x="4709" y="256712"/>
                  </a:lnTo>
                  <a:lnTo>
                    <a:pt x="7364" y="255609"/>
                  </a:lnTo>
                  <a:lnTo>
                    <a:pt x="9769" y="253405"/>
                  </a:lnTo>
                  <a:lnTo>
                    <a:pt x="12274" y="251101"/>
                  </a:lnTo>
                  <a:lnTo>
                    <a:pt x="14429" y="248195"/>
                  </a:lnTo>
                  <a:lnTo>
                    <a:pt x="16232" y="244688"/>
                  </a:lnTo>
                  <a:lnTo>
                    <a:pt x="18136" y="241181"/>
                  </a:lnTo>
                  <a:lnTo>
                    <a:pt x="19488" y="237624"/>
                  </a:lnTo>
                  <a:lnTo>
                    <a:pt x="20290" y="234016"/>
                  </a:lnTo>
                  <a:lnTo>
                    <a:pt x="21091" y="230309"/>
                  </a:lnTo>
                  <a:lnTo>
                    <a:pt x="21492" y="226802"/>
                  </a:lnTo>
                  <a:lnTo>
                    <a:pt x="21492" y="223495"/>
                  </a:lnTo>
                  <a:lnTo>
                    <a:pt x="21492" y="51703"/>
                  </a:lnTo>
                  <a:lnTo>
                    <a:pt x="21492" y="45991"/>
                  </a:lnTo>
                  <a:lnTo>
                    <a:pt x="19639" y="40280"/>
                  </a:lnTo>
                  <a:lnTo>
                    <a:pt x="15931" y="34568"/>
                  </a:lnTo>
                  <a:lnTo>
                    <a:pt x="12324" y="28757"/>
                  </a:lnTo>
                  <a:lnTo>
                    <a:pt x="7014" y="25049"/>
                  </a:lnTo>
                  <a:lnTo>
                    <a:pt x="0" y="23446"/>
                  </a:lnTo>
                  <a:lnTo>
                    <a:pt x="0" y="18486"/>
                  </a:lnTo>
                  <a:lnTo>
                    <a:pt x="62224" y="0"/>
                  </a:lnTo>
                  <a:lnTo>
                    <a:pt x="62224" y="36973"/>
                  </a:lnTo>
                  <a:lnTo>
                    <a:pt x="65932" y="32464"/>
                  </a:lnTo>
                  <a:lnTo>
                    <a:pt x="98496" y="5661"/>
                  </a:lnTo>
                  <a:lnTo>
                    <a:pt x="104609" y="3456"/>
                  </a:lnTo>
                  <a:lnTo>
                    <a:pt x="110821" y="1152"/>
                  </a:lnTo>
                  <a:lnTo>
                    <a:pt x="118036" y="0"/>
                  </a:lnTo>
                  <a:lnTo>
                    <a:pt x="126252" y="0"/>
                  </a:lnTo>
                  <a:lnTo>
                    <a:pt x="131963" y="0"/>
                  </a:lnTo>
                  <a:lnTo>
                    <a:pt x="139327" y="1252"/>
                  </a:lnTo>
                  <a:lnTo>
                    <a:pt x="148345" y="3757"/>
                  </a:lnTo>
                  <a:lnTo>
                    <a:pt x="157363" y="6162"/>
                  </a:lnTo>
                  <a:lnTo>
                    <a:pt x="164778" y="8817"/>
                  </a:lnTo>
                  <a:lnTo>
                    <a:pt x="170590" y="11723"/>
                  </a:lnTo>
                  <a:lnTo>
                    <a:pt x="152103" y="49298"/>
                  </a:lnTo>
                  <a:close/>
                </a:path>
                <a:path w="457200" h="267335">
                  <a:moveTo>
                    <a:pt x="243223" y="138576"/>
                  </a:moveTo>
                  <a:lnTo>
                    <a:pt x="253594" y="179458"/>
                  </a:lnTo>
                  <a:lnTo>
                    <a:pt x="274786" y="213726"/>
                  </a:lnTo>
                  <a:lnTo>
                    <a:pt x="307252" y="237323"/>
                  </a:lnTo>
                  <a:lnTo>
                    <a:pt x="351440" y="246191"/>
                  </a:lnTo>
                  <a:lnTo>
                    <a:pt x="358363" y="245946"/>
                  </a:lnTo>
                  <a:lnTo>
                    <a:pt x="401508" y="234336"/>
                  </a:lnTo>
                  <a:lnTo>
                    <a:pt x="435946" y="207094"/>
                  </a:lnTo>
                  <a:lnTo>
                    <a:pt x="445075" y="188325"/>
                  </a:lnTo>
                  <a:lnTo>
                    <a:pt x="450637" y="188325"/>
                  </a:lnTo>
                  <a:lnTo>
                    <a:pt x="450637" y="234618"/>
                  </a:lnTo>
                  <a:lnTo>
                    <a:pt x="448131" y="234618"/>
                  </a:lnTo>
                  <a:lnTo>
                    <a:pt x="445326" y="235419"/>
                  </a:lnTo>
                  <a:lnTo>
                    <a:pt x="442220" y="237022"/>
                  </a:lnTo>
                  <a:lnTo>
                    <a:pt x="439214" y="238626"/>
                  </a:lnTo>
                  <a:lnTo>
                    <a:pt x="435657" y="240680"/>
                  </a:lnTo>
                  <a:lnTo>
                    <a:pt x="431550" y="243185"/>
                  </a:lnTo>
                  <a:lnTo>
                    <a:pt x="424851" y="246933"/>
                  </a:lnTo>
                  <a:lnTo>
                    <a:pt x="387031" y="262583"/>
                  </a:lnTo>
                  <a:lnTo>
                    <a:pt x="342872" y="267233"/>
                  </a:lnTo>
                  <a:lnTo>
                    <a:pt x="329214" y="266735"/>
                  </a:lnTo>
                  <a:lnTo>
                    <a:pt x="290267" y="259267"/>
                  </a:lnTo>
                  <a:lnTo>
                    <a:pt x="246230" y="234618"/>
                  </a:lnTo>
                  <a:lnTo>
                    <a:pt x="221909" y="204436"/>
                  </a:lnTo>
                  <a:lnTo>
                    <a:pt x="207264" y="163751"/>
                  </a:lnTo>
                  <a:lnTo>
                    <a:pt x="204446" y="130460"/>
                  </a:lnTo>
                  <a:lnTo>
                    <a:pt x="204925" y="119075"/>
                  </a:lnTo>
                  <a:lnTo>
                    <a:pt x="216441" y="73036"/>
                  </a:lnTo>
                  <a:lnTo>
                    <a:pt x="243853" y="33282"/>
                  </a:lnTo>
                  <a:lnTo>
                    <a:pt x="275838" y="11723"/>
                  </a:lnTo>
                  <a:lnTo>
                    <a:pt x="318307" y="732"/>
                  </a:lnTo>
                  <a:lnTo>
                    <a:pt x="334906" y="0"/>
                  </a:lnTo>
                  <a:lnTo>
                    <a:pt x="349823" y="657"/>
                  </a:lnTo>
                  <a:lnTo>
                    <a:pt x="388714" y="10521"/>
                  </a:lnTo>
                  <a:lnTo>
                    <a:pt x="426889" y="39378"/>
                  </a:lnTo>
                  <a:lnTo>
                    <a:pt x="449434" y="83115"/>
                  </a:lnTo>
                  <a:lnTo>
                    <a:pt x="456338" y="123781"/>
                  </a:lnTo>
                  <a:lnTo>
                    <a:pt x="456799" y="138576"/>
                  </a:lnTo>
                  <a:lnTo>
                    <a:pt x="243223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5" name="object 18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692098" y="3624885"/>
              <a:ext cx="198488" cy="119129"/>
            </a:xfrm>
            <a:prstGeom prst="rect">
              <a:avLst/>
            </a:prstGeom>
          </p:spPr>
        </p:pic>
        <p:sp>
          <p:nvSpPr>
            <p:cNvPr id="186" name="object 186"/>
            <p:cNvSpPr/>
            <p:nvPr/>
          </p:nvSpPr>
          <p:spPr>
            <a:xfrm>
              <a:off x="13962673" y="3613133"/>
              <a:ext cx="363220" cy="270510"/>
            </a:xfrm>
            <a:custGeom>
              <a:avLst/>
              <a:gdLst/>
              <a:ahLst/>
              <a:cxnLst/>
              <a:rect l="l" t="t" r="r" b="b"/>
              <a:pathLst>
                <a:path w="363219" h="270510">
                  <a:moveTo>
                    <a:pt x="232814" y="243786"/>
                  </a:moveTo>
                  <a:lnTo>
                    <a:pt x="229507" y="243786"/>
                  </a:lnTo>
                  <a:lnTo>
                    <a:pt x="226401" y="244487"/>
                  </a:lnTo>
                  <a:lnTo>
                    <a:pt x="223495" y="245890"/>
                  </a:lnTo>
                  <a:lnTo>
                    <a:pt x="220689" y="247293"/>
                  </a:lnTo>
                  <a:lnTo>
                    <a:pt x="217433" y="249046"/>
                  </a:lnTo>
                  <a:lnTo>
                    <a:pt x="213726" y="251151"/>
                  </a:lnTo>
                  <a:lnTo>
                    <a:pt x="208118" y="254251"/>
                  </a:lnTo>
                  <a:lnTo>
                    <a:pt x="168710" y="268623"/>
                  </a:lnTo>
                  <a:lnTo>
                    <a:pt x="145338" y="270239"/>
                  </a:lnTo>
                  <a:lnTo>
                    <a:pt x="129923" y="269609"/>
                  </a:lnTo>
                  <a:lnTo>
                    <a:pt x="87173" y="260169"/>
                  </a:lnTo>
                  <a:lnTo>
                    <a:pt x="51185" y="240357"/>
                  </a:lnTo>
                  <a:lnTo>
                    <a:pt x="23784" y="212035"/>
                  </a:lnTo>
                  <a:lnTo>
                    <a:pt x="6087" y="176809"/>
                  </a:lnTo>
                  <a:lnTo>
                    <a:pt x="0" y="136622"/>
                  </a:lnTo>
                  <a:lnTo>
                    <a:pt x="591" y="123546"/>
                  </a:lnTo>
                  <a:lnTo>
                    <a:pt x="9467" y="86121"/>
                  </a:lnTo>
                  <a:lnTo>
                    <a:pt x="36972" y="43587"/>
                  </a:lnTo>
                  <a:lnTo>
                    <a:pt x="68452" y="20083"/>
                  </a:lnTo>
                  <a:lnTo>
                    <a:pt x="108929" y="5786"/>
                  </a:lnTo>
                  <a:lnTo>
                    <a:pt x="140378" y="3006"/>
                  </a:lnTo>
                  <a:lnTo>
                    <a:pt x="151257" y="3334"/>
                  </a:lnTo>
                  <a:lnTo>
                    <a:pt x="190429" y="13414"/>
                  </a:lnTo>
                  <a:lnTo>
                    <a:pt x="205108" y="20440"/>
                  </a:lnTo>
                  <a:lnTo>
                    <a:pt x="208666" y="22094"/>
                  </a:lnTo>
                  <a:lnTo>
                    <a:pt x="212073" y="23296"/>
                  </a:lnTo>
                  <a:lnTo>
                    <a:pt x="215579" y="24499"/>
                  </a:lnTo>
                  <a:lnTo>
                    <a:pt x="219187" y="25100"/>
                  </a:lnTo>
                  <a:lnTo>
                    <a:pt x="222894" y="25100"/>
                  </a:lnTo>
                  <a:lnTo>
                    <a:pt x="222894" y="71993"/>
                  </a:lnTo>
                  <a:lnTo>
                    <a:pt x="216731" y="71993"/>
                  </a:lnTo>
                  <a:lnTo>
                    <a:pt x="214728" y="64178"/>
                  </a:lnTo>
                  <a:lnTo>
                    <a:pt x="211020" y="57314"/>
                  </a:lnTo>
                  <a:lnTo>
                    <a:pt x="205609" y="51402"/>
                  </a:lnTo>
                  <a:lnTo>
                    <a:pt x="200299" y="45390"/>
                  </a:lnTo>
                  <a:lnTo>
                    <a:pt x="194136" y="40330"/>
                  </a:lnTo>
                  <a:lnTo>
                    <a:pt x="187122" y="36222"/>
                  </a:lnTo>
                  <a:lnTo>
                    <a:pt x="180209" y="32114"/>
                  </a:lnTo>
                  <a:lnTo>
                    <a:pt x="172643" y="29057"/>
                  </a:lnTo>
                  <a:lnTo>
                    <a:pt x="164427" y="27053"/>
                  </a:lnTo>
                  <a:lnTo>
                    <a:pt x="156210" y="24949"/>
                  </a:lnTo>
                  <a:lnTo>
                    <a:pt x="148195" y="23897"/>
                  </a:lnTo>
                  <a:lnTo>
                    <a:pt x="140378" y="23897"/>
                  </a:lnTo>
                  <a:lnTo>
                    <a:pt x="128139" y="24461"/>
                  </a:lnTo>
                  <a:lnTo>
                    <a:pt x="86919" y="37706"/>
                  </a:lnTo>
                  <a:lnTo>
                    <a:pt x="58916" y="63830"/>
                  </a:lnTo>
                  <a:lnTo>
                    <a:pt x="41669" y="107952"/>
                  </a:lnTo>
                  <a:lnTo>
                    <a:pt x="40128" y="127304"/>
                  </a:lnTo>
                  <a:lnTo>
                    <a:pt x="40589" y="138670"/>
                  </a:lnTo>
                  <a:lnTo>
                    <a:pt x="51580" y="182708"/>
                  </a:lnTo>
                  <a:lnTo>
                    <a:pt x="75966" y="219325"/>
                  </a:lnTo>
                  <a:lnTo>
                    <a:pt x="112357" y="243363"/>
                  </a:lnTo>
                  <a:lnTo>
                    <a:pt x="146541" y="249197"/>
                  </a:lnTo>
                  <a:lnTo>
                    <a:pt x="155005" y="248896"/>
                  </a:lnTo>
                  <a:lnTo>
                    <a:pt x="197588" y="235256"/>
                  </a:lnTo>
                  <a:lnTo>
                    <a:pt x="225850" y="201401"/>
                  </a:lnTo>
                  <a:lnTo>
                    <a:pt x="226651" y="195690"/>
                  </a:lnTo>
                  <a:lnTo>
                    <a:pt x="232814" y="195690"/>
                  </a:lnTo>
                  <a:lnTo>
                    <a:pt x="232814" y="243786"/>
                  </a:lnTo>
                  <a:close/>
                </a:path>
                <a:path w="363219" h="270510">
                  <a:moveTo>
                    <a:pt x="282672" y="265880"/>
                  </a:moveTo>
                  <a:lnTo>
                    <a:pt x="282672" y="259718"/>
                  </a:lnTo>
                  <a:lnTo>
                    <a:pt x="285879" y="259718"/>
                  </a:lnTo>
                  <a:lnTo>
                    <a:pt x="288735" y="258515"/>
                  </a:lnTo>
                  <a:lnTo>
                    <a:pt x="291240" y="256111"/>
                  </a:lnTo>
                  <a:lnTo>
                    <a:pt x="293746" y="253606"/>
                  </a:lnTo>
                  <a:lnTo>
                    <a:pt x="295800" y="250700"/>
                  </a:lnTo>
                  <a:lnTo>
                    <a:pt x="297402" y="247393"/>
                  </a:lnTo>
                  <a:lnTo>
                    <a:pt x="299005" y="244087"/>
                  </a:lnTo>
                  <a:lnTo>
                    <a:pt x="300208" y="240529"/>
                  </a:lnTo>
                  <a:lnTo>
                    <a:pt x="301009" y="236722"/>
                  </a:lnTo>
                  <a:lnTo>
                    <a:pt x="301911" y="232814"/>
                  </a:lnTo>
                  <a:lnTo>
                    <a:pt x="302362" y="229207"/>
                  </a:lnTo>
                  <a:lnTo>
                    <a:pt x="302362" y="225900"/>
                  </a:lnTo>
                  <a:lnTo>
                    <a:pt x="302362" y="55310"/>
                  </a:lnTo>
                  <a:lnTo>
                    <a:pt x="302362" y="48396"/>
                  </a:lnTo>
                  <a:lnTo>
                    <a:pt x="301310" y="41783"/>
                  </a:lnTo>
                  <a:lnTo>
                    <a:pt x="299206" y="35470"/>
                  </a:lnTo>
                  <a:lnTo>
                    <a:pt x="297201" y="29058"/>
                  </a:lnTo>
                  <a:lnTo>
                    <a:pt x="291240" y="25601"/>
                  </a:lnTo>
                  <a:lnTo>
                    <a:pt x="281320" y="25100"/>
                  </a:lnTo>
                  <a:lnTo>
                    <a:pt x="281320" y="19689"/>
                  </a:lnTo>
                  <a:lnTo>
                    <a:pt x="342943" y="0"/>
                  </a:lnTo>
                  <a:lnTo>
                    <a:pt x="342943" y="225900"/>
                  </a:lnTo>
                  <a:lnTo>
                    <a:pt x="342943" y="229207"/>
                  </a:lnTo>
                  <a:lnTo>
                    <a:pt x="359326" y="259718"/>
                  </a:lnTo>
                  <a:lnTo>
                    <a:pt x="362633" y="259718"/>
                  </a:lnTo>
                  <a:lnTo>
                    <a:pt x="362633" y="265880"/>
                  </a:lnTo>
                  <a:lnTo>
                    <a:pt x="28267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7" name="object 18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236808" y="3512912"/>
              <a:ext cx="81554" cy="80953"/>
            </a:xfrm>
            <a:prstGeom prst="rect">
              <a:avLst/>
            </a:prstGeom>
          </p:spPr>
        </p:pic>
        <p:sp>
          <p:nvSpPr>
            <p:cNvPr id="188" name="object 188"/>
            <p:cNvSpPr/>
            <p:nvPr/>
          </p:nvSpPr>
          <p:spPr>
            <a:xfrm>
              <a:off x="14391742" y="3616139"/>
              <a:ext cx="261620" cy="392430"/>
            </a:xfrm>
            <a:custGeom>
              <a:avLst/>
              <a:gdLst/>
              <a:ahLst/>
              <a:cxnLst/>
              <a:rect l="l" t="t" r="r" b="b"/>
              <a:pathLst>
                <a:path w="261619" h="392429">
                  <a:moveTo>
                    <a:pt x="130611" y="0"/>
                  </a:moveTo>
                  <a:lnTo>
                    <a:pt x="175447" y="6425"/>
                  </a:lnTo>
                  <a:lnTo>
                    <a:pt x="210495" y="24611"/>
                  </a:lnTo>
                  <a:lnTo>
                    <a:pt x="243035" y="61096"/>
                  </a:lnTo>
                  <a:lnTo>
                    <a:pt x="259079" y="108065"/>
                  </a:lnTo>
                  <a:lnTo>
                    <a:pt x="261070" y="133015"/>
                  </a:lnTo>
                  <a:lnTo>
                    <a:pt x="260591" y="145302"/>
                  </a:lnTo>
                  <a:lnTo>
                    <a:pt x="249066" y="193360"/>
                  </a:lnTo>
                  <a:lnTo>
                    <a:pt x="221654" y="233782"/>
                  </a:lnTo>
                  <a:lnTo>
                    <a:pt x="178687" y="260638"/>
                  </a:lnTo>
                  <a:lnTo>
                    <a:pt x="135571" y="267233"/>
                  </a:lnTo>
                  <a:lnTo>
                    <a:pt x="125961" y="266603"/>
                  </a:lnTo>
                  <a:lnTo>
                    <a:pt x="86601" y="251724"/>
                  </a:lnTo>
                  <a:lnTo>
                    <a:pt x="60421" y="231461"/>
                  </a:lnTo>
                  <a:lnTo>
                    <a:pt x="60421" y="352152"/>
                  </a:lnTo>
                  <a:lnTo>
                    <a:pt x="60421" y="355459"/>
                  </a:lnTo>
                  <a:lnTo>
                    <a:pt x="60822" y="359066"/>
                  </a:lnTo>
                  <a:lnTo>
                    <a:pt x="76803" y="385970"/>
                  </a:lnTo>
                  <a:lnTo>
                    <a:pt x="80109" y="385970"/>
                  </a:lnTo>
                  <a:lnTo>
                    <a:pt x="80109" y="392132"/>
                  </a:lnTo>
                  <a:lnTo>
                    <a:pt x="0" y="392132"/>
                  </a:lnTo>
                  <a:lnTo>
                    <a:pt x="0" y="385970"/>
                  </a:lnTo>
                  <a:lnTo>
                    <a:pt x="2905" y="385970"/>
                  </a:lnTo>
                  <a:lnTo>
                    <a:pt x="5562" y="384717"/>
                  </a:lnTo>
                  <a:lnTo>
                    <a:pt x="7966" y="382212"/>
                  </a:lnTo>
                  <a:lnTo>
                    <a:pt x="10471" y="379807"/>
                  </a:lnTo>
                  <a:lnTo>
                    <a:pt x="12625" y="376952"/>
                  </a:lnTo>
                  <a:lnTo>
                    <a:pt x="14429" y="373645"/>
                  </a:lnTo>
                  <a:lnTo>
                    <a:pt x="16332" y="370439"/>
                  </a:lnTo>
                  <a:lnTo>
                    <a:pt x="17685" y="366882"/>
                  </a:lnTo>
                  <a:lnTo>
                    <a:pt x="18487" y="362974"/>
                  </a:lnTo>
                  <a:lnTo>
                    <a:pt x="19289" y="359066"/>
                  </a:lnTo>
                  <a:lnTo>
                    <a:pt x="19690" y="355459"/>
                  </a:lnTo>
                  <a:lnTo>
                    <a:pt x="19690" y="352152"/>
                  </a:lnTo>
                  <a:lnTo>
                    <a:pt x="19690" y="40580"/>
                  </a:lnTo>
                  <a:lnTo>
                    <a:pt x="19690" y="36873"/>
                  </a:lnTo>
                  <a:lnTo>
                    <a:pt x="19590" y="33316"/>
                  </a:lnTo>
                  <a:lnTo>
                    <a:pt x="19389" y="29909"/>
                  </a:lnTo>
                  <a:lnTo>
                    <a:pt x="19187" y="26402"/>
                  </a:lnTo>
                  <a:lnTo>
                    <a:pt x="18487" y="23346"/>
                  </a:lnTo>
                  <a:lnTo>
                    <a:pt x="17284" y="20741"/>
                  </a:lnTo>
                  <a:lnTo>
                    <a:pt x="16082" y="18036"/>
                  </a:lnTo>
                  <a:lnTo>
                    <a:pt x="14128" y="15781"/>
                  </a:lnTo>
                  <a:lnTo>
                    <a:pt x="11422" y="13977"/>
                  </a:lnTo>
                  <a:lnTo>
                    <a:pt x="8817" y="12073"/>
                  </a:lnTo>
                  <a:lnTo>
                    <a:pt x="5010" y="10921"/>
                  </a:lnTo>
                  <a:lnTo>
                    <a:pt x="0" y="10521"/>
                  </a:lnTo>
                  <a:lnTo>
                    <a:pt x="0" y="4358"/>
                  </a:lnTo>
                  <a:lnTo>
                    <a:pt x="60421" y="4358"/>
                  </a:lnTo>
                  <a:lnTo>
                    <a:pt x="60421" y="31412"/>
                  </a:lnTo>
                  <a:lnTo>
                    <a:pt x="66902" y="24451"/>
                  </a:lnTo>
                  <a:lnTo>
                    <a:pt x="109080" y="2104"/>
                  </a:lnTo>
                  <a:lnTo>
                    <a:pt x="119516" y="526"/>
                  </a:lnTo>
                  <a:lnTo>
                    <a:pt x="130611" y="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9" name="object 18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440619" y="3625487"/>
              <a:ext cx="183157" cy="248387"/>
            </a:xfrm>
            <a:prstGeom prst="rect">
              <a:avLst/>
            </a:prstGeom>
          </p:spPr>
        </p:pic>
        <p:sp>
          <p:nvSpPr>
            <p:cNvPr id="190" name="object 190"/>
            <p:cNvSpPr/>
            <p:nvPr/>
          </p:nvSpPr>
          <p:spPr>
            <a:xfrm>
              <a:off x="14715531" y="3613133"/>
              <a:ext cx="81915" cy="266065"/>
            </a:xfrm>
            <a:custGeom>
              <a:avLst/>
              <a:gdLst/>
              <a:ahLst/>
              <a:cxnLst/>
              <a:rect l="l" t="t" r="r" b="b"/>
              <a:pathLst>
                <a:path w="81915" h="266064">
                  <a:moveTo>
                    <a:pt x="1352" y="265880"/>
                  </a:moveTo>
                  <a:lnTo>
                    <a:pt x="1352" y="259718"/>
                  </a:lnTo>
                  <a:lnTo>
                    <a:pt x="4558" y="259718"/>
                  </a:lnTo>
                  <a:lnTo>
                    <a:pt x="7415" y="258515"/>
                  </a:lnTo>
                  <a:lnTo>
                    <a:pt x="9919" y="256111"/>
                  </a:lnTo>
                  <a:lnTo>
                    <a:pt x="12425" y="253606"/>
                  </a:lnTo>
                  <a:lnTo>
                    <a:pt x="14479" y="250700"/>
                  </a:lnTo>
                  <a:lnTo>
                    <a:pt x="16082" y="247393"/>
                  </a:lnTo>
                  <a:lnTo>
                    <a:pt x="17685" y="244087"/>
                  </a:lnTo>
                  <a:lnTo>
                    <a:pt x="18888" y="240529"/>
                  </a:lnTo>
                  <a:lnTo>
                    <a:pt x="19688" y="236722"/>
                  </a:lnTo>
                  <a:lnTo>
                    <a:pt x="20590" y="232814"/>
                  </a:lnTo>
                  <a:lnTo>
                    <a:pt x="21042" y="229207"/>
                  </a:lnTo>
                  <a:lnTo>
                    <a:pt x="21042" y="225900"/>
                  </a:lnTo>
                  <a:lnTo>
                    <a:pt x="21042" y="55310"/>
                  </a:lnTo>
                  <a:lnTo>
                    <a:pt x="21042" y="48396"/>
                  </a:lnTo>
                  <a:lnTo>
                    <a:pt x="19989" y="41783"/>
                  </a:lnTo>
                  <a:lnTo>
                    <a:pt x="17886" y="35470"/>
                  </a:lnTo>
                  <a:lnTo>
                    <a:pt x="15881" y="29058"/>
                  </a:lnTo>
                  <a:lnTo>
                    <a:pt x="9919" y="25601"/>
                  </a:lnTo>
                  <a:lnTo>
                    <a:pt x="0" y="25100"/>
                  </a:lnTo>
                  <a:lnTo>
                    <a:pt x="0" y="19689"/>
                  </a:lnTo>
                  <a:lnTo>
                    <a:pt x="61622" y="0"/>
                  </a:lnTo>
                  <a:lnTo>
                    <a:pt x="61622" y="225900"/>
                  </a:lnTo>
                  <a:lnTo>
                    <a:pt x="61622" y="229207"/>
                  </a:lnTo>
                  <a:lnTo>
                    <a:pt x="78006" y="259718"/>
                  </a:lnTo>
                  <a:lnTo>
                    <a:pt x="81312" y="259718"/>
                  </a:lnTo>
                  <a:lnTo>
                    <a:pt x="81312" y="265880"/>
                  </a:lnTo>
                  <a:lnTo>
                    <a:pt x="135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1" name="object 19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708346" y="3512912"/>
              <a:ext cx="81554" cy="80953"/>
            </a:xfrm>
            <a:prstGeom prst="rect">
              <a:avLst/>
            </a:prstGeom>
          </p:spPr>
        </p:pic>
        <p:sp>
          <p:nvSpPr>
            <p:cNvPr id="192" name="object 192"/>
            <p:cNvSpPr/>
            <p:nvPr/>
          </p:nvSpPr>
          <p:spPr>
            <a:xfrm>
              <a:off x="14857870" y="3616139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30" h="267335">
                  <a:moveTo>
                    <a:pt x="38776" y="138576"/>
                  </a:moveTo>
                  <a:lnTo>
                    <a:pt x="49147" y="179458"/>
                  </a:lnTo>
                  <a:lnTo>
                    <a:pt x="70339" y="213726"/>
                  </a:lnTo>
                  <a:lnTo>
                    <a:pt x="102805" y="237323"/>
                  </a:lnTo>
                  <a:lnTo>
                    <a:pt x="146993" y="246191"/>
                  </a:lnTo>
                  <a:lnTo>
                    <a:pt x="153916" y="245946"/>
                  </a:lnTo>
                  <a:lnTo>
                    <a:pt x="197061" y="234336"/>
                  </a:lnTo>
                  <a:lnTo>
                    <a:pt x="231499" y="207094"/>
                  </a:lnTo>
                  <a:lnTo>
                    <a:pt x="240628" y="188325"/>
                  </a:lnTo>
                  <a:lnTo>
                    <a:pt x="246191" y="188325"/>
                  </a:lnTo>
                  <a:lnTo>
                    <a:pt x="246191" y="234618"/>
                  </a:lnTo>
                  <a:lnTo>
                    <a:pt x="243685" y="234618"/>
                  </a:lnTo>
                  <a:lnTo>
                    <a:pt x="240879" y="235419"/>
                  </a:lnTo>
                  <a:lnTo>
                    <a:pt x="237774" y="237022"/>
                  </a:lnTo>
                  <a:lnTo>
                    <a:pt x="234767" y="238626"/>
                  </a:lnTo>
                  <a:lnTo>
                    <a:pt x="231210" y="240680"/>
                  </a:lnTo>
                  <a:lnTo>
                    <a:pt x="227103" y="243185"/>
                  </a:lnTo>
                  <a:lnTo>
                    <a:pt x="220404" y="246933"/>
                  </a:lnTo>
                  <a:lnTo>
                    <a:pt x="182584" y="262583"/>
                  </a:lnTo>
                  <a:lnTo>
                    <a:pt x="138425" y="267233"/>
                  </a:lnTo>
                  <a:lnTo>
                    <a:pt x="124767" y="266735"/>
                  </a:lnTo>
                  <a:lnTo>
                    <a:pt x="85820" y="259267"/>
                  </a:lnTo>
                  <a:lnTo>
                    <a:pt x="41783" y="234618"/>
                  </a:lnTo>
                  <a:lnTo>
                    <a:pt x="17462" y="204436"/>
                  </a:lnTo>
                  <a:lnTo>
                    <a:pt x="2817" y="163751"/>
                  </a:lnTo>
                  <a:lnTo>
                    <a:pt x="0" y="130460"/>
                  </a:lnTo>
                  <a:lnTo>
                    <a:pt x="479" y="119075"/>
                  </a:lnTo>
                  <a:lnTo>
                    <a:pt x="11994" y="73036"/>
                  </a:lnTo>
                  <a:lnTo>
                    <a:pt x="39406" y="33282"/>
                  </a:lnTo>
                  <a:lnTo>
                    <a:pt x="71391" y="11723"/>
                  </a:lnTo>
                  <a:lnTo>
                    <a:pt x="113861" y="732"/>
                  </a:lnTo>
                  <a:lnTo>
                    <a:pt x="130459" y="0"/>
                  </a:lnTo>
                  <a:lnTo>
                    <a:pt x="145376" y="657"/>
                  </a:lnTo>
                  <a:lnTo>
                    <a:pt x="184267" y="10521"/>
                  </a:lnTo>
                  <a:lnTo>
                    <a:pt x="222442" y="39378"/>
                  </a:lnTo>
                  <a:lnTo>
                    <a:pt x="244988" y="83115"/>
                  </a:lnTo>
                  <a:lnTo>
                    <a:pt x="251892" y="123781"/>
                  </a:lnTo>
                  <a:lnTo>
                    <a:pt x="252352" y="138576"/>
                  </a:lnTo>
                  <a:lnTo>
                    <a:pt x="38776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3" name="object 19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885102" y="3624885"/>
              <a:ext cx="198488" cy="119129"/>
            </a:xfrm>
            <a:prstGeom prst="rect">
              <a:avLst/>
            </a:prstGeom>
          </p:spPr>
        </p:pic>
        <p:sp>
          <p:nvSpPr>
            <p:cNvPr id="194" name="object 194"/>
            <p:cNvSpPr/>
            <p:nvPr/>
          </p:nvSpPr>
          <p:spPr>
            <a:xfrm>
              <a:off x="15160637" y="3510929"/>
              <a:ext cx="457834" cy="368300"/>
            </a:xfrm>
            <a:custGeom>
              <a:avLst/>
              <a:gdLst/>
              <a:ahLst/>
              <a:cxnLst/>
              <a:rect l="l" t="t" r="r" b="b"/>
              <a:pathLst>
                <a:path w="457834" h="368300">
                  <a:moveTo>
                    <a:pt x="248143" y="328104"/>
                  </a:moveTo>
                  <a:lnTo>
                    <a:pt x="248143" y="331411"/>
                  </a:lnTo>
                  <a:lnTo>
                    <a:pt x="248544" y="335018"/>
                  </a:lnTo>
                  <a:lnTo>
                    <a:pt x="264527" y="361922"/>
                  </a:lnTo>
                  <a:lnTo>
                    <a:pt x="267834" y="361922"/>
                  </a:lnTo>
                  <a:lnTo>
                    <a:pt x="267834" y="368084"/>
                  </a:lnTo>
                  <a:lnTo>
                    <a:pt x="188475" y="368084"/>
                  </a:lnTo>
                  <a:lnTo>
                    <a:pt x="188475" y="361922"/>
                  </a:lnTo>
                  <a:lnTo>
                    <a:pt x="191281" y="361922"/>
                  </a:lnTo>
                  <a:lnTo>
                    <a:pt x="193887" y="360719"/>
                  </a:lnTo>
                  <a:lnTo>
                    <a:pt x="196291" y="358314"/>
                  </a:lnTo>
                  <a:lnTo>
                    <a:pt x="198796" y="355809"/>
                  </a:lnTo>
                  <a:lnTo>
                    <a:pt x="200950" y="352904"/>
                  </a:lnTo>
                  <a:lnTo>
                    <a:pt x="202754" y="349597"/>
                  </a:lnTo>
                  <a:lnTo>
                    <a:pt x="204658" y="346290"/>
                  </a:lnTo>
                  <a:lnTo>
                    <a:pt x="206010" y="342733"/>
                  </a:lnTo>
                  <a:lnTo>
                    <a:pt x="206812" y="338926"/>
                  </a:lnTo>
                  <a:lnTo>
                    <a:pt x="207714" y="335018"/>
                  </a:lnTo>
                  <a:lnTo>
                    <a:pt x="208164" y="331411"/>
                  </a:lnTo>
                  <a:lnTo>
                    <a:pt x="208164" y="328104"/>
                  </a:lnTo>
                  <a:lnTo>
                    <a:pt x="208164" y="213575"/>
                  </a:lnTo>
                  <a:lnTo>
                    <a:pt x="202002" y="174798"/>
                  </a:lnTo>
                  <a:lnTo>
                    <a:pt x="179890" y="141948"/>
                  </a:lnTo>
                  <a:lnTo>
                    <a:pt x="141562" y="125829"/>
                  </a:lnTo>
                  <a:lnTo>
                    <a:pt x="134818" y="125500"/>
                  </a:lnTo>
                  <a:lnTo>
                    <a:pt x="128073" y="125847"/>
                  </a:lnTo>
                  <a:lnTo>
                    <a:pt x="89916" y="141347"/>
                  </a:lnTo>
                  <a:lnTo>
                    <a:pt x="65257" y="172534"/>
                  </a:lnTo>
                  <a:lnTo>
                    <a:pt x="61622" y="191331"/>
                  </a:lnTo>
                  <a:lnTo>
                    <a:pt x="61622" y="328104"/>
                  </a:lnTo>
                  <a:lnTo>
                    <a:pt x="61622" y="331411"/>
                  </a:lnTo>
                  <a:lnTo>
                    <a:pt x="78004" y="361922"/>
                  </a:lnTo>
                  <a:lnTo>
                    <a:pt x="81311" y="361922"/>
                  </a:lnTo>
                  <a:lnTo>
                    <a:pt x="81311" y="368084"/>
                  </a:lnTo>
                  <a:lnTo>
                    <a:pt x="1201" y="368084"/>
                  </a:lnTo>
                  <a:lnTo>
                    <a:pt x="1201" y="361922"/>
                  </a:lnTo>
                  <a:lnTo>
                    <a:pt x="4107" y="361922"/>
                  </a:lnTo>
                  <a:lnTo>
                    <a:pt x="6763" y="360719"/>
                  </a:lnTo>
                  <a:lnTo>
                    <a:pt x="9168" y="358314"/>
                  </a:lnTo>
                  <a:lnTo>
                    <a:pt x="11672" y="355809"/>
                  </a:lnTo>
                  <a:lnTo>
                    <a:pt x="13827" y="352904"/>
                  </a:lnTo>
                  <a:lnTo>
                    <a:pt x="15630" y="349597"/>
                  </a:lnTo>
                  <a:lnTo>
                    <a:pt x="17534" y="346290"/>
                  </a:lnTo>
                  <a:lnTo>
                    <a:pt x="18886" y="342733"/>
                  </a:lnTo>
                  <a:lnTo>
                    <a:pt x="19688" y="338926"/>
                  </a:lnTo>
                  <a:lnTo>
                    <a:pt x="20490" y="335018"/>
                  </a:lnTo>
                  <a:lnTo>
                    <a:pt x="20891" y="331411"/>
                  </a:lnTo>
                  <a:lnTo>
                    <a:pt x="20891" y="328104"/>
                  </a:lnTo>
                  <a:lnTo>
                    <a:pt x="20891" y="158115"/>
                  </a:lnTo>
                  <a:lnTo>
                    <a:pt x="20891" y="151201"/>
                  </a:lnTo>
                  <a:lnTo>
                    <a:pt x="19889" y="144588"/>
                  </a:lnTo>
                  <a:lnTo>
                    <a:pt x="17884" y="138275"/>
                  </a:lnTo>
                  <a:lnTo>
                    <a:pt x="15881" y="131863"/>
                  </a:lnTo>
                  <a:lnTo>
                    <a:pt x="9919" y="128456"/>
                  </a:lnTo>
                  <a:lnTo>
                    <a:pt x="0" y="128055"/>
                  </a:lnTo>
                  <a:lnTo>
                    <a:pt x="0" y="122494"/>
                  </a:lnTo>
                  <a:lnTo>
                    <a:pt x="61622" y="102805"/>
                  </a:lnTo>
                  <a:lnTo>
                    <a:pt x="61622" y="136622"/>
                  </a:lnTo>
                  <a:lnTo>
                    <a:pt x="64428" y="133315"/>
                  </a:lnTo>
                  <a:lnTo>
                    <a:pt x="88976" y="114828"/>
                  </a:lnTo>
                  <a:lnTo>
                    <a:pt x="95390" y="111322"/>
                  </a:lnTo>
                  <a:lnTo>
                    <a:pt x="132695" y="103021"/>
                  </a:lnTo>
                  <a:lnTo>
                    <a:pt x="140981" y="102805"/>
                  </a:lnTo>
                  <a:lnTo>
                    <a:pt x="154940" y="103425"/>
                  </a:lnTo>
                  <a:lnTo>
                    <a:pt x="199963" y="117985"/>
                  </a:lnTo>
                  <a:lnTo>
                    <a:pt x="229516" y="146288"/>
                  </a:lnTo>
                  <a:lnTo>
                    <a:pt x="244846" y="181965"/>
                  </a:lnTo>
                  <a:lnTo>
                    <a:pt x="248143" y="209217"/>
                  </a:lnTo>
                  <a:lnTo>
                    <a:pt x="248143" y="328104"/>
                  </a:lnTo>
                  <a:close/>
                </a:path>
                <a:path w="457834" h="368300">
                  <a:moveTo>
                    <a:pt x="388512" y="130460"/>
                  </a:moveTo>
                  <a:lnTo>
                    <a:pt x="388512" y="278806"/>
                  </a:lnTo>
                  <a:lnTo>
                    <a:pt x="388550" y="286649"/>
                  </a:lnTo>
                  <a:lnTo>
                    <a:pt x="392119" y="329306"/>
                  </a:lnTo>
                  <a:lnTo>
                    <a:pt x="407348" y="347192"/>
                  </a:lnTo>
                  <a:lnTo>
                    <a:pt x="413161" y="347192"/>
                  </a:lnTo>
                  <a:lnTo>
                    <a:pt x="446715" y="321303"/>
                  </a:lnTo>
                  <a:lnTo>
                    <a:pt x="451939" y="305258"/>
                  </a:lnTo>
                  <a:lnTo>
                    <a:pt x="457349" y="305258"/>
                  </a:lnTo>
                  <a:lnTo>
                    <a:pt x="457349" y="350198"/>
                  </a:lnTo>
                  <a:lnTo>
                    <a:pt x="453743" y="350198"/>
                  </a:lnTo>
                  <a:lnTo>
                    <a:pt x="450687" y="351451"/>
                  </a:lnTo>
                  <a:lnTo>
                    <a:pt x="415914" y="367774"/>
                  </a:lnTo>
                  <a:lnTo>
                    <a:pt x="407600" y="368084"/>
                  </a:lnTo>
                  <a:lnTo>
                    <a:pt x="397098" y="367548"/>
                  </a:lnTo>
                  <a:lnTo>
                    <a:pt x="362397" y="349447"/>
                  </a:lnTo>
                  <a:lnTo>
                    <a:pt x="348682" y="305409"/>
                  </a:lnTo>
                  <a:lnTo>
                    <a:pt x="347780" y="270239"/>
                  </a:lnTo>
                  <a:lnTo>
                    <a:pt x="347780" y="130460"/>
                  </a:lnTo>
                  <a:lnTo>
                    <a:pt x="313362" y="130460"/>
                  </a:lnTo>
                  <a:lnTo>
                    <a:pt x="313362" y="109568"/>
                  </a:lnTo>
                  <a:lnTo>
                    <a:pt x="347780" y="109568"/>
                  </a:lnTo>
                  <a:lnTo>
                    <a:pt x="347780" y="54708"/>
                  </a:lnTo>
                  <a:lnTo>
                    <a:pt x="347780" y="47795"/>
                  </a:lnTo>
                  <a:lnTo>
                    <a:pt x="346878" y="41382"/>
                  </a:lnTo>
                  <a:lnTo>
                    <a:pt x="345076" y="35470"/>
                  </a:lnTo>
                  <a:lnTo>
                    <a:pt x="343272" y="29458"/>
                  </a:lnTo>
                  <a:lnTo>
                    <a:pt x="337209" y="26252"/>
                  </a:lnTo>
                  <a:lnTo>
                    <a:pt x="326888" y="25851"/>
                  </a:lnTo>
                  <a:lnTo>
                    <a:pt x="326888" y="19689"/>
                  </a:lnTo>
                  <a:lnTo>
                    <a:pt x="388512" y="0"/>
                  </a:lnTo>
                  <a:lnTo>
                    <a:pt x="388512" y="109568"/>
                  </a:lnTo>
                  <a:lnTo>
                    <a:pt x="457349" y="109568"/>
                  </a:lnTo>
                  <a:lnTo>
                    <a:pt x="457349" y="130460"/>
                  </a:lnTo>
                  <a:lnTo>
                    <a:pt x="388512" y="13046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5" name="object 195"/>
          <p:cNvGrpSpPr/>
          <p:nvPr/>
        </p:nvGrpSpPr>
        <p:grpSpPr>
          <a:xfrm>
            <a:off x="15807118" y="3457451"/>
            <a:ext cx="894080" cy="437515"/>
            <a:chOff x="15807118" y="3457451"/>
            <a:chExt cx="894080" cy="437515"/>
          </a:xfrm>
        </p:grpSpPr>
        <p:sp>
          <p:nvSpPr>
            <p:cNvPr id="196" name="object 196"/>
            <p:cNvSpPr/>
            <p:nvPr/>
          </p:nvSpPr>
          <p:spPr>
            <a:xfrm>
              <a:off x="15818663" y="3616139"/>
              <a:ext cx="227965" cy="267335"/>
            </a:xfrm>
            <a:custGeom>
              <a:avLst/>
              <a:gdLst/>
              <a:ahLst/>
              <a:cxnLst/>
              <a:rect l="l" t="t" r="r" b="b"/>
              <a:pathLst>
                <a:path w="227965" h="267335">
                  <a:moveTo>
                    <a:pt x="168184" y="262874"/>
                  </a:moveTo>
                  <a:lnTo>
                    <a:pt x="168184" y="231461"/>
                  </a:lnTo>
                  <a:lnTo>
                    <a:pt x="165028" y="234618"/>
                  </a:lnTo>
                  <a:lnTo>
                    <a:pt x="157071" y="241870"/>
                  </a:lnTo>
                  <a:lnTo>
                    <a:pt x="119187" y="262414"/>
                  </a:lnTo>
                  <a:lnTo>
                    <a:pt x="81311" y="267233"/>
                  </a:lnTo>
                  <a:lnTo>
                    <a:pt x="70940" y="266923"/>
                  </a:lnTo>
                  <a:lnTo>
                    <a:pt x="30360" y="256336"/>
                  </a:lnTo>
                  <a:lnTo>
                    <a:pt x="4658" y="227854"/>
                  </a:lnTo>
                  <a:lnTo>
                    <a:pt x="0" y="211822"/>
                  </a:lnTo>
                  <a:lnTo>
                    <a:pt x="0" y="203205"/>
                  </a:lnTo>
                  <a:lnTo>
                    <a:pt x="11422" y="166231"/>
                  </a:lnTo>
                  <a:lnTo>
                    <a:pt x="44337" y="137975"/>
                  </a:lnTo>
                  <a:lnTo>
                    <a:pt x="82044" y="120672"/>
                  </a:lnTo>
                  <a:lnTo>
                    <a:pt x="130308" y="105322"/>
                  </a:lnTo>
                  <a:lnTo>
                    <a:pt x="168184" y="95440"/>
                  </a:lnTo>
                  <a:lnTo>
                    <a:pt x="167057" y="83998"/>
                  </a:lnTo>
                  <a:lnTo>
                    <a:pt x="148909" y="43549"/>
                  </a:lnTo>
                  <a:lnTo>
                    <a:pt x="113325" y="22545"/>
                  </a:lnTo>
                  <a:lnTo>
                    <a:pt x="97343" y="19689"/>
                  </a:lnTo>
                  <a:lnTo>
                    <a:pt x="91231" y="19689"/>
                  </a:lnTo>
                  <a:lnTo>
                    <a:pt x="48144" y="32164"/>
                  </a:lnTo>
                  <a:lnTo>
                    <a:pt x="27203" y="53957"/>
                  </a:lnTo>
                  <a:lnTo>
                    <a:pt x="23095" y="59869"/>
                  </a:lnTo>
                  <a:lnTo>
                    <a:pt x="19788" y="65480"/>
                  </a:lnTo>
                  <a:lnTo>
                    <a:pt x="17284" y="70791"/>
                  </a:lnTo>
                  <a:lnTo>
                    <a:pt x="11723" y="70791"/>
                  </a:lnTo>
                  <a:lnTo>
                    <a:pt x="11723" y="25851"/>
                  </a:lnTo>
                  <a:lnTo>
                    <a:pt x="15029" y="25450"/>
                  </a:lnTo>
                  <a:lnTo>
                    <a:pt x="18086" y="24448"/>
                  </a:lnTo>
                  <a:lnTo>
                    <a:pt x="20891" y="22845"/>
                  </a:lnTo>
                  <a:lnTo>
                    <a:pt x="23797" y="21142"/>
                  </a:lnTo>
                  <a:lnTo>
                    <a:pt x="27303" y="19488"/>
                  </a:lnTo>
                  <a:lnTo>
                    <a:pt x="56662" y="7064"/>
                  </a:lnTo>
                  <a:lnTo>
                    <a:pt x="65501" y="3973"/>
                  </a:lnTo>
                  <a:lnTo>
                    <a:pt x="75938" y="1766"/>
                  </a:lnTo>
                  <a:lnTo>
                    <a:pt x="87971" y="441"/>
                  </a:lnTo>
                  <a:lnTo>
                    <a:pt x="101602" y="0"/>
                  </a:lnTo>
                  <a:lnTo>
                    <a:pt x="117768" y="544"/>
                  </a:lnTo>
                  <a:lnTo>
                    <a:pt x="156461" y="8717"/>
                  </a:lnTo>
                  <a:lnTo>
                    <a:pt x="188775" y="31412"/>
                  </a:lnTo>
                  <a:lnTo>
                    <a:pt x="205449" y="72876"/>
                  </a:lnTo>
                  <a:lnTo>
                    <a:pt x="207563" y="101001"/>
                  </a:lnTo>
                  <a:lnTo>
                    <a:pt x="207563" y="222894"/>
                  </a:lnTo>
                  <a:lnTo>
                    <a:pt x="207563" y="231111"/>
                  </a:lnTo>
                  <a:lnTo>
                    <a:pt x="209416" y="238826"/>
                  </a:lnTo>
                  <a:lnTo>
                    <a:pt x="213124" y="246040"/>
                  </a:lnTo>
                  <a:lnTo>
                    <a:pt x="216831" y="253154"/>
                  </a:lnTo>
                  <a:lnTo>
                    <a:pt x="221742" y="256712"/>
                  </a:lnTo>
                  <a:lnTo>
                    <a:pt x="227854" y="256712"/>
                  </a:lnTo>
                  <a:lnTo>
                    <a:pt x="227854" y="262874"/>
                  </a:lnTo>
                  <a:lnTo>
                    <a:pt x="168184" y="26287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7" name="object 19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846646" y="3720927"/>
              <a:ext cx="151745" cy="150542"/>
            </a:xfrm>
            <a:prstGeom prst="rect">
              <a:avLst/>
            </a:prstGeom>
          </p:spPr>
        </p:pic>
        <p:sp>
          <p:nvSpPr>
            <p:cNvPr id="198" name="object 198"/>
            <p:cNvSpPr/>
            <p:nvPr/>
          </p:nvSpPr>
          <p:spPr>
            <a:xfrm>
              <a:off x="16104944" y="3468995"/>
              <a:ext cx="584200" cy="414655"/>
            </a:xfrm>
            <a:custGeom>
              <a:avLst/>
              <a:gdLst/>
              <a:ahLst/>
              <a:cxnLst/>
              <a:rect l="l" t="t" r="r" b="b"/>
              <a:pathLst>
                <a:path w="584200" h="414654">
                  <a:moveTo>
                    <a:pt x="248143" y="370038"/>
                  </a:moveTo>
                  <a:lnTo>
                    <a:pt x="248143" y="373345"/>
                  </a:lnTo>
                  <a:lnTo>
                    <a:pt x="248544" y="376952"/>
                  </a:lnTo>
                  <a:lnTo>
                    <a:pt x="264527" y="403855"/>
                  </a:lnTo>
                  <a:lnTo>
                    <a:pt x="267834" y="403855"/>
                  </a:lnTo>
                  <a:lnTo>
                    <a:pt x="267834" y="410018"/>
                  </a:lnTo>
                  <a:lnTo>
                    <a:pt x="188475" y="410018"/>
                  </a:lnTo>
                  <a:lnTo>
                    <a:pt x="188475" y="403855"/>
                  </a:lnTo>
                  <a:lnTo>
                    <a:pt x="191281" y="403855"/>
                  </a:lnTo>
                  <a:lnTo>
                    <a:pt x="193887" y="402653"/>
                  </a:lnTo>
                  <a:lnTo>
                    <a:pt x="196291" y="400248"/>
                  </a:lnTo>
                  <a:lnTo>
                    <a:pt x="198796" y="397743"/>
                  </a:lnTo>
                  <a:lnTo>
                    <a:pt x="200950" y="394837"/>
                  </a:lnTo>
                  <a:lnTo>
                    <a:pt x="202754" y="391531"/>
                  </a:lnTo>
                  <a:lnTo>
                    <a:pt x="204658" y="388224"/>
                  </a:lnTo>
                  <a:lnTo>
                    <a:pt x="206010" y="384667"/>
                  </a:lnTo>
                  <a:lnTo>
                    <a:pt x="206812" y="380859"/>
                  </a:lnTo>
                  <a:lnTo>
                    <a:pt x="207714" y="376952"/>
                  </a:lnTo>
                  <a:lnTo>
                    <a:pt x="208164" y="373345"/>
                  </a:lnTo>
                  <a:lnTo>
                    <a:pt x="208164" y="370038"/>
                  </a:lnTo>
                  <a:lnTo>
                    <a:pt x="208164" y="255509"/>
                  </a:lnTo>
                  <a:lnTo>
                    <a:pt x="202002" y="216732"/>
                  </a:lnTo>
                  <a:lnTo>
                    <a:pt x="179890" y="183882"/>
                  </a:lnTo>
                  <a:lnTo>
                    <a:pt x="141562" y="167762"/>
                  </a:lnTo>
                  <a:lnTo>
                    <a:pt x="134818" y="167434"/>
                  </a:lnTo>
                  <a:lnTo>
                    <a:pt x="128073" y="167781"/>
                  </a:lnTo>
                  <a:lnTo>
                    <a:pt x="89916" y="183281"/>
                  </a:lnTo>
                  <a:lnTo>
                    <a:pt x="65257" y="214468"/>
                  </a:lnTo>
                  <a:lnTo>
                    <a:pt x="61622" y="233265"/>
                  </a:lnTo>
                  <a:lnTo>
                    <a:pt x="61622" y="370038"/>
                  </a:lnTo>
                  <a:lnTo>
                    <a:pt x="61622" y="373345"/>
                  </a:lnTo>
                  <a:lnTo>
                    <a:pt x="78004" y="403855"/>
                  </a:lnTo>
                  <a:lnTo>
                    <a:pt x="81311" y="403855"/>
                  </a:lnTo>
                  <a:lnTo>
                    <a:pt x="81311" y="410018"/>
                  </a:lnTo>
                  <a:lnTo>
                    <a:pt x="1201" y="410018"/>
                  </a:lnTo>
                  <a:lnTo>
                    <a:pt x="1201" y="403855"/>
                  </a:lnTo>
                  <a:lnTo>
                    <a:pt x="4107" y="403855"/>
                  </a:lnTo>
                  <a:lnTo>
                    <a:pt x="6763" y="402653"/>
                  </a:lnTo>
                  <a:lnTo>
                    <a:pt x="9168" y="400248"/>
                  </a:lnTo>
                  <a:lnTo>
                    <a:pt x="11672" y="397743"/>
                  </a:lnTo>
                  <a:lnTo>
                    <a:pt x="13827" y="394837"/>
                  </a:lnTo>
                  <a:lnTo>
                    <a:pt x="15630" y="391531"/>
                  </a:lnTo>
                  <a:lnTo>
                    <a:pt x="17534" y="388224"/>
                  </a:lnTo>
                  <a:lnTo>
                    <a:pt x="18886" y="384667"/>
                  </a:lnTo>
                  <a:lnTo>
                    <a:pt x="19688" y="380859"/>
                  </a:lnTo>
                  <a:lnTo>
                    <a:pt x="20490" y="376952"/>
                  </a:lnTo>
                  <a:lnTo>
                    <a:pt x="20891" y="373345"/>
                  </a:lnTo>
                  <a:lnTo>
                    <a:pt x="20891" y="370038"/>
                  </a:lnTo>
                  <a:lnTo>
                    <a:pt x="20891" y="200049"/>
                  </a:lnTo>
                  <a:lnTo>
                    <a:pt x="20891" y="193135"/>
                  </a:lnTo>
                  <a:lnTo>
                    <a:pt x="19889" y="186522"/>
                  </a:lnTo>
                  <a:lnTo>
                    <a:pt x="17884" y="180209"/>
                  </a:lnTo>
                  <a:lnTo>
                    <a:pt x="15881" y="173796"/>
                  </a:lnTo>
                  <a:lnTo>
                    <a:pt x="9919" y="170390"/>
                  </a:lnTo>
                  <a:lnTo>
                    <a:pt x="0" y="169989"/>
                  </a:lnTo>
                  <a:lnTo>
                    <a:pt x="0" y="164428"/>
                  </a:lnTo>
                  <a:lnTo>
                    <a:pt x="61622" y="144738"/>
                  </a:lnTo>
                  <a:lnTo>
                    <a:pt x="61622" y="178556"/>
                  </a:lnTo>
                  <a:lnTo>
                    <a:pt x="64428" y="175249"/>
                  </a:lnTo>
                  <a:lnTo>
                    <a:pt x="88976" y="156762"/>
                  </a:lnTo>
                  <a:lnTo>
                    <a:pt x="95390" y="153255"/>
                  </a:lnTo>
                  <a:lnTo>
                    <a:pt x="132695" y="144954"/>
                  </a:lnTo>
                  <a:lnTo>
                    <a:pt x="140981" y="144738"/>
                  </a:lnTo>
                  <a:lnTo>
                    <a:pt x="154940" y="145358"/>
                  </a:lnTo>
                  <a:lnTo>
                    <a:pt x="199963" y="159919"/>
                  </a:lnTo>
                  <a:lnTo>
                    <a:pt x="229516" y="188222"/>
                  </a:lnTo>
                  <a:lnTo>
                    <a:pt x="244846" y="223899"/>
                  </a:lnTo>
                  <a:lnTo>
                    <a:pt x="248143" y="251151"/>
                  </a:lnTo>
                  <a:lnTo>
                    <a:pt x="248143" y="370038"/>
                  </a:lnTo>
                  <a:close/>
                </a:path>
                <a:path w="584200" h="414654">
                  <a:moveTo>
                    <a:pt x="523932" y="410018"/>
                  </a:moveTo>
                  <a:lnTo>
                    <a:pt x="523932" y="382964"/>
                  </a:lnTo>
                  <a:lnTo>
                    <a:pt x="518230" y="388713"/>
                  </a:lnTo>
                  <a:lnTo>
                    <a:pt x="511645" y="394236"/>
                  </a:lnTo>
                  <a:lnTo>
                    <a:pt x="476137" y="411934"/>
                  </a:lnTo>
                  <a:lnTo>
                    <a:pt x="451939" y="414376"/>
                  </a:lnTo>
                  <a:lnTo>
                    <a:pt x="436148" y="413662"/>
                  </a:lnTo>
                  <a:lnTo>
                    <a:pt x="394975" y="402954"/>
                  </a:lnTo>
                  <a:lnTo>
                    <a:pt x="363102" y="381846"/>
                  </a:lnTo>
                  <a:lnTo>
                    <a:pt x="335296" y="342439"/>
                  </a:lnTo>
                  <a:lnTo>
                    <a:pt x="323761" y="294493"/>
                  </a:lnTo>
                  <a:lnTo>
                    <a:pt x="323282" y="281962"/>
                  </a:lnTo>
                  <a:lnTo>
                    <a:pt x="323780" y="269666"/>
                  </a:lnTo>
                  <a:lnTo>
                    <a:pt x="335729" y="221269"/>
                  </a:lnTo>
                  <a:lnTo>
                    <a:pt x="363684" y="180594"/>
                  </a:lnTo>
                  <a:lnTo>
                    <a:pt x="395275" y="158867"/>
                  </a:lnTo>
                  <a:lnTo>
                    <a:pt x="435405" y="147876"/>
                  </a:lnTo>
                  <a:lnTo>
                    <a:pt x="450585" y="147143"/>
                  </a:lnTo>
                  <a:lnTo>
                    <a:pt x="461060" y="147622"/>
                  </a:lnTo>
                  <a:lnTo>
                    <a:pt x="501528" y="158932"/>
                  </a:lnTo>
                  <a:lnTo>
                    <a:pt x="523932" y="174798"/>
                  </a:lnTo>
                  <a:lnTo>
                    <a:pt x="523932" y="54859"/>
                  </a:lnTo>
                  <a:lnTo>
                    <a:pt x="523932" y="47845"/>
                  </a:lnTo>
                  <a:lnTo>
                    <a:pt x="522879" y="41282"/>
                  </a:lnTo>
                  <a:lnTo>
                    <a:pt x="520776" y="35170"/>
                  </a:lnTo>
                  <a:lnTo>
                    <a:pt x="518772" y="28957"/>
                  </a:lnTo>
                  <a:lnTo>
                    <a:pt x="512859" y="25651"/>
                  </a:lnTo>
                  <a:lnTo>
                    <a:pt x="503040" y="25250"/>
                  </a:lnTo>
                  <a:lnTo>
                    <a:pt x="503040" y="19088"/>
                  </a:lnTo>
                  <a:lnTo>
                    <a:pt x="564513" y="0"/>
                  </a:lnTo>
                  <a:lnTo>
                    <a:pt x="564513" y="370038"/>
                  </a:lnTo>
                  <a:lnTo>
                    <a:pt x="564513" y="373345"/>
                  </a:lnTo>
                  <a:lnTo>
                    <a:pt x="569473" y="391531"/>
                  </a:lnTo>
                  <a:lnTo>
                    <a:pt x="571076" y="394837"/>
                  </a:lnTo>
                  <a:lnTo>
                    <a:pt x="573081" y="397743"/>
                  </a:lnTo>
                  <a:lnTo>
                    <a:pt x="575485" y="400248"/>
                  </a:lnTo>
                  <a:lnTo>
                    <a:pt x="577990" y="402653"/>
                  </a:lnTo>
                  <a:lnTo>
                    <a:pt x="580895" y="403855"/>
                  </a:lnTo>
                  <a:lnTo>
                    <a:pt x="584202" y="403855"/>
                  </a:lnTo>
                  <a:lnTo>
                    <a:pt x="584202" y="410018"/>
                  </a:lnTo>
                  <a:lnTo>
                    <a:pt x="523932" y="4100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9" name="object 19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456060" y="3625487"/>
              <a:ext cx="184360" cy="249139"/>
            </a:xfrm>
            <a:prstGeom prst="rect">
              <a:avLst/>
            </a:prstGeom>
          </p:spPr>
        </p:pic>
      </p:grpSp>
      <p:grpSp>
        <p:nvGrpSpPr>
          <p:cNvPr id="200" name="object 200"/>
          <p:cNvGrpSpPr/>
          <p:nvPr/>
        </p:nvGrpSpPr>
        <p:grpSpPr>
          <a:xfrm>
            <a:off x="1648210" y="4311011"/>
            <a:ext cx="788670" cy="436880"/>
            <a:chOff x="1648210" y="4311011"/>
            <a:chExt cx="788670" cy="436880"/>
          </a:xfrm>
        </p:grpSpPr>
        <p:sp>
          <p:nvSpPr>
            <p:cNvPr id="201" name="object 201"/>
            <p:cNvSpPr/>
            <p:nvPr/>
          </p:nvSpPr>
          <p:spPr>
            <a:xfrm>
              <a:off x="1659754" y="4322555"/>
              <a:ext cx="765810" cy="414020"/>
            </a:xfrm>
            <a:custGeom>
              <a:avLst/>
              <a:gdLst/>
              <a:ahLst/>
              <a:cxnLst/>
              <a:rect l="l" t="t" r="r" b="b"/>
              <a:pathLst>
                <a:path w="765810" h="414020">
                  <a:moveTo>
                    <a:pt x="75149" y="171792"/>
                  </a:moveTo>
                  <a:lnTo>
                    <a:pt x="75149" y="320138"/>
                  </a:lnTo>
                  <a:lnTo>
                    <a:pt x="75187" y="327982"/>
                  </a:lnTo>
                  <a:lnTo>
                    <a:pt x="78757" y="370639"/>
                  </a:lnTo>
                  <a:lnTo>
                    <a:pt x="93987" y="388525"/>
                  </a:lnTo>
                  <a:lnTo>
                    <a:pt x="99799" y="388525"/>
                  </a:lnTo>
                  <a:lnTo>
                    <a:pt x="133353" y="362636"/>
                  </a:lnTo>
                  <a:lnTo>
                    <a:pt x="138576" y="346591"/>
                  </a:lnTo>
                  <a:lnTo>
                    <a:pt x="143987" y="346591"/>
                  </a:lnTo>
                  <a:lnTo>
                    <a:pt x="143987" y="391531"/>
                  </a:lnTo>
                  <a:lnTo>
                    <a:pt x="140380" y="391531"/>
                  </a:lnTo>
                  <a:lnTo>
                    <a:pt x="137323" y="392784"/>
                  </a:lnTo>
                  <a:lnTo>
                    <a:pt x="102551" y="409106"/>
                  </a:lnTo>
                  <a:lnTo>
                    <a:pt x="94237" y="409416"/>
                  </a:lnTo>
                  <a:lnTo>
                    <a:pt x="83735" y="408881"/>
                  </a:lnTo>
                  <a:lnTo>
                    <a:pt x="49035" y="390779"/>
                  </a:lnTo>
                  <a:lnTo>
                    <a:pt x="35320" y="346741"/>
                  </a:lnTo>
                  <a:lnTo>
                    <a:pt x="34418" y="311571"/>
                  </a:lnTo>
                  <a:lnTo>
                    <a:pt x="34418" y="171792"/>
                  </a:lnTo>
                  <a:lnTo>
                    <a:pt x="0" y="171792"/>
                  </a:lnTo>
                  <a:lnTo>
                    <a:pt x="0" y="150901"/>
                  </a:lnTo>
                  <a:lnTo>
                    <a:pt x="34418" y="150901"/>
                  </a:lnTo>
                  <a:lnTo>
                    <a:pt x="34418" y="96041"/>
                  </a:lnTo>
                  <a:lnTo>
                    <a:pt x="34418" y="89127"/>
                  </a:lnTo>
                  <a:lnTo>
                    <a:pt x="33516" y="82715"/>
                  </a:lnTo>
                  <a:lnTo>
                    <a:pt x="31713" y="76803"/>
                  </a:lnTo>
                  <a:lnTo>
                    <a:pt x="29909" y="70791"/>
                  </a:lnTo>
                  <a:lnTo>
                    <a:pt x="23847" y="67584"/>
                  </a:lnTo>
                  <a:lnTo>
                    <a:pt x="13527" y="67184"/>
                  </a:lnTo>
                  <a:lnTo>
                    <a:pt x="13527" y="61021"/>
                  </a:lnTo>
                  <a:lnTo>
                    <a:pt x="75149" y="41332"/>
                  </a:lnTo>
                  <a:lnTo>
                    <a:pt x="75149" y="150901"/>
                  </a:lnTo>
                  <a:lnTo>
                    <a:pt x="143987" y="150901"/>
                  </a:lnTo>
                  <a:lnTo>
                    <a:pt x="143987" y="171792"/>
                  </a:lnTo>
                  <a:lnTo>
                    <a:pt x="75149" y="171792"/>
                  </a:lnTo>
                  <a:close/>
                </a:path>
                <a:path w="765810" h="414020">
                  <a:moveTo>
                    <a:pt x="437715" y="369437"/>
                  </a:moveTo>
                  <a:lnTo>
                    <a:pt x="437715" y="372743"/>
                  </a:lnTo>
                  <a:lnTo>
                    <a:pt x="438115" y="376351"/>
                  </a:lnTo>
                  <a:lnTo>
                    <a:pt x="454097" y="403254"/>
                  </a:lnTo>
                  <a:lnTo>
                    <a:pt x="457404" y="403254"/>
                  </a:lnTo>
                  <a:lnTo>
                    <a:pt x="457404" y="409416"/>
                  </a:lnTo>
                  <a:lnTo>
                    <a:pt x="378045" y="409416"/>
                  </a:lnTo>
                  <a:lnTo>
                    <a:pt x="378045" y="403254"/>
                  </a:lnTo>
                  <a:lnTo>
                    <a:pt x="380851" y="403254"/>
                  </a:lnTo>
                  <a:lnTo>
                    <a:pt x="383456" y="402052"/>
                  </a:lnTo>
                  <a:lnTo>
                    <a:pt x="385861" y="399647"/>
                  </a:lnTo>
                  <a:lnTo>
                    <a:pt x="388366" y="397142"/>
                  </a:lnTo>
                  <a:lnTo>
                    <a:pt x="390520" y="394236"/>
                  </a:lnTo>
                  <a:lnTo>
                    <a:pt x="392324" y="390930"/>
                  </a:lnTo>
                  <a:lnTo>
                    <a:pt x="394228" y="387623"/>
                  </a:lnTo>
                  <a:lnTo>
                    <a:pt x="395581" y="384066"/>
                  </a:lnTo>
                  <a:lnTo>
                    <a:pt x="396382" y="380258"/>
                  </a:lnTo>
                  <a:lnTo>
                    <a:pt x="397284" y="376351"/>
                  </a:lnTo>
                  <a:lnTo>
                    <a:pt x="397735" y="372743"/>
                  </a:lnTo>
                  <a:lnTo>
                    <a:pt x="397735" y="369437"/>
                  </a:lnTo>
                  <a:lnTo>
                    <a:pt x="397735" y="254908"/>
                  </a:lnTo>
                  <a:lnTo>
                    <a:pt x="397350" y="244143"/>
                  </a:lnTo>
                  <a:lnTo>
                    <a:pt x="384320" y="200875"/>
                  </a:lnTo>
                  <a:lnTo>
                    <a:pt x="351142" y="172093"/>
                  </a:lnTo>
                  <a:lnTo>
                    <a:pt x="324388" y="166832"/>
                  </a:lnTo>
                  <a:lnTo>
                    <a:pt x="317644" y="167161"/>
                  </a:lnTo>
                  <a:lnTo>
                    <a:pt x="279486" y="182266"/>
                  </a:lnTo>
                  <a:lnTo>
                    <a:pt x="254828" y="215849"/>
                  </a:lnTo>
                  <a:lnTo>
                    <a:pt x="251192" y="238225"/>
                  </a:lnTo>
                  <a:lnTo>
                    <a:pt x="251192" y="369437"/>
                  </a:lnTo>
                  <a:lnTo>
                    <a:pt x="251192" y="372743"/>
                  </a:lnTo>
                  <a:lnTo>
                    <a:pt x="267575" y="403254"/>
                  </a:lnTo>
                  <a:lnTo>
                    <a:pt x="270882" y="403254"/>
                  </a:lnTo>
                  <a:lnTo>
                    <a:pt x="270882" y="409416"/>
                  </a:lnTo>
                  <a:lnTo>
                    <a:pt x="190772" y="409416"/>
                  </a:lnTo>
                  <a:lnTo>
                    <a:pt x="190772" y="403254"/>
                  </a:lnTo>
                  <a:lnTo>
                    <a:pt x="193678" y="403254"/>
                  </a:lnTo>
                  <a:lnTo>
                    <a:pt x="196333" y="402052"/>
                  </a:lnTo>
                  <a:lnTo>
                    <a:pt x="198738" y="399647"/>
                  </a:lnTo>
                  <a:lnTo>
                    <a:pt x="201243" y="397142"/>
                  </a:lnTo>
                  <a:lnTo>
                    <a:pt x="203397" y="394236"/>
                  </a:lnTo>
                  <a:lnTo>
                    <a:pt x="205201" y="390930"/>
                  </a:lnTo>
                  <a:lnTo>
                    <a:pt x="207104" y="387623"/>
                  </a:lnTo>
                  <a:lnTo>
                    <a:pt x="208457" y="384066"/>
                  </a:lnTo>
                  <a:lnTo>
                    <a:pt x="209259" y="380258"/>
                  </a:lnTo>
                  <a:lnTo>
                    <a:pt x="210060" y="376351"/>
                  </a:lnTo>
                  <a:lnTo>
                    <a:pt x="210461" y="372743"/>
                  </a:lnTo>
                  <a:lnTo>
                    <a:pt x="210461" y="369437"/>
                  </a:lnTo>
                  <a:lnTo>
                    <a:pt x="210461" y="54859"/>
                  </a:lnTo>
                  <a:lnTo>
                    <a:pt x="210461" y="47845"/>
                  </a:lnTo>
                  <a:lnTo>
                    <a:pt x="209459" y="41282"/>
                  </a:lnTo>
                  <a:lnTo>
                    <a:pt x="207455" y="35170"/>
                  </a:lnTo>
                  <a:lnTo>
                    <a:pt x="205451" y="28957"/>
                  </a:lnTo>
                  <a:lnTo>
                    <a:pt x="199489" y="25651"/>
                  </a:lnTo>
                  <a:lnTo>
                    <a:pt x="189569" y="25250"/>
                  </a:lnTo>
                  <a:lnTo>
                    <a:pt x="189569" y="19088"/>
                  </a:lnTo>
                  <a:lnTo>
                    <a:pt x="251192" y="0"/>
                  </a:lnTo>
                  <a:lnTo>
                    <a:pt x="251192" y="177955"/>
                  </a:lnTo>
                  <a:lnTo>
                    <a:pt x="253998" y="174648"/>
                  </a:lnTo>
                  <a:lnTo>
                    <a:pt x="278547" y="156161"/>
                  </a:lnTo>
                  <a:lnTo>
                    <a:pt x="284960" y="152654"/>
                  </a:lnTo>
                  <a:lnTo>
                    <a:pt x="322265" y="144353"/>
                  </a:lnTo>
                  <a:lnTo>
                    <a:pt x="330551" y="144137"/>
                  </a:lnTo>
                  <a:lnTo>
                    <a:pt x="344510" y="144757"/>
                  </a:lnTo>
                  <a:lnTo>
                    <a:pt x="389534" y="159318"/>
                  </a:lnTo>
                  <a:lnTo>
                    <a:pt x="419087" y="187621"/>
                  </a:lnTo>
                  <a:lnTo>
                    <a:pt x="434417" y="223298"/>
                  </a:lnTo>
                  <a:lnTo>
                    <a:pt x="437715" y="250549"/>
                  </a:lnTo>
                  <a:lnTo>
                    <a:pt x="437715" y="369437"/>
                  </a:lnTo>
                  <a:close/>
                </a:path>
                <a:path w="765810" h="414020">
                  <a:moveTo>
                    <a:pt x="551630" y="285118"/>
                  </a:moveTo>
                  <a:lnTo>
                    <a:pt x="562000" y="326000"/>
                  </a:lnTo>
                  <a:lnTo>
                    <a:pt x="583193" y="360268"/>
                  </a:lnTo>
                  <a:lnTo>
                    <a:pt x="615657" y="383865"/>
                  </a:lnTo>
                  <a:lnTo>
                    <a:pt x="659846" y="392733"/>
                  </a:lnTo>
                  <a:lnTo>
                    <a:pt x="666769" y="392489"/>
                  </a:lnTo>
                  <a:lnTo>
                    <a:pt x="709914" y="380878"/>
                  </a:lnTo>
                  <a:lnTo>
                    <a:pt x="744352" y="353636"/>
                  </a:lnTo>
                  <a:lnTo>
                    <a:pt x="753482" y="334868"/>
                  </a:lnTo>
                  <a:lnTo>
                    <a:pt x="759043" y="334868"/>
                  </a:lnTo>
                  <a:lnTo>
                    <a:pt x="759043" y="381160"/>
                  </a:lnTo>
                  <a:lnTo>
                    <a:pt x="756538" y="381160"/>
                  </a:lnTo>
                  <a:lnTo>
                    <a:pt x="753733" y="381962"/>
                  </a:lnTo>
                  <a:lnTo>
                    <a:pt x="750627" y="383565"/>
                  </a:lnTo>
                  <a:lnTo>
                    <a:pt x="747621" y="385168"/>
                  </a:lnTo>
                  <a:lnTo>
                    <a:pt x="744064" y="387222"/>
                  </a:lnTo>
                  <a:lnTo>
                    <a:pt x="739955" y="389727"/>
                  </a:lnTo>
                  <a:lnTo>
                    <a:pt x="733258" y="393475"/>
                  </a:lnTo>
                  <a:lnTo>
                    <a:pt x="695439" y="409125"/>
                  </a:lnTo>
                  <a:lnTo>
                    <a:pt x="651279" y="413775"/>
                  </a:lnTo>
                  <a:lnTo>
                    <a:pt x="637620" y="413277"/>
                  </a:lnTo>
                  <a:lnTo>
                    <a:pt x="598674" y="405809"/>
                  </a:lnTo>
                  <a:lnTo>
                    <a:pt x="554636" y="381160"/>
                  </a:lnTo>
                  <a:lnTo>
                    <a:pt x="530315" y="350978"/>
                  </a:lnTo>
                  <a:lnTo>
                    <a:pt x="515670" y="310294"/>
                  </a:lnTo>
                  <a:lnTo>
                    <a:pt x="512852" y="277002"/>
                  </a:lnTo>
                  <a:lnTo>
                    <a:pt x="513331" y="265617"/>
                  </a:lnTo>
                  <a:lnTo>
                    <a:pt x="524848" y="219578"/>
                  </a:lnTo>
                  <a:lnTo>
                    <a:pt x="552259" y="179824"/>
                  </a:lnTo>
                  <a:lnTo>
                    <a:pt x="584245" y="158265"/>
                  </a:lnTo>
                  <a:lnTo>
                    <a:pt x="626714" y="147275"/>
                  </a:lnTo>
                  <a:lnTo>
                    <a:pt x="643313" y="146542"/>
                  </a:lnTo>
                  <a:lnTo>
                    <a:pt x="658230" y="147200"/>
                  </a:lnTo>
                  <a:lnTo>
                    <a:pt x="697120" y="157063"/>
                  </a:lnTo>
                  <a:lnTo>
                    <a:pt x="735296" y="185920"/>
                  </a:lnTo>
                  <a:lnTo>
                    <a:pt x="757841" y="229658"/>
                  </a:lnTo>
                  <a:lnTo>
                    <a:pt x="764745" y="270323"/>
                  </a:lnTo>
                  <a:lnTo>
                    <a:pt x="765206" y="285118"/>
                  </a:lnTo>
                  <a:lnTo>
                    <a:pt x="551630" y="2851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2" name="object 20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99840" y="4477844"/>
              <a:ext cx="198488" cy="119129"/>
            </a:xfrm>
            <a:prstGeom prst="rect">
              <a:avLst/>
            </a:prstGeom>
          </p:spPr>
        </p:pic>
      </p:grpSp>
      <p:grpSp>
        <p:nvGrpSpPr>
          <p:cNvPr id="203" name="object 203"/>
          <p:cNvGrpSpPr/>
          <p:nvPr/>
        </p:nvGrpSpPr>
        <p:grpSpPr>
          <a:xfrm>
            <a:off x="2623881" y="4310409"/>
            <a:ext cx="1576705" cy="562610"/>
            <a:chOff x="2623881" y="4310409"/>
            <a:chExt cx="1576705" cy="562610"/>
          </a:xfrm>
        </p:grpSpPr>
        <p:sp>
          <p:nvSpPr>
            <p:cNvPr id="204" name="object 204"/>
            <p:cNvSpPr/>
            <p:nvPr/>
          </p:nvSpPr>
          <p:spPr>
            <a:xfrm>
              <a:off x="2635426" y="4322555"/>
              <a:ext cx="575945" cy="414020"/>
            </a:xfrm>
            <a:custGeom>
              <a:avLst/>
              <a:gdLst/>
              <a:ahLst/>
              <a:cxnLst/>
              <a:rect l="l" t="t" r="r" b="b"/>
              <a:pathLst>
                <a:path w="575944" h="414020">
                  <a:moveTo>
                    <a:pt x="248144" y="369437"/>
                  </a:moveTo>
                  <a:lnTo>
                    <a:pt x="248144" y="372743"/>
                  </a:lnTo>
                  <a:lnTo>
                    <a:pt x="248545" y="376351"/>
                  </a:lnTo>
                  <a:lnTo>
                    <a:pt x="264527" y="403254"/>
                  </a:lnTo>
                  <a:lnTo>
                    <a:pt x="267834" y="403254"/>
                  </a:lnTo>
                  <a:lnTo>
                    <a:pt x="267834" y="409416"/>
                  </a:lnTo>
                  <a:lnTo>
                    <a:pt x="188476" y="409416"/>
                  </a:lnTo>
                  <a:lnTo>
                    <a:pt x="188476" y="403254"/>
                  </a:lnTo>
                  <a:lnTo>
                    <a:pt x="191281" y="403254"/>
                  </a:lnTo>
                  <a:lnTo>
                    <a:pt x="193886" y="402052"/>
                  </a:lnTo>
                  <a:lnTo>
                    <a:pt x="196291" y="399647"/>
                  </a:lnTo>
                  <a:lnTo>
                    <a:pt x="198796" y="397142"/>
                  </a:lnTo>
                  <a:lnTo>
                    <a:pt x="200950" y="394236"/>
                  </a:lnTo>
                  <a:lnTo>
                    <a:pt x="202754" y="390930"/>
                  </a:lnTo>
                  <a:lnTo>
                    <a:pt x="204658" y="387623"/>
                  </a:lnTo>
                  <a:lnTo>
                    <a:pt x="206011" y="384066"/>
                  </a:lnTo>
                  <a:lnTo>
                    <a:pt x="206812" y="380258"/>
                  </a:lnTo>
                  <a:lnTo>
                    <a:pt x="207714" y="376351"/>
                  </a:lnTo>
                  <a:lnTo>
                    <a:pt x="208165" y="372743"/>
                  </a:lnTo>
                  <a:lnTo>
                    <a:pt x="208165" y="369437"/>
                  </a:lnTo>
                  <a:lnTo>
                    <a:pt x="208165" y="254908"/>
                  </a:lnTo>
                  <a:lnTo>
                    <a:pt x="207780" y="244143"/>
                  </a:lnTo>
                  <a:lnTo>
                    <a:pt x="194751" y="200875"/>
                  </a:lnTo>
                  <a:lnTo>
                    <a:pt x="161572" y="172093"/>
                  </a:lnTo>
                  <a:lnTo>
                    <a:pt x="134818" y="166832"/>
                  </a:lnTo>
                  <a:lnTo>
                    <a:pt x="128074" y="167161"/>
                  </a:lnTo>
                  <a:lnTo>
                    <a:pt x="89916" y="182266"/>
                  </a:lnTo>
                  <a:lnTo>
                    <a:pt x="65258" y="215849"/>
                  </a:lnTo>
                  <a:lnTo>
                    <a:pt x="61622" y="238225"/>
                  </a:lnTo>
                  <a:lnTo>
                    <a:pt x="61622" y="369437"/>
                  </a:lnTo>
                  <a:lnTo>
                    <a:pt x="61622" y="372743"/>
                  </a:lnTo>
                  <a:lnTo>
                    <a:pt x="78005" y="403254"/>
                  </a:lnTo>
                  <a:lnTo>
                    <a:pt x="81312" y="403254"/>
                  </a:lnTo>
                  <a:lnTo>
                    <a:pt x="81312" y="409416"/>
                  </a:lnTo>
                  <a:lnTo>
                    <a:pt x="1202" y="409416"/>
                  </a:lnTo>
                  <a:lnTo>
                    <a:pt x="1202" y="403254"/>
                  </a:lnTo>
                  <a:lnTo>
                    <a:pt x="4108" y="403254"/>
                  </a:lnTo>
                  <a:lnTo>
                    <a:pt x="6763" y="402052"/>
                  </a:lnTo>
                  <a:lnTo>
                    <a:pt x="9168" y="399647"/>
                  </a:lnTo>
                  <a:lnTo>
                    <a:pt x="11673" y="397142"/>
                  </a:lnTo>
                  <a:lnTo>
                    <a:pt x="13827" y="394236"/>
                  </a:lnTo>
                  <a:lnTo>
                    <a:pt x="15631" y="390930"/>
                  </a:lnTo>
                  <a:lnTo>
                    <a:pt x="17535" y="387623"/>
                  </a:lnTo>
                  <a:lnTo>
                    <a:pt x="18887" y="384066"/>
                  </a:lnTo>
                  <a:lnTo>
                    <a:pt x="19689" y="380258"/>
                  </a:lnTo>
                  <a:lnTo>
                    <a:pt x="20490" y="376351"/>
                  </a:lnTo>
                  <a:lnTo>
                    <a:pt x="20891" y="372743"/>
                  </a:lnTo>
                  <a:lnTo>
                    <a:pt x="20891" y="369437"/>
                  </a:lnTo>
                  <a:lnTo>
                    <a:pt x="20891" y="54859"/>
                  </a:lnTo>
                  <a:lnTo>
                    <a:pt x="20891" y="47845"/>
                  </a:lnTo>
                  <a:lnTo>
                    <a:pt x="19889" y="41282"/>
                  </a:lnTo>
                  <a:lnTo>
                    <a:pt x="17885" y="35170"/>
                  </a:lnTo>
                  <a:lnTo>
                    <a:pt x="15881" y="28957"/>
                  </a:lnTo>
                  <a:lnTo>
                    <a:pt x="9919" y="25651"/>
                  </a:lnTo>
                  <a:lnTo>
                    <a:pt x="0" y="25250"/>
                  </a:lnTo>
                  <a:lnTo>
                    <a:pt x="0" y="19088"/>
                  </a:lnTo>
                  <a:lnTo>
                    <a:pt x="61622" y="0"/>
                  </a:lnTo>
                  <a:lnTo>
                    <a:pt x="61622" y="177955"/>
                  </a:lnTo>
                  <a:lnTo>
                    <a:pt x="64428" y="174648"/>
                  </a:lnTo>
                  <a:lnTo>
                    <a:pt x="88977" y="156161"/>
                  </a:lnTo>
                  <a:lnTo>
                    <a:pt x="95390" y="152654"/>
                  </a:lnTo>
                  <a:lnTo>
                    <a:pt x="132695" y="144353"/>
                  </a:lnTo>
                  <a:lnTo>
                    <a:pt x="140981" y="144137"/>
                  </a:lnTo>
                  <a:lnTo>
                    <a:pt x="154940" y="144757"/>
                  </a:lnTo>
                  <a:lnTo>
                    <a:pt x="199964" y="159318"/>
                  </a:lnTo>
                  <a:lnTo>
                    <a:pt x="229517" y="187621"/>
                  </a:lnTo>
                  <a:lnTo>
                    <a:pt x="244847" y="223298"/>
                  </a:lnTo>
                  <a:lnTo>
                    <a:pt x="248144" y="250549"/>
                  </a:lnTo>
                  <a:lnTo>
                    <a:pt x="248144" y="369437"/>
                  </a:lnTo>
                  <a:close/>
                </a:path>
                <a:path w="575944" h="414020">
                  <a:moveTo>
                    <a:pt x="362060" y="285118"/>
                  </a:moveTo>
                  <a:lnTo>
                    <a:pt x="372430" y="326000"/>
                  </a:lnTo>
                  <a:lnTo>
                    <a:pt x="393623" y="360268"/>
                  </a:lnTo>
                  <a:lnTo>
                    <a:pt x="426087" y="383865"/>
                  </a:lnTo>
                  <a:lnTo>
                    <a:pt x="470276" y="392733"/>
                  </a:lnTo>
                  <a:lnTo>
                    <a:pt x="477199" y="392489"/>
                  </a:lnTo>
                  <a:lnTo>
                    <a:pt x="520344" y="380878"/>
                  </a:lnTo>
                  <a:lnTo>
                    <a:pt x="554782" y="353636"/>
                  </a:lnTo>
                  <a:lnTo>
                    <a:pt x="563912" y="334868"/>
                  </a:lnTo>
                  <a:lnTo>
                    <a:pt x="569473" y="334868"/>
                  </a:lnTo>
                  <a:lnTo>
                    <a:pt x="569473" y="381160"/>
                  </a:lnTo>
                  <a:lnTo>
                    <a:pt x="566968" y="381160"/>
                  </a:lnTo>
                  <a:lnTo>
                    <a:pt x="564163" y="381962"/>
                  </a:lnTo>
                  <a:lnTo>
                    <a:pt x="561057" y="383565"/>
                  </a:lnTo>
                  <a:lnTo>
                    <a:pt x="558051" y="385168"/>
                  </a:lnTo>
                  <a:lnTo>
                    <a:pt x="554494" y="387222"/>
                  </a:lnTo>
                  <a:lnTo>
                    <a:pt x="550385" y="389727"/>
                  </a:lnTo>
                  <a:lnTo>
                    <a:pt x="543688" y="393475"/>
                  </a:lnTo>
                  <a:lnTo>
                    <a:pt x="505869" y="409125"/>
                  </a:lnTo>
                  <a:lnTo>
                    <a:pt x="461709" y="413775"/>
                  </a:lnTo>
                  <a:lnTo>
                    <a:pt x="448050" y="413277"/>
                  </a:lnTo>
                  <a:lnTo>
                    <a:pt x="409104" y="405809"/>
                  </a:lnTo>
                  <a:lnTo>
                    <a:pt x="365066" y="381160"/>
                  </a:lnTo>
                  <a:lnTo>
                    <a:pt x="340745" y="350978"/>
                  </a:lnTo>
                  <a:lnTo>
                    <a:pt x="326100" y="310294"/>
                  </a:lnTo>
                  <a:lnTo>
                    <a:pt x="323282" y="277002"/>
                  </a:lnTo>
                  <a:lnTo>
                    <a:pt x="323761" y="265617"/>
                  </a:lnTo>
                  <a:lnTo>
                    <a:pt x="335278" y="219578"/>
                  </a:lnTo>
                  <a:lnTo>
                    <a:pt x="362689" y="179824"/>
                  </a:lnTo>
                  <a:lnTo>
                    <a:pt x="394675" y="158265"/>
                  </a:lnTo>
                  <a:lnTo>
                    <a:pt x="437144" y="147275"/>
                  </a:lnTo>
                  <a:lnTo>
                    <a:pt x="453743" y="146542"/>
                  </a:lnTo>
                  <a:lnTo>
                    <a:pt x="468660" y="147200"/>
                  </a:lnTo>
                  <a:lnTo>
                    <a:pt x="507550" y="157063"/>
                  </a:lnTo>
                  <a:lnTo>
                    <a:pt x="545726" y="185920"/>
                  </a:lnTo>
                  <a:lnTo>
                    <a:pt x="568271" y="229658"/>
                  </a:lnTo>
                  <a:lnTo>
                    <a:pt x="575175" y="270323"/>
                  </a:lnTo>
                  <a:lnTo>
                    <a:pt x="575636" y="285118"/>
                  </a:lnTo>
                  <a:lnTo>
                    <a:pt x="362060" y="2851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5" name="object 20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85942" y="4477843"/>
              <a:ext cx="198488" cy="119129"/>
            </a:xfrm>
            <a:prstGeom prst="rect">
              <a:avLst/>
            </a:prstGeom>
          </p:spPr>
        </p:pic>
        <p:sp>
          <p:nvSpPr>
            <p:cNvPr id="206" name="object 206"/>
            <p:cNvSpPr/>
            <p:nvPr/>
          </p:nvSpPr>
          <p:spPr>
            <a:xfrm>
              <a:off x="3263429" y="4321953"/>
              <a:ext cx="402590" cy="539750"/>
            </a:xfrm>
            <a:custGeom>
              <a:avLst/>
              <a:gdLst/>
              <a:ahLst/>
              <a:cxnLst/>
              <a:rect l="l" t="t" r="r" b="b"/>
              <a:pathLst>
                <a:path w="402589" h="539750">
                  <a:moveTo>
                    <a:pt x="1202" y="410018"/>
                  </a:moveTo>
                  <a:lnTo>
                    <a:pt x="1202" y="403855"/>
                  </a:lnTo>
                  <a:lnTo>
                    <a:pt x="4408" y="403855"/>
                  </a:lnTo>
                  <a:lnTo>
                    <a:pt x="7264" y="402653"/>
                  </a:lnTo>
                  <a:lnTo>
                    <a:pt x="20140" y="380860"/>
                  </a:lnTo>
                  <a:lnTo>
                    <a:pt x="21041" y="376952"/>
                  </a:lnTo>
                  <a:lnTo>
                    <a:pt x="21492" y="373345"/>
                  </a:lnTo>
                  <a:lnTo>
                    <a:pt x="21492" y="370038"/>
                  </a:lnTo>
                  <a:lnTo>
                    <a:pt x="21492" y="54859"/>
                  </a:lnTo>
                  <a:lnTo>
                    <a:pt x="21492" y="47845"/>
                  </a:lnTo>
                  <a:lnTo>
                    <a:pt x="20440" y="41282"/>
                  </a:lnTo>
                  <a:lnTo>
                    <a:pt x="18336" y="35170"/>
                  </a:lnTo>
                  <a:lnTo>
                    <a:pt x="16332" y="28957"/>
                  </a:lnTo>
                  <a:lnTo>
                    <a:pt x="10220" y="25651"/>
                  </a:lnTo>
                  <a:lnTo>
                    <a:pt x="0" y="25250"/>
                  </a:lnTo>
                  <a:lnTo>
                    <a:pt x="0" y="19088"/>
                  </a:lnTo>
                  <a:lnTo>
                    <a:pt x="62073" y="0"/>
                  </a:lnTo>
                  <a:lnTo>
                    <a:pt x="62073" y="370038"/>
                  </a:lnTo>
                  <a:lnTo>
                    <a:pt x="62073" y="373345"/>
                  </a:lnTo>
                  <a:lnTo>
                    <a:pt x="78556" y="403855"/>
                  </a:lnTo>
                  <a:lnTo>
                    <a:pt x="81763" y="403855"/>
                  </a:lnTo>
                  <a:lnTo>
                    <a:pt x="81763" y="410018"/>
                  </a:lnTo>
                  <a:lnTo>
                    <a:pt x="1202" y="410018"/>
                  </a:lnTo>
                  <a:close/>
                </a:path>
                <a:path w="402589" h="539750">
                  <a:moveTo>
                    <a:pt x="272059" y="147143"/>
                  </a:moveTo>
                  <a:lnTo>
                    <a:pt x="316895" y="153569"/>
                  </a:lnTo>
                  <a:lnTo>
                    <a:pt x="351943" y="171755"/>
                  </a:lnTo>
                  <a:lnTo>
                    <a:pt x="384483" y="208240"/>
                  </a:lnTo>
                  <a:lnTo>
                    <a:pt x="400528" y="255209"/>
                  </a:lnTo>
                  <a:lnTo>
                    <a:pt x="402519" y="280159"/>
                  </a:lnTo>
                  <a:lnTo>
                    <a:pt x="402040" y="292446"/>
                  </a:lnTo>
                  <a:lnTo>
                    <a:pt x="390514" y="340504"/>
                  </a:lnTo>
                  <a:lnTo>
                    <a:pt x="363103" y="380925"/>
                  </a:lnTo>
                  <a:lnTo>
                    <a:pt x="320136" y="407782"/>
                  </a:lnTo>
                  <a:lnTo>
                    <a:pt x="277019" y="414376"/>
                  </a:lnTo>
                  <a:lnTo>
                    <a:pt x="267409" y="413747"/>
                  </a:lnTo>
                  <a:lnTo>
                    <a:pt x="228049" y="398867"/>
                  </a:lnTo>
                  <a:lnTo>
                    <a:pt x="201869" y="378605"/>
                  </a:lnTo>
                  <a:lnTo>
                    <a:pt x="201869" y="499296"/>
                  </a:lnTo>
                  <a:lnTo>
                    <a:pt x="201869" y="502603"/>
                  </a:lnTo>
                  <a:lnTo>
                    <a:pt x="202269" y="506210"/>
                  </a:lnTo>
                  <a:lnTo>
                    <a:pt x="203071" y="510117"/>
                  </a:lnTo>
                  <a:lnTo>
                    <a:pt x="203873" y="514025"/>
                  </a:lnTo>
                  <a:lnTo>
                    <a:pt x="218251" y="533113"/>
                  </a:lnTo>
                  <a:lnTo>
                    <a:pt x="221558" y="533113"/>
                  </a:lnTo>
                  <a:lnTo>
                    <a:pt x="221558" y="539276"/>
                  </a:lnTo>
                  <a:lnTo>
                    <a:pt x="141448" y="539276"/>
                  </a:lnTo>
                  <a:lnTo>
                    <a:pt x="141448" y="533113"/>
                  </a:lnTo>
                  <a:lnTo>
                    <a:pt x="144354" y="533113"/>
                  </a:lnTo>
                  <a:lnTo>
                    <a:pt x="147009" y="531861"/>
                  </a:lnTo>
                  <a:lnTo>
                    <a:pt x="149414" y="529356"/>
                  </a:lnTo>
                  <a:lnTo>
                    <a:pt x="151919" y="526951"/>
                  </a:lnTo>
                  <a:lnTo>
                    <a:pt x="154073" y="524095"/>
                  </a:lnTo>
                  <a:lnTo>
                    <a:pt x="155877" y="520789"/>
                  </a:lnTo>
                  <a:lnTo>
                    <a:pt x="157781" y="517582"/>
                  </a:lnTo>
                  <a:lnTo>
                    <a:pt x="159133" y="514025"/>
                  </a:lnTo>
                  <a:lnTo>
                    <a:pt x="159935" y="510117"/>
                  </a:lnTo>
                  <a:lnTo>
                    <a:pt x="160737" y="506210"/>
                  </a:lnTo>
                  <a:lnTo>
                    <a:pt x="161137" y="502603"/>
                  </a:lnTo>
                  <a:lnTo>
                    <a:pt x="161137" y="499296"/>
                  </a:lnTo>
                  <a:lnTo>
                    <a:pt x="161137" y="187724"/>
                  </a:lnTo>
                  <a:lnTo>
                    <a:pt x="161137" y="184017"/>
                  </a:lnTo>
                  <a:lnTo>
                    <a:pt x="161037" y="180460"/>
                  </a:lnTo>
                  <a:lnTo>
                    <a:pt x="160837" y="177053"/>
                  </a:lnTo>
                  <a:lnTo>
                    <a:pt x="160636" y="173546"/>
                  </a:lnTo>
                  <a:lnTo>
                    <a:pt x="159935" y="170490"/>
                  </a:lnTo>
                  <a:lnTo>
                    <a:pt x="158733" y="167885"/>
                  </a:lnTo>
                  <a:lnTo>
                    <a:pt x="157530" y="165179"/>
                  </a:lnTo>
                  <a:lnTo>
                    <a:pt x="155576" y="162925"/>
                  </a:lnTo>
                  <a:lnTo>
                    <a:pt x="152871" y="161121"/>
                  </a:lnTo>
                  <a:lnTo>
                    <a:pt x="150266" y="159217"/>
                  </a:lnTo>
                  <a:lnTo>
                    <a:pt x="146458" y="158065"/>
                  </a:lnTo>
                  <a:lnTo>
                    <a:pt x="141448" y="157664"/>
                  </a:lnTo>
                  <a:lnTo>
                    <a:pt x="141448" y="151502"/>
                  </a:lnTo>
                  <a:lnTo>
                    <a:pt x="201869" y="151502"/>
                  </a:lnTo>
                  <a:lnTo>
                    <a:pt x="201869" y="178556"/>
                  </a:lnTo>
                  <a:lnTo>
                    <a:pt x="208350" y="171595"/>
                  </a:lnTo>
                  <a:lnTo>
                    <a:pt x="250528" y="149247"/>
                  </a:lnTo>
                  <a:lnTo>
                    <a:pt x="260965" y="147669"/>
                  </a:lnTo>
                  <a:lnTo>
                    <a:pt x="272059" y="14714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7" name="object 20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453754" y="4478445"/>
              <a:ext cx="183157" cy="248387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3716493" y="4469097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29" h="267335">
                  <a:moveTo>
                    <a:pt x="38777" y="138576"/>
                  </a:moveTo>
                  <a:lnTo>
                    <a:pt x="49148" y="179458"/>
                  </a:lnTo>
                  <a:lnTo>
                    <a:pt x="70340" y="213726"/>
                  </a:lnTo>
                  <a:lnTo>
                    <a:pt x="102805" y="237323"/>
                  </a:lnTo>
                  <a:lnTo>
                    <a:pt x="146993" y="246191"/>
                  </a:lnTo>
                  <a:lnTo>
                    <a:pt x="153916" y="245946"/>
                  </a:lnTo>
                  <a:lnTo>
                    <a:pt x="197061" y="234336"/>
                  </a:lnTo>
                  <a:lnTo>
                    <a:pt x="231499" y="207094"/>
                  </a:lnTo>
                  <a:lnTo>
                    <a:pt x="240630" y="188325"/>
                  </a:lnTo>
                  <a:lnTo>
                    <a:pt x="246191" y="188325"/>
                  </a:lnTo>
                  <a:lnTo>
                    <a:pt x="246191" y="234617"/>
                  </a:lnTo>
                  <a:lnTo>
                    <a:pt x="243686" y="234617"/>
                  </a:lnTo>
                  <a:lnTo>
                    <a:pt x="240880" y="235419"/>
                  </a:lnTo>
                  <a:lnTo>
                    <a:pt x="237774" y="237022"/>
                  </a:lnTo>
                  <a:lnTo>
                    <a:pt x="234768" y="238625"/>
                  </a:lnTo>
                  <a:lnTo>
                    <a:pt x="231211" y="240680"/>
                  </a:lnTo>
                  <a:lnTo>
                    <a:pt x="227103" y="243185"/>
                  </a:lnTo>
                  <a:lnTo>
                    <a:pt x="220405" y="246933"/>
                  </a:lnTo>
                  <a:lnTo>
                    <a:pt x="182586" y="262583"/>
                  </a:lnTo>
                  <a:lnTo>
                    <a:pt x="138426" y="267233"/>
                  </a:lnTo>
                  <a:lnTo>
                    <a:pt x="124767" y="266735"/>
                  </a:lnTo>
                  <a:lnTo>
                    <a:pt x="85821" y="259267"/>
                  </a:lnTo>
                  <a:lnTo>
                    <a:pt x="41783" y="234617"/>
                  </a:lnTo>
                  <a:lnTo>
                    <a:pt x="17463" y="204435"/>
                  </a:lnTo>
                  <a:lnTo>
                    <a:pt x="2818" y="163751"/>
                  </a:lnTo>
                  <a:lnTo>
                    <a:pt x="0" y="130460"/>
                  </a:lnTo>
                  <a:lnTo>
                    <a:pt x="479" y="119074"/>
                  </a:lnTo>
                  <a:lnTo>
                    <a:pt x="11995" y="73036"/>
                  </a:lnTo>
                  <a:lnTo>
                    <a:pt x="39406" y="33282"/>
                  </a:lnTo>
                  <a:lnTo>
                    <a:pt x="71392" y="11723"/>
                  </a:lnTo>
                  <a:lnTo>
                    <a:pt x="113861" y="732"/>
                  </a:lnTo>
                  <a:lnTo>
                    <a:pt x="130460" y="0"/>
                  </a:lnTo>
                  <a:lnTo>
                    <a:pt x="145377" y="657"/>
                  </a:lnTo>
                  <a:lnTo>
                    <a:pt x="184267" y="10521"/>
                  </a:lnTo>
                  <a:lnTo>
                    <a:pt x="222443" y="39378"/>
                  </a:lnTo>
                  <a:lnTo>
                    <a:pt x="244988" y="83115"/>
                  </a:lnTo>
                  <a:lnTo>
                    <a:pt x="251893" y="123781"/>
                  </a:lnTo>
                  <a:lnTo>
                    <a:pt x="252353" y="138576"/>
                  </a:lnTo>
                  <a:lnTo>
                    <a:pt x="38777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" name="object 20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43727" y="4477843"/>
              <a:ext cx="198488" cy="119129"/>
            </a:xfrm>
            <a:prstGeom prst="rect">
              <a:avLst/>
            </a:prstGeom>
          </p:spPr>
        </p:pic>
        <p:sp>
          <p:nvSpPr>
            <p:cNvPr id="210" name="object 210"/>
            <p:cNvSpPr/>
            <p:nvPr/>
          </p:nvSpPr>
          <p:spPr>
            <a:xfrm>
              <a:off x="4018058" y="4469097"/>
              <a:ext cx="170815" cy="262890"/>
            </a:xfrm>
            <a:custGeom>
              <a:avLst/>
              <a:gdLst/>
              <a:ahLst/>
              <a:cxnLst/>
              <a:rect l="l" t="t" r="r" b="b"/>
              <a:pathLst>
                <a:path w="170814" h="262889">
                  <a:moveTo>
                    <a:pt x="152103" y="49298"/>
                  </a:moveTo>
                  <a:lnTo>
                    <a:pt x="147193" y="41081"/>
                  </a:lnTo>
                  <a:lnTo>
                    <a:pt x="142033" y="35971"/>
                  </a:lnTo>
                  <a:lnTo>
                    <a:pt x="136622" y="33967"/>
                  </a:lnTo>
                  <a:lnTo>
                    <a:pt x="131312" y="31863"/>
                  </a:lnTo>
                  <a:lnTo>
                    <a:pt x="125149" y="30811"/>
                  </a:lnTo>
                  <a:lnTo>
                    <a:pt x="118135" y="30811"/>
                  </a:lnTo>
                  <a:lnTo>
                    <a:pt x="113626" y="30811"/>
                  </a:lnTo>
                  <a:lnTo>
                    <a:pt x="108817" y="31863"/>
                  </a:lnTo>
                  <a:lnTo>
                    <a:pt x="103706" y="33967"/>
                  </a:lnTo>
                  <a:lnTo>
                    <a:pt x="98596" y="35971"/>
                  </a:lnTo>
                  <a:lnTo>
                    <a:pt x="93586" y="38626"/>
                  </a:lnTo>
                  <a:lnTo>
                    <a:pt x="88676" y="41933"/>
                  </a:lnTo>
                  <a:lnTo>
                    <a:pt x="83767" y="45140"/>
                  </a:lnTo>
                  <a:lnTo>
                    <a:pt x="62224" y="63426"/>
                  </a:lnTo>
                  <a:lnTo>
                    <a:pt x="62224" y="223496"/>
                  </a:lnTo>
                  <a:lnTo>
                    <a:pt x="62224" y="226802"/>
                  </a:lnTo>
                  <a:lnTo>
                    <a:pt x="78607" y="256712"/>
                  </a:lnTo>
                  <a:lnTo>
                    <a:pt x="81913" y="256712"/>
                  </a:lnTo>
                  <a:lnTo>
                    <a:pt x="81913" y="262874"/>
                  </a:lnTo>
                  <a:lnTo>
                    <a:pt x="1803" y="262874"/>
                  </a:lnTo>
                  <a:lnTo>
                    <a:pt x="1803" y="256712"/>
                  </a:lnTo>
                  <a:lnTo>
                    <a:pt x="4709" y="256712"/>
                  </a:lnTo>
                  <a:lnTo>
                    <a:pt x="7364" y="255609"/>
                  </a:lnTo>
                  <a:lnTo>
                    <a:pt x="9769" y="253405"/>
                  </a:lnTo>
                  <a:lnTo>
                    <a:pt x="12274" y="251101"/>
                  </a:lnTo>
                  <a:lnTo>
                    <a:pt x="14428" y="248195"/>
                  </a:lnTo>
                  <a:lnTo>
                    <a:pt x="16232" y="244688"/>
                  </a:lnTo>
                  <a:lnTo>
                    <a:pt x="18136" y="241181"/>
                  </a:lnTo>
                  <a:lnTo>
                    <a:pt x="19488" y="237624"/>
                  </a:lnTo>
                  <a:lnTo>
                    <a:pt x="20290" y="234016"/>
                  </a:lnTo>
                  <a:lnTo>
                    <a:pt x="21092" y="230309"/>
                  </a:lnTo>
                  <a:lnTo>
                    <a:pt x="21492" y="226802"/>
                  </a:lnTo>
                  <a:lnTo>
                    <a:pt x="21492" y="223496"/>
                  </a:lnTo>
                  <a:lnTo>
                    <a:pt x="21492" y="51703"/>
                  </a:lnTo>
                  <a:lnTo>
                    <a:pt x="21492" y="45991"/>
                  </a:lnTo>
                  <a:lnTo>
                    <a:pt x="19639" y="40280"/>
                  </a:lnTo>
                  <a:lnTo>
                    <a:pt x="15931" y="34568"/>
                  </a:lnTo>
                  <a:lnTo>
                    <a:pt x="12324" y="28757"/>
                  </a:lnTo>
                  <a:lnTo>
                    <a:pt x="7014" y="25049"/>
                  </a:lnTo>
                  <a:lnTo>
                    <a:pt x="0" y="23446"/>
                  </a:lnTo>
                  <a:lnTo>
                    <a:pt x="0" y="18486"/>
                  </a:lnTo>
                  <a:lnTo>
                    <a:pt x="62224" y="0"/>
                  </a:lnTo>
                  <a:lnTo>
                    <a:pt x="62224" y="36973"/>
                  </a:lnTo>
                  <a:lnTo>
                    <a:pt x="65931" y="32464"/>
                  </a:lnTo>
                  <a:lnTo>
                    <a:pt x="87775" y="12023"/>
                  </a:lnTo>
                  <a:lnTo>
                    <a:pt x="92885" y="8517"/>
                  </a:lnTo>
                  <a:lnTo>
                    <a:pt x="98496" y="5661"/>
                  </a:lnTo>
                  <a:lnTo>
                    <a:pt x="104608" y="3456"/>
                  </a:lnTo>
                  <a:lnTo>
                    <a:pt x="110821" y="1152"/>
                  </a:lnTo>
                  <a:lnTo>
                    <a:pt x="118035" y="0"/>
                  </a:lnTo>
                  <a:lnTo>
                    <a:pt x="126251" y="0"/>
                  </a:lnTo>
                  <a:lnTo>
                    <a:pt x="131963" y="0"/>
                  </a:lnTo>
                  <a:lnTo>
                    <a:pt x="139328" y="1252"/>
                  </a:lnTo>
                  <a:lnTo>
                    <a:pt x="148346" y="3757"/>
                  </a:lnTo>
                  <a:lnTo>
                    <a:pt x="157364" y="6162"/>
                  </a:lnTo>
                  <a:lnTo>
                    <a:pt x="164778" y="8817"/>
                  </a:lnTo>
                  <a:lnTo>
                    <a:pt x="170590" y="11723"/>
                  </a:lnTo>
                  <a:lnTo>
                    <a:pt x="152103" y="4929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1" name="object 211"/>
          <p:cNvGrpSpPr/>
          <p:nvPr/>
        </p:nvGrpSpPr>
        <p:grpSpPr>
          <a:xfrm>
            <a:off x="4353728" y="4262464"/>
            <a:ext cx="1351280" cy="537210"/>
            <a:chOff x="4353728" y="4262464"/>
            <a:chExt cx="1351280" cy="537210"/>
          </a:xfrm>
        </p:grpSpPr>
        <p:sp>
          <p:nvSpPr>
            <p:cNvPr id="212" name="object 212"/>
            <p:cNvSpPr/>
            <p:nvPr/>
          </p:nvSpPr>
          <p:spPr>
            <a:xfrm>
              <a:off x="4365272" y="4274008"/>
              <a:ext cx="858519" cy="514350"/>
            </a:xfrm>
            <a:custGeom>
              <a:avLst/>
              <a:gdLst/>
              <a:ahLst/>
              <a:cxnLst/>
              <a:rect l="l" t="t" r="r" b="b"/>
              <a:pathLst>
                <a:path w="858520" h="514350">
                  <a:moveTo>
                    <a:pt x="100400" y="514025"/>
                  </a:moveTo>
                  <a:lnTo>
                    <a:pt x="57038" y="455521"/>
                  </a:lnTo>
                  <a:lnTo>
                    <a:pt x="25551" y="394537"/>
                  </a:lnTo>
                  <a:lnTo>
                    <a:pt x="6387" y="328968"/>
                  </a:lnTo>
                  <a:lnTo>
                    <a:pt x="0" y="256712"/>
                  </a:lnTo>
                  <a:lnTo>
                    <a:pt x="403" y="237595"/>
                  </a:lnTo>
                  <a:lnTo>
                    <a:pt x="6462" y="183516"/>
                  </a:lnTo>
                  <a:lnTo>
                    <a:pt x="19454" y="133438"/>
                  </a:lnTo>
                  <a:lnTo>
                    <a:pt x="39190" y="86760"/>
                  </a:lnTo>
                  <a:lnTo>
                    <a:pt x="66075" y="42807"/>
                  </a:lnTo>
                  <a:lnTo>
                    <a:pt x="99047" y="0"/>
                  </a:lnTo>
                  <a:lnTo>
                    <a:pt x="104608" y="3005"/>
                  </a:lnTo>
                  <a:lnTo>
                    <a:pt x="95224" y="16993"/>
                  </a:lnTo>
                  <a:lnTo>
                    <a:pt x="86760" y="31299"/>
                  </a:lnTo>
                  <a:lnTo>
                    <a:pt x="66761" y="76089"/>
                  </a:lnTo>
                  <a:lnTo>
                    <a:pt x="53206" y="123095"/>
                  </a:lnTo>
                  <a:lnTo>
                    <a:pt x="45146" y="172130"/>
                  </a:lnTo>
                  <a:lnTo>
                    <a:pt x="41783" y="222932"/>
                  </a:lnTo>
                  <a:lnTo>
                    <a:pt x="41182" y="257313"/>
                  </a:lnTo>
                  <a:lnTo>
                    <a:pt x="41332" y="273921"/>
                  </a:lnTo>
                  <a:lnTo>
                    <a:pt x="43587" y="323745"/>
                  </a:lnTo>
                  <a:lnTo>
                    <a:pt x="49955" y="373063"/>
                  </a:lnTo>
                  <a:lnTo>
                    <a:pt x="61660" y="421215"/>
                  </a:lnTo>
                  <a:lnTo>
                    <a:pt x="79687" y="467611"/>
                  </a:lnTo>
                  <a:lnTo>
                    <a:pt x="105811" y="510869"/>
                  </a:lnTo>
                  <a:lnTo>
                    <a:pt x="100400" y="514025"/>
                  </a:lnTo>
                  <a:close/>
                </a:path>
                <a:path w="858520" h="514350">
                  <a:moveTo>
                    <a:pt x="488783" y="451801"/>
                  </a:moveTo>
                  <a:lnTo>
                    <a:pt x="491789" y="451801"/>
                  </a:lnTo>
                  <a:lnTo>
                    <a:pt x="494695" y="451801"/>
                  </a:lnTo>
                  <a:lnTo>
                    <a:pt x="497350" y="450599"/>
                  </a:lnTo>
                  <a:lnTo>
                    <a:pt x="499755" y="448194"/>
                  </a:lnTo>
                  <a:lnTo>
                    <a:pt x="502260" y="445689"/>
                  </a:lnTo>
                  <a:lnTo>
                    <a:pt x="504414" y="442783"/>
                  </a:lnTo>
                  <a:lnTo>
                    <a:pt x="506218" y="439477"/>
                  </a:lnTo>
                  <a:lnTo>
                    <a:pt x="508122" y="436170"/>
                  </a:lnTo>
                  <a:lnTo>
                    <a:pt x="509474" y="432613"/>
                  </a:lnTo>
                  <a:lnTo>
                    <a:pt x="510276" y="428805"/>
                  </a:lnTo>
                  <a:lnTo>
                    <a:pt x="511178" y="424897"/>
                  </a:lnTo>
                  <a:lnTo>
                    <a:pt x="511629" y="421290"/>
                  </a:lnTo>
                  <a:lnTo>
                    <a:pt x="511629" y="417984"/>
                  </a:lnTo>
                  <a:lnTo>
                    <a:pt x="511629" y="94087"/>
                  </a:lnTo>
                  <a:lnTo>
                    <a:pt x="352762" y="464727"/>
                  </a:lnTo>
                  <a:lnTo>
                    <a:pt x="201861" y="113175"/>
                  </a:lnTo>
                  <a:lnTo>
                    <a:pt x="201861" y="417984"/>
                  </a:lnTo>
                  <a:lnTo>
                    <a:pt x="201861" y="421290"/>
                  </a:lnTo>
                  <a:lnTo>
                    <a:pt x="202261" y="424897"/>
                  </a:lnTo>
                  <a:lnTo>
                    <a:pt x="218945" y="451801"/>
                  </a:lnTo>
                  <a:lnTo>
                    <a:pt x="222151" y="451801"/>
                  </a:lnTo>
                  <a:lnTo>
                    <a:pt x="225307" y="451801"/>
                  </a:lnTo>
                  <a:lnTo>
                    <a:pt x="225307" y="457963"/>
                  </a:lnTo>
                  <a:lnTo>
                    <a:pt x="158124" y="457963"/>
                  </a:lnTo>
                  <a:lnTo>
                    <a:pt x="158124" y="451801"/>
                  </a:lnTo>
                  <a:lnTo>
                    <a:pt x="161280" y="451801"/>
                  </a:lnTo>
                  <a:lnTo>
                    <a:pt x="164186" y="451801"/>
                  </a:lnTo>
                  <a:lnTo>
                    <a:pt x="166841" y="450599"/>
                  </a:lnTo>
                  <a:lnTo>
                    <a:pt x="169245" y="448194"/>
                  </a:lnTo>
                  <a:lnTo>
                    <a:pt x="171750" y="445689"/>
                  </a:lnTo>
                  <a:lnTo>
                    <a:pt x="179015" y="428805"/>
                  </a:lnTo>
                  <a:lnTo>
                    <a:pt x="179917" y="424897"/>
                  </a:lnTo>
                  <a:lnTo>
                    <a:pt x="180368" y="421290"/>
                  </a:lnTo>
                  <a:lnTo>
                    <a:pt x="180368" y="417984"/>
                  </a:lnTo>
                  <a:lnTo>
                    <a:pt x="180368" y="89879"/>
                  </a:lnTo>
                  <a:lnTo>
                    <a:pt x="180368" y="86973"/>
                  </a:lnTo>
                  <a:lnTo>
                    <a:pt x="179917" y="83667"/>
                  </a:lnTo>
                  <a:lnTo>
                    <a:pt x="179015" y="79959"/>
                  </a:lnTo>
                  <a:lnTo>
                    <a:pt x="178214" y="76252"/>
                  </a:lnTo>
                  <a:lnTo>
                    <a:pt x="177011" y="72795"/>
                  </a:lnTo>
                  <a:lnTo>
                    <a:pt x="175408" y="69588"/>
                  </a:lnTo>
                  <a:lnTo>
                    <a:pt x="173805" y="66282"/>
                  </a:lnTo>
                  <a:lnTo>
                    <a:pt x="171750" y="63526"/>
                  </a:lnTo>
                  <a:lnTo>
                    <a:pt x="169245" y="61322"/>
                  </a:lnTo>
                  <a:lnTo>
                    <a:pt x="166841" y="59017"/>
                  </a:lnTo>
                  <a:lnTo>
                    <a:pt x="164186" y="57865"/>
                  </a:lnTo>
                  <a:lnTo>
                    <a:pt x="161280" y="57865"/>
                  </a:lnTo>
                  <a:lnTo>
                    <a:pt x="158124" y="57865"/>
                  </a:lnTo>
                  <a:lnTo>
                    <a:pt x="158124" y="51703"/>
                  </a:lnTo>
                  <a:lnTo>
                    <a:pt x="220949" y="51703"/>
                  </a:lnTo>
                  <a:lnTo>
                    <a:pt x="363734" y="388374"/>
                  </a:lnTo>
                  <a:lnTo>
                    <a:pt x="506669" y="51703"/>
                  </a:lnTo>
                  <a:lnTo>
                    <a:pt x="576258" y="51703"/>
                  </a:lnTo>
                  <a:lnTo>
                    <a:pt x="576258" y="57865"/>
                  </a:lnTo>
                  <a:lnTo>
                    <a:pt x="573102" y="57865"/>
                  </a:lnTo>
                  <a:lnTo>
                    <a:pt x="569795" y="57865"/>
                  </a:lnTo>
                  <a:lnTo>
                    <a:pt x="566889" y="59017"/>
                  </a:lnTo>
                  <a:lnTo>
                    <a:pt x="564384" y="61322"/>
                  </a:lnTo>
                  <a:lnTo>
                    <a:pt x="561979" y="63526"/>
                  </a:lnTo>
                  <a:lnTo>
                    <a:pt x="554013" y="79959"/>
                  </a:lnTo>
                  <a:lnTo>
                    <a:pt x="553212" y="83667"/>
                  </a:lnTo>
                  <a:lnTo>
                    <a:pt x="552811" y="86973"/>
                  </a:lnTo>
                  <a:lnTo>
                    <a:pt x="552811" y="89879"/>
                  </a:lnTo>
                  <a:lnTo>
                    <a:pt x="552811" y="417984"/>
                  </a:lnTo>
                  <a:lnTo>
                    <a:pt x="552811" y="421290"/>
                  </a:lnTo>
                  <a:lnTo>
                    <a:pt x="553212" y="424897"/>
                  </a:lnTo>
                  <a:lnTo>
                    <a:pt x="569795" y="451801"/>
                  </a:lnTo>
                  <a:lnTo>
                    <a:pt x="573102" y="451801"/>
                  </a:lnTo>
                  <a:lnTo>
                    <a:pt x="576258" y="451801"/>
                  </a:lnTo>
                  <a:lnTo>
                    <a:pt x="576258" y="457963"/>
                  </a:lnTo>
                  <a:lnTo>
                    <a:pt x="488783" y="457963"/>
                  </a:lnTo>
                  <a:lnTo>
                    <a:pt x="488783" y="451801"/>
                  </a:lnTo>
                  <a:close/>
                </a:path>
                <a:path w="858520" h="514350">
                  <a:moveTo>
                    <a:pt x="798456" y="457963"/>
                  </a:moveTo>
                  <a:lnTo>
                    <a:pt x="798456" y="426550"/>
                  </a:lnTo>
                  <a:lnTo>
                    <a:pt x="795300" y="429707"/>
                  </a:lnTo>
                  <a:lnTo>
                    <a:pt x="787343" y="436959"/>
                  </a:lnTo>
                  <a:lnTo>
                    <a:pt x="749459" y="457503"/>
                  </a:lnTo>
                  <a:lnTo>
                    <a:pt x="711583" y="462322"/>
                  </a:lnTo>
                  <a:lnTo>
                    <a:pt x="701212" y="462012"/>
                  </a:lnTo>
                  <a:lnTo>
                    <a:pt x="660631" y="451425"/>
                  </a:lnTo>
                  <a:lnTo>
                    <a:pt x="634930" y="422943"/>
                  </a:lnTo>
                  <a:lnTo>
                    <a:pt x="630270" y="406911"/>
                  </a:lnTo>
                  <a:lnTo>
                    <a:pt x="630270" y="398294"/>
                  </a:lnTo>
                  <a:lnTo>
                    <a:pt x="641693" y="361320"/>
                  </a:lnTo>
                  <a:lnTo>
                    <a:pt x="674609" y="333064"/>
                  </a:lnTo>
                  <a:lnTo>
                    <a:pt x="712316" y="315761"/>
                  </a:lnTo>
                  <a:lnTo>
                    <a:pt x="760581" y="300411"/>
                  </a:lnTo>
                  <a:lnTo>
                    <a:pt x="798456" y="290529"/>
                  </a:lnTo>
                  <a:lnTo>
                    <a:pt x="797329" y="279087"/>
                  </a:lnTo>
                  <a:lnTo>
                    <a:pt x="779180" y="238638"/>
                  </a:lnTo>
                  <a:lnTo>
                    <a:pt x="743597" y="217634"/>
                  </a:lnTo>
                  <a:lnTo>
                    <a:pt x="727615" y="214778"/>
                  </a:lnTo>
                  <a:lnTo>
                    <a:pt x="721503" y="214778"/>
                  </a:lnTo>
                  <a:lnTo>
                    <a:pt x="678417" y="227253"/>
                  </a:lnTo>
                  <a:lnTo>
                    <a:pt x="672505" y="232363"/>
                  </a:lnTo>
                  <a:lnTo>
                    <a:pt x="666593" y="237473"/>
                  </a:lnTo>
                  <a:lnTo>
                    <a:pt x="661583" y="243034"/>
                  </a:lnTo>
                  <a:lnTo>
                    <a:pt x="657475" y="249046"/>
                  </a:lnTo>
                  <a:lnTo>
                    <a:pt x="653367" y="254958"/>
                  </a:lnTo>
                  <a:lnTo>
                    <a:pt x="650060" y="260569"/>
                  </a:lnTo>
                  <a:lnTo>
                    <a:pt x="647555" y="265880"/>
                  </a:lnTo>
                  <a:lnTo>
                    <a:pt x="641994" y="265880"/>
                  </a:lnTo>
                  <a:lnTo>
                    <a:pt x="641994" y="220940"/>
                  </a:lnTo>
                  <a:lnTo>
                    <a:pt x="645300" y="220540"/>
                  </a:lnTo>
                  <a:lnTo>
                    <a:pt x="648357" y="219538"/>
                  </a:lnTo>
                  <a:lnTo>
                    <a:pt x="651162" y="217934"/>
                  </a:lnTo>
                  <a:lnTo>
                    <a:pt x="654068" y="216231"/>
                  </a:lnTo>
                  <a:lnTo>
                    <a:pt x="657575" y="214577"/>
                  </a:lnTo>
                  <a:lnTo>
                    <a:pt x="686934" y="202153"/>
                  </a:lnTo>
                  <a:lnTo>
                    <a:pt x="695773" y="199062"/>
                  </a:lnTo>
                  <a:lnTo>
                    <a:pt x="706210" y="196855"/>
                  </a:lnTo>
                  <a:lnTo>
                    <a:pt x="718243" y="195530"/>
                  </a:lnTo>
                  <a:lnTo>
                    <a:pt x="731873" y="195089"/>
                  </a:lnTo>
                  <a:lnTo>
                    <a:pt x="748040" y="195634"/>
                  </a:lnTo>
                  <a:lnTo>
                    <a:pt x="786733" y="203806"/>
                  </a:lnTo>
                  <a:lnTo>
                    <a:pt x="819047" y="226502"/>
                  </a:lnTo>
                  <a:lnTo>
                    <a:pt x="835721" y="267965"/>
                  </a:lnTo>
                  <a:lnTo>
                    <a:pt x="837835" y="296090"/>
                  </a:lnTo>
                  <a:lnTo>
                    <a:pt x="837835" y="417984"/>
                  </a:lnTo>
                  <a:lnTo>
                    <a:pt x="837835" y="426200"/>
                  </a:lnTo>
                  <a:lnTo>
                    <a:pt x="839689" y="433915"/>
                  </a:lnTo>
                  <a:lnTo>
                    <a:pt x="843396" y="441130"/>
                  </a:lnTo>
                  <a:lnTo>
                    <a:pt x="847103" y="448244"/>
                  </a:lnTo>
                  <a:lnTo>
                    <a:pt x="852013" y="451801"/>
                  </a:lnTo>
                  <a:lnTo>
                    <a:pt x="858125" y="451801"/>
                  </a:lnTo>
                  <a:lnTo>
                    <a:pt x="858125" y="457963"/>
                  </a:lnTo>
                  <a:lnTo>
                    <a:pt x="798456" y="45796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3" name="object 21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23528" y="4573885"/>
              <a:ext cx="151744" cy="150542"/>
            </a:xfrm>
            <a:prstGeom prst="rect">
              <a:avLst/>
            </a:prstGeom>
          </p:spPr>
        </p:pic>
        <p:sp>
          <p:nvSpPr>
            <p:cNvPr id="214" name="object 214"/>
            <p:cNvSpPr/>
            <p:nvPr/>
          </p:nvSpPr>
          <p:spPr>
            <a:xfrm>
              <a:off x="5289791" y="4466091"/>
              <a:ext cx="81915" cy="266065"/>
            </a:xfrm>
            <a:custGeom>
              <a:avLst/>
              <a:gdLst/>
              <a:ahLst/>
              <a:cxnLst/>
              <a:rect l="l" t="t" r="r" b="b"/>
              <a:pathLst>
                <a:path w="81914" h="266064">
                  <a:moveTo>
                    <a:pt x="1352" y="265880"/>
                  </a:moveTo>
                  <a:lnTo>
                    <a:pt x="1352" y="259718"/>
                  </a:lnTo>
                  <a:lnTo>
                    <a:pt x="4559" y="259718"/>
                  </a:lnTo>
                  <a:lnTo>
                    <a:pt x="7415" y="258516"/>
                  </a:lnTo>
                  <a:lnTo>
                    <a:pt x="9920" y="256111"/>
                  </a:lnTo>
                  <a:lnTo>
                    <a:pt x="12424" y="253606"/>
                  </a:lnTo>
                  <a:lnTo>
                    <a:pt x="14479" y="250700"/>
                  </a:lnTo>
                  <a:lnTo>
                    <a:pt x="16082" y="247393"/>
                  </a:lnTo>
                  <a:lnTo>
                    <a:pt x="17685" y="244086"/>
                  </a:lnTo>
                  <a:lnTo>
                    <a:pt x="18887" y="240529"/>
                  </a:lnTo>
                  <a:lnTo>
                    <a:pt x="19689" y="236722"/>
                  </a:lnTo>
                  <a:lnTo>
                    <a:pt x="20590" y="232814"/>
                  </a:lnTo>
                  <a:lnTo>
                    <a:pt x="21041" y="229207"/>
                  </a:lnTo>
                  <a:lnTo>
                    <a:pt x="21041" y="225900"/>
                  </a:lnTo>
                  <a:lnTo>
                    <a:pt x="21041" y="55310"/>
                  </a:lnTo>
                  <a:lnTo>
                    <a:pt x="21041" y="48396"/>
                  </a:lnTo>
                  <a:lnTo>
                    <a:pt x="19989" y="41783"/>
                  </a:lnTo>
                  <a:lnTo>
                    <a:pt x="17885" y="35470"/>
                  </a:lnTo>
                  <a:lnTo>
                    <a:pt x="15881" y="29058"/>
                  </a:lnTo>
                  <a:lnTo>
                    <a:pt x="9920" y="25601"/>
                  </a:lnTo>
                  <a:lnTo>
                    <a:pt x="0" y="25100"/>
                  </a:lnTo>
                  <a:lnTo>
                    <a:pt x="0" y="19689"/>
                  </a:lnTo>
                  <a:lnTo>
                    <a:pt x="61622" y="0"/>
                  </a:lnTo>
                  <a:lnTo>
                    <a:pt x="61622" y="225900"/>
                  </a:lnTo>
                  <a:lnTo>
                    <a:pt x="61622" y="229207"/>
                  </a:lnTo>
                  <a:lnTo>
                    <a:pt x="78005" y="259718"/>
                  </a:lnTo>
                  <a:lnTo>
                    <a:pt x="81312" y="259718"/>
                  </a:lnTo>
                  <a:lnTo>
                    <a:pt x="81312" y="265880"/>
                  </a:lnTo>
                  <a:lnTo>
                    <a:pt x="135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5" name="object 2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2605" y="4365870"/>
              <a:ext cx="81554" cy="80953"/>
            </a:xfrm>
            <a:prstGeom prst="rect">
              <a:avLst/>
            </a:prstGeom>
          </p:spPr>
        </p:pic>
        <p:sp>
          <p:nvSpPr>
            <p:cNvPr id="216" name="object 216"/>
            <p:cNvSpPr/>
            <p:nvPr/>
          </p:nvSpPr>
          <p:spPr>
            <a:xfrm>
              <a:off x="5432128" y="4321953"/>
              <a:ext cx="260985" cy="414655"/>
            </a:xfrm>
            <a:custGeom>
              <a:avLst/>
              <a:gdLst/>
              <a:ahLst/>
              <a:cxnLst/>
              <a:rect l="l" t="t" r="r" b="b"/>
              <a:pathLst>
                <a:path w="260985" h="414654">
                  <a:moveTo>
                    <a:pt x="200650" y="410018"/>
                  </a:moveTo>
                  <a:lnTo>
                    <a:pt x="200650" y="382964"/>
                  </a:lnTo>
                  <a:lnTo>
                    <a:pt x="194948" y="388713"/>
                  </a:lnTo>
                  <a:lnTo>
                    <a:pt x="188363" y="394236"/>
                  </a:lnTo>
                  <a:lnTo>
                    <a:pt x="152854" y="411934"/>
                  </a:lnTo>
                  <a:lnTo>
                    <a:pt x="128656" y="414376"/>
                  </a:lnTo>
                  <a:lnTo>
                    <a:pt x="112865" y="413662"/>
                  </a:lnTo>
                  <a:lnTo>
                    <a:pt x="71692" y="402954"/>
                  </a:lnTo>
                  <a:lnTo>
                    <a:pt x="39819" y="381846"/>
                  </a:lnTo>
                  <a:lnTo>
                    <a:pt x="12014" y="342439"/>
                  </a:lnTo>
                  <a:lnTo>
                    <a:pt x="479" y="294493"/>
                  </a:lnTo>
                  <a:lnTo>
                    <a:pt x="0" y="281962"/>
                  </a:lnTo>
                  <a:lnTo>
                    <a:pt x="497" y="269666"/>
                  </a:lnTo>
                  <a:lnTo>
                    <a:pt x="12446" y="221269"/>
                  </a:lnTo>
                  <a:lnTo>
                    <a:pt x="40402" y="180594"/>
                  </a:lnTo>
                  <a:lnTo>
                    <a:pt x="71993" y="158867"/>
                  </a:lnTo>
                  <a:lnTo>
                    <a:pt x="112123" y="147876"/>
                  </a:lnTo>
                  <a:lnTo>
                    <a:pt x="127304" y="147143"/>
                  </a:lnTo>
                  <a:lnTo>
                    <a:pt x="137777" y="147622"/>
                  </a:lnTo>
                  <a:lnTo>
                    <a:pt x="178246" y="158932"/>
                  </a:lnTo>
                  <a:lnTo>
                    <a:pt x="200650" y="174798"/>
                  </a:lnTo>
                  <a:lnTo>
                    <a:pt x="200650" y="54859"/>
                  </a:lnTo>
                  <a:lnTo>
                    <a:pt x="200650" y="47845"/>
                  </a:lnTo>
                  <a:lnTo>
                    <a:pt x="199597" y="41282"/>
                  </a:lnTo>
                  <a:lnTo>
                    <a:pt x="197494" y="35170"/>
                  </a:lnTo>
                  <a:lnTo>
                    <a:pt x="195490" y="28957"/>
                  </a:lnTo>
                  <a:lnTo>
                    <a:pt x="189578" y="25651"/>
                  </a:lnTo>
                  <a:lnTo>
                    <a:pt x="179758" y="25250"/>
                  </a:lnTo>
                  <a:lnTo>
                    <a:pt x="179758" y="19088"/>
                  </a:lnTo>
                  <a:lnTo>
                    <a:pt x="241231" y="0"/>
                  </a:lnTo>
                  <a:lnTo>
                    <a:pt x="241231" y="370038"/>
                  </a:lnTo>
                  <a:lnTo>
                    <a:pt x="241231" y="373345"/>
                  </a:lnTo>
                  <a:lnTo>
                    <a:pt x="257613" y="403855"/>
                  </a:lnTo>
                  <a:lnTo>
                    <a:pt x="260920" y="403855"/>
                  </a:lnTo>
                  <a:lnTo>
                    <a:pt x="260920" y="410018"/>
                  </a:lnTo>
                  <a:lnTo>
                    <a:pt x="200650" y="4100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7" name="object 21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459963" y="4478445"/>
              <a:ext cx="184359" cy="249139"/>
            </a:xfrm>
            <a:prstGeom prst="rect">
              <a:avLst/>
            </a:prstGeom>
          </p:spPr>
        </p:pic>
      </p:grpSp>
      <p:pic>
        <p:nvPicPr>
          <p:cNvPr id="218" name="object 21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871181" y="4663163"/>
            <a:ext cx="93278" cy="151143"/>
          </a:xfrm>
          <a:prstGeom prst="rect">
            <a:avLst/>
          </a:prstGeom>
        </p:spPr>
      </p:pic>
      <p:grpSp>
        <p:nvGrpSpPr>
          <p:cNvPr id="219" name="object 219"/>
          <p:cNvGrpSpPr/>
          <p:nvPr/>
        </p:nvGrpSpPr>
        <p:grpSpPr>
          <a:xfrm>
            <a:off x="6130218" y="4352343"/>
            <a:ext cx="2371725" cy="520700"/>
            <a:chOff x="6130218" y="4352343"/>
            <a:chExt cx="2371725" cy="520700"/>
          </a:xfrm>
        </p:grpSpPr>
        <p:sp>
          <p:nvSpPr>
            <p:cNvPr id="220" name="object 220"/>
            <p:cNvSpPr/>
            <p:nvPr/>
          </p:nvSpPr>
          <p:spPr>
            <a:xfrm>
              <a:off x="6141762" y="4469097"/>
              <a:ext cx="496570" cy="267335"/>
            </a:xfrm>
            <a:custGeom>
              <a:avLst/>
              <a:gdLst/>
              <a:ahLst/>
              <a:cxnLst/>
              <a:rect l="l" t="t" r="r" b="b"/>
              <a:pathLst>
                <a:path w="496570" h="267335">
                  <a:moveTo>
                    <a:pt x="232814" y="240780"/>
                  </a:moveTo>
                  <a:lnTo>
                    <a:pt x="229507" y="240780"/>
                  </a:lnTo>
                  <a:lnTo>
                    <a:pt x="226401" y="241481"/>
                  </a:lnTo>
                  <a:lnTo>
                    <a:pt x="223495" y="242884"/>
                  </a:lnTo>
                  <a:lnTo>
                    <a:pt x="220690" y="244287"/>
                  </a:lnTo>
                  <a:lnTo>
                    <a:pt x="217433" y="246040"/>
                  </a:lnTo>
                  <a:lnTo>
                    <a:pt x="213726" y="248145"/>
                  </a:lnTo>
                  <a:lnTo>
                    <a:pt x="208118" y="251245"/>
                  </a:lnTo>
                  <a:lnTo>
                    <a:pt x="168711" y="265617"/>
                  </a:lnTo>
                  <a:lnTo>
                    <a:pt x="145340" y="267233"/>
                  </a:lnTo>
                  <a:lnTo>
                    <a:pt x="129924" y="266603"/>
                  </a:lnTo>
                  <a:lnTo>
                    <a:pt x="87174" y="257162"/>
                  </a:lnTo>
                  <a:lnTo>
                    <a:pt x="51186" y="237351"/>
                  </a:lnTo>
                  <a:lnTo>
                    <a:pt x="23784" y="209029"/>
                  </a:lnTo>
                  <a:lnTo>
                    <a:pt x="6087" y="173802"/>
                  </a:lnTo>
                  <a:lnTo>
                    <a:pt x="0" y="133616"/>
                  </a:lnTo>
                  <a:lnTo>
                    <a:pt x="591" y="120540"/>
                  </a:lnTo>
                  <a:lnTo>
                    <a:pt x="9468" y="83115"/>
                  </a:lnTo>
                  <a:lnTo>
                    <a:pt x="36973" y="40580"/>
                  </a:lnTo>
                  <a:lnTo>
                    <a:pt x="68452" y="17077"/>
                  </a:lnTo>
                  <a:lnTo>
                    <a:pt x="108929" y="2780"/>
                  </a:lnTo>
                  <a:lnTo>
                    <a:pt x="140380" y="0"/>
                  </a:lnTo>
                  <a:lnTo>
                    <a:pt x="151258" y="328"/>
                  </a:lnTo>
                  <a:lnTo>
                    <a:pt x="190429" y="10408"/>
                  </a:lnTo>
                  <a:lnTo>
                    <a:pt x="205109" y="17434"/>
                  </a:lnTo>
                  <a:lnTo>
                    <a:pt x="208666" y="19088"/>
                  </a:lnTo>
                  <a:lnTo>
                    <a:pt x="212073" y="20290"/>
                  </a:lnTo>
                  <a:lnTo>
                    <a:pt x="215580" y="21492"/>
                  </a:lnTo>
                  <a:lnTo>
                    <a:pt x="219187" y="22094"/>
                  </a:lnTo>
                  <a:lnTo>
                    <a:pt x="222894" y="22094"/>
                  </a:lnTo>
                  <a:lnTo>
                    <a:pt x="222894" y="68987"/>
                  </a:lnTo>
                  <a:lnTo>
                    <a:pt x="216732" y="68987"/>
                  </a:lnTo>
                  <a:lnTo>
                    <a:pt x="214728" y="61171"/>
                  </a:lnTo>
                  <a:lnTo>
                    <a:pt x="211020" y="54308"/>
                  </a:lnTo>
                  <a:lnTo>
                    <a:pt x="205610" y="48396"/>
                  </a:lnTo>
                  <a:lnTo>
                    <a:pt x="200299" y="42384"/>
                  </a:lnTo>
                  <a:lnTo>
                    <a:pt x="194137" y="37324"/>
                  </a:lnTo>
                  <a:lnTo>
                    <a:pt x="187123" y="33216"/>
                  </a:lnTo>
                  <a:lnTo>
                    <a:pt x="180209" y="29108"/>
                  </a:lnTo>
                  <a:lnTo>
                    <a:pt x="172644" y="26051"/>
                  </a:lnTo>
                  <a:lnTo>
                    <a:pt x="164428" y="24047"/>
                  </a:lnTo>
                  <a:lnTo>
                    <a:pt x="156211" y="21943"/>
                  </a:lnTo>
                  <a:lnTo>
                    <a:pt x="148195" y="20891"/>
                  </a:lnTo>
                  <a:lnTo>
                    <a:pt x="140380" y="20891"/>
                  </a:lnTo>
                  <a:lnTo>
                    <a:pt x="128140" y="21455"/>
                  </a:lnTo>
                  <a:lnTo>
                    <a:pt x="86920" y="34700"/>
                  </a:lnTo>
                  <a:lnTo>
                    <a:pt x="58917" y="60824"/>
                  </a:lnTo>
                  <a:lnTo>
                    <a:pt x="41670" y="104946"/>
                  </a:lnTo>
                  <a:lnTo>
                    <a:pt x="40130" y="124298"/>
                  </a:lnTo>
                  <a:lnTo>
                    <a:pt x="40590" y="135664"/>
                  </a:lnTo>
                  <a:lnTo>
                    <a:pt x="51580" y="179702"/>
                  </a:lnTo>
                  <a:lnTo>
                    <a:pt x="75967" y="216318"/>
                  </a:lnTo>
                  <a:lnTo>
                    <a:pt x="112358" y="240357"/>
                  </a:lnTo>
                  <a:lnTo>
                    <a:pt x="146542" y="246191"/>
                  </a:lnTo>
                  <a:lnTo>
                    <a:pt x="155006" y="245890"/>
                  </a:lnTo>
                  <a:lnTo>
                    <a:pt x="197587" y="232250"/>
                  </a:lnTo>
                  <a:lnTo>
                    <a:pt x="225850" y="198395"/>
                  </a:lnTo>
                  <a:lnTo>
                    <a:pt x="226652" y="192684"/>
                  </a:lnTo>
                  <a:lnTo>
                    <a:pt x="232814" y="192684"/>
                  </a:lnTo>
                  <a:lnTo>
                    <a:pt x="232814" y="240780"/>
                  </a:lnTo>
                  <a:close/>
                </a:path>
                <a:path w="496570" h="267335">
                  <a:moveTo>
                    <a:pt x="436580" y="262874"/>
                  </a:moveTo>
                  <a:lnTo>
                    <a:pt x="436580" y="231461"/>
                  </a:lnTo>
                  <a:lnTo>
                    <a:pt x="433424" y="234617"/>
                  </a:lnTo>
                  <a:lnTo>
                    <a:pt x="425468" y="241869"/>
                  </a:lnTo>
                  <a:lnTo>
                    <a:pt x="387583" y="262414"/>
                  </a:lnTo>
                  <a:lnTo>
                    <a:pt x="349707" y="267233"/>
                  </a:lnTo>
                  <a:lnTo>
                    <a:pt x="339336" y="266923"/>
                  </a:lnTo>
                  <a:lnTo>
                    <a:pt x="298755" y="256336"/>
                  </a:lnTo>
                  <a:lnTo>
                    <a:pt x="273054" y="227854"/>
                  </a:lnTo>
                  <a:lnTo>
                    <a:pt x="268395" y="211822"/>
                  </a:lnTo>
                  <a:lnTo>
                    <a:pt x="268395" y="203205"/>
                  </a:lnTo>
                  <a:lnTo>
                    <a:pt x="279817" y="166231"/>
                  </a:lnTo>
                  <a:lnTo>
                    <a:pt x="312733" y="137975"/>
                  </a:lnTo>
                  <a:lnTo>
                    <a:pt x="350440" y="120671"/>
                  </a:lnTo>
                  <a:lnTo>
                    <a:pt x="398705" y="105322"/>
                  </a:lnTo>
                  <a:lnTo>
                    <a:pt x="436580" y="95440"/>
                  </a:lnTo>
                  <a:lnTo>
                    <a:pt x="435453" y="83998"/>
                  </a:lnTo>
                  <a:lnTo>
                    <a:pt x="417304" y="43549"/>
                  </a:lnTo>
                  <a:lnTo>
                    <a:pt x="381721" y="22545"/>
                  </a:lnTo>
                  <a:lnTo>
                    <a:pt x="365739" y="19689"/>
                  </a:lnTo>
                  <a:lnTo>
                    <a:pt x="359627" y="19689"/>
                  </a:lnTo>
                  <a:lnTo>
                    <a:pt x="316541" y="32164"/>
                  </a:lnTo>
                  <a:lnTo>
                    <a:pt x="310629" y="37274"/>
                  </a:lnTo>
                  <a:lnTo>
                    <a:pt x="304717" y="42384"/>
                  </a:lnTo>
                  <a:lnTo>
                    <a:pt x="299707" y="47945"/>
                  </a:lnTo>
                  <a:lnTo>
                    <a:pt x="295599" y="53957"/>
                  </a:lnTo>
                  <a:lnTo>
                    <a:pt x="291491" y="59869"/>
                  </a:lnTo>
                  <a:lnTo>
                    <a:pt x="288184" y="65480"/>
                  </a:lnTo>
                  <a:lnTo>
                    <a:pt x="285679" y="70791"/>
                  </a:lnTo>
                  <a:lnTo>
                    <a:pt x="280118" y="70791"/>
                  </a:lnTo>
                  <a:lnTo>
                    <a:pt x="280118" y="25851"/>
                  </a:lnTo>
                  <a:lnTo>
                    <a:pt x="283425" y="25450"/>
                  </a:lnTo>
                  <a:lnTo>
                    <a:pt x="286481" y="24448"/>
                  </a:lnTo>
                  <a:lnTo>
                    <a:pt x="289286" y="22845"/>
                  </a:lnTo>
                  <a:lnTo>
                    <a:pt x="292192" y="21142"/>
                  </a:lnTo>
                  <a:lnTo>
                    <a:pt x="295699" y="19488"/>
                  </a:lnTo>
                  <a:lnTo>
                    <a:pt x="325058" y="7064"/>
                  </a:lnTo>
                  <a:lnTo>
                    <a:pt x="333897" y="3973"/>
                  </a:lnTo>
                  <a:lnTo>
                    <a:pt x="344334" y="1766"/>
                  </a:lnTo>
                  <a:lnTo>
                    <a:pt x="356367" y="441"/>
                  </a:lnTo>
                  <a:lnTo>
                    <a:pt x="369997" y="0"/>
                  </a:lnTo>
                  <a:lnTo>
                    <a:pt x="386164" y="544"/>
                  </a:lnTo>
                  <a:lnTo>
                    <a:pt x="424857" y="8717"/>
                  </a:lnTo>
                  <a:lnTo>
                    <a:pt x="457171" y="31412"/>
                  </a:lnTo>
                  <a:lnTo>
                    <a:pt x="473845" y="72876"/>
                  </a:lnTo>
                  <a:lnTo>
                    <a:pt x="475959" y="101001"/>
                  </a:lnTo>
                  <a:lnTo>
                    <a:pt x="475959" y="222894"/>
                  </a:lnTo>
                  <a:lnTo>
                    <a:pt x="475959" y="231110"/>
                  </a:lnTo>
                  <a:lnTo>
                    <a:pt x="477813" y="238826"/>
                  </a:lnTo>
                  <a:lnTo>
                    <a:pt x="481520" y="246040"/>
                  </a:lnTo>
                  <a:lnTo>
                    <a:pt x="485227" y="253155"/>
                  </a:lnTo>
                  <a:lnTo>
                    <a:pt x="490137" y="256712"/>
                  </a:lnTo>
                  <a:lnTo>
                    <a:pt x="496249" y="256712"/>
                  </a:lnTo>
                  <a:lnTo>
                    <a:pt x="496249" y="262874"/>
                  </a:lnTo>
                  <a:lnTo>
                    <a:pt x="436580" y="26287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1" name="object 22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438142" y="4573885"/>
              <a:ext cx="151744" cy="150542"/>
            </a:xfrm>
            <a:prstGeom prst="rect">
              <a:avLst/>
            </a:prstGeom>
          </p:spPr>
        </p:pic>
        <p:sp>
          <p:nvSpPr>
            <p:cNvPr id="222" name="object 222"/>
            <p:cNvSpPr/>
            <p:nvPr/>
          </p:nvSpPr>
          <p:spPr>
            <a:xfrm>
              <a:off x="6695237" y="4469097"/>
              <a:ext cx="471170" cy="392430"/>
            </a:xfrm>
            <a:custGeom>
              <a:avLst/>
              <a:gdLst/>
              <a:ahLst/>
              <a:cxnLst/>
              <a:rect l="l" t="t" r="r" b="b"/>
              <a:pathLst>
                <a:path w="471170" h="392429">
                  <a:moveTo>
                    <a:pt x="152102" y="49298"/>
                  </a:moveTo>
                  <a:lnTo>
                    <a:pt x="147193" y="41081"/>
                  </a:lnTo>
                  <a:lnTo>
                    <a:pt x="142032" y="35971"/>
                  </a:lnTo>
                  <a:lnTo>
                    <a:pt x="136621" y="33967"/>
                  </a:lnTo>
                  <a:lnTo>
                    <a:pt x="131311" y="31863"/>
                  </a:lnTo>
                  <a:lnTo>
                    <a:pt x="125149" y="30811"/>
                  </a:lnTo>
                  <a:lnTo>
                    <a:pt x="118135" y="30811"/>
                  </a:lnTo>
                  <a:lnTo>
                    <a:pt x="113626" y="30811"/>
                  </a:lnTo>
                  <a:lnTo>
                    <a:pt x="108816" y="31863"/>
                  </a:lnTo>
                  <a:lnTo>
                    <a:pt x="103706" y="33967"/>
                  </a:lnTo>
                  <a:lnTo>
                    <a:pt x="98596" y="35971"/>
                  </a:lnTo>
                  <a:lnTo>
                    <a:pt x="93586" y="38626"/>
                  </a:lnTo>
                  <a:lnTo>
                    <a:pt x="88676" y="41933"/>
                  </a:lnTo>
                  <a:lnTo>
                    <a:pt x="83766" y="45140"/>
                  </a:lnTo>
                  <a:lnTo>
                    <a:pt x="62224" y="63426"/>
                  </a:lnTo>
                  <a:lnTo>
                    <a:pt x="62224" y="223496"/>
                  </a:lnTo>
                  <a:lnTo>
                    <a:pt x="62224" y="226802"/>
                  </a:lnTo>
                  <a:lnTo>
                    <a:pt x="78606" y="256712"/>
                  </a:lnTo>
                  <a:lnTo>
                    <a:pt x="81912" y="256712"/>
                  </a:lnTo>
                  <a:lnTo>
                    <a:pt x="81912" y="262874"/>
                  </a:lnTo>
                  <a:lnTo>
                    <a:pt x="1803" y="262874"/>
                  </a:lnTo>
                  <a:lnTo>
                    <a:pt x="1803" y="256712"/>
                  </a:lnTo>
                  <a:lnTo>
                    <a:pt x="4709" y="256712"/>
                  </a:lnTo>
                  <a:lnTo>
                    <a:pt x="7364" y="255609"/>
                  </a:lnTo>
                  <a:lnTo>
                    <a:pt x="9769" y="253405"/>
                  </a:lnTo>
                  <a:lnTo>
                    <a:pt x="12274" y="251101"/>
                  </a:lnTo>
                  <a:lnTo>
                    <a:pt x="14428" y="248195"/>
                  </a:lnTo>
                  <a:lnTo>
                    <a:pt x="16232" y="244688"/>
                  </a:lnTo>
                  <a:lnTo>
                    <a:pt x="18135" y="241181"/>
                  </a:lnTo>
                  <a:lnTo>
                    <a:pt x="19488" y="237624"/>
                  </a:lnTo>
                  <a:lnTo>
                    <a:pt x="20290" y="234016"/>
                  </a:lnTo>
                  <a:lnTo>
                    <a:pt x="21091" y="230309"/>
                  </a:lnTo>
                  <a:lnTo>
                    <a:pt x="21492" y="226802"/>
                  </a:lnTo>
                  <a:lnTo>
                    <a:pt x="21492" y="223496"/>
                  </a:lnTo>
                  <a:lnTo>
                    <a:pt x="21492" y="51703"/>
                  </a:lnTo>
                  <a:lnTo>
                    <a:pt x="21492" y="45991"/>
                  </a:lnTo>
                  <a:lnTo>
                    <a:pt x="19638" y="40280"/>
                  </a:lnTo>
                  <a:lnTo>
                    <a:pt x="15931" y="34568"/>
                  </a:lnTo>
                  <a:lnTo>
                    <a:pt x="12324" y="28757"/>
                  </a:lnTo>
                  <a:lnTo>
                    <a:pt x="7013" y="25049"/>
                  </a:lnTo>
                  <a:lnTo>
                    <a:pt x="0" y="23446"/>
                  </a:lnTo>
                  <a:lnTo>
                    <a:pt x="0" y="18486"/>
                  </a:lnTo>
                  <a:lnTo>
                    <a:pt x="62224" y="0"/>
                  </a:lnTo>
                  <a:lnTo>
                    <a:pt x="62224" y="36973"/>
                  </a:lnTo>
                  <a:lnTo>
                    <a:pt x="65931" y="32464"/>
                  </a:lnTo>
                  <a:lnTo>
                    <a:pt x="98496" y="5661"/>
                  </a:lnTo>
                  <a:lnTo>
                    <a:pt x="104608" y="3456"/>
                  </a:lnTo>
                  <a:lnTo>
                    <a:pt x="110821" y="1152"/>
                  </a:lnTo>
                  <a:lnTo>
                    <a:pt x="118035" y="0"/>
                  </a:lnTo>
                  <a:lnTo>
                    <a:pt x="126251" y="0"/>
                  </a:lnTo>
                  <a:lnTo>
                    <a:pt x="131963" y="0"/>
                  </a:lnTo>
                  <a:lnTo>
                    <a:pt x="139327" y="1252"/>
                  </a:lnTo>
                  <a:lnTo>
                    <a:pt x="148345" y="3757"/>
                  </a:lnTo>
                  <a:lnTo>
                    <a:pt x="157363" y="6162"/>
                  </a:lnTo>
                  <a:lnTo>
                    <a:pt x="164778" y="8817"/>
                  </a:lnTo>
                  <a:lnTo>
                    <a:pt x="170590" y="11723"/>
                  </a:lnTo>
                  <a:lnTo>
                    <a:pt x="152102" y="49298"/>
                  </a:lnTo>
                  <a:close/>
                </a:path>
                <a:path w="471170" h="392429">
                  <a:moveTo>
                    <a:pt x="340466" y="0"/>
                  </a:moveTo>
                  <a:lnTo>
                    <a:pt x="385303" y="6425"/>
                  </a:lnTo>
                  <a:lnTo>
                    <a:pt x="420351" y="24611"/>
                  </a:lnTo>
                  <a:lnTo>
                    <a:pt x="452891" y="61096"/>
                  </a:lnTo>
                  <a:lnTo>
                    <a:pt x="468936" y="108065"/>
                  </a:lnTo>
                  <a:lnTo>
                    <a:pt x="470927" y="133015"/>
                  </a:lnTo>
                  <a:lnTo>
                    <a:pt x="470448" y="145302"/>
                  </a:lnTo>
                  <a:lnTo>
                    <a:pt x="458922" y="193360"/>
                  </a:lnTo>
                  <a:lnTo>
                    <a:pt x="431511" y="233781"/>
                  </a:lnTo>
                  <a:lnTo>
                    <a:pt x="388544" y="260638"/>
                  </a:lnTo>
                  <a:lnTo>
                    <a:pt x="345427" y="267233"/>
                  </a:lnTo>
                  <a:lnTo>
                    <a:pt x="335817" y="266603"/>
                  </a:lnTo>
                  <a:lnTo>
                    <a:pt x="296457" y="251723"/>
                  </a:lnTo>
                  <a:lnTo>
                    <a:pt x="270277" y="231461"/>
                  </a:lnTo>
                  <a:lnTo>
                    <a:pt x="270277" y="352152"/>
                  </a:lnTo>
                  <a:lnTo>
                    <a:pt x="270277" y="355459"/>
                  </a:lnTo>
                  <a:lnTo>
                    <a:pt x="270678" y="359066"/>
                  </a:lnTo>
                  <a:lnTo>
                    <a:pt x="271479" y="362974"/>
                  </a:lnTo>
                  <a:lnTo>
                    <a:pt x="272280" y="366881"/>
                  </a:lnTo>
                  <a:lnTo>
                    <a:pt x="286659" y="385969"/>
                  </a:lnTo>
                  <a:lnTo>
                    <a:pt x="289966" y="385969"/>
                  </a:lnTo>
                  <a:lnTo>
                    <a:pt x="289966" y="392132"/>
                  </a:lnTo>
                  <a:lnTo>
                    <a:pt x="209856" y="392132"/>
                  </a:lnTo>
                  <a:lnTo>
                    <a:pt x="209856" y="385969"/>
                  </a:lnTo>
                  <a:lnTo>
                    <a:pt x="212762" y="385969"/>
                  </a:lnTo>
                  <a:lnTo>
                    <a:pt x="215417" y="384717"/>
                  </a:lnTo>
                  <a:lnTo>
                    <a:pt x="217822" y="382212"/>
                  </a:lnTo>
                  <a:lnTo>
                    <a:pt x="220327" y="379807"/>
                  </a:lnTo>
                  <a:lnTo>
                    <a:pt x="222481" y="376952"/>
                  </a:lnTo>
                  <a:lnTo>
                    <a:pt x="224285" y="373645"/>
                  </a:lnTo>
                  <a:lnTo>
                    <a:pt x="226189" y="370439"/>
                  </a:lnTo>
                  <a:lnTo>
                    <a:pt x="227542" y="366881"/>
                  </a:lnTo>
                  <a:lnTo>
                    <a:pt x="228343" y="362974"/>
                  </a:lnTo>
                  <a:lnTo>
                    <a:pt x="229144" y="359066"/>
                  </a:lnTo>
                  <a:lnTo>
                    <a:pt x="229545" y="355459"/>
                  </a:lnTo>
                  <a:lnTo>
                    <a:pt x="229545" y="352152"/>
                  </a:lnTo>
                  <a:lnTo>
                    <a:pt x="229545" y="40580"/>
                  </a:lnTo>
                  <a:lnTo>
                    <a:pt x="229545" y="36873"/>
                  </a:lnTo>
                  <a:lnTo>
                    <a:pt x="229445" y="33316"/>
                  </a:lnTo>
                  <a:lnTo>
                    <a:pt x="229245" y="29909"/>
                  </a:lnTo>
                  <a:lnTo>
                    <a:pt x="229044" y="26402"/>
                  </a:lnTo>
                  <a:lnTo>
                    <a:pt x="228343" y="23346"/>
                  </a:lnTo>
                  <a:lnTo>
                    <a:pt x="227141" y="20741"/>
                  </a:lnTo>
                  <a:lnTo>
                    <a:pt x="225938" y="18036"/>
                  </a:lnTo>
                  <a:lnTo>
                    <a:pt x="223984" y="15781"/>
                  </a:lnTo>
                  <a:lnTo>
                    <a:pt x="221279" y="13977"/>
                  </a:lnTo>
                  <a:lnTo>
                    <a:pt x="218674" y="12073"/>
                  </a:lnTo>
                  <a:lnTo>
                    <a:pt x="214866" y="10921"/>
                  </a:lnTo>
                  <a:lnTo>
                    <a:pt x="209856" y="10521"/>
                  </a:lnTo>
                  <a:lnTo>
                    <a:pt x="209856" y="4358"/>
                  </a:lnTo>
                  <a:lnTo>
                    <a:pt x="270277" y="4358"/>
                  </a:lnTo>
                  <a:lnTo>
                    <a:pt x="270277" y="31412"/>
                  </a:lnTo>
                  <a:lnTo>
                    <a:pt x="276758" y="24451"/>
                  </a:lnTo>
                  <a:lnTo>
                    <a:pt x="318936" y="2104"/>
                  </a:lnTo>
                  <a:lnTo>
                    <a:pt x="329372" y="526"/>
                  </a:lnTo>
                  <a:lnTo>
                    <a:pt x="340466" y="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3" name="object 22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953970" y="4478445"/>
              <a:ext cx="183157" cy="248387"/>
            </a:xfrm>
            <a:prstGeom prst="rect">
              <a:avLst/>
            </a:prstGeom>
          </p:spPr>
        </p:pic>
        <p:sp>
          <p:nvSpPr>
            <p:cNvPr id="224" name="object 224"/>
            <p:cNvSpPr/>
            <p:nvPr/>
          </p:nvSpPr>
          <p:spPr>
            <a:xfrm>
              <a:off x="7216709" y="4469097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29" h="267335">
                  <a:moveTo>
                    <a:pt x="38777" y="138576"/>
                  </a:moveTo>
                  <a:lnTo>
                    <a:pt x="49148" y="179458"/>
                  </a:lnTo>
                  <a:lnTo>
                    <a:pt x="70340" y="213726"/>
                  </a:lnTo>
                  <a:lnTo>
                    <a:pt x="102805" y="237323"/>
                  </a:lnTo>
                  <a:lnTo>
                    <a:pt x="146993" y="246191"/>
                  </a:lnTo>
                  <a:lnTo>
                    <a:pt x="153916" y="245946"/>
                  </a:lnTo>
                  <a:lnTo>
                    <a:pt x="197061" y="234336"/>
                  </a:lnTo>
                  <a:lnTo>
                    <a:pt x="231499" y="207094"/>
                  </a:lnTo>
                  <a:lnTo>
                    <a:pt x="240630" y="188325"/>
                  </a:lnTo>
                  <a:lnTo>
                    <a:pt x="246191" y="188325"/>
                  </a:lnTo>
                  <a:lnTo>
                    <a:pt x="246191" y="234617"/>
                  </a:lnTo>
                  <a:lnTo>
                    <a:pt x="243686" y="234617"/>
                  </a:lnTo>
                  <a:lnTo>
                    <a:pt x="240880" y="235419"/>
                  </a:lnTo>
                  <a:lnTo>
                    <a:pt x="237774" y="237022"/>
                  </a:lnTo>
                  <a:lnTo>
                    <a:pt x="234768" y="238625"/>
                  </a:lnTo>
                  <a:lnTo>
                    <a:pt x="231211" y="240680"/>
                  </a:lnTo>
                  <a:lnTo>
                    <a:pt x="227103" y="243185"/>
                  </a:lnTo>
                  <a:lnTo>
                    <a:pt x="220405" y="246933"/>
                  </a:lnTo>
                  <a:lnTo>
                    <a:pt x="182586" y="262583"/>
                  </a:lnTo>
                  <a:lnTo>
                    <a:pt x="138426" y="267233"/>
                  </a:lnTo>
                  <a:lnTo>
                    <a:pt x="124767" y="266735"/>
                  </a:lnTo>
                  <a:lnTo>
                    <a:pt x="85821" y="259267"/>
                  </a:lnTo>
                  <a:lnTo>
                    <a:pt x="41783" y="234617"/>
                  </a:lnTo>
                  <a:lnTo>
                    <a:pt x="17463" y="204435"/>
                  </a:lnTo>
                  <a:lnTo>
                    <a:pt x="2818" y="163751"/>
                  </a:lnTo>
                  <a:lnTo>
                    <a:pt x="0" y="130460"/>
                  </a:lnTo>
                  <a:lnTo>
                    <a:pt x="479" y="119074"/>
                  </a:lnTo>
                  <a:lnTo>
                    <a:pt x="11996" y="73036"/>
                  </a:lnTo>
                  <a:lnTo>
                    <a:pt x="39406" y="33282"/>
                  </a:lnTo>
                  <a:lnTo>
                    <a:pt x="71392" y="11723"/>
                  </a:lnTo>
                  <a:lnTo>
                    <a:pt x="113861" y="732"/>
                  </a:lnTo>
                  <a:lnTo>
                    <a:pt x="130460" y="0"/>
                  </a:lnTo>
                  <a:lnTo>
                    <a:pt x="145377" y="657"/>
                  </a:lnTo>
                  <a:lnTo>
                    <a:pt x="184267" y="10521"/>
                  </a:lnTo>
                  <a:lnTo>
                    <a:pt x="222443" y="39378"/>
                  </a:lnTo>
                  <a:lnTo>
                    <a:pt x="244988" y="83115"/>
                  </a:lnTo>
                  <a:lnTo>
                    <a:pt x="251893" y="123781"/>
                  </a:lnTo>
                  <a:lnTo>
                    <a:pt x="252353" y="138576"/>
                  </a:lnTo>
                  <a:lnTo>
                    <a:pt x="38777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5" name="object 2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43942" y="4477843"/>
              <a:ext cx="198488" cy="119129"/>
            </a:xfrm>
            <a:prstGeom prst="rect">
              <a:avLst/>
            </a:prstGeom>
          </p:spPr>
        </p:pic>
        <p:sp>
          <p:nvSpPr>
            <p:cNvPr id="226" name="object 226"/>
            <p:cNvSpPr/>
            <p:nvPr/>
          </p:nvSpPr>
          <p:spPr>
            <a:xfrm>
              <a:off x="7519476" y="4363887"/>
              <a:ext cx="751205" cy="372745"/>
            </a:xfrm>
            <a:custGeom>
              <a:avLst/>
              <a:gdLst/>
              <a:ahLst/>
              <a:cxnLst/>
              <a:rect l="l" t="t" r="r" b="b"/>
              <a:pathLst>
                <a:path w="751204" h="372745">
                  <a:moveTo>
                    <a:pt x="248145" y="328104"/>
                  </a:moveTo>
                  <a:lnTo>
                    <a:pt x="248145" y="331411"/>
                  </a:lnTo>
                  <a:lnTo>
                    <a:pt x="248546" y="335018"/>
                  </a:lnTo>
                  <a:lnTo>
                    <a:pt x="264528" y="361922"/>
                  </a:lnTo>
                  <a:lnTo>
                    <a:pt x="267834" y="361922"/>
                  </a:lnTo>
                  <a:lnTo>
                    <a:pt x="267834" y="368084"/>
                  </a:lnTo>
                  <a:lnTo>
                    <a:pt x="188476" y="368084"/>
                  </a:lnTo>
                  <a:lnTo>
                    <a:pt x="188476" y="361922"/>
                  </a:lnTo>
                  <a:lnTo>
                    <a:pt x="191281" y="361922"/>
                  </a:lnTo>
                  <a:lnTo>
                    <a:pt x="193887" y="360719"/>
                  </a:lnTo>
                  <a:lnTo>
                    <a:pt x="196291" y="358314"/>
                  </a:lnTo>
                  <a:lnTo>
                    <a:pt x="198796" y="355809"/>
                  </a:lnTo>
                  <a:lnTo>
                    <a:pt x="200951" y="352904"/>
                  </a:lnTo>
                  <a:lnTo>
                    <a:pt x="202754" y="349597"/>
                  </a:lnTo>
                  <a:lnTo>
                    <a:pt x="204658" y="346290"/>
                  </a:lnTo>
                  <a:lnTo>
                    <a:pt x="206011" y="342733"/>
                  </a:lnTo>
                  <a:lnTo>
                    <a:pt x="206812" y="338926"/>
                  </a:lnTo>
                  <a:lnTo>
                    <a:pt x="207714" y="335018"/>
                  </a:lnTo>
                  <a:lnTo>
                    <a:pt x="208165" y="331411"/>
                  </a:lnTo>
                  <a:lnTo>
                    <a:pt x="208165" y="328104"/>
                  </a:lnTo>
                  <a:lnTo>
                    <a:pt x="208165" y="213575"/>
                  </a:lnTo>
                  <a:lnTo>
                    <a:pt x="207780" y="202810"/>
                  </a:lnTo>
                  <a:lnTo>
                    <a:pt x="194751" y="159543"/>
                  </a:lnTo>
                  <a:lnTo>
                    <a:pt x="161572" y="130760"/>
                  </a:lnTo>
                  <a:lnTo>
                    <a:pt x="134818" y="125500"/>
                  </a:lnTo>
                  <a:lnTo>
                    <a:pt x="128074" y="125847"/>
                  </a:lnTo>
                  <a:lnTo>
                    <a:pt x="89917" y="141347"/>
                  </a:lnTo>
                  <a:lnTo>
                    <a:pt x="65258" y="172534"/>
                  </a:lnTo>
                  <a:lnTo>
                    <a:pt x="61623" y="191331"/>
                  </a:lnTo>
                  <a:lnTo>
                    <a:pt x="61623" y="328104"/>
                  </a:lnTo>
                  <a:lnTo>
                    <a:pt x="61623" y="331411"/>
                  </a:lnTo>
                  <a:lnTo>
                    <a:pt x="78005" y="361922"/>
                  </a:lnTo>
                  <a:lnTo>
                    <a:pt x="81312" y="361922"/>
                  </a:lnTo>
                  <a:lnTo>
                    <a:pt x="81312" y="368084"/>
                  </a:lnTo>
                  <a:lnTo>
                    <a:pt x="1202" y="368084"/>
                  </a:lnTo>
                  <a:lnTo>
                    <a:pt x="1202" y="361922"/>
                  </a:lnTo>
                  <a:lnTo>
                    <a:pt x="4108" y="361922"/>
                  </a:lnTo>
                  <a:lnTo>
                    <a:pt x="6763" y="360719"/>
                  </a:lnTo>
                  <a:lnTo>
                    <a:pt x="9168" y="358314"/>
                  </a:lnTo>
                  <a:lnTo>
                    <a:pt x="11673" y="355809"/>
                  </a:lnTo>
                  <a:lnTo>
                    <a:pt x="13827" y="352904"/>
                  </a:lnTo>
                  <a:lnTo>
                    <a:pt x="15631" y="349597"/>
                  </a:lnTo>
                  <a:lnTo>
                    <a:pt x="17535" y="346290"/>
                  </a:lnTo>
                  <a:lnTo>
                    <a:pt x="18888" y="342733"/>
                  </a:lnTo>
                  <a:lnTo>
                    <a:pt x="19689" y="338926"/>
                  </a:lnTo>
                  <a:lnTo>
                    <a:pt x="20490" y="335018"/>
                  </a:lnTo>
                  <a:lnTo>
                    <a:pt x="20891" y="331411"/>
                  </a:lnTo>
                  <a:lnTo>
                    <a:pt x="20891" y="328104"/>
                  </a:lnTo>
                  <a:lnTo>
                    <a:pt x="20891" y="158115"/>
                  </a:lnTo>
                  <a:lnTo>
                    <a:pt x="20891" y="151201"/>
                  </a:lnTo>
                  <a:lnTo>
                    <a:pt x="19889" y="144588"/>
                  </a:lnTo>
                  <a:lnTo>
                    <a:pt x="17885" y="138275"/>
                  </a:lnTo>
                  <a:lnTo>
                    <a:pt x="15881" y="131863"/>
                  </a:lnTo>
                  <a:lnTo>
                    <a:pt x="9920" y="128456"/>
                  </a:lnTo>
                  <a:lnTo>
                    <a:pt x="0" y="128055"/>
                  </a:lnTo>
                  <a:lnTo>
                    <a:pt x="0" y="122494"/>
                  </a:lnTo>
                  <a:lnTo>
                    <a:pt x="61623" y="102805"/>
                  </a:lnTo>
                  <a:lnTo>
                    <a:pt x="61623" y="136622"/>
                  </a:lnTo>
                  <a:lnTo>
                    <a:pt x="64429" y="133315"/>
                  </a:lnTo>
                  <a:lnTo>
                    <a:pt x="88977" y="114828"/>
                  </a:lnTo>
                  <a:lnTo>
                    <a:pt x="95390" y="111322"/>
                  </a:lnTo>
                  <a:lnTo>
                    <a:pt x="132696" y="103021"/>
                  </a:lnTo>
                  <a:lnTo>
                    <a:pt x="140981" y="102805"/>
                  </a:lnTo>
                  <a:lnTo>
                    <a:pt x="154940" y="103425"/>
                  </a:lnTo>
                  <a:lnTo>
                    <a:pt x="199964" y="117985"/>
                  </a:lnTo>
                  <a:lnTo>
                    <a:pt x="229517" y="146288"/>
                  </a:lnTo>
                  <a:lnTo>
                    <a:pt x="244848" y="181966"/>
                  </a:lnTo>
                  <a:lnTo>
                    <a:pt x="248145" y="209217"/>
                  </a:lnTo>
                  <a:lnTo>
                    <a:pt x="248145" y="328104"/>
                  </a:lnTo>
                  <a:close/>
                </a:path>
                <a:path w="751204" h="372745">
                  <a:moveTo>
                    <a:pt x="388512" y="130460"/>
                  </a:moveTo>
                  <a:lnTo>
                    <a:pt x="388512" y="278806"/>
                  </a:lnTo>
                  <a:lnTo>
                    <a:pt x="388550" y="286650"/>
                  </a:lnTo>
                  <a:lnTo>
                    <a:pt x="392119" y="329306"/>
                  </a:lnTo>
                  <a:lnTo>
                    <a:pt x="407350" y="347192"/>
                  </a:lnTo>
                  <a:lnTo>
                    <a:pt x="413162" y="347192"/>
                  </a:lnTo>
                  <a:lnTo>
                    <a:pt x="446716" y="321303"/>
                  </a:lnTo>
                  <a:lnTo>
                    <a:pt x="451939" y="305258"/>
                  </a:lnTo>
                  <a:lnTo>
                    <a:pt x="457350" y="305258"/>
                  </a:lnTo>
                  <a:lnTo>
                    <a:pt x="457350" y="350198"/>
                  </a:lnTo>
                  <a:lnTo>
                    <a:pt x="453743" y="350198"/>
                  </a:lnTo>
                  <a:lnTo>
                    <a:pt x="450687" y="351451"/>
                  </a:lnTo>
                  <a:lnTo>
                    <a:pt x="415914" y="367774"/>
                  </a:lnTo>
                  <a:lnTo>
                    <a:pt x="407600" y="368084"/>
                  </a:lnTo>
                  <a:lnTo>
                    <a:pt x="397098" y="367548"/>
                  </a:lnTo>
                  <a:lnTo>
                    <a:pt x="362398" y="349447"/>
                  </a:lnTo>
                  <a:lnTo>
                    <a:pt x="348683" y="305409"/>
                  </a:lnTo>
                  <a:lnTo>
                    <a:pt x="347782" y="270239"/>
                  </a:lnTo>
                  <a:lnTo>
                    <a:pt x="347782" y="130460"/>
                  </a:lnTo>
                  <a:lnTo>
                    <a:pt x="313362" y="130460"/>
                  </a:lnTo>
                  <a:lnTo>
                    <a:pt x="313362" y="109568"/>
                  </a:lnTo>
                  <a:lnTo>
                    <a:pt x="347782" y="109568"/>
                  </a:lnTo>
                  <a:lnTo>
                    <a:pt x="347782" y="54708"/>
                  </a:lnTo>
                  <a:lnTo>
                    <a:pt x="347782" y="47795"/>
                  </a:lnTo>
                  <a:lnTo>
                    <a:pt x="346880" y="41382"/>
                  </a:lnTo>
                  <a:lnTo>
                    <a:pt x="345076" y="35470"/>
                  </a:lnTo>
                  <a:lnTo>
                    <a:pt x="343273" y="29458"/>
                  </a:lnTo>
                  <a:lnTo>
                    <a:pt x="337210" y="26252"/>
                  </a:lnTo>
                  <a:lnTo>
                    <a:pt x="326890" y="25851"/>
                  </a:lnTo>
                  <a:lnTo>
                    <a:pt x="326890" y="19689"/>
                  </a:lnTo>
                  <a:lnTo>
                    <a:pt x="388512" y="0"/>
                  </a:lnTo>
                  <a:lnTo>
                    <a:pt x="388512" y="109568"/>
                  </a:lnTo>
                  <a:lnTo>
                    <a:pt x="457350" y="109568"/>
                  </a:lnTo>
                  <a:lnTo>
                    <a:pt x="457350" y="130460"/>
                  </a:lnTo>
                  <a:lnTo>
                    <a:pt x="388512" y="130460"/>
                  </a:lnTo>
                  <a:close/>
                </a:path>
                <a:path w="751204" h="372745">
                  <a:moveTo>
                    <a:pt x="537501" y="243786"/>
                  </a:moveTo>
                  <a:lnTo>
                    <a:pt x="547872" y="284667"/>
                  </a:lnTo>
                  <a:lnTo>
                    <a:pt x="569064" y="318936"/>
                  </a:lnTo>
                  <a:lnTo>
                    <a:pt x="601529" y="342533"/>
                  </a:lnTo>
                  <a:lnTo>
                    <a:pt x="645717" y="351401"/>
                  </a:lnTo>
                  <a:lnTo>
                    <a:pt x="652640" y="351156"/>
                  </a:lnTo>
                  <a:lnTo>
                    <a:pt x="695785" y="339546"/>
                  </a:lnTo>
                  <a:lnTo>
                    <a:pt x="730223" y="312304"/>
                  </a:lnTo>
                  <a:lnTo>
                    <a:pt x="739354" y="293535"/>
                  </a:lnTo>
                  <a:lnTo>
                    <a:pt x="744915" y="293535"/>
                  </a:lnTo>
                  <a:lnTo>
                    <a:pt x="744915" y="339827"/>
                  </a:lnTo>
                  <a:lnTo>
                    <a:pt x="742410" y="339827"/>
                  </a:lnTo>
                  <a:lnTo>
                    <a:pt x="739604" y="340629"/>
                  </a:lnTo>
                  <a:lnTo>
                    <a:pt x="736498" y="342232"/>
                  </a:lnTo>
                  <a:lnTo>
                    <a:pt x="733492" y="343835"/>
                  </a:lnTo>
                  <a:lnTo>
                    <a:pt x="729935" y="345889"/>
                  </a:lnTo>
                  <a:lnTo>
                    <a:pt x="725827" y="348394"/>
                  </a:lnTo>
                  <a:lnTo>
                    <a:pt x="719129" y="352143"/>
                  </a:lnTo>
                  <a:lnTo>
                    <a:pt x="681310" y="367793"/>
                  </a:lnTo>
                  <a:lnTo>
                    <a:pt x="637150" y="372442"/>
                  </a:lnTo>
                  <a:lnTo>
                    <a:pt x="623492" y="371945"/>
                  </a:lnTo>
                  <a:lnTo>
                    <a:pt x="584545" y="364476"/>
                  </a:lnTo>
                  <a:lnTo>
                    <a:pt x="540507" y="339827"/>
                  </a:lnTo>
                  <a:lnTo>
                    <a:pt x="516187" y="309645"/>
                  </a:lnTo>
                  <a:lnTo>
                    <a:pt x="501542" y="268961"/>
                  </a:lnTo>
                  <a:lnTo>
                    <a:pt x="498724" y="235670"/>
                  </a:lnTo>
                  <a:lnTo>
                    <a:pt x="499203" y="224284"/>
                  </a:lnTo>
                  <a:lnTo>
                    <a:pt x="510720" y="178246"/>
                  </a:lnTo>
                  <a:lnTo>
                    <a:pt x="538131" y="138491"/>
                  </a:lnTo>
                  <a:lnTo>
                    <a:pt x="570116" y="116933"/>
                  </a:lnTo>
                  <a:lnTo>
                    <a:pt x="612585" y="105942"/>
                  </a:lnTo>
                  <a:lnTo>
                    <a:pt x="629184" y="105209"/>
                  </a:lnTo>
                  <a:lnTo>
                    <a:pt x="644101" y="105867"/>
                  </a:lnTo>
                  <a:lnTo>
                    <a:pt x="682992" y="115730"/>
                  </a:lnTo>
                  <a:lnTo>
                    <a:pt x="721167" y="144588"/>
                  </a:lnTo>
                  <a:lnTo>
                    <a:pt x="743712" y="188325"/>
                  </a:lnTo>
                  <a:lnTo>
                    <a:pt x="750617" y="228991"/>
                  </a:lnTo>
                  <a:lnTo>
                    <a:pt x="751078" y="243786"/>
                  </a:lnTo>
                  <a:lnTo>
                    <a:pt x="537501" y="24378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7" name="object 2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45434" y="4477843"/>
              <a:ext cx="198488" cy="119129"/>
            </a:xfrm>
            <a:prstGeom prst="rect">
              <a:avLst/>
            </a:prstGeom>
          </p:spPr>
        </p:pic>
        <p:sp>
          <p:nvSpPr>
            <p:cNvPr id="228" name="object 228"/>
            <p:cNvSpPr/>
            <p:nvPr/>
          </p:nvSpPr>
          <p:spPr>
            <a:xfrm>
              <a:off x="8319766" y="4469097"/>
              <a:ext cx="170815" cy="262890"/>
            </a:xfrm>
            <a:custGeom>
              <a:avLst/>
              <a:gdLst/>
              <a:ahLst/>
              <a:cxnLst/>
              <a:rect l="l" t="t" r="r" b="b"/>
              <a:pathLst>
                <a:path w="170815" h="262889">
                  <a:moveTo>
                    <a:pt x="152103" y="49298"/>
                  </a:moveTo>
                  <a:lnTo>
                    <a:pt x="147193" y="41081"/>
                  </a:lnTo>
                  <a:lnTo>
                    <a:pt x="142033" y="35971"/>
                  </a:lnTo>
                  <a:lnTo>
                    <a:pt x="136622" y="33967"/>
                  </a:lnTo>
                  <a:lnTo>
                    <a:pt x="131311" y="31863"/>
                  </a:lnTo>
                  <a:lnTo>
                    <a:pt x="125149" y="30811"/>
                  </a:lnTo>
                  <a:lnTo>
                    <a:pt x="118135" y="30811"/>
                  </a:lnTo>
                  <a:lnTo>
                    <a:pt x="113626" y="30811"/>
                  </a:lnTo>
                  <a:lnTo>
                    <a:pt x="108816" y="31863"/>
                  </a:lnTo>
                  <a:lnTo>
                    <a:pt x="103707" y="33967"/>
                  </a:lnTo>
                  <a:lnTo>
                    <a:pt x="98596" y="35971"/>
                  </a:lnTo>
                  <a:lnTo>
                    <a:pt x="93587" y="38626"/>
                  </a:lnTo>
                  <a:lnTo>
                    <a:pt x="88677" y="41933"/>
                  </a:lnTo>
                  <a:lnTo>
                    <a:pt x="83767" y="45140"/>
                  </a:lnTo>
                  <a:lnTo>
                    <a:pt x="62224" y="63426"/>
                  </a:lnTo>
                  <a:lnTo>
                    <a:pt x="62224" y="223496"/>
                  </a:lnTo>
                  <a:lnTo>
                    <a:pt x="62224" y="226802"/>
                  </a:lnTo>
                  <a:lnTo>
                    <a:pt x="78607" y="256712"/>
                  </a:lnTo>
                  <a:lnTo>
                    <a:pt x="81913" y="256712"/>
                  </a:lnTo>
                  <a:lnTo>
                    <a:pt x="81913" y="262874"/>
                  </a:lnTo>
                  <a:lnTo>
                    <a:pt x="1803" y="262874"/>
                  </a:lnTo>
                  <a:lnTo>
                    <a:pt x="1803" y="256712"/>
                  </a:lnTo>
                  <a:lnTo>
                    <a:pt x="4709" y="256712"/>
                  </a:lnTo>
                  <a:lnTo>
                    <a:pt x="7364" y="255609"/>
                  </a:lnTo>
                  <a:lnTo>
                    <a:pt x="9769" y="253405"/>
                  </a:lnTo>
                  <a:lnTo>
                    <a:pt x="12275" y="251101"/>
                  </a:lnTo>
                  <a:lnTo>
                    <a:pt x="14429" y="248195"/>
                  </a:lnTo>
                  <a:lnTo>
                    <a:pt x="16232" y="244688"/>
                  </a:lnTo>
                  <a:lnTo>
                    <a:pt x="18136" y="241181"/>
                  </a:lnTo>
                  <a:lnTo>
                    <a:pt x="19488" y="237624"/>
                  </a:lnTo>
                  <a:lnTo>
                    <a:pt x="20290" y="234016"/>
                  </a:lnTo>
                  <a:lnTo>
                    <a:pt x="21092" y="230309"/>
                  </a:lnTo>
                  <a:lnTo>
                    <a:pt x="21493" y="226802"/>
                  </a:lnTo>
                  <a:lnTo>
                    <a:pt x="21493" y="223496"/>
                  </a:lnTo>
                  <a:lnTo>
                    <a:pt x="21493" y="51703"/>
                  </a:lnTo>
                  <a:lnTo>
                    <a:pt x="21493" y="45991"/>
                  </a:lnTo>
                  <a:lnTo>
                    <a:pt x="19639" y="40280"/>
                  </a:lnTo>
                  <a:lnTo>
                    <a:pt x="15931" y="34568"/>
                  </a:lnTo>
                  <a:lnTo>
                    <a:pt x="12325" y="28757"/>
                  </a:lnTo>
                  <a:lnTo>
                    <a:pt x="7014" y="25049"/>
                  </a:lnTo>
                  <a:lnTo>
                    <a:pt x="0" y="23446"/>
                  </a:lnTo>
                  <a:lnTo>
                    <a:pt x="0" y="18486"/>
                  </a:lnTo>
                  <a:lnTo>
                    <a:pt x="62224" y="0"/>
                  </a:lnTo>
                  <a:lnTo>
                    <a:pt x="62224" y="36973"/>
                  </a:lnTo>
                  <a:lnTo>
                    <a:pt x="65931" y="32464"/>
                  </a:lnTo>
                  <a:lnTo>
                    <a:pt x="87775" y="12023"/>
                  </a:lnTo>
                  <a:lnTo>
                    <a:pt x="92885" y="8517"/>
                  </a:lnTo>
                  <a:lnTo>
                    <a:pt x="98496" y="5661"/>
                  </a:lnTo>
                  <a:lnTo>
                    <a:pt x="104609" y="3456"/>
                  </a:lnTo>
                  <a:lnTo>
                    <a:pt x="110821" y="1152"/>
                  </a:lnTo>
                  <a:lnTo>
                    <a:pt x="118035" y="0"/>
                  </a:lnTo>
                  <a:lnTo>
                    <a:pt x="126252" y="0"/>
                  </a:lnTo>
                  <a:lnTo>
                    <a:pt x="131963" y="0"/>
                  </a:lnTo>
                  <a:lnTo>
                    <a:pt x="139327" y="1252"/>
                  </a:lnTo>
                  <a:lnTo>
                    <a:pt x="148346" y="3757"/>
                  </a:lnTo>
                  <a:lnTo>
                    <a:pt x="157363" y="6162"/>
                  </a:lnTo>
                  <a:lnTo>
                    <a:pt x="164778" y="8817"/>
                  </a:lnTo>
                  <a:lnTo>
                    <a:pt x="170590" y="11723"/>
                  </a:lnTo>
                  <a:lnTo>
                    <a:pt x="152103" y="4929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9" name="object 229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647469" y="4663163"/>
            <a:ext cx="93278" cy="151143"/>
          </a:xfrm>
          <a:prstGeom prst="rect">
            <a:avLst/>
          </a:prstGeom>
        </p:spPr>
      </p:pic>
      <p:grpSp>
        <p:nvGrpSpPr>
          <p:cNvPr id="230" name="object 230"/>
          <p:cNvGrpSpPr/>
          <p:nvPr/>
        </p:nvGrpSpPr>
        <p:grpSpPr>
          <a:xfrm>
            <a:off x="8907257" y="4310409"/>
            <a:ext cx="2545080" cy="437515"/>
            <a:chOff x="8907257" y="4310409"/>
            <a:chExt cx="2545080" cy="437515"/>
          </a:xfrm>
        </p:grpSpPr>
        <p:sp>
          <p:nvSpPr>
            <p:cNvPr id="231" name="object 231"/>
            <p:cNvSpPr/>
            <p:nvPr/>
          </p:nvSpPr>
          <p:spPr>
            <a:xfrm>
              <a:off x="8918801" y="4469097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29" h="267335">
                  <a:moveTo>
                    <a:pt x="38777" y="138576"/>
                  </a:moveTo>
                  <a:lnTo>
                    <a:pt x="49148" y="179458"/>
                  </a:lnTo>
                  <a:lnTo>
                    <a:pt x="70340" y="213726"/>
                  </a:lnTo>
                  <a:lnTo>
                    <a:pt x="102805" y="237323"/>
                  </a:lnTo>
                  <a:lnTo>
                    <a:pt x="146993" y="246191"/>
                  </a:lnTo>
                  <a:lnTo>
                    <a:pt x="153916" y="245946"/>
                  </a:lnTo>
                  <a:lnTo>
                    <a:pt x="197061" y="234336"/>
                  </a:lnTo>
                  <a:lnTo>
                    <a:pt x="231499" y="207094"/>
                  </a:lnTo>
                  <a:lnTo>
                    <a:pt x="240630" y="188325"/>
                  </a:lnTo>
                  <a:lnTo>
                    <a:pt x="246191" y="188325"/>
                  </a:lnTo>
                  <a:lnTo>
                    <a:pt x="246191" y="234617"/>
                  </a:lnTo>
                  <a:lnTo>
                    <a:pt x="243686" y="234617"/>
                  </a:lnTo>
                  <a:lnTo>
                    <a:pt x="240880" y="235419"/>
                  </a:lnTo>
                  <a:lnTo>
                    <a:pt x="237774" y="237022"/>
                  </a:lnTo>
                  <a:lnTo>
                    <a:pt x="234768" y="238625"/>
                  </a:lnTo>
                  <a:lnTo>
                    <a:pt x="231211" y="240680"/>
                  </a:lnTo>
                  <a:lnTo>
                    <a:pt x="227103" y="243185"/>
                  </a:lnTo>
                  <a:lnTo>
                    <a:pt x="220405" y="246933"/>
                  </a:lnTo>
                  <a:lnTo>
                    <a:pt x="182586" y="262583"/>
                  </a:lnTo>
                  <a:lnTo>
                    <a:pt x="138426" y="267233"/>
                  </a:lnTo>
                  <a:lnTo>
                    <a:pt x="124768" y="266735"/>
                  </a:lnTo>
                  <a:lnTo>
                    <a:pt x="85821" y="259267"/>
                  </a:lnTo>
                  <a:lnTo>
                    <a:pt x="41783" y="234617"/>
                  </a:lnTo>
                  <a:lnTo>
                    <a:pt x="17463" y="204435"/>
                  </a:lnTo>
                  <a:lnTo>
                    <a:pt x="2818" y="163751"/>
                  </a:lnTo>
                  <a:lnTo>
                    <a:pt x="0" y="130460"/>
                  </a:lnTo>
                  <a:lnTo>
                    <a:pt x="479" y="119074"/>
                  </a:lnTo>
                  <a:lnTo>
                    <a:pt x="11996" y="73036"/>
                  </a:lnTo>
                  <a:lnTo>
                    <a:pt x="39406" y="33282"/>
                  </a:lnTo>
                  <a:lnTo>
                    <a:pt x="71392" y="11723"/>
                  </a:lnTo>
                  <a:lnTo>
                    <a:pt x="113861" y="732"/>
                  </a:lnTo>
                  <a:lnTo>
                    <a:pt x="130460" y="0"/>
                  </a:lnTo>
                  <a:lnTo>
                    <a:pt x="145377" y="657"/>
                  </a:lnTo>
                  <a:lnTo>
                    <a:pt x="184268" y="10521"/>
                  </a:lnTo>
                  <a:lnTo>
                    <a:pt x="222443" y="39378"/>
                  </a:lnTo>
                  <a:lnTo>
                    <a:pt x="244988" y="83115"/>
                  </a:lnTo>
                  <a:lnTo>
                    <a:pt x="251893" y="123781"/>
                  </a:lnTo>
                  <a:lnTo>
                    <a:pt x="252353" y="138576"/>
                  </a:lnTo>
                  <a:lnTo>
                    <a:pt x="38777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2" name="object 2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46035" y="4477843"/>
              <a:ext cx="198488" cy="119129"/>
            </a:xfrm>
            <a:prstGeom prst="rect">
              <a:avLst/>
            </a:prstGeom>
          </p:spPr>
        </p:pic>
        <p:sp>
          <p:nvSpPr>
            <p:cNvPr id="233" name="object 233"/>
            <p:cNvSpPr/>
            <p:nvPr/>
          </p:nvSpPr>
          <p:spPr>
            <a:xfrm>
              <a:off x="9223523" y="4321953"/>
              <a:ext cx="388620" cy="414655"/>
            </a:xfrm>
            <a:custGeom>
              <a:avLst/>
              <a:gdLst/>
              <a:ahLst/>
              <a:cxnLst/>
              <a:rect l="l" t="t" r="r" b="b"/>
              <a:pathLst>
                <a:path w="388620" h="414654">
                  <a:moveTo>
                    <a:pt x="1202" y="410018"/>
                  </a:moveTo>
                  <a:lnTo>
                    <a:pt x="1202" y="403855"/>
                  </a:lnTo>
                  <a:lnTo>
                    <a:pt x="4408" y="403855"/>
                  </a:lnTo>
                  <a:lnTo>
                    <a:pt x="7263" y="402653"/>
                  </a:lnTo>
                  <a:lnTo>
                    <a:pt x="20139" y="380860"/>
                  </a:lnTo>
                  <a:lnTo>
                    <a:pt x="21041" y="376952"/>
                  </a:lnTo>
                  <a:lnTo>
                    <a:pt x="21492" y="373345"/>
                  </a:lnTo>
                  <a:lnTo>
                    <a:pt x="21492" y="370038"/>
                  </a:lnTo>
                  <a:lnTo>
                    <a:pt x="21492" y="54859"/>
                  </a:lnTo>
                  <a:lnTo>
                    <a:pt x="21492" y="47845"/>
                  </a:lnTo>
                  <a:lnTo>
                    <a:pt x="20440" y="41282"/>
                  </a:lnTo>
                  <a:lnTo>
                    <a:pt x="18336" y="35170"/>
                  </a:lnTo>
                  <a:lnTo>
                    <a:pt x="16332" y="28957"/>
                  </a:lnTo>
                  <a:lnTo>
                    <a:pt x="10220" y="25651"/>
                  </a:lnTo>
                  <a:lnTo>
                    <a:pt x="0" y="25250"/>
                  </a:lnTo>
                  <a:lnTo>
                    <a:pt x="0" y="19088"/>
                  </a:lnTo>
                  <a:lnTo>
                    <a:pt x="62073" y="0"/>
                  </a:lnTo>
                  <a:lnTo>
                    <a:pt x="62073" y="370038"/>
                  </a:lnTo>
                  <a:lnTo>
                    <a:pt x="62073" y="373345"/>
                  </a:lnTo>
                  <a:lnTo>
                    <a:pt x="78556" y="403855"/>
                  </a:lnTo>
                  <a:lnTo>
                    <a:pt x="81763" y="403855"/>
                  </a:lnTo>
                  <a:lnTo>
                    <a:pt x="81763" y="410018"/>
                  </a:lnTo>
                  <a:lnTo>
                    <a:pt x="1202" y="410018"/>
                  </a:lnTo>
                  <a:close/>
                </a:path>
                <a:path w="388620" h="414654">
                  <a:moveTo>
                    <a:pt x="174814" y="285720"/>
                  </a:moveTo>
                  <a:lnTo>
                    <a:pt x="185185" y="326601"/>
                  </a:lnTo>
                  <a:lnTo>
                    <a:pt x="206378" y="360869"/>
                  </a:lnTo>
                  <a:lnTo>
                    <a:pt x="238842" y="384466"/>
                  </a:lnTo>
                  <a:lnTo>
                    <a:pt x="283030" y="393334"/>
                  </a:lnTo>
                  <a:lnTo>
                    <a:pt x="289953" y="393090"/>
                  </a:lnTo>
                  <a:lnTo>
                    <a:pt x="333099" y="381479"/>
                  </a:lnTo>
                  <a:lnTo>
                    <a:pt x="367537" y="354238"/>
                  </a:lnTo>
                  <a:lnTo>
                    <a:pt x="376667" y="335469"/>
                  </a:lnTo>
                  <a:lnTo>
                    <a:pt x="382229" y="335469"/>
                  </a:lnTo>
                  <a:lnTo>
                    <a:pt x="382229" y="381761"/>
                  </a:lnTo>
                  <a:lnTo>
                    <a:pt x="379723" y="381761"/>
                  </a:lnTo>
                  <a:lnTo>
                    <a:pt x="376918" y="382563"/>
                  </a:lnTo>
                  <a:lnTo>
                    <a:pt x="373812" y="384166"/>
                  </a:lnTo>
                  <a:lnTo>
                    <a:pt x="370806" y="385769"/>
                  </a:lnTo>
                  <a:lnTo>
                    <a:pt x="367249" y="387823"/>
                  </a:lnTo>
                  <a:lnTo>
                    <a:pt x="363140" y="390328"/>
                  </a:lnTo>
                  <a:lnTo>
                    <a:pt x="356442" y="394076"/>
                  </a:lnTo>
                  <a:lnTo>
                    <a:pt x="318624" y="409727"/>
                  </a:lnTo>
                  <a:lnTo>
                    <a:pt x="274464" y="414376"/>
                  </a:lnTo>
                  <a:lnTo>
                    <a:pt x="260805" y="413878"/>
                  </a:lnTo>
                  <a:lnTo>
                    <a:pt x="221859" y="406410"/>
                  </a:lnTo>
                  <a:lnTo>
                    <a:pt x="177820" y="381761"/>
                  </a:lnTo>
                  <a:lnTo>
                    <a:pt x="153500" y="351579"/>
                  </a:lnTo>
                  <a:lnTo>
                    <a:pt x="138855" y="310895"/>
                  </a:lnTo>
                  <a:lnTo>
                    <a:pt x="136037" y="277603"/>
                  </a:lnTo>
                  <a:lnTo>
                    <a:pt x="136516" y="266218"/>
                  </a:lnTo>
                  <a:lnTo>
                    <a:pt x="148033" y="220180"/>
                  </a:lnTo>
                  <a:lnTo>
                    <a:pt x="175444" y="180425"/>
                  </a:lnTo>
                  <a:lnTo>
                    <a:pt x="207429" y="158867"/>
                  </a:lnTo>
                  <a:lnTo>
                    <a:pt x="249899" y="147876"/>
                  </a:lnTo>
                  <a:lnTo>
                    <a:pt x="266498" y="147143"/>
                  </a:lnTo>
                  <a:lnTo>
                    <a:pt x="281415" y="147801"/>
                  </a:lnTo>
                  <a:lnTo>
                    <a:pt x="320305" y="157664"/>
                  </a:lnTo>
                  <a:lnTo>
                    <a:pt x="358481" y="186522"/>
                  </a:lnTo>
                  <a:lnTo>
                    <a:pt x="381026" y="230259"/>
                  </a:lnTo>
                  <a:lnTo>
                    <a:pt x="387930" y="270924"/>
                  </a:lnTo>
                  <a:lnTo>
                    <a:pt x="388391" y="285720"/>
                  </a:lnTo>
                  <a:lnTo>
                    <a:pt x="174814" y="28572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4" name="object 2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86794" y="4477843"/>
              <a:ext cx="198488" cy="119129"/>
            </a:xfrm>
            <a:prstGeom prst="rect">
              <a:avLst/>
            </a:prstGeom>
          </p:spPr>
        </p:pic>
        <p:sp>
          <p:nvSpPr>
            <p:cNvPr id="235" name="object 235"/>
            <p:cNvSpPr/>
            <p:nvPr/>
          </p:nvSpPr>
          <p:spPr>
            <a:xfrm>
              <a:off x="9657368" y="4363887"/>
              <a:ext cx="746125" cy="372745"/>
            </a:xfrm>
            <a:custGeom>
              <a:avLst/>
              <a:gdLst/>
              <a:ahLst/>
              <a:cxnLst/>
              <a:rect l="l" t="t" r="r" b="b"/>
              <a:pathLst>
                <a:path w="746125" h="372745">
                  <a:moveTo>
                    <a:pt x="232814" y="345990"/>
                  </a:moveTo>
                  <a:lnTo>
                    <a:pt x="229507" y="345990"/>
                  </a:lnTo>
                  <a:lnTo>
                    <a:pt x="226401" y="346691"/>
                  </a:lnTo>
                  <a:lnTo>
                    <a:pt x="223496" y="348094"/>
                  </a:lnTo>
                  <a:lnTo>
                    <a:pt x="220690" y="349497"/>
                  </a:lnTo>
                  <a:lnTo>
                    <a:pt x="217433" y="351250"/>
                  </a:lnTo>
                  <a:lnTo>
                    <a:pt x="213726" y="353355"/>
                  </a:lnTo>
                  <a:lnTo>
                    <a:pt x="208118" y="356454"/>
                  </a:lnTo>
                  <a:lnTo>
                    <a:pt x="168711" y="370827"/>
                  </a:lnTo>
                  <a:lnTo>
                    <a:pt x="145340" y="372442"/>
                  </a:lnTo>
                  <a:lnTo>
                    <a:pt x="129924" y="371813"/>
                  </a:lnTo>
                  <a:lnTo>
                    <a:pt x="87173" y="362372"/>
                  </a:lnTo>
                  <a:lnTo>
                    <a:pt x="51186" y="342561"/>
                  </a:lnTo>
                  <a:lnTo>
                    <a:pt x="23785" y="314239"/>
                  </a:lnTo>
                  <a:lnTo>
                    <a:pt x="6087" y="279012"/>
                  </a:lnTo>
                  <a:lnTo>
                    <a:pt x="0" y="238826"/>
                  </a:lnTo>
                  <a:lnTo>
                    <a:pt x="591" y="225750"/>
                  </a:lnTo>
                  <a:lnTo>
                    <a:pt x="9468" y="188325"/>
                  </a:lnTo>
                  <a:lnTo>
                    <a:pt x="36974" y="145790"/>
                  </a:lnTo>
                  <a:lnTo>
                    <a:pt x="68452" y="122287"/>
                  </a:lnTo>
                  <a:lnTo>
                    <a:pt x="108929" y="107990"/>
                  </a:lnTo>
                  <a:lnTo>
                    <a:pt x="140380" y="105209"/>
                  </a:lnTo>
                  <a:lnTo>
                    <a:pt x="151258" y="105538"/>
                  </a:lnTo>
                  <a:lnTo>
                    <a:pt x="190429" y="115618"/>
                  </a:lnTo>
                  <a:lnTo>
                    <a:pt x="205109" y="122644"/>
                  </a:lnTo>
                  <a:lnTo>
                    <a:pt x="208665" y="124297"/>
                  </a:lnTo>
                  <a:lnTo>
                    <a:pt x="212073" y="125500"/>
                  </a:lnTo>
                  <a:lnTo>
                    <a:pt x="215580" y="126702"/>
                  </a:lnTo>
                  <a:lnTo>
                    <a:pt x="219187" y="127303"/>
                  </a:lnTo>
                  <a:lnTo>
                    <a:pt x="222894" y="127303"/>
                  </a:lnTo>
                  <a:lnTo>
                    <a:pt x="222894" y="174197"/>
                  </a:lnTo>
                  <a:lnTo>
                    <a:pt x="216732" y="174197"/>
                  </a:lnTo>
                  <a:lnTo>
                    <a:pt x="214728" y="166381"/>
                  </a:lnTo>
                  <a:lnTo>
                    <a:pt x="211021" y="159518"/>
                  </a:lnTo>
                  <a:lnTo>
                    <a:pt x="205610" y="153606"/>
                  </a:lnTo>
                  <a:lnTo>
                    <a:pt x="200299" y="147594"/>
                  </a:lnTo>
                  <a:lnTo>
                    <a:pt x="194137" y="142534"/>
                  </a:lnTo>
                  <a:lnTo>
                    <a:pt x="187123" y="138426"/>
                  </a:lnTo>
                  <a:lnTo>
                    <a:pt x="180210" y="134317"/>
                  </a:lnTo>
                  <a:lnTo>
                    <a:pt x="172644" y="131261"/>
                  </a:lnTo>
                  <a:lnTo>
                    <a:pt x="164427" y="129257"/>
                  </a:lnTo>
                  <a:lnTo>
                    <a:pt x="156211" y="127153"/>
                  </a:lnTo>
                  <a:lnTo>
                    <a:pt x="148195" y="126101"/>
                  </a:lnTo>
                  <a:lnTo>
                    <a:pt x="140380" y="126101"/>
                  </a:lnTo>
                  <a:lnTo>
                    <a:pt x="128140" y="126665"/>
                  </a:lnTo>
                  <a:lnTo>
                    <a:pt x="86920" y="139910"/>
                  </a:lnTo>
                  <a:lnTo>
                    <a:pt x="58917" y="166034"/>
                  </a:lnTo>
                  <a:lnTo>
                    <a:pt x="41670" y="210156"/>
                  </a:lnTo>
                  <a:lnTo>
                    <a:pt x="40130" y="229507"/>
                  </a:lnTo>
                  <a:lnTo>
                    <a:pt x="40590" y="240874"/>
                  </a:lnTo>
                  <a:lnTo>
                    <a:pt x="51580" y="284912"/>
                  </a:lnTo>
                  <a:lnTo>
                    <a:pt x="75967" y="321528"/>
                  </a:lnTo>
                  <a:lnTo>
                    <a:pt x="112358" y="345567"/>
                  </a:lnTo>
                  <a:lnTo>
                    <a:pt x="146542" y="351401"/>
                  </a:lnTo>
                  <a:lnTo>
                    <a:pt x="155006" y="351100"/>
                  </a:lnTo>
                  <a:lnTo>
                    <a:pt x="197587" y="337460"/>
                  </a:lnTo>
                  <a:lnTo>
                    <a:pt x="225850" y="303605"/>
                  </a:lnTo>
                  <a:lnTo>
                    <a:pt x="226652" y="297894"/>
                  </a:lnTo>
                  <a:lnTo>
                    <a:pt x="232814" y="297894"/>
                  </a:lnTo>
                  <a:lnTo>
                    <a:pt x="232814" y="345990"/>
                  </a:lnTo>
                  <a:close/>
                </a:path>
                <a:path w="746125" h="372745">
                  <a:moveTo>
                    <a:pt x="334376" y="130460"/>
                  </a:moveTo>
                  <a:lnTo>
                    <a:pt x="334376" y="278806"/>
                  </a:lnTo>
                  <a:lnTo>
                    <a:pt x="334414" y="286650"/>
                  </a:lnTo>
                  <a:lnTo>
                    <a:pt x="337983" y="329306"/>
                  </a:lnTo>
                  <a:lnTo>
                    <a:pt x="353213" y="347192"/>
                  </a:lnTo>
                  <a:lnTo>
                    <a:pt x="359025" y="347192"/>
                  </a:lnTo>
                  <a:lnTo>
                    <a:pt x="392580" y="321303"/>
                  </a:lnTo>
                  <a:lnTo>
                    <a:pt x="397802" y="305258"/>
                  </a:lnTo>
                  <a:lnTo>
                    <a:pt x="403213" y="305258"/>
                  </a:lnTo>
                  <a:lnTo>
                    <a:pt x="403213" y="350198"/>
                  </a:lnTo>
                  <a:lnTo>
                    <a:pt x="399606" y="350198"/>
                  </a:lnTo>
                  <a:lnTo>
                    <a:pt x="396550" y="351451"/>
                  </a:lnTo>
                  <a:lnTo>
                    <a:pt x="361778" y="367774"/>
                  </a:lnTo>
                  <a:lnTo>
                    <a:pt x="353464" y="368084"/>
                  </a:lnTo>
                  <a:lnTo>
                    <a:pt x="342962" y="367548"/>
                  </a:lnTo>
                  <a:lnTo>
                    <a:pt x="308261" y="349447"/>
                  </a:lnTo>
                  <a:lnTo>
                    <a:pt x="294546" y="305409"/>
                  </a:lnTo>
                  <a:lnTo>
                    <a:pt x="293645" y="270239"/>
                  </a:lnTo>
                  <a:lnTo>
                    <a:pt x="293645" y="130460"/>
                  </a:lnTo>
                  <a:lnTo>
                    <a:pt x="259226" y="130460"/>
                  </a:lnTo>
                  <a:lnTo>
                    <a:pt x="259226" y="109568"/>
                  </a:lnTo>
                  <a:lnTo>
                    <a:pt x="293645" y="109568"/>
                  </a:lnTo>
                  <a:lnTo>
                    <a:pt x="293645" y="54708"/>
                  </a:lnTo>
                  <a:lnTo>
                    <a:pt x="293645" y="47795"/>
                  </a:lnTo>
                  <a:lnTo>
                    <a:pt x="292743" y="41382"/>
                  </a:lnTo>
                  <a:lnTo>
                    <a:pt x="290939" y="35470"/>
                  </a:lnTo>
                  <a:lnTo>
                    <a:pt x="289136" y="29458"/>
                  </a:lnTo>
                  <a:lnTo>
                    <a:pt x="283074" y="26252"/>
                  </a:lnTo>
                  <a:lnTo>
                    <a:pt x="272753" y="25851"/>
                  </a:lnTo>
                  <a:lnTo>
                    <a:pt x="272753" y="19689"/>
                  </a:lnTo>
                  <a:lnTo>
                    <a:pt x="334376" y="0"/>
                  </a:lnTo>
                  <a:lnTo>
                    <a:pt x="334376" y="109568"/>
                  </a:lnTo>
                  <a:lnTo>
                    <a:pt x="403213" y="109568"/>
                  </a:lnTo>
                  <a:lnTo>
                    <a:pt x="403213" y="130460"/>
                  </a:lnTo>
                  <a:lnTo>
                    <a:pt x="334376" y="130460"/>
                  </a:lnTo>
                  <a:close/>
                </a:path>
                <a:path w="746125" h="372745">
                  <a:moveTo>
                    <a:pt x="599697" y="154508"/>
                  </a:moveTo>
                  <a:lnTo>
                    <a:pt x="594787" y="146291"/>
                  </a:lnTo>
                  <a:lnTo>
                    <a:pt x="589627" y="141181"/>
                  </a:lnTo>
                  <a:lnTo>
                    <a:pt x="584216" y="139177"/>
                  </a:lnTo>
                  <a:lnTo>
                    <a:pt x="578905" y="137073"/>
                  </a:lnTo>
                  <a:lnTo>
                    <a:pt x="572743" y="136021"/>
                  </a:lnTo>
                  <a:lnTo>
                    <a:pt x="565729" y="136021"/>
                  </a:lnTo>
                  <a:lnTo>
                    <a:pt x="561220" y="136021"/>
                  </a:lnTo>
                  <a:lnTo>
                    <a:pt x="556410" y="137073"/>
                  </a:lnTo>
                  <a:lnTo>
                    <a:pt x="551300" y="139177"/>
                  </a:lnTo>
                  <a:lnTo>
                    <a:pt x="546190" y="141181"/>
                  </a:lnTo>
                  <a:lnTo>
                    <a:pt x="541180" y="143836"/>
                  </a:lnTo>
                  <a:lnTo>
                    <a:pt x="536271" y="147143"/>
                  </a:lnTo>
                  <a:lnTo>
                    <a:pt x="531361" y="150350"/>
                  </a:lnTo>
                  <a:lnTo>
                    <a:pt x="509817" y="168636"/>
                  </a:lnTo>
                  <a:lnTo>
                    <a:pt x="509817" y="328705"/>
                  </a:lnTo>
                  <a:lnTo>
                    <a:pt x="509817" y="332012"/>
                  </a:lnTo>
                  <a:lnTo>
                    <a:pt x="526200" y="361922"/>
                  </a:lnTo>
                  <a:lnTo>
                    <a:pt x="529507" y="361922"/>
                  </a:lnTo>
                  <a:lnTo>
                    <a:pt x="529507" y="368084"/>
                  </a:lnTo>
                  <a:lnTo>
                    <a:pt x="449397" y="368084"/>
                  </a:lnTo>
                  <a:lnTo>
                    <a:pt x="449397" y="361922"/>
                  </a:lnTo>
                  <a:lnTo>
                    <a:pt x="452303" y="361922"/>
                  </a:lnTo>
                  <a:lnTo>
                    <a:pt x="454958" y="360819"/>
                  </a:lnTo>
                  <a:lnTo>
                    <a:pt x="457363" y="358615"/>
                  </a:lnTo>
                  <a:lnTo>
                    <a:pt x="459868" y="356310"/>
                  </a:lnTo>
                  <a:lnTo>
                    <a:pt x="462022" y="353404"/>
                  </a:lnTo>
                  <a:lnTo>
                    <a:pt x="463826" y="349897"/>
                  </a:lnTo>
                  <a:lnTo>
                    <a:pt x="465729" y="346390"/>
                  </a:lnTo>
                  <a:lnTo>
                    <a:pt x="467082" y="342833"/>
                  </a:lnTo>
                  <a:lnTo>
                    <a:pt x="467883" y="339226"/>
                  </a:lnTo>
                  <a:lnTo>
                    <a:pt x="468685" y="335519"/>
                  </a:lnTo>
                  <a:lnTo>
                    <a:pt x="469086" y="332012"/>
                  </a:lnTo>
                  <a:lnTo>
                    <a:pt x="469086" y="328705"/>
                  </a:lnTo>
                  <a:lnTo>
                    <a:pt x="469086" y="156913"/>
                  </a:lnTo>
                  <a:lnTo>
                    <a:pt x="469086" y="151201"/>
                  </a:lnTo>
                  <a:lnTo>
                    <a:pt x="467233" y="145490"/>
                  </a:lnTo>
                  <a:lnTo>
                    <a:pt x="463525" y="139778"/>
                  </a:lnTo>
                  <a:lnTo>
                    <a:pt x="459918" y="133967"/>
                  </a:lnTo>
                  <a:lnTo>
                    <a:pt x="454607" y="130259"/>
                  </a:lnTo>
                  <a:lnTo>
                    <a:pt x="447593" y="128656"/>
                  </a:lnTo>
                  <a:lnTo>
                    <a:pt x="447593" y="123696"/>
                  </a:lnTo>
                  <a:lnTo>
                    <a:pt x="509817" y="105209"/>
                  </a:lnTo>
                  <a:lnTo>
                    <a:pt x="509817" y="142183"/>
                  </a:lnTo>
                  <a:lnTo>
                    <a:pt x="513525" y="137674"/>
                  </a:lnTo>
                  <a:lnTo>
                    <a:pt x="535369" y="117233"/>
                  </a:lnTo>
                  <a:lnTo>
                    <a:pt x="540478" y="113726"/>
                  </a:lnTo>
                  <a:lnTo>
                    <a:pt x="546089" y="110871"/>
                  </a:lnTo>
                  <a:lnTo>
                    <a:pt x="552202" y="108666"/>
                  </a:lnTo>
                  <a:lnTo>
                    <a:pt x="558414" y="106362"/>
                  </a:lnTo>
                  <a:lnTo>
                    <a:pt x="565629" y="105209"/>
                  </a:lnTo>
                  <a:lnTo>
                    <a:pt x="573845" y="105209"/>
                  </a:lnTo>
                  <a:lnTo>
                    <a:pt x="579557" y="105209"/>
                  </a:lnTo>
                  <a:lnTo>
                    <a:pt x="586921" y="106462"/>
                  </a:lnTo>
                  <a:lnTo>
                    <a:pt x="595939" y="108967"/>
                  </a:lnTo>
                  <a:lnTo>
                    <a:pt x="604957" y="111372"/>
                  </a:lnTo>
                  <a:lnTo>
                    <a:pt x="612372" y="114027"/>
                  </a:lnTo>
                  <a:lnTo>
                    <a:pt x="618183" y="116933"/>
                  </a:lnTo>
                  <a:lnTo>
                    <a:pt x="599697" y="154508"/>
                  </a:lnTo>
                  <a:close/>
                </a:path>
                <a:path w="746125" h="372745">
                  <a:moveTo>
                    <a:pt x="665567" y="368084"/>
                  </a:moveTo>
                  <a:lnTo>
                    <a:pt x="665567" y="361922"/>
                  </a:lnTo>
                  <a:lnTo>
                    <a:pt x="668773" y="361922"/>
                  </a:lnTo>
                  <a:lnTo>
                    <a:pt x="671628" y="360719"/>
                  </a:lnTo>
                  <a:lnTo>
                    <a:pt x="683903" y="338926"/>
                  </a:lnTo>
                  <a:lnTo>
                    <a:pt x="684805" y="335018"/>
                  </a:lnTo>
                  <a:lnTo>
                    <a:pt x="685256" y="331411"/>
                  </a:lnTo>
                  <a:lnTo>
                    <a:pt x="685256" y="328104"/>
                  </a:lnTo>
                  <a:lnTo>
                    <a:pt x="685256" y="157514"/>
                  </a:lnTo>
                  <a:lnTo>
                    <a:pt x="685256" y="150600"/>
                  </a:lnTo>
                  <a:lnTo>
                    <a:pt x="684204" y="143987"/>
                  </a:lnTo>
                  <a:lnTo>
                    <a:pt x="682100" y="137674"/>
                  </a:lnTo>
                  <a:lnTo>
                    <a:pt x="680095" y="131261"/>
                  </a:lnTo>
                  <a:lnTo>
                    <a:pt x="674134" y="127804"/>
                  </a:lnTo>
                  <a:lnTo>
                    <a:pt x="664214" y="127303"/>
                  </a:lnTo>
                  <a:lnTo>
                    <a:pt x="664214" y="121893"/>
                  </a:lnTo>
                  <a:lnTo>
                    <a:pt x="725837" y="102203"/>
                  </a:lnTo>
                  <a:lnTo>
                    <a:pt x="725837" y="328104"/>
                  </a:lnTo>
                  <a:lnTo>
                    <a:pt x="725837" y="331411"/>
                  </a:lnTo>
                  <a:lnTo>
                    <a:pt x="742219" y="361922"/>
                  </a:lnTo>
                  <a:lnTo>
                    <a:pt x="745526" y="361922"/>
                  </a:lnTo>
                  <a:lnTo>
                    <a:pt x="745526" y="368084"/>
                  </a:lnTo>
                  <a:lnTo>
                    <a:pt x="665567" y="36808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6" name="object 2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14398" y="4365870"/>
              <a:ext cx="81554" cy="80953"/>
            </a:xfrm>
            <a:prstGeom prst="rect">
              <a:avLst/>
            </a:prstGeom>
          </p:spPr>
        </p:pic>
        <p:sp>
          <p:nvSpPr>
            <p:cNvPr id="237" name="object 237"/>
            <p:cNvSpPr/>
            <p:nvPr/>
          </p:nvSpPr>
          <p:spPr>
            <a:xfrm>
              <a:off x="10463169" y="4466091"/>
              <a:ext cx="363220" cy="270510"/>
            </a:xfrm>
            <a:custGeom>
              <a:avLst/>
              <a:gdLst/>
              <a:ahLst/>
              <a:cxnLst/>
              <a:rect l="l" t="t" r="r" b="b"/>
              <a:pathLst>
                <a:path w="363220" h="270510">
                  <a:moveTo>
                    <a:pt x="232814" y="243786"/>
                  </a:moveTo>
                  <a:lnTo>
                    <a:pt x="229507" y="243786"/>
                  </a:lnTo>
                  <a:lnTo>
                    <a:pt x="226401" y="244487"/>
                  </a:lnTo>
                  <a:lnTo>
                    <a:pt x="223496" y="245890"/>
                  </a:lnTo>
                  <a:lnTo>
                    <a:pt x="220690" y="247293"/>
                  </a:lnTo>
                  <a:lnTo>
                    <a:pt x="217433" y="249047"/>
                  </a:lnTo>
                  <a:lnTo>
                    <a:pt x="213726" y="251151"/>
                  </a:lnTo>
                  <a:lnTo>
                    <a:pt x="208118" y="254251"/>
                  </a:lnTo>
                  <a:lnTo>
                    <a:pt x="168711" y="268623"/>
                  </a:lnTo>
                  <a:lnTo>
                    <a:pt x="145340" y="270239"/>
                  </a:lnTo>
                  <a:lnTo>
                    <a:pt x="129924" y="269609"/>
                  </a:lnTo>
                  <a:lnTo>
                    <a:pt x="87173" y="260169"/>
                  </a:lnTo>
                  <a:lnTo>
                    <a:pt x="51186" y="240357"/>
                  </a:lnTo>
                  <a:lnTo>
                    <a:pt x="23785" y="212035"/>
                  </a:lnTo>
                  <a:lnTo>
                    <a:pt x="6087" y="176809"/>
                  </a:lnTo>
                  <a:lnTo>
                    <a:pt x="0" y="136622"/>
                  </a:lnTo>
                  <a:lnTo>
                    <a:pt x="591" y="123546"/>
                  </a:lnTo>
                  <a:lnTo>
                    <a:pt x="9468" y="86121"/>
                  </a:lnTo>
                  <a:lnTo>
                    <a:pt x="36974" y="43587"/>
                  </a:lnTo>
                  <a:lnTo>
                    <a:pt x="68452" y="20083"/>
                  </a:lnTo>
                  <a:lnTo>
                    <a:pt x="108929" y="5786"/>
                  </a:lnTo>
                  <a:lnTo>
                    <a:pt x="140380" y="3006"/>
                  </a:lnTo>
                  <a:lnTo>
                    <a:pt x="151258" y="3334"/>
                  </a:lnTo>
                  <a:lnTo>
                    <a:pt x="190429" y="13414"/>
                  </a:lnTo>
                  <a:lnTo>
                    <a:pt x="205109" y="20440"/>
                  </a:lnTo>
                  <a:lnTo>
                    <a:pt x="208665" y="22094"/>
                  </a:lnTo>
                  <a:lnTo>
                    <a:pt x="212073" y="23296"/>
                  </a:lnTo>
                  <a:lnTo>
                    <a:pt x="215580" y="24499"/>
                  </a:lnTo>
                  <a:lnTo>
                    <a:pt x="219187" y="25100"/>
                  </a:lnTo>
                  <a:lnTo>
                    <a:pt x="222894" y="25100"/>
                  </a:lnTo>
                  <a:lnTo>
                    <a:pt x="222894" y="71993"/>
                  </a:lnTo>
                  <a:lnTo>
                    <a:pt x="216732" y="71993"/>
                  </a:lnTo>
                  <a:lnTo>
                    <a:pt x="214728" y="64178"/>
                  </a:lnTo>
                  <a:lnTo>
                    <a:pt x="211021" y="57314"/>
                  </a:lnTo>
                  <a:lnTo>
                    <a:pt x="205610" y="51402"/>
                  </a:lnTo>
                  <a:lnTo>
                    <a:pt x="200299" y="45390"/>
                  </a:lnTo>
                  <a:lnTo>
                    <a:pt x="194137" y="40330"/>
                  </a:lnTo>
                  <a:lnTo>
                    <a:pt x="187123" y="36222"/>
                  </a:lnTo>
                  <a:lnTo>
                    <a:pt x="180210" y="32114"/>
                  </a:lnTo>
                  <a:lnTo>
                    <a:pt x="172644" y="29057"/>
                  </a:lnTo>
                  <a:lnTo>
                    <a:pt x="164427" y="27053"/>
                  </a:lnTo>
                  <a:lnTo>
                    <a:pt x="156211" y="24949"/>
                  </a:lnTo>
                  <a:lnTo>
                    <a:pt x="148195" y="23897"/>
                  </a:lnTo>
                  <a:lnTo>
                    <a:pt x="140380" y="23897"/>
                  </a:lnTo>
                  <a:lnTo>
                    <a:pt x="128140" y="24461"/>
                  </a:lnTo>
                  <a:lnTo>
                    <a:pt x="86920" y="37706"/>
                  </a:lnTo>
                  <a:lnTo>
                    <a:pt x="58917" y="63830"/>
                  </a:lnTo>
                  <a:lnTo>
                    <a:pt x="41670" y="107952"/>
                  </a:lnTo>
                  <a:lnTo>
                    <a:pt x="40130" y="127304"/>
                  </a:lnTo>
                  <a:lnTo>
                    <a:pt x="40590" y="138670"/>
                  </a:lnTo>
                  <a:lnTo>
                    <a:pt x="51581" y="182708"/>
                  </a:lnTo>
                  <a:lnTo>
                    <a:pt x="75967" y="219325"/>
                  </a:lnTo>
                  <a:lnTo>
                    <a:pt x="112358" y="243363"/>
                  </a:lnTo>
                  <a:lnTo>
                    <a:pt x="146542" y="249197"/>
                  </a:lnTo>
                  <a:lnTo>
                    <a:pt x="155006" y="248896"/>
                  </a:lnTo>
                  <a:lnTo>
                    <a:pt x="197587" y="235256"/>
                  </a:lnTo>
                  <a:lnTo>
                    <a:pt x="225850" y="201401"/>
                  </a:lnTo>
                  <a:lnTo>
                    <a:pt x="226652" y="195690"/>
                  </a:lnTo>
                  <a:lnTo>
                    <a:pt x="232814" y="195690"/>
                  </a:lnTo>
                  <a:lnTo>
                    <a:pt x="232814" y="243786"/>
                  </a:lnTo>
                  <a:close/>
                </a:path>
                <a:path w="363220" h="270510">
                  <a:moveTo>
                    <a:pt x="282674" y="265880"/>
                  </a:moveTo>
                  <a:lnTo>
                    <a:pt x="282674" y="259718"/>
                  </a:lnTo>
                  <a:lnTo>
                    <a:pt x="285879" y="259718"/>
                  </a:lnTo>
                  <a:lnTo>
                    <a:pt x="288735" y="258516"/>
                  </a:lnTo>
                  <a:lnTo>
                    <a:pt x="301010" y="236722"/>
                  </a:lnTo>
                  <a:lnTo>
                    <a:pt x="301912" y="232814"/>
                  </a:lnTo>
                  <a:lnTo>
                    <a:pt x="302363" y="229207"/>
                  </a:lnTo>
                  <a:lnTo>
                    <a:pt x="302363" y="225900"/>
                  </a:lnTo>
                  <a:lnTo>
                    <a:pt x="302363" y="55310"/>
                  </a:lnTo>
                  <a:lnTo>
                    <a:pt x="302363" y="48396"/>
                  </a:lnTo>
                  <a:lnTo>
                    <a:pt x="301311" y="41783"/>
                  </a:lnTo>
                  <a:lnTo>
                    <a:pt x="299206" y="35470"/>
                  </a:lnTo>
                  <a:lnTo>
                    <a:pt x="297202" y="29058"/>
                  </a:lnTo>
                  <a:lnTo>
                    <a:pt x="291240" y="25601"/>
                  </a:lnTo>
                  <a:lnTo>
                    <a:pt x="281321" y="25100"/>
                  </a:lnTo>
                  <a:lnTo>
                    <a:pt x="281321" y="19689"/>
                  </a:lnTo>
                  <a:lnTo>
                    <a:pt x="342944" y="0"/>
                  </a:lnTo>
                  <a:lnTo>
                    <a:pt x="342944" y="225900"/>
                  </a:lnTo>
                  <a:lnTo>
                    <a:pt x="342944" y="229207"/>
                  </a:lnTo>
                  <a:lnTo>
                    <a:pt x="359326" y="259718"/>
                  </a:lnTo>
                  <a:lnTo>
                    <a:pt x="362633" y="259718"/>
                  </a:lnTo>
                  <a:lnTo>
                    <a:pt x="362633" y="265880"/>
                  </a:lnTo>
                  <a:lnTo>
                    <a:pt x="282674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8" name="object 2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37305" y="4365870"/>
              <a:ext cx="81554" cy="80953"/>
            </a:xfrm>
            <a:prstGeom prst="rect">
              <a:avLst/>
            </a:prstGeom>
          </p:spPr>
        </p:pic>
        <p:sp>
          <p:nvSpPr>
            <p:cNvPr id="239" name="object 239"/>
            <p:cNvSpPr/>
            <p:nvPr/>
          </p:nvSpPr>
          <p:spPr>
            <a:xfrm>
              <a:off x="10886076" y="4469097"/>
              <a:ext cx="227965" cy="267335"/>
            </a:xfrm>
            <a:custGeom>
              <a:avLst/>
              <a:gdLst/>
              <a:ahLst/>
              <a:cxnLst/>
              <a:rect l="l" t="t" r="r" b="b"/>
              <a:pathLst>
                <a:path w="227965" h="267335">
                  <a:moveTo>
                    <a:pt x="168185" y="262874"/>
                  </a:moveTo>
                  <a:lnTo>
                    <a:pt x="168185" y="231461"/>
                  </a:lnTo>
                  <a:lnTo>
                    <a:pt x="165029" y="234617"/>
                  </a:lnTo>
                  <a:lnTo>
                    <a:pt x="157073" y="241869"/>
                  </a:lnTo>
                  <a:lnTo>
                    <a:pt x="119187" y="262414"/>
                  </a:lnTo>
                  <a:lnTo>
                    <a:pt x="81312" y="267233"/>
                  </a:lnTo>
                  <a:lnTo>
                    <a:pt x="70941" y="266923"/>
                  </a:lnTo>
                  <a:lnTo>
                    <a:pt x="30360" y="256336"/>
                  </a:lnTo>
                  <a:lnTo>
                    <a:pt x="4659" y="227854"/>
                  </a:lnTo>
                  <a:lnTo>
                    <a:pt x="0" y="211822"/>
                  </a:lnTo>
                  <a:lnTo>
                    <a:pt x="0" y="203205"/>
                  </a:lnTo>
                  <a:lnTo>
                    <a:pt x="11422" y="166231"/>
                  </a:lnTo>
                  <a:lnTo>
                    <a:pt x="44338" y="137975"/>
                  </a:lnTo>
                  <a:lnTo>
                    <a:pt x="82044" y="120671"/>
                  </a:lnTo>
                  <a:lnTo>
                    <a:pt x="130309" y="105322"/>
                  </a:lnTo>
                  <a:lnTo>
                    <a:pt x="168185" y="95440"/>
                  </a:lnTo>
                  <a:lnTo>
                    <a:pt x="167058" y="83998"/>
                  </a:lnTo>
                  <a:lnTo>
                    <a:pt x="148909" y="43549"/>
                  </a:lnTo>
                  <a:lnTo>
                    <a:pt x="113326" y="22545"/>
                  </a:lnTo>
                  <a:lnTo>
                    <a:pt x="97344" y="19689"/>
                  </a:lnTo>
                  <a:lnTo>
                    <a:pt x="91232" y="19689"/>
                  </a:lnTo>
                  <a:lnTo>
                    <a:pt x="48146" y="32164"/>
                  </a:lnTo>
                  <a:lnTo>
                    <a:pt x="27204" y="53957"/>
                  </a:lnTo>
                  <a:lnTo>
                    <a:pt x="23096" y="59869"/>
                  </a:lnTo>
                  <a:lnTo>
                    <a:pt x="19790" y="65480"/>
                  </a:lnTo>
                  <a:lnTo>
                    <a:pt x="17284" y="70791"/>
                  </a:lnTo>
                  <a:lnTo>
                    <a:pt x="11723" y="70791"/>
                  </a:lnTo>
                  <a:lnTo>
                    <a:pt x="11723" y="25851"/>
                  </a:lnTo>
                  <a:lnTo>
                    <a:pt x="15029" y="25450"/>
                  </a:lnTo>
                  <a:lnTo>
                    <a:pt x="18086" y="24448"/>
                  </a:lnTo>
                  <a:lnTo>
                    <a:pt x="20891" y="22845"/>
                  </a:lnTo>
                  <a:lnTo>
                    <a:pt x="23797" y="21142"/>
                  </a:lnTo>
                  <a:lnTo>
                    <a:pt x="27304" y="19488"/>
                  </a:lnTo>
                  <a:lnTo>
                    <a:pt x="56662" y="7064"/>
                  </a:lnTo>
                  <a:lnTo>
                    <a:pt x="65502" y="3973"/>
                  </a:lnTo>
                  <a:lnTo>
                    <a:pt x="75939" y="1766"/>
                  </a:lnTo>
                  <a:lnTo>
                    <a:pt x="87972" y="441"/>
                  </a:lnTo>
                  <a:lnTo>
                    <a:pt x="101602" y="0"/>
                  </a:lnTo>
                  <a:lnTo>
                    <a:pt x="117769" y="544"/>
                  </a:lnTo>
                  <a:lnTo>
                    <a:pt x="156461" y="8717"/>
                  </a:lnTo>
                  <a:lnTo>
                    <a:pt x="188776" y="31412"/>
                  </a:lnTo>
                  <a:lnTo>
                    <a:pt x="205450" y="72876"/>
                  </a:lnTo>
                  <a:lnTo>
                    <a:pt x="207564" y="101001"/>
                  </a:lnTo>
                  <a:lnTo>
                    <a:pt x="207564" y="222894"/>
                  </a:lnTo>
                  <a:lnTo>
                    <a:pt x="207564" y="231110"/>
                  </a:lnTo>
                  <a:lnTo>
                    <a:pt x="209417" y="238826"/>
                  </a:lnTo>
                  <a:lnTo>
                    <a:pt x="213125" y="246040"/>
                  </a:lnTo>
                  <a:lnTo>
                    <a:pt x="216832" y="253155"/>
                  </a:lnTo>
                  <a:lnTo>
                    <a:pt x="221742" y="256712"/>
                  </a:lnTo>
                  <a:lnTo>
                    <a:pt x="227854" y="256712"/>
                  </a:lnTo>
                  <a:lnTo>
                    <a:pt x="227854" y="262874"/>
                  </a:lnTo>
                  <a:lnTo>
                    <a:pt x="168185" y="26287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0" name="object 2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914060" y="4573885"/>
              <a:ext cx="151745" cy="150542"/>
            </a:xfrm>
            <a:prstGeom prst="rect">
              <a:avLst/>
            </a:prstGeom>
          </p:spPr>
        </p:pic>
        <p:sp>
          <p:nvSpPr>
            <p:cNvPr id="241" name="object 241"/>
            <p:cNvSpPr/>
            <p:nvPr/>
          </p:nvSpPr>
          <p:spPr>
            <a:xfrm>
              <a:off x="11172358" y="4466692"/>
              <a:ext cx="267970" cy="265430"/>
            </a:xfrm>
            <a:custGeom>
              <a:avLst/>
              <a:gdLst/>
              <a:ahLst/>
              <a:cxnLst/>
              <a:rect l="l" t="t" r="r" b="b"/>
              <a:pathLst>
                <a:path w="267970" h="265429">
                  <a:moveTo>
                    <a:pt x="248145" y="225299"/>
                  </a:moveTo>
                  <a:lnTo>
                    <a:pt x="248145" y="228606"/>
                  </a:lnTo>
                  <a:lnTo>
                    <a:pt x="248546" y="232213"/>
                  </a:lnTo>
                  <a:lnTo>
                    <a:pt x="264528" y="259117"/>
                  </a:lnTo>
                  <a:lnTo>
                    <a:pt x="267834" y="259117"/>
                  </a:lnTo>
                  <a:lnTo>
                    <a:pt x="267834" y="265279"/>
                  </a:lnTo>
                  <a:lnTo>
                    <a:pt x="188476" y="265279"/>
                  </a:lnTo>
                  <a:lnTo>
                    <a:pt x="188476" y="259117"/>
                  </a:lnTo>
                  <a:lnTo>
                    <a:pt x="191281" y="259117"/>
                  </a:lnTo>
                  <a:lnTo>
                    <a:pt x="193887" y="257914"/>
                  </a:lnTo>
                  <a:lnTo>
                    <a:pt x="196291" y="255509"/>
                  </a:lnTo>
                  <a:lnTo>
                    <a:pt x="198796" y="253004"/>
                  </a:lnTo>
                  <a:lnTo>
                    <a:pt x="200951" y="250098"/>
                  </a:lnTo>
                  <a:lnTo>
                    <a:pt x="202754" y="246792"/>
                  </a:lnTo>
                  <a:lnTo>
                    <a:pt x="204658" y="243485"/>
                  </a:lnTo>
                  <a:lnTo>
                    <a:pt x="206011" y="239928"/>
                  </a:lnTo>
                  <a:lnTo>
                    <a:pt x="206812" y="236121"/>
                  </a:lnTo>
                  <a:lnTo>
                    <a:pt x="207714" y="232213"/>
                  </a:lnTo>
                  <a:lnTo>
                    <a:pt x="208165" y="228606"/>
                  </a:lnTo>
                  <a:lnTo>
                    <a:pt x="208165" y="225299"/>
                  </a:lnTo>
                  <a:lnTo>
                    <a:pt x="208165" y="110770"/>
                  </a:lnTo>
                  <a:lnTo>
                    <a:pt x="207780" y="100005"/>
                  </a:lnTo>
                  <a:lnTo>
                    <a:pt x="194751" y="56738"/>
                  </a:lnTo>
                  <a:lnTo>
                    <a:pt x="161572" y="27955"/>
                  </a:lnTo>
                  <a:lnTo>
                    <a:pt x="134818" y="22695"/>
                  </a:lnTo>
                  <a:lnTo>
                    <a:pt x="128074" y="23042"/>
                  </a:lnTo>
                  <a:lnTo>
                    <a:pt x="89917" y="38542"/>
                  </a:lnTo>
                  <a:lnTo>
                    <a:pt x="65258" y="69729"/>
                  </a:lnTo>
                  <a:lnTo>
                    <a:pt x="61623" y="88526"/>
                  </a:lnTo>
                  <a:lnTo>
                    <a:pt x="61623" y="225299"/>
                  </a:lnTo>
                  <a:lnTo>
                    <a:pt x="61623" y="228606"/>
                  </a:lnTo>
                  <a:lnTo>
                    <a:pt x="78005" y="259117"/>
                  </a:lnTo>
                  <a:lnTo>
                    <a:pt x="81312" y="259117"/>
                  </a:lnTo>
                  <a:lnTo>
                    <a:pt x="81312" y="265279"/>
                  </a:lnTo>
                  <a:lnTo>
                    <a:pt x="1202" y="265279"/>
                  </a:lnTo>
                  <a:lnTo>
                    <a:pt x="1202" y="259117"/>
                  </a:lnTo>
                  <a:lnTo>
                    <a:pt x="4108" y="259117"/>
                  </a:lnTo>
                  <a:lnTo>
                    <a:pt x="6763" y="257914"/>
                  </a:lnTo>
                  <a:lnTo>
                    <a:pt x="9168" y="255509"/>
                  </a:lnTo>
                  <a:lnTo>
                    <a:pt x="11673" y="253004"/>
                  </a:lnTo>
                  <a:lnTo>
                    <a:pt x="13827" y="250098"/>
                  </a:lnTo>
                  <a:lnTo>
                    <a:pt x="15631" y="246792"/>
                  </a:lnTo>
                  <a:lnTo>
                    <a:pt x="17535" y="243485"/>
                  </a:lnTo>
                  <a:lnTo>
                    <a:pt x="18888" y="239928"/>
                  </a:lnTo>
                  <a:lnTo>
                    <a:pt x="19689" y="236121"/>
                  </a:lnTo>
                  <a:lnTo>
                    <a:pt x="20490" y="232213"/>
                  </a:lnTo>
                  <a:lnTo>
                    <a:pt x="20891" y="228606"/>
                  </a:lnTo>
                  <a:lnTo>
                    <a:pt x="20891" y="225299"/>
                  </a:lnTo>
                  <a:lnTo>
                    <a:pt x="20891" y="55310"/>
                  </a:lnTo>
                  <a:lnTo>
                    <a:pt x="20891" y="48396"/>
                  </a:lnTo>
                  <a:lnTo>
                    <a:pt x="19889" y="41783"/>
                  </a:lnTo>
                  <a:lnTo>
                    <a:pt x="17885" y="35470"/>
                  </a:lnTo>
                  <a:lnTo>
                    <a:pt x="15881" y="29057"/>
                  </a:lnTo>
                  <a:lnTo>
                    <a:pt x="9920" y="25651"/>
                  </a:lnTo>
                  <a:lnTo>
                    <a:pt x="0" y="25250"/>
                  </a:lnTo>
                  <a:lnTo>
                    <a:pt x="0" y="19689"/>
                  </a:lnTo>
                  <a:lnTo>
                    <a:pt x="61623" y="0"/>
                  </a:lnTo>
                  <a:lnTo>
                    <a:pt x="61623" y="33817"/>
                  </a:lnTo>
                  <a:lnTo>
                    <a:pt x="64429" y="30510"/>
                  </a:lnTo>
                  <a:lnTo>
                    <a:pt x="88977" y="12023"/>
                  </a:lnTo>
                  <a:lnTo>
                    <a:pt x="95390" y="8517"/>
                  </a:lnTo>
                  <a:lnTo>
                    <a:pt x="132696" y="216"/>
                  </a:lnTo>
                  <a:lnTo>
                    <a:pt x="140981" y="0"/>
                  </a:lnTo>
                  <a:lnTo>
                    <a:pt x="154940" y="619"/>
                  </a:lnTo>
                  <a:lnTo>
                    <a:pt x="199964" y="15180"/>
                  </a:lnTo>
                  <a:lnTo>
                    <a:pt x="229517" y="43483"/>
                  </a:lnTo>
                  <a:lnTo>
                    <a:pt x="244848" y="79161"/>
                  </a:lnTo>
                  <a:lnTo>
                    <a:pt x="248145" y="106412"/>
                  </a:lnTo>
                  <a:lnTo>
                    <a:pt x="248145" y="225299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2" name="object 242"/>
          <p:cNvGrpSpPr/>
          <p:nvPr/>
        </p:nvGrpSpPr>
        <p:grpSpPr>
          <a:xfrm>
            <a:off x="11618899" y="4262464"/>
            <a:ext cx="1068705" cy="552450"/>
            <a:chOff x="11618899" y="4262464"/>
            <a:chExt cx="1068705" cy="552450"/>
          </a:xfrm>
        </p:grpSpPr>
        <p:pic>
          <p:nvPicPr>
            <p:cNvPr id="243" name="object 2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618899" y="4663163"/>
              <a:ext cx="93278" cy="151143"/>
            </a:xfrm>
            <a:prstGeom prst="rect">
              <a:avLst/>
            </a:prstGeom>
          </p:spPr>
        </p:pic>
        <p:sp>
          <p:nvSpPr>
            <p:cNvPr id="244" name="object 244"/>
            <p:cNvSpPr/>
            <p:nvPr/>
          </p:nvSpPr>
          <p:spPr>
            <a:xfrm>
              <a:off x="11730179" y="4469097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29" h="267335">
                  <a:moveTo>
                    <a:pt x="38777" y="138576"/>
                  </a:moveTo>
                  <a:lnTo>
                    <a:pt x="49148" y="179458"/>
                  </a:lnTo>
                  <a:lnTo>
                    <a:pt x="70340" y="213726"/>
                  </a:lnTo>
                  <a:lnTo>
                    <a:pt x="102805" y="237323"/>
                  </a:lnTo>
                  <a:lnTo>
                    <a:pt x="146993" y="246191"/>
                  </a:lnTo>
                  <a:lnTo>
                    <a:pt x="153916" y="245946"/>
                  </a:lnTo>
                  <a:lnTo>
                    <a:pt x="197061" y="234336"/>
                  </a:lnTo>
                  <a:lnTo>
                    <a:pt x="231499" y="207094"/>
                  </a:lnTo>
                  <a:lnTo>
                    <a:pt x="240630" y="188325"/>
                  </a:lnTo>
                  <a:lnTo>
                    <a:pt x="246191" y="188325"/>
                  </a:lnTo>
                  <a:lnTo>
                    <a:pt x="246191" y="234617"/>
                  </a:lnTo>
                  <a:lnTo>
                    <a:pt x="243686" y="234617"/>
                  </a:lnTo>
                  <a:lnTo>
                    <a:pt x="240880" y="235419"/>
                  </a:lnTo>
                  <a:lnTo>
                    <a:pt x="237774" y="237022"/>
                  </a:lnTo>
                  <a:lnTo>
                    <a:pt x="234768" y="238625"/>
                  </a:lnTo>
                  <a:lnTo>
                    <a:pt x="231211" y="240680"/>
                  </a:lnTo>
                  <a:lnTo>
                    <a:pt x="227103" y="243185"/>
                  </a:lnTo>
                  <a:lnTo>
                    <a:pt x="220405" y="246933"/>
                  </a:lnTo>
                  <a:lnTo>
                    <a:pt x="182586" y="262583"/>
                  </a:lnTo>
                  <a:lnTo>
                    <a:pt x="138426" y="267233"/>
                  </a:lnTo>
                  <a:lnTo>
                    <a:pt x="124767" y="266735"/>
                  </a:lnTo>
                  <a:lnTo>
                    <a:pt x="85821" y="259267"/>
                  </a:lnTo>
                  <a:lnTo>
                    <a:pt x="41783" y="234617"/>
                  </a:lnTo>
                  <a:lnTo>
                    <a:pt x="17463" y="204435"/>
                  </a:lnTo>
                  <a:lnTo>
                    <a:pt x="2818" y="163751"/>
                  </a:lnTo>
                  <a:lnTo>
                    <a:pt x="0" y="130460"/>
                  </a:lnTo>
                  <a:lnTo>
                    <a:pt x="479" y="119074"/>
                  </a:lnTo>
                  <a:lnTo>
                    <a:pt x="11996" y="73036"/>
                  </a:lnTo>
                  <a:lnTo>
                    <a:pt x="39406" y="33282"/>
                  </a:lnTo>
                  <a:lnTo>
                    <a:pt x="71392" y="11723"/>
                  </a:lnTo>
                  <a:lnTo>
                    <a:pt x="113861" y="732"/>
                  </a:lnTo>
                  <a:lnTo>
                    <a:pt x="130460" y="0"/>
                  </a:lnTo>
                  <a:lnTo>
                    <a:pt x="145377" y="657"/>
                  </a:lnTo>
                  <a:lnTo>
                    <a:pt x="184267" y="10521"/>
                  </a:lnTo>
                  <a:lnTo>
                    <a:pt x="222443" y="39378"/>
                  </a:lnTo>
                  <a:lnTo>
                    <a:pt x="244988" y="83115"/>
                  </a:lnTo>
                  <a:lnTo>
                    <a:pt x="251893" y="123781"/>
                  </a:lnTo>
                  <a:lnTo>
                    <a:pt x="252353" y="138576"/>
                  </a:lnTo>
                  <a:lnTo>
                    <a:pt x="38777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5" name="object 2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57412" y="4477843"/>
              <a:ext cx="198488" cy="119129"/>
            </a:xfrm>
            <a:prstGeom prst="rect">
              <a:avLst/>
            </a:prstGeom>
          </p:spPr>
        </p:pic>
        <p:sp>
          <p:nvSpPr>
            <p:cNvPr id="246" name="object 246"/>
            <p:cNvSpPr/>
            <p:nvPr/>
          </p:nvSpPr>
          <p:spPr>
            <a:xfrm>
              <a:off x="12018818" y="4274008"/>
              <a:ext cx="542290" cy="514350"/>
            </a:xfrm>
            <a:custGeom>
              <a:avLst/>
              <a:gdLst/>
              <a:ahLst/>
              <a:cxnLst/>
              <a:rect l="l" t="t" r="r" b="b"/>
              <a:pathLst>
                <a:path w="542290" h="514350">
                  <a:moveTo>
                    <a:pt x="75149" y="220339"/>
                  </a:moveTo>
                  <a:lnTo>
                    <a:pt x="75149" y="368685"/>
                  </a:lnTo>
                  <a:lnTo>
                    <a:pt x="75187" y="376529"/>
                  </a:lnTo>
                  <a:lnTo>
                    <a:pt x="78756" y="419186"/>
                  </a:lnTo>
                  <a:lnTo>
                    <a:pt x="93987" y="437072"/>
                  </a:lnTo>
                  <a:lnTo>
                    <a:pt x="99799" y="437072"/>
                  </a:lnTo>
                  <a:lnTo>
                    <a:pt x="133353" y="411182"/>
                  </a:lnTo>
                  <a:lnTo>
                    <a:pt x="138576" y="395138"/>
                  </a:lnTo>
                  <a:lnTo>
                    <a:pt x="143987" y="395138"/>
                  </a:lnTo>
                  <a:lnTo>
                    <a:pt x="143987" y="440078"/>
                  </a:lnTo>
                  <a:lnTo>
                    <a:pt x="140380" y="440078"/>
                  </a:lnTo>
                  <a:lnTo>
                    <a:pt x="137324" y="441330"/>
                  </a:lnTo>
                  <a:lnTo>
                    <a:pt x="102551" y="457653"/>
                  </a:lnTo>
                  <a:lnTo>
                    <a:pt x="94237" y="457963"/>
                  </a:lnTo>
                  <a:lnTo>
                    <a:pt x="83735" y="457428"/>
                  </a:lnTo>
                  <a:lnTo>
                    <a:pt x="49035" y="439326"/>
                  </a:lnTo>
                  <a:lnTo>
                    <a:pt x="35320" y="395288"/>
                  </a:lnTo>
                  <a:lnTo>
                    <a:pt x="34418" y="360118"/>
                  </a:lnTo>
                  <a:lnTo>
                    <a:pt x="34418" y="220339"/>
                  </a:lnTo>
                  <a:lnTo>
                    <a:pt x="0" y="220339"/>
                  </a:lnTo>
                  <a:lnTo>
                    <a:pt x="0" y="199448"/>
                  </a:lnTo>
                  <a:lnTo>
                    <a:pt x="34418" y="199448"/>
                  </a:lnTo>
                  <a:lnTo>
                    <a:pt x="34418" y="144588"/>
                  </a:lnTo>
                  <a:lnTo>
                    <a:pt x="34418" y="137674"/>
                  </a:lnTo>
                  <a:lnTo>
                    <a:pt x="33517" y="131261"/>
                  </a:lnTo>
                  <a:lnTo>
                    <a:pt x="31713" y="125350"/>
                  </a:lnTo>
                  <a:lnTo>
                    <a:pt x="29910" y="119338"/>
                  </a:lnTo>
                  <a:lnTo>
                    <a:pt x="23847" y="116131"/>
                  </a:lnTo>
                  <a:lnTo>
                    <a:pt x="13527" y="115730"/>
                  </a:lnTo>
                  <a:lnTo>
                    <a:pt x="13527" y="109568"/>
                  </a:lnTo>
                  <a:lnTo>
                    <a:pt x="75149" y="89879"/>
                  </a:lnTo>
                  <a:lnTo>
                    <a:pt x="75149" y="199448"/>
                  </a:lnTo>
                  <a:lnTo>
                    <a:pt x="143987" y="199448"/>
                  </a:lnTo>
                  <a:lnTo>
                    <a:pt x="143987" y="220339"/>
                  </a:lnTo>
                  <a:lnTo>
                    <a:pt x="75149" y="220339"/>
                  </a:lnTo>
                  <a:close/>
                </a:path>
                <a:path w="542290" h="514350">
                  <a:moveTo>
                    <a:pt x="417424" y="435869"/>
                  </a:moveTo>
                  <a:lnTo>
                    <a:pt x="414117" y="435869"/>
                  </a:lnTo>
                  <a:lnTo>
                    <a:pt x="411011" y="436571"/>
                  </a:lnTo>
                  <a:lnTo>
                    <a:pt x="408106" y="437973"/>
                  </a:lnTo>
                  <a:lnTo>
                    <a:pt x="405300" y="439376"/>
                  </a:lnTo>
                  <a:lnTo>
                    <a:pt x="402043" y="441130"/>
                  </a:lnTo>
                  <a:lnTo>
                    <a:pt x="398336" y="443234"/>
                  </a:lnTo>
                  <a:lnTo>
                    <a:pt x="392728" y="446334"/>
                  </a:lnTo>
                  <a:lnTo>
                    <a:pt x="353321" y="460706"/>
                  </a:lnTo>
                  <a:lnTo>
                    <a:pt x="329949" y="462322"/>
                  </a:lnTo>
                  <a:lnTo>
                    <a:pt x="314534" y="461692"/>
                  </a:lnTo>
                  <a:lnTo>
                    <a:pt x="271783" y="452252"/>
                  </a:lnTo>
                  <a:lnTo>
                    <a:pt x="235796" y="432440"/>
                  </a:lnTo>
                  <a:lnTo>
                    <a:pt x="208394" y="404118"/>
                  </a:lnTo>
                  <a:lnTo>
                    <a:pt x="190696" y="368892"/>
                  </a:lnTo>
                  <a:lnTo>
                    <a:pt x="184609" y="328705"/>
                  </a:lnTo>
                  <a:lnTo>
                    <a:pt x="185201" y="315629"/>
                  </a:lnTo>
                  <a:lnTo>
                    <a:pt x="194078" y="278204"/>
                  </a:lnTo>
                  <a:lnTo>
                    <a:pt x="221584" y="235670"/>
                  </a:lnTo>
                  <a:lnTo>
                    <a:pt x="253062" y="212167"/>
                  </a:lnTo>
                  <a:lnTo>
                    <a:pt x="293539" y="197869"/>
                  </a:lnTo>
                  <a:lnTo>
                    <a:pt x="324990" y="195089"/>
                  </a:lnTo>
                  <a:lnTo>
                    <a:pt x="335868" y="195418"/>
                  </a:lnTo>
                  <a:lnTo>
                    <a:pt x="375039" y="205497"/>
                  </a:lnTo>
                  <a:lnTo>
                    <a:pt x="389718" y="212524"/>
                  </a:lnTo>
                  <a:lnTo>
                    <a:pt x="393275" y="214177"/>
                  </a:lnTo>
                  <a:lnTo>
                    <a:pt x="396682" y="215379"/>
                  </a:lnTo>
                  <a:lnTo>
                    <a:pt x="400189" y="216582"/>
                  </a:lnTo>
                  <a:lnTo>
                    <a:pt x="403797" y="217183"/>
                  </a:lnTo>
                  <a:lnTo>
                    <a:pt x="407504" y="217183"/>
                  </a:lnTo>
                  <a:lnTo>
                    <a:pt x="407504" y="264076"/>
                  </a:lnTo>
                  <a:lnTo>
                    <a:pt x="401342" y="264076"/>
                  </a:lnTo>
                  <a:lnTo>
                    <a:pt x="399337" y="256261"/>
                  </a:lnTo>
                  <a:lnTo>
                    <a:pt x="395631" y="249397"/>
                  </a:lnTo>
                  <a:lnTo>
                    <a:pt x="390220" y="243485"/>
                  </a:lnTo>
                  <a:lnTo>
                    <a:pt x="384909" y="237473"/>
                  </a:lnTo>
                  <a:lnTo>
                    <a:pt x="378747" y="232413"/>
                  </a:lnTo>
                  <a:lnTo>
                    <a:pt x="371733" y="228305"/>
                  </a:lnTo>
                  <a:lnTo>
                    <a:pt x="364819" y="224197"/>
                  </a:lnTo>
                  <a:lnTo>
                    <a:pt x="357254" y="221141"/>
                  </a:lnTo>
                  <a:lnTo>
                    <a:pt x="349037" y="219137"/>
                  </a:lnTo>
                  <a:lnTo>
                    <a:pt x="340821" y="217033"/>
                  </a:lnTo>
                  <a:lnTo>
                    <a:pt x="332805" y="215980"/>
                  </a:lnTo>
                  <a:lnTo>
                    <a:pt x="324990" y="215980"/>
                  </a:lnTo>
                  <a:lnTo>
                    <a:pt x="312749" y="216544"/>
                  </a:lnTo>
                  <a:lnTo>
                    <a:pt x="271530" y="229789"/>
                  </a:lnTo>
                  <a:lnTo>
                    <a:pt x="243527" y="255913"/>
                  </a:lnTo>
                  <a:lnTo>
                    <a:pt x="226280" y="300036"/>
                  </a:lnTo>
                  <a:lnTo>
                    <a:pt x="224739" y="319387"/>
                  </a:lnTo>
                  <a:lnTo>
                    <a:pt x="225200" y="330753"/>
                  </a:lnTo>
                  <a:lnTo>
                    <a:pt x="236190" y="374791"/>
                  </a:lnTo>
                  <a:lnTo>
                    <a:pt x="260577" y="411408"/>
                  </a:lnTo>
                  <a:lnTo>
                    <a:pt x="296968" y="435447"/>
                  </a:lnTo>
                  <a:lnTo>
                    <a:pt x="331152" y="441280"/>
                  </a:lnTo>
                  <a:lnTo>
                    <a:pt x="339615" y="440979"/>
                  </a:lnTo>
                  <a:lnTo>
                    <a:pt x="382197" y="427340"/>
                  </a:lnTo>
                  <a:lnTo>
                    <a:pt x="410460" y="393485"/>
                  </a:lnTo>
                  <a:lnTo>
                    <a:pt x="411261" y="387773"/>
                  </a:lnTo>
                  <a:lnTo>
                    <a:pt x="417424" y="387773"/>
                  </a:lnTo>
                  <a:lnTo>
                    <a:pt x="417424" y="435869"/>
                  </a:lnTo>
                  <a:close/>
                </a:path>
                <a:path w="542290" h="514350">
                  <a:moveTo>
                    <a:pt x="441432" y="0"/>
                  </a:moveTo>
                  <a:lnTo>
                    <a:pt x="485056" y="57940"/>
                  </a:lnTo>
                  <a:lnTo>
                    <a:pt x="516431" y="118736"/>
                  </a:lnTo>
                  <a:lnTo>
                    <a:pt x="535369" y="184493"/>
                  </a:lnTo>
                  <a:lnTo>
                    <a:pt x="541682" y="257313"/>
                  </a:lnTo>
                  <a:lnTo>
                    <a:pt x="540104" y="295076"/>
                  </a:lnTo>
                  <a:lnTo>
                    <a:pt x="527478" y="364514"/>
                  </a:lnTo>
                  <a:lnTo>
                    <a:pt x="502350" y="426494"/>
                  </a:lnTo>
                  <a:lnTo>
                    <a:pt x="465452" y="485412"/>
                  </a:lnTo>
                  <a:lnTo>
                    <a:pt x="442634" y="514025"/>
                  </a:lnTo>
                  <a:lnTo>
                    <a:pt x="437073" y="510869"/>
                  </a:lnTo>
                  <a:lnTo>
                    <a:pt x="446476" y="496863"/>
                  </a:lnTo>
                  <a:lnTo>
                    <a:pt x="454996" y="482500"/>
                  </a:lnTo>
                  <a:lnTo>
                    <a:pt x="475353" y="437353"/>
                  </a:lnTo>
                  <a:lnTo>
                    <a:pt x="489077" y="390178"/>
                  </a:lnTo>
                  <a:lnTo>
                    <a:pt x="497052" y="341312"/>
                  </a:lnTo>
                  <a:lnTo>
                    <a:pt x="500462" y="290905"/>
                  </a:lnTo>
                  <a:lnTo>
                    <a:pt x="501101" y="256712"/>
                  </a:lnTo>
                  <a:lnTo>
                    <a:pt x="500941" y="240019"/>
                  </a:lnTo>
                  <a:lnTo>
                    <a:pt x="498546" y="189828"/>
                  </a:lnTo>
                  <a:lnTo>
                    <a:pt x="492148" y="140229"/>
                  </a:lnTo>
                  <a:lnTo>
                    <a:pt x="480096" y="92133"/>
                  </a:lnTo>
                  <a:lnTo>
                    <a:pt x="461995" y="46095"/>
                  </a:lnTo>
                  <a:lnTo>
                    <a:pt x="435871" y="3005"/>
                  </a:lnTo>
                  <a:lnTo>
                    <a:pt x="441432" y="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7" name="object 2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05628" y="4664366"/>
              <a:ext cx="81554" cy="81554"/>
            </a:xfrm>
            <a:prstGeom prst="rect">
              <a:avLst/>
            </a:prstGeom>
          </p:spPr>
        </p:pic>
      </p:grpSp>
      <p:grpSp>
        <p:nvGrpSpPr>
          <p:cNvPr id="248" name="object 248"/>
          <p:cNvGrpSpPr/>
          <p:nvPr/>
        </p:nvGrpSpPr>
        <p:grpSpPr>
          <a:xfrm>
            <a:off x="12849433" y="4308005"/>
            <a:ext cx="942340" cy="565150"/>
            <a:chOff x="12849433" y="4308005"/>
            <a:chExt cx="942340" cy="565150"/>
          </a:xfrm>
        </p:grpSpPr>
        <p:sp>
          <p:nvSpPr>
            <p:cNvPr id="249" name="object 249"/>
            <p:cNvSpPr/>
            <p:nvPr/>
          </p:nvSpPr>
          <p:spPr>
            <a:xfrm>
              <a:off x="12860977" y="4319549"/>
              <a:ext cx="919480" cy="542290"/>
            </a:xfrm>
            <a:custGeom>
              <a:avLst/>
              <a:gdLst/>
              <a:ahLst/>
              <a:cxnLst/>
              <a:rect l="l" t="t" r="r" b="b"/>
              <a:pathLst>
                <a:path w="919480" h="542289">
                  <a:moveTo>
                    <a:pt x="54107" y="6162"/>
                  </a:moveTo>
                  <a:lnTo>
                    <a:pt x="142784" y="6162"/>
                  </a:lnTo>
                  <a:lnTo>
                    <a:pt x="142784" y="12324"/>
                  </a:lnTo>
                  <a:lnTo>
                    <a:pt x="139778" y="12324"/>
                  </a:lnTo>
                  <a:lnTo>
                    <a:pt x="136471" y="12324"/>
                  </a:lnTo>
                  <a:lnTo>
                    <a:pt x="133565" y="13476"/>
                  </a:lnTo>
                  <a:lnTo>
                    <a:pt x="131061" y="15781"/>
                  </a:lnTo>
                  <a:lnTo>
                    <a:pt x="128656" y="17985"/>
                  </a:lnTo>
                  <a:lnTo>
                    <a:pt x="118735" y="42033"/>
                  </a:lnTo>
                  <a:lnTo>
                    <a:pt x="118735" y="44939"/>
                  </a:lnTo>
                  <a:lnTo>
                    <a:pt x="118735" y="387773"/>
                  </a:lnTo>
                  <a:lnTo>
                    <a:pt x="111145" y="432196"/>
                  </a:lnTo>
                  <a:lnTo>
                    <a:pt x="91794" y="469048"/>
                  </a:lnTo>
                  <a:lnTo>
                    <a:pt x="66366" y="498478"/>
                  </a:lnTo>
                  <a:lnTo>
                    <a:pt x="33779" y="524471"/>
                  </a:lnTo>
                  <a:lnTo>
                    <a:pt x="3005" y="541680"/>
                  </a:lnTo>
                  <a:lnTo>
                    <a:pt x="0" y="536721"/>
                  </a:lnTo>
                  <a:lnTo>
                    <a:pt x="10445" y="528708"/>
                  </a:lnTo>
                  <a:lnTo>
                    <a:pt x="20289" y="520000"/>
                  </a:lnTo>
                  <a:lnTo>
                    <a:pt x="45127" y="491057"/>
                  </a:lnTo>
                  <a:lnTo>
                    <a:pt x="64628" y="456761"/>
                  </a:lnTo>
                  <a:lnTo>
                    <a:pt x="76182" y="413503"/>
                  </a:lnTo>
                  <a:lnTo>
                    <a:pt x="76952" y="397092"/>
                  </a:lnTo>
                  <a:lnTo>
                    <a:pt x="76952" y="44939"/>
                  </a:lnTo>
                  <a:lnTo>
                    <a:pt x="76952" y="42033"/>
                  </a:lnTo>
                  <a:lnTo>
                    <a:pt x="76502" y="38727"/>
                  </a:lnTo>
                  <a:lnTo>
                    <a:pt x="75600" y="35019"/>
                  </a:lnTo>
                  <a:lnTo>
                    <a:pt x="74798" y="31312"/>
                  </a:lnTo>
                  <a:lnTo>
                    <a:pt x="73495" y="27755"/>
                  </a:lnTo>
                  <a:lnTo>
                    <a:pt x="71692" y="24348"/>
                  </a:lnTo>
                  <a:lnTo>
                    <a:pt x="69888" y="20841"/>
                  </a:lnTo>
                  <a:lnTo>
                    <a:pt x="67734" y="17985"/>
                  </a:lnTo>
                  <a:lnTo>
                    <a:pt x="65228" y="15781"/>
                  </a:lnTo>
                  <a:lnTo>
                    <a:pt x="62724" y="13476"/>
                  </a:lnTo>
                  <a:lnTo>
                    <a:pt x="60069" y="12324"/>
                  </a:lnTo>
                  <a:lnTo>
                    <a:pt x="57263" y="12324"/>
                  </a:lnTo>
                  <a:lnTo>
                    <a:pt x="54107" y="12324"/>
                  </a:lnTo>
                  <a:lnTo>
                    <a:pt x="54107" y="6162"/>
                  </a:lnTo>
                  <a:close/>
                </a:path>
                <a:path w="919480" h="542289">
                  <a:moveTo>
                    <a:pt x="409392" y="0"/>
                  </a:moveTo>
                  <a:lnTo>
                    <a:pt x="454895" y="4246"/>
                  </a:lnTo>
                  <a:lnTo>
                    <a:pt x="495514" y="16984"/>
                  </a:lnTo>
                  <a:lnTo>
                    <a:pt x="530834" y="36785"/>
                  </a:lnTo>
                  <a:lnTo>
                    <a:pt x="560443" y="62524"/>
                  </a:lnTo>
                  <a:lnTo>
                    <a:pt x="584115" y="93411"/>
                  </a:lnTo>
                  <a:lnTo>
                    <a:pt x="601625" y="128957"/>
                  </a:lnTo>
                  <a:lnTo>
                    <a:pt x="612560" y="167659"/>
                  </a:lnTo>
                  <a:lnTo>
                    <a:pt x="616205" y="208014"/>
                  </a:lnTo>
                  <a:lnTo>
                    <a:pt x="615143" y="230625"/>
                  </a:lnTo>
                  <a:lnTo>
                    <a:pt x="606651" y="273085"/>
                  </a:lnTo>
                  <a:lnTo>
                    <a:pt x="590005" y="311637"/>
                  </a:lnTo>
                  <a:lnTo>
                    <a:pt x="566785" y="344928"/>
                  </a:lnTo>
                  <a:lnTo>
                    <a:pt x="537382" y="372602"/>
                  </a:lnTo>
                  <a:lnTo>
                    <a:pt x="503038" y="394321"/>
                  </a:lnTo>
                  <a:lnTo>
                    <a:pt x="464224" y="409792"/>
                  </a:lnTo>
                  <a:lnTo>
                    <a:pt x="422515" y="417608"/>
                  </a:lnTo>
                  <a:lnTo>
                    <a:pt x="400675" y="418585"/>
                  </a:lnTo>
                  <a:lnTo>
                    <a:pt x="377594" y="417514"/>
                  </a:lnTo>
                  <a:lnTo>
                    <a:pt x="334984" y="408947"/>
                  </a:lnTo>
                  <a:lnTo>
                    <a:pt x="297249" y="392123"/>
                  </a:lnTo>
                  <a:lnTo>
                    <a:pt x="265235" y="369352"/>
                  </a:lnTo>
                  <a:lnTo>
                    <a:pt x="239102" y="341171"/>
                  </a:lnTo>
                  <a:lnTo>
                    <a:pt x="218962" y="308481"/>
                  </a:lnTo>
                  <a:lnTo>
                    <a:pt x="204966" y="271855"/>
                  </a:lnTo>
                  <a:lnTo>
                    <a:pt x="197902" y="233378"/>
                  </a:lnTo>
                  <a:lnTo>
                    <a:pt x="197019" y="213576"/>
                  </a:lnTo>
                  <a:lnTo>
                    <a:pt x="197902" y="193943"/>
                  </a:lnTo>
                  <a:lnTo>
                    <a:pt x="204966" y="155015"/>
                  </a:lnTo>
                  <a:lnTo>
                    <a:pt x="219037" y="116999"/>
                  </a:lnTo>
                  <a:lnTo>
                    <a:pt x="239778" y="82655"/>
                  </a:lnTo>
                  <a:lnTo>
                    <a:pt x="267124" y="52670"/>
                  </a:lnTo>
                  <a:lnTo>
                    <a:pt x="300565" y="28397"/>
                  </a:lnTo>
                  <a:lnTo>
                    <a:pt x="339897" y="10398"/>
                  </a:lnTo>
                  <a:lnTo>
                    <a:pt x="384837" y="1155"/>
                  </a:lnTo>
                  <a:lnTo>
                    <a:pt x="409392" y="0"/>
                  </a:lnTo>
                  <a:close/>
                </a:path>
                <a:path w="919480" h="542289">
                  <a:moveTo>
                    <a:pt x="408791" y="397092"/>
                  </a:moveTo>
                  <a:lnTo>
                    <a:pt x="447455" y="391418"/>
                  </a:lnTo>
                  <a:lnTo>
                    <a:pt x="496002" y="369239"/>
                  </a:lnTo>
                  <a:lnTo>
                    <a:pt x="533089" y="335168"/>
                  </a:lnTo>
                  <a:lnTo>
                    <a:pt x="558339" y="292981"/>
                  </a:lnTo>
                  <a:lnTo>
                    <a:pt x="571716" y="246341"/>
                  </a:lnTo>
                  <a:lnTo>
                    <a:pt x="574271" y="215379"/>
                  </a:lnTo>
                  <a:lnTo>
                    <a:pt x="573501" y="198433"/>
                  </a:lnTo>
                  <a:lnTo>
                    <a:pt x="561947" y="147143"/>
                  </a:lnTo>
                  <a:lnTo>
                    <a:pt x="537683" y="99010"/>
                  </a:lnTo>
                  <a:lnTo>
                    <a:pt x="501864" y="59255"/>
                  </a:lnTo>
                  <a:lnTo>
                    <a:pt x="456088" y="31384"/>
                  </a:lnTo>
                  <a:lnTo>
                    <a:pt x="401276" y="21493"/>
                  </a:lnTo>
                  <a:lnTo>
                    <a:pt x="382686" y="22554"/>
                  </a:lnTo>
                  <a:lnTo>
                    <a:pt x="332889" y="38476"/>
                  </a:lnTo>
                  <a:lnTo>
                    <a:pt x="292703" y="69222"/>
                  </a:lnTo>
                  <a:lnTo>
                    <a:pt x="262812" y="109906"/>
                  </a:lnTo>
                  <a:lnTo>
                    <a:pt x="244372" y="157213"/>
                  </a:lnTo>
                  <a:lnTo>
                    <a:pt x="238200" y="205009"/>
                  </a:lnTo>
                  <a:lnTo>
                    <a:pt x="239008" y="221946"/>
                  </a:lnTo>
                  <a:lnTo>
                    <a:pt x="251126" y="273094"/>
                  </a:lnTo>
                  <a:lnTo>
                    <a:pt x="276010" y="320636"/>
                  </a:lnTo>
                  <a:lnTo>
                    <a:pt x="311660" y="359930"/>
                  </a:lnTo>
                  <a:lnTo>
                    <a:pt x="356628" y="387369"/>
                  </a:lnTo>
                  <a:lnTo>
                    <a:pt x="408791" y="397092"/>
                  </a:lnTo>
                  <a:close/>
                </a:path>
                <a:path w="919480" h="542289">
                  <a:moveTo>
                    <a:pt x="670289" y="406260"/>
                  </a:moveTo>
                  <a:lnTo>
                    <a:pt x="673445" y="406260"/>
                  </a:lnTo>
                  <a:lnTo>
                    <a:pt x="676250" y="406260"/>
                  </a:lnTo>
                  <a:lnTo>
                    <a:pt x="678906" y="405058"/>
                  </a:lnTo>
                  <a:lnTo>
                    <a:pt x="691781" y="383264"/>
                  </a:lnTo>
                  <a:lnTo>
                    <a:pt x="692683" y="379357"/>
                  </a:lnTo>
                  <a:lnTo>
                    <a:pt x="693135" y="375749"/>
                  </a:lnTo>
                  <a:lnTo>
                    <a:pt x="693135" y="372443"/>
                  </a:lnTo>
                  <a:lnTo>
                    <a:pt x="693135" y="44939"/>
                  </a:lnTo>
                  <a:lnTo>
                    <a:pt x="693135" y="42033"/>
                  </a:lnTo>
                  <a:lnTo>
                    <a:pt x="692683" y="38727"/>
                  </a:lnTo>
                  <a:lnTo>
                    <a:pt x="691781" y="35019"/>
                  </a:lnTo>
                  <a:lnTo>
                    <a:pt x="690981" y="31312"/>
                  </a:lnTo>
                  <a:lnTo>
                    <a:pt x="689678" y="27755"/>
                  </a:lnTo>
                  <a:lnTo>
                    <a:pt x="687874" y="24348"/>
                  </a:lnTo>
                  <a:lnTo>
                    <a:pt x="686070" y="20841"/>
                  </a:lnTo>
                  <a:lnTo>
                    <a:pt x="683816" y="17985"/>
                  </a:lnTo>
                  <a:lnTo>
                    <a:pt x="681110" y="15781"/>
                  </a:lnTo>
                  <a:lnTo>
                    <a:pt x="678405" y="13476"/>
                  </a:lnTo>
                  <a:lnTo>
                    <a:pt x="675450" y="12324"/>
                  </a:lnTo>
                  <a:lnTo>
                    <a:pt x="672243" y="12324"/>
                  </a:lnTo>
                  <a:lnTo>
                    <a:pt x="669086" y="12324"/>
                  </a:lnTo>
                  <a:lnTo>
                    <a:pt x="669086" y="6162"/>
                  </a:lnTo>
                  <a:lnTo>
                    <a:pt x="770087" y="6162"/>
                  </a:lnTo>
                  <a:lnTo>
                    <a:pt x="821115" y="12474"/>
                  </a:lnTo>
                  <a:lnTo>
                    <a:pt x="859666" y="31412"/>
                  </a:lnTo>
                  <a:lnTo>
                    <a:pt x="889961" y="78588"/>
                  </a:lnTo>
                  <a:lnTo>
                    <a:pt x="891980" y="98446"/>
                  </a:lnTo>
                  <a:lnTo>
                    <a:pt x="891595" y="107154"/>
                  </a:lnTo>
                  <a:lnTo>
                    <a:pt x="878792" y="143837"/>
                  </a:lnTo>
                  <a:lnTo>
                    <a:pt x="849446" y="174498"/>
                  </a:lnTo>
                  <a:lnTo>
                    <a:pt x="828554" y="187123"/>
                  </a:lnTo>
                  <a:lnTo>
                    <a:pt x="840935" y="190026"/>
                  </a:lnTo>
                  <a:lnTo>
                    <a:pt x="879778" y="209818"/>
                  </a:lnTo>
                  <a:lnTo>
                    <a:pt x="908814" y="246153"/>
                  </a:lnTo>
                  <a:lnTo>
                    <a:pt x="918763" y="288321"/>
                  </a:lnTo>
                  <a:lnTo>
                    <a:pt x="919035" y="296691"/>
                  </a:lnTo>
                  <a:lnTo>
                    <a:pt x="918302" y="312069"/>
                  </a:lnTo>
                  <a:lnTo>
                    <a:pt x="907312" y="350649"/>
                  </a:lnTo>
                  <a:lnTo>
                    <a:pt x="876199" y="386270"/>
                  </a:lnTo>
                  <a:lnTo>
                    <a:pt x="831861" y="406260"/>
                  </a:lnTo>
                  <a:lnTo>
                    <a:pt x="793732" y="412037"/>
                  </a:lnTo>
                  <a:lnTo>
                    <a:pt x="780609" y="412422"/>
                  </a:lnTo>
                  <a:lnTo>
                    <a:pt x="670289" y="412422"/>
                  </a:lnTo>
                  <a:lnTo>
                    <a:pt x="670289" y="40626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0" name="object 25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583750" y="4334458"/>
              <a:ext cx="166023" cy="388767"/>
            </a:xfrm>
            <a:prstGeom prst="rect">
              <a:avLst/>
            </a:prstGeom>
          </p:spPr>
        </p:pic>
      </p:grpSp>
      <p:sp>
        <p:nvSpPr>
          <p:cNvPr id="251" name="object 251"/>
          <p:cNvSpPr/>
          <p:nvPr/>
        </p:nvSpPr>
        <p:spPr>
          <a:xfrm>
            <a:off x="13999703" y="4325711"/>
            <a:ext cx="1376045" cy="412750"/>
          </a:xfrm>
          <a:custGeom>
            <a:avLst/>
            <a:gdLst/>
            <a:ahLst/>
            <a:cxnLst/>
            <a:rect l="l" t="t" r="r" b="b"/>
            <a:pathLst>
              <a:path w="1376044" h="412750">
                <a:moveTo>
                  <a:pt x="238376" y="400098"/>
                </a:moveTo>
                <a:lnTo>
                  <a:pt x="241381" y="400098"/>
                </a:lnTo>
                <a:lnTo>
                  <a:pt x="244287" y="400098"/>
                </a:lnTo>
                <a:lnTo>
                  <a:pt x="246942" y="398996"/>
                </a:lnTo>
                <a:lnTo>
                  <a:pt x="249346" y="396791"/>
                </a:lnTo>
                <a:lnTo>
                  <a:pt x="251852" y="394487"/>
                </a:lnTo>
                <a:lnTo>
                  <a:pt x="254007" y="391581"/>
                </a:lnTo>
                <a:lnTo>
                  <a:pt x="255810" y="388074"/>
                </a:lnTo>
                <a:lnTo>
                  <a:pt x="257714" y="384567"/>
                </a:lnTo>
                <a:lnTo>
                  <a:pt x="259066" y="380910"/>
                </a:lnTo>
                <a:lnTo>
                  <a:pt x="259868" y="377102"/>
                </a:lnTo>
                <a:lnTo>
                  <a:pt x="260669" y="373194"/>
                </a:lnTo>
                <a:lnTo>
                  <a:pt x="261070" y="369587"/>
                </a:lnTo>
                <a:lnTo>
                  <a:pt x="261070" y="366280"/>
                </a:lnTo>
                <a:lnTo>
                  <a:pt x="261070" y="198846"/>
                </a:lnTo>
                <a:lnTo>
                  <a:pt x="64027" y="198846"/>
                </a:lnTo>
                <a:lnTo>
                  <a:pt x="64027" y="366280"/>
                </a:lnTo>
                <a:lnTo>
                  <a:pt x="64027" y="369587"/>
                </a:lnTo>
                <a:lnTo>
                  <a:pt x="79909" y="400098"/>
                </a:lnTo>
                <a:lnTo>
                  <a:pt x="83116" y="400098"/>
                </a:lnTo>
                <a:lnTo>
                  <a:pt x="86272" y="400098"/>
                </a:lnTo>
                <a:lnTo>
                  <a:pt x="86272" y="406260"/>
                </a:lnTo>
                <a:lnTo>
                  <a:pt x="0" y="406260"/>
                </a:lnTo>
                <a:lnTo>
                  <a:pt x="0" y="400098"/>
                </a:lnTo>
                <a:lnTo>
                  <a:pt x="3155" y="400098"/>
                </a:lnTo>
                <a:lnTo>
                  <a:pt x="6061" y="400098"/>
                </a:lnTo>
                <a:lnTo>
                  <a:pt x="17585" y="388074"/>
                </a:lnTo>
                <a:lnTo>
                  <a:pt x="19488" y="384567"/>
                </a:lnTo>
                <a:lnTo>
                  <a:pt x="20842" y="380910"/>
                </a:lnTo>
                <a:lnTo>
                  <a:pt x="21643" y="377102"/>
                </a:lnTo>
                <a:lnTo>
                  <a:pt x="22445" y="373194"/>
                </a:lnTo>
                <a:lnTo>
                  <a:pt x="22846" y="369587"/>
                </a:lnTo>
                <a:lnTo>
                  <a:pt x="22846" y="366280"/>
                </a:lnTo>
                <a:lnTo>
                  <a:pt x="22846" y="38176"/>
                </a:lnTo>
                <a:lnTo>
                  <a:pt x="22846" y="35270"/>
                </a:lnTo>
                <a:lnTo>
                  <a:pt x="22445" y="31963"/>
                </a:lnTo>
                <a:lnTo>
                  <a:pt x="21643" y="28256"/>
                </a:lnTo>
                <a:lnTo>
                  <a:pt x="20842" y="24549"/>
                </a:lnTo>
                <a:lnTo>
                  <a:pt x="19590" y="21092"/>
                </a:lnTo>
                <a:lnTo>
                  <a:pt x="17886" y="17885"/>
                </a:lnTo>
                <a:lnTo>
                  <a:pt x="16283" y="14579"/>
                </a:lnTo>
                <a:lnTo>
                  <a:pt x="14229" y="11823"/>
                </a:lnTo>
                <a:lnTo>
                  <a:pt x="11723" y="9619"/>
                </a:lnTo>
                <a:lnTo>
                  <a:pt x="9318" y="7314"/>
                </a:lnTo>
                <a:lnTo>
                  <a:pt x="6462" y="6162"/>
                </a:lnTo>
                <a:lnTo>
                  <a:pt x="3155" y="6162"/>
                </a:lnTo>
                <a:lnTo>
                  <a:pt x="0" y="6162"/>
                </a:lnTo>
                <a:lnTo>
                  <a:pt x="0" y="0"/>
                </a:lnTo>
                <a:lnTo>
                  <a:pt x="86272" y="0"/>
                </a:lnTo>
                <a:lnTo>
                  <a:pt x="86272" y="6162"/>
                </a:lnTo>
                <a:lnTo>
                  <a:pt x="83116" y="6162"/>
                </a:lnTo>
                <a:lnTo>
                  <a:pt x="79909" y="6162"/>
                </a:lnTo>
                <a:lnTo>
                  <a:pt x="77053" y="7314"/>
                </a:lnTo>
                <a:lnTo>
                  <a:pt x="74549" y="9619"/>
                </a:lnTo>
                <a:lnTo>
                  <a:pt x="72144" y="11823"/>
                </a:lnTo>
                <a:lnTo>
                  <a:pt x="64027" y="35270"/>
                </a:lnTo>
                <a:lnTo>
                  <a:pt x="64027" y="38176"/>
                </a:lnTo>
                <a:lnTo>
                  <a:pt x="64027" y="177203"/>
                </a:lnTo>
                <a:lnTo>
                  <a:pt x="261070" y="177203"/>
                </a:lnTo>
                <a:lnTo>
                  <a:pt x="261070" y="38176"/>
                </a:lnTo>
                <a:lnTo>
                  <a:pt x="261070" y="35270"/>
                </a:lnTo>
                <a:lnTo>
                  <a:pt x="256110" y="17885"/>
                </a:lnTo>
                <a:lnTo>
                  <a:pt x="254507" y="14579"/>
                </a:lnTo>
                <a:lnTo>
                  <a:pt x="252453" y="11823"/>
                </a:lnTo>
                <a:lnTo>
                  <a:pt x="249949" y="9619"/>
                </a:lnTo>
                <a:lnTo>
                  <a:pt x="247544" y="7314"/>
                </a:lnTo>
                <a:lnTo>
                  <a:pt x="244688" y="6162"/>
                </a:lnTo>
                <a:lnTo>
                  <a:pt x="241381" y="6162"/>
                </a:lnTo>
                <a:lnTo>
                  <a:pt x="238376" y="6162"/>
                </a:lnTo>
                <a:lnTo>
                  <a:pt x="238376" y="0"/>
                </a:lnTo>
                <a:lnTo>
                  <a:pt x="324496" y="0"/>
                </a:lnTo>
                <a:lnTo>
                  <a:pt x="324496" y="6162"/>
                </a:lnTo>
                <a:lnTo>
                  <a:pt x="321491" y="6162"/>
                </a:lnTo>
                <a:lnTo>
                  <a:pt x="318184" y="6162"/>
                </a:lnTo>
                <a:lnTo>
                  <a:pt x="315279" y="7314"/>
                </a:lnTo>
                <a:lnTo>
                  <a:pt x="312773" y="9619"/>
                </a:lnTo>
                <a:lnTo>
                  <a:pt x="310368" y="11823"/>
                </a:lnTo>
                <a:lnTo>
                  <a:pt x="302403" y="35270"/>
                </a:lnTo>
                <a:lnTo>
                  <a:pt x="302403" y="38176"/>
                </a:lnTo>
                <a:lnTo>
                  <a:pt x="302403" y="366280"/>
                </a:lnTo>
                <a:lnTo>
                  <a:pt x="302403" y="369587"/>
                </a:lnTo>
                <a:lnTo>
                  <a:pt x="302904" y="373194"/>
                </a:lnTo>
                <a:lnTo>
                  <a:pt x="318585" y="400098"/>
                </a:lnTo>
                <a:lnTo>
                  <a:pt x="321491" y="400098"/>
                </a:lnTo>
                <a:lnTo>
                  <a:pt x="324496" y="400098"/>
                </a:lnTo>
                <a:lnTo>
                  <a:pt x="324496" y="406260"/>
                </a:lnTo>
                <a:lnTo>
                  <a:pt x="238376" y="406260"/>
                </a:lnTo>
                <a:lnTo>
                  <a:pt x="238376" y="400098"/>
                </a:lnTo>
                <a:close/>
              </a:path>
              <a:path w="1376044" h="412750">
                <a:moveTo>
                  <a:pt x="375528" y="0"/>
                </a:moveTo>
                <a:lnTo>
                  <a:pt x="463002" y="0"/>
                </a:lnTo>
                <a:lnTo>
                  <a:pt x="463002" y="6162"/>
                </a:lnTo>
                <a:lnTo>
                  <a:pt x="459847" y="6162"/>
                </a:lnTo>
                <a:lnTo>
                  <a:pt x="456640" y="6162"/>
                </a:lnTo>
                <a:lnTo>
                  <a:pt x="453785" y="7314"/>
                </a:lnTo>
                <a:lnTo>
                  <a:pt x="451279" y="9619"/>
                </a:lnTo>
                <a:lnTo>
                  <a:pt x="448874" y="11823"/>
                </a:lnTo>
                <a:lnTo>
                  <a:pt x="439556" y="35270"/>
                </a:lnTo>
                <a:lnTo>
                  <a:pt x="439556" y="38176"/>
                </a:lnTo>
                <a:lnTo>
                  <a:pt x="439556" y="281361"/>
                </a:lnTo>
                <a:lnTo>
                  <a:pt x="444515" y="325699"/>
                </a:lnTo>
                <a:lnTo>
                  <a:pt x="461048" y="360719"/>
                </a:lnTo>
                <a:lnTo>
                  <a:pt x="491861" y="383865"/>
                </a:lnTo>
                <a:lnTo>
                  <a:pt x="538753" y="392132"/>
                </a:lnTo>
                <a:lnTo>
                  <a:pt x="553379" y="391521"/>
                </a:lnTo>
                <a:lnTo>
                  <a:pt x="596601" y="377046"/>
                </a:lnTo>
                <a:lnTo>
                  <a:pt x="624350" y="340053"/>
                </a:lnTo>
                <a:lnTo>
                  <a:pt x="631451" y="301802"/>
                </a:lnTo>
                <a:lnTo>
                  <a:pt x="632240" y="282563"/>
                </a:lnTo>
                <a:lnTo>
                  <a:pt x="632240" y="38176"/>
                </a:lnTo>
                <a:lnTo>
                  <a:pt x="632240" y="35270"/>
                </a:lnTo>
                <a:lnTo>
                  <a:pt x="626980" y="17885"/>
                </a:lnTo>
                <a:lnTo>
                  <a:pt x="625176" y="14579"/>
                </a:lnTo>
                <a:lnTo>
                  <a:pt x="623022" y="11823"/>
                </a:lnTo>
                <a:lnTo>
                  <a:pt x="620516" y="9619"/>
                </a:lnTo>
                <a:lnTo>
                  <a:pt x="618112" y="7314"/>
                </a:lnTo>
                <a:lnTo>
                  <a:pt x="615457" y="6162"/>
                </a:lnTo>
                <a:lnTo>
                  <a:pt x="612551" y="6162"/>
                </a:lnTo>
                <a:lnTo>
                  <a:pt x="609546" y="6162"/>
                </a:lnTo>
                <a:lnTo>
                  <a:pt x="609546" y="0"/>
                </a:lnTo>
                <a:lnTo>
                  <a:pt x="676578" y="0"/>
                </a:lnTo>
                <a:lnTo>
                  <a:pt x="676578" y="6162"/>
                </a:lnTo>
                <a:lnTo>
                  <a:pt x="673573" y="6162"/>
                </a:lnTo>
                <a:lnTo>
                  <a:pt x="670266" y="6162"/>
                </a:lnTo>
                <a:lnTo>
                  <a:pt x="667461" y="7314"/>
                </a:lnTo>
                <a:lnTo>
                  <a:pt x="665156" y="9619"/>
                </a:lnTo>
                <a:lnTo>
                  <a:pt x="662951" y="11823"/>
                </a:lnTo>
                <a:lnTo>
                  <a:pt x="653884" y="35270"/>
                </a:lnTo>
                <a:lnTo>
                  <a:pt x="653884" y="38176"/>
                </a:lnTo>
                <a:lnTo>
                  <a:pt x="653884" y="280609"/>
                </a:lnTo>
                <a:lnTo>
                  <a:pt x="648304" y="332604"/>
                </a:lnTo>
                <a:lnTo>
                  <a:pt x="632315" y="369136"/>
                </a:lnTo>
                <a:lnTo>
                  <a:pt x="598160" y="399008"/>
                </a:lnTo>
                <a:lnTo>
                  <a:pt x="552770" y="411032"/>
                </a:lnTo>
                <a:lnTo>
                  <a:pt x="527632" y="412422"/>
                </a:lnTo>
                <a:lnTo>
                  <a:pt x="514049" y="412056"/>
                </a:lnTo>
                <a:lnTo>
                  <a:pt x="476229" y="406561"/>
                </a:lnTo>
                <a:lnTo>
                  <a:pt x="435197" y="385970"/>
                </a:lnTo>
                <a:lnTo>
                  <a:pt x="408143" y="345689"/>
                </a:lnTo>
                <a:lnTo>
                  <a:pt x="398985" y="299923"/>
                </a:lnTo>
                <a:lnTo>
                  <a:pt x="398374" y="281361"/>
                </a:lnTo>
                <a:lnTo>
                  <a:pt x="398374" y="38176"/>
                </a:lnTo>
                <a:lnTo>
                  <a:pt x="398374" y="35270"/>
                </a:lnTo>
                <a:lnTo>
                  <a:pt x="397923" y="31963"/>
                </a:lnTo>
                <a:lnTo>
                  <a:pt x="397021" y="28256"/>
                </a:lnTo>
                <a:lnTo>
                  <a:pt x="396220" y="24549"/>
                </a:lnTo>
                <a:lnTo>
                  <a:pt x="394917" y="21092"/>
                </a:lnTo>
                <a:lnTo>
                  <a:pt x="393114" y="17885"/>
                </a:lnTo>
                <a:lnTo>
                  <a:pt x="391310" y="14579"/>
                </a:lnTo>
                <a:lnTo>
                  <a:pt x="389155" y="11823"/>
                </a:lnTo>
                <a:lnTo>
                  <a:pt x="386651" y="9619"/>
                </a:lnTo>
                <a:lnTo>
                  <a:pt x="384145" y="7314"/>
                </a:lnTo>
                <a:lnTo>
                  <a:pt x="381490" y="6162"/>
                </a:lnTo>
                <a:lnTo>
                  <a:pt x="378684" y="6162"/>
                </a:lnTo>
                <a:lnTo>
                  <a:pt x="375528" y="6162"/>
                </a:lnTo>
                <a:lnTo>
                  <a:pt x="375528" y="0"/>
                </a:lnTo>
                <a:close/>
              </a:path>
              <a:path w="1376044" h="412750">
                <a:moveTo>
                  <a:pt x="799658" y="400098"/>
                </a:moveTo>
                <a:lnTo>
                  <a:pt x="802815" y="400098"/>
                </a:lnTo>
                <a:lnTo>
                  <a:pt x="802815" y="406260"/>
                </a:lnTo>
                <a:lnTo>
                  <a:pt x="734429" y="406260"/>
                </a:lnTo>
                <a:lnTo>
                  <a:pt x="734429" y="400098"/>
                </a:lnTo>
                <a:lnTo>
                  <a:pt x="737585" y="400098"/>
                </a:lnTo>
                <a:lnTo>
                  <a:pt x="740390" y="400098"/>
                </a:lnTo>
                <a:lnTo>
                  <a:pt x="756222" y="377102"/>
                </a:lnTo>
                <a:lnTo>
                  <a:pt x="757324" y="373194"/>
                </a:lnTo>
                <a:lnTo>
                  <a:pt x="757876" y="369587"/>
                </a:lnTo>
                <a:lnTo>
                  <a:pt x="757876" y="366280"/>
                </a:lnTo>
                <a:lnTo>
                  <a:pt x="757876" y="38176"/>
                </a:lnTo>
                <a:lnTo>
                  <a:pt x="757876" y="35270"/>
                </a:lnTo>
                <a:lnTo>
                  <a:pt x="757574" y="31963"/>
                </a:lnTo>
                <a:lnTo>
                  <a:pt x="756974" y="28256"/>
                </a:lnTo>
                <a:lnTo>
                  <a:pt x="756373" y="24549"/>
                </a:lnTo>
                <a:lnTo>
                  <a:pt x="755221" y="21092"/>
                </a:lnTo>
                <a:lnTo>
                  <a:pt x="753517" y="17885"/>
                </a:lnTo>
                <a:lnTo>
                  <a:pt x="751914" y="14579"/>
                </a:lnTo>
                <a:lnTo>
                  <a:pt x="749658" y="11823"/>
                </a:lnTo>
                <a:lnTo>
                  <a:pt x="746753" y="9619"/>
                </a:lnTo>
                <a:lnTo>
                  <a:pt x="743847" y="7314"/>
                </a:lnTo>
                <a:lnTo>
                  <a:pt x="740390" y="6162"/>
                </a:lnTo>
                <a:lnTo>
                  <a:pt x="736382" y="6162"/>
                </a:lnTo>
                <a:lnTo>
                  <a:pt x="733226" y="6162"/>
                </a:lnTo>
                <a:lnTo>
                  <a:pt x="733226" y="0"/>
                </a:lnTo>
                <a:lnTo>
                  <a:pt x="795451" y="0"/>
                </a:lnTo>
                <a:lnTo>
                  <a:pt x="1018946" y="352152"/>
                </a:lnTo>
                <a:lnTo>
                  <a:pt x="1018946" y="38176"/>
                </a:lnTo>
                <a:lnTo>
                  <a:pt x="1018946" y="35270"/>
                </a:lnTo>
                <a:lnTo>
                  <a:pt x="1018394" y="31963"/>
                </a:lnTo>
                <a:lnTo>
                  <a:pt x="1017293" y="28256"/>
                </a:lnTo>
                <a:lnTo>
                  <a:pt x="1016291" y="24549"/>
                </a:lnTo>
                <a:lnTo>
                  <a:pt x="1014837" y="21092"/>
                </a:lnTo>
                <a:lnTo>
                  <a:pt x="1012934" y="17885"/>
                </a:lnTo>
                <a:lnTo>
                  <a:pt x="1011130" y="14579"/>
                </a:lnTo>
                <a:lnTo>
                  <a:pt x="1008976" y="11823"/>
                </a:lnTo>
                <a:lnTo>
                  <a:pt x="1006471" y="9619"/>
                </a:lnTo>
                <a:lnTo>
                  <a:pt x="1004067" y="7314"/>
                </a:lnTo>
                <a:lnTo>
                  <a:pt x="1001210" y="6162"/>
                </a:lnTo>
                <a:lnTo>
                  <a:pt x="997904" y="6162"/>
                </a:lnTo>
                <a:lnTo>
                  <a:pt x="994898" y="6162"/>
                </a:lnTo>
                <a:lnTo>
                  <a:pt x="994898" y="0"/>
                </a:lnTo>
                <a:lnTo>
                  <a:pt x="1063885" y="0"/>
                </a:lnTo>
                <a:lnTo>
                  <a:pt x="1063885" y="6162"/>
                </a:lnTo>
                <a:lnTo>
                  <a:pt x="1060729" y="6162"/>
                </a:lnTo>
                <a:lnTo>
                  <a:pt x="1057423" y="6162"/>
                </a:lnTo>
                <a:lnTo>
                  <a:pt x="1054517" y="7314"/>
                </a:lnTo>
                <a:lnTo>
                  <a:pt x="1052011" y="9619"/>
                </a:lnTo>
                <a:lnTo>
                  <a:pt x="1049607" y="11823"/>
                </a:lnTo>
                <a:lnTo>
                  <a:pt x="1041642" y="28256"/>
                </a:lnTo>
                <a:lnTo>
                  <a:pt x="1040840" y="31963"/>
                </a:lnTo>
                <a:lnTo>
                  <a:pt x="1040439" y="35270"/>
                </a:lnTo>
                <a:lnTo>
                  <a:pt x="1040439" y="38176"/>
                </a:lnTo>
                <a:lnTo>
                  <a:pt x="1040439" y="406260"/>
                </a:lnTo>
                <a:lnTo>
                  <a:pt x="1002263" y="406260"/>
                </a:lnTo>
                <a:lnTo>
                  <a:pt x="779368" y="52905"/>
                </a:lnTo>
                <a:lnTo>
                  <a:pt x="779368" y="366280"/>
                </a:lnTo>
                <a:lnTo>
                  <a:pt x="779368" y="369587"/>
                </a:lnTo>
                <a:lnTo>
                  <a:pt x="779769" y="373194"/>
                </a:lnTo>
                <a:lnTo>
                  <a:pt x="796451" y="400098"/>
                </a:lnTo>
                <a:lnTo>
                  <a:pt x="799658" y="400098"/>
                </a:lnTo>
                <a:close/>
              </a:path>
              <a:path w="1376044" h="412750">
                <a:moveTo>
                  <a:pt x="1277478" y="400098"/>
                </a:moveTo>
                <a:lnTo>
                  <a:pt x="1280485" y="400098"/>
                </a:lnTo>
                <a:lnTo>
                  <a:pt x="1280485" y="406260"/>
                </a:lnTo>
                <a:lnTo>
                  <a:pt x="1193009" y="406260"/>
                </a:lnTo>
                <a:lnTo>
                  <a:pt x="1193009" y="400098"/>
                </a:lnTo>
                <a:lnTo>
                  <a:pt x="1196167" y="400098"/>
                </a:lnTo>
                <a:lnTo>
                  <a:pt x="1199473" y="400098"/>
                </a:lnTo>
                <a:lnTo>
                  <a:pt x="1202328" y="398896"/>
                </a:lnTo>
                <a:lnTo>
                  <a:pt x="1204733" y="396491"/>
                </a:lnTo>
                <a:lnTo>
                  <a:pt x="1207239" y="393986"/>
                </a:lnTo>
                <a:lnTo>
                  <a:pt x="1209393" y="391080"/>
                </a:lnTo>
                <a:lnTo>
                  <a:pt x="1211197" y="387773"/>
                </a:lnTo>
                <a:lnTo>
                  <a:pt x="1213100" y="384466"/>
                </a:lnTo>
                <a:lnTo>
                  <a:pt x="1214453" y="380910"/>
                </a:lnTo>
                <a:lnTo>
                  <a:pt x="1215255" y="377102"/>
                </a:lnTo>
                <a:lnTo>
                  <a:pt x="1216055" y="373194"/>
                </a:lnTo>
                <a:lnTo>
                  <a:pt x="1216456" y="369587"/>
                </a:lnTo>
                <a:lnTo>
                  <a:pt x="1216456" y="366280"/>
                </a:lnTo>
                <a:lnTo>
                  <a:pt x="1216456" y="22695"/>
                </a:lnTo>
                <a:lnTo>
                  <a:pt x="1145064" y="22695"/>
                </a:lnTo>
                <a:lnTo>
                  <a:pt x="1138451" y="22695"/>
                </a:lnTo>
                <a:lnTo>
                  <a:pt x="1132690" y="24148"/>
                </a:lnTo>
                <a:lnTo>
                  <a:pt x="1106488" y="57113"/>
                </a:lnTo>
                <a:lnTo>
                  <a:pt x="1105686" y="62124"/>
                </a:lnTo>
                <a:lnTo>
                  <a:pt x="1105686" y="67033"/>
                </a:lnTo>
                <a:lnTo>
                  <a:pt x="1099523" y="67033"/>
                </a:lnTo>
                <a:lnTo>
                  <a:pt x="1099523" y="0"/>
                </a:lnTo>
                <a:lnTo>
                  <a:pt x="1375924" y="0"/>
                </a:lnTo>
                <a:lnTo>
                  <a:pt x="1375924" y="67033"/>
                </a:lnTo>
                <a:lnTo>
                  <a:pt x="1369763" y="67033"/>
                </a:lnTo>
                <a:lnTo>
                  <a:pt x="1369763" y="62124"/>
                </a:lnTo>
                <a:lnTo>
                  <a:pt x="1368912" y="57113"/>
                </a:lnTo>
                <a:lnTo>
                  <a:pt x="1367208" y="52003"/>
                </a:lnTo>
                <a:lnTo>
                  <a:pt x="1365605" y="46893"/>
                </a:lnTo>
                <a:lnTo>
                  <a:pt x="1363150" y="42184"/>
                </a:lnTo>
                <a:lnTo>
                  <a:pt x="1359843" y="37875"/>
                </a:lnTo>
                <a:lnTo>
                  <a:pt x="1356637" y="33567"/>
                </a:lnTo>
                <a:lnTo>
                  <a:pt x="1352528" y="29959"/>
                </a:lnTo>
                <a:lnTo>
                  <a:pt x="1347518" y="27053"/>
                </a:lnTo>
                <a:lnTo>
                  <a:pt x="1342609" y="24148"/>
                </a:lnTo>
                <a:lnTo>
                  <a:pt x="1336897" y="22695"/>
                </a:lnTo>
                <a:lnTo>
                  <a:pt x="1330384" y="22695"/>
                </a:lnTo>
                <a:lnTo>
                  <a:pt x="1257789" y="22695"/>
                </a:lnTo>
                <a:lnTo>
                  <a:pt x="1257789" y="366280"/>
                </a:lnTo>
                <a:lnTo>
                  <a:pt x="1257789" y="369587"/>
                </a:lnTo>
                <a:lnTo>
                  <a:pt x="1258190" y="373194"/>
                </a:lnTo>
                <a:lnTo>
                  <a:pt x="1274172" y="400098"/>
                </a:lnTo>
                <a:lnTo>
                  <a:pt x="1277478" y="400098"/>
                </a:lnTo>
                <a:close/>
              </a:path>
            </a:pathLst>
          </a:custGeom>
          <a:ln w="23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2" name="object 252"/>
          <p:cNvGrpSpPr/>
          <p:nvPr/>
        </p:nvGrpSpPr>
        <p:grpSpPr>
          <a:xfrm>
            <a:off x="15565288" y="4365870"/>
            <a:ext cx="370840" cy="382905"/>
            <a:chOff x="15565288" y="4365870"/>
            <a:chExt cx="370840" cy="382905"/>
          </a:xfrm>
        </p:grpSpPr>
        <p:sp>
          <p:nvSpPr>
            <p:cNvPr id="253" name="object 253"/>
            <p:cNvSpPr/>
            <p:nvPr/>
          </p:nvSpPr>
          <p:spPr>
            <a:xfrm>
              <a:off x="15576832" y="4466091"/>
              <a:ext cx="81915" cy="266065"/>
            </a:xfrm>
            <a:custGeom>
              <a:avLst/>
              <a:gdLst/>
              <a:ahLst/>
              <a:cxnLst/>
              <a:rect l="l" t="t" r="r" b="b"/>
              <a:pathLst>
                <a:path w="81915" h="266064">
                  <a:moveTo>
                    <a:pt x="1352" y="265880"/>
                  </a:moveTo>
                  <a:lnTo>
                    <a:pt x="1352" y="259718"/>
                  </a:lnTo>
                  <a:lnTo>
                    <a:pt x="4558" y="259718"/>
                  </a:lnTo>
                  <a:lnTo>
                    <a:pt x="7415" y="258516"/>
                  </a:lnTo>
                  <a:lnTo>
                    <a:pt x="19688" y="236722"/>
                  </a:lnTo>
                  <a:lnTo>
                    <a:pt x="20590" y="232814"/>
                  </a:lnTo>
                  <a:lnTo>
                    <a:pt x="21042" y="229207"/>
                  </a:lnTo>
                  <a:lnTo>
                    <a:pt x="21042" y="225900"/>
                  </a:lnTo>
                  <a:lnTo>
                    <a:pt x="21042" y="55310"/>
                  </a:lnTo>
                  <a:lnTo>
                    <a:pt x="21042" y="48396"/>
                  </a:lnTo>
                  <a:lnTo>
                    <a:pt x="19989" y="41783"/>
                  </a:lnTo>
                  <a:lnTo>
                    <a:pt x="17886" y="35470"/>
                  </a:lnTo>
                  <a:lnTo>
                    <a:pt x="15881" y="29058"/>
                  </a:lnTo>
                  <a:lnTo>
                    <a:pt x="9919" y="25601"/>
                  </a:lnTo>
                  <a:lnTo>
                    <a:pt x="0" y="25100"/>
                  </a:lnTo>
                  <a:lnTo>
                    <a:pt x="0" y="19689"/>
                  </a:lnTo>
                  <a:lnTo>
                    <a:pt x="61622" y="0"/>
                  </a:lnTo>
                  <a:lnTo>
                    <a:pt x="61622" y="225900"/>
                  </a:lnTo>
                  <a:lnTo>
                    <a:pt x="61622" y="229207"/>
                  </a:lnTo>
                  <a:lnTo>
                    <a:pt x="78006" y="259718"/>
                  </a:lnTo>
                  <a:lnTo>
                    <a:pt x="81312" y="259718"/>
                  </a:lnTo>
                  <a:lnTo>
                    <a:pt x="81312" y="265880"/>
                  </a:lnTo>
                  <a:lnTo>
                    <a:pt x="135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4" name="object 25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569647" y="4365870"/>
              <a:ext cx="81554" cy="80953"/>
            </a:xfrm>
            <a:prstGeom prst="rect">
              <a:avLst/>
            </a:prstGeom>
          </p:spPr>
        </p:pic>
        <p:sp>
          <p:nvSpPr>
            <p:cNvPr id="255" name="object 255"/>
            <p:cNvSpPr/>
            <p:nvPr/>
          </p:nvSpPr>
          <p:spPr>
            <a:xfrm>
              <a:off x="15718418" y="4469097"/>
              <a:ext cx="206375" cy="267970"/>
            </a:xfrm>
            <a:custGeom>
              <a:avLst/>
              <a:gdLst/>
              <a:ahLst/>
              <a:cxnLst/>
              <a:rect l="l" t="t" r="r" b="b"/>
              <a:pathLst>
                <a:path w="206375" h="267970">
                  <a:moveTo>
                    <a:pt x="205759" y="192684"/>
                  </a:moveTo>
                  <a:lnTo>
                    <a:pt x="193294" y="228850"/>
                  </a:lnTo>
                  <a:lnTo>
                    <a:pt x="160857" y="255058"/>
                  </a:lnTo>
                  <a:lnTo>
                    <a:pt x="124297" y="266368"/>
                  </a:lnTo>
                  <a:lnTo>
                    <a:pt x="103556" y="267834"/>
                  </a:lnTo>
                  <a:lnTo>
                    <a:pt x="90874" y="267392"/>
                  </a:lnTo>
                  <a:lnTo>
                    <a:pt x="52303" y="257209"/>
                  </a:lnTo>
                  <a:lnTo>
                    <a:pt x="32012" y="246191"/>
                  </a:lnTo>
                  <a:lnTo>
                    <a:pt x="26702" y="242984"/>
                  </a:lnTo>
                  <a:lnTo>
                    <a:pt x="21793" y="240279"/>
                  </a:lnTo>
                  <a:lnTo>
                    <a:pt x="17284" y="238075"/>
                  </a:lnTo>
                  <a:lnTo>
                    <a:pt x="12774" y="235770"/>
                  </a:lnTo>
                  <a:lnTo>
                    <a:pt x="7865" y="234617"/>
                  </a:lnTo>
                  <a:lnTo>
                    <a:pt x="2553" y="234617"/>
                  </a:lnTo>
                  <a:lnTo>
                    <a:pt x="2553" y="187724"/>
                  </a:lnTo>
                  <a:lnTo>
                    <a:pt x="8716" y="187724"/>
                  </a:lnTo>
                  <a:lnTo>
                    <a:pt x="9919" y="193535"/>
                  </a:lnTo>
                  <a:lnTo>
                    <a:pt x="13476" y="199848"/>
                  </a:lnTo>
                  <a:lnTo>
                    <a:pt x="47493" y="229414"/>
                  </a:lnTo>
                  <a:lnTo>
                    <a:pt x="83904" y="244124"/>
                  </a:lnTo>
                  <a:lnTo>
                    <a:pt x="99197" y="245590"/>
                  </a:lnTo>
                  <a:lnTo>
                    <a:pt x="106611" y="245590"/>
                  </a:lnTo>
                  <a:lnTo>
                    <a:pt x="114176" y="244788"/>
                  </a:lnTo>
                  <a:lnTo>
                    <a:pt x="121893" y="243185"/>
                  </a:lnTo>
                  <a:lnTo>
                    <a:pt x="129709" y="241582"/>
                  </a:lnTo>
                  <a:lnTo>
                    <a:pt x="136772" y="238926"/>
                  </a:lnTo>
                  <a:lnTo>
                    <a:pt x="143084" y="235219"/>
                  </a:lnTo>
                  <a:lnTo>
                    <a:pt x="149497" y="231511"/>
                  </a:lnTo>
                  <a:lnTo>
                    <a:pt x="154858" y="226902"/>
                  </a:lnTo>
                  <a:lnTo>
                    <a:pt x="159167" y="221391"/>
                  </a:lnTo>
                  <a:lnTo>
                    <a:pt x="163475" y="215780"/>
                  </a:lnTo>
                  <a:lnTo>
                    <a:pt x="165629" y="209067"/>
                  </a:lnTo>
                  <a:lnTo>
                    <a:pt x="165629" y="201251"/>
                  </a:lnTo>
                  <a:lnTo>
                    <a:pt x="165629" y="193536"/>
                  </a:lnTo>
                  <a:lnTo>
                    <a:pt x="163375" y="186822"/>
                  </a:lnTo>
                  <a:lnTo>
                    <a:pt x="158865" y="181111"/>
                  </a:lnTo>
                  <a:lnTo>
                    <a:pt x="154356" y="175299"/>
                  </a:lnTo>
                  <a:lnTo>
                    <a:pt x="117684" y="154508"/>
                  </a:lnTo>
                  <a:lnTo>
                    <a:pt x="82570" y="142784"/>
                  </a:lnTo>
                  <a:lnTo>
                    <a:pt x="74472" y="140079"/>
                  </a:lnTo>
                  <a:lnTo>
                    <a:pt x="35676" y="123790"/>
                  </a:lnTo>
                  <a:lnTo>
                    <a:pt x="4480" y="93195"/>
                  </a:lnTo>
                  <a:lnTo>
                    <a:pt x="0" y="70791"/>
                  </a:lnTo>
                  <a:lnTo>
                    <a:pt x="328" y="63802"/>
                  </a:lnTo>
                  <a:lnTo>
                    <a:pt x="16955" y="26292"/>
                  </a:lnTo>
                  <a:lnTo>
                    <a:pt x="53656" y="5861"/>
                  </a:lnTo>
                  <a:lnTo>
                    <a:pt x="99798" y="0"/>
                  </a:lnTo>
                  <a:lnTo>
                    <a:pt x="111145" y="253"/>
                  </a:lnTo>
                  <a:lnTo>
                    <a:pt x="153154" y="9418"/>
                  </a:lnTo>
                  <a:lnTo>
                    <a:pt x="162573" y="14328"/>
                  </a:lnTo>
                  <a:lnTo>
                    <a:pt x="166281" y="15881"/>
                  </a:lnTo>
                  <a:lnTo>
                    <a:pt x="169988" y="16983"/>
                  </a:lnTo>
                  <a:lnTo>
                    <a:pt x="173696" y="17985"/>
                  </a:lnTo>
                  <a:lnTo>
                    <a:pt x="177803" y="18486"/>
                  </a:lnTo>
                  <a:lnTo>
                    <a:pt x="182312" y="18486"/>
                  </a:lnTo>
                  <a:lnTo>
                    <a:pt x="182312" y="61622"/>
                  </a:lnTo>
                  <a:lnTo>
                    <a:pt x="177353" y="61622"/>
                  </a:lnTo>
                  <a:lnTo>
                    <a:pt x="171059" y="52031"/>
                  </a:lnTo>
                  <a:lnTo>
                    <a:pt x="163299" y="43699"/>
                  </a:lnTo>
                  <a:lnTo>
                    <a:pt x="120390" y="22920"/>
                  </a:lnTo>
                  <a:lnTo>
                    <a:pt x="96792" y="20290"/>
                  </a:lnTo>
                  <a:lnTo>
                    <a:pt x="89324" y="20544"/>
                  </a:lnTo>
                  <a:lnTo>
                    <a:pt x="52002" y="34118"/>
                  </a:lnTo>
                  <a:lnTo>
                    <a:pt x="38175" y="57314"/>
                  </a:lnTo>
                  <a:lnTo>
                    <a:pt x="38175" y="62223"/>
                  </a:lnTo>
                  <a:lnTo>
                    <a:pt x="38175" y="69137"/>
                  </a:lnTo>
                  <a:lnTo>
                    <a:pt x="66782" y="96643"/>
                  </a:lnTo>
                  <a:lnTo>
                    <a:pt x="102682" y="110507"/>
                  </a:lnTo>
                  <a:lnTo>
                    <a:pt x="109718" y="112724"/>
                  </a:lnTo>
                  <a:lnTo>
                    <a:pt x="118295" y="115495"/>
                  </a:lnTo>
                  <a:lnTo>
                    <a:pt x="160481" y="131775"/>
                  </a:lnTo>
                  <a:lnTo>
                    <a:pt x="192449" y="156076"/>
                  </a:lnTo>
                  <a:lnTo>
                    <a:pt x="205214" y="184070"/>
                  </a:lnTo>
                  <a:lnTo>
                    <a:pt x="205759" y="19268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6" name="object 256"/>
          <p:cNvGrpSpPr/>
          <p:nvPr/>
        </p:nvGrpSpPr>
        <p:grpSpPr>
          <a:xfrm>
            <a:off x="16119932" y="4457553"/>
            <a:ext cx="251460" cy="290830"/>
            <a:chOff x="16119932" y="4457553"/>
            <a:chExt cx="251460" cy="290830"/>
          </a:xfrm>
        </p:grpSpPr>
        <p:sp>
          <p:nvSpPr>
            <p:cNvPr id="257" name="object 257"/>
            <p:cNvSpPr/>
            <p:nvPr/>
          </p:nvSpPr>
          <p:spPr>
            <a:xfrm>
              <a:off x="16131476" y="4469097"/>
              <a:ext cx="227965" cy="267335"/>
            </a:xfrm>
            <a:custGeom>
              <a:avLst/>
              <a:gdLst/>
              <a:ahLst/>
              <a:cxnLst/>
              <a:rect l="l" t="t" r="r" b="b"/>
              <a:pathLst>
                <a:path w="227965" h="267335">
                  <a:moveTo>
                    <a:pt x="168184" y="262874"/>
                  </a:moveTo>
                  <a:lnTo>
                    <a:pt x="168184" y="231461"/>
                  </a:lnTo>
                  <a:lnTo>
                    <a:pt x="165028" y="234617"/>
                  </a:lnTo>
                  <a:lnTo>
                    <a:pt x="157071" y="241869"/>
                  </a:lnTo>
                  <a:lnTo>
                    <a:pt x="119187" y="262414"/>
                  </a:lnTo>
                  <a:lnTo>
                    <a:pt x="81311" y="267233"/>
                  </a:lnTo>
                  <a:lnTo>
                    <a:pt x="70940" y="266923"/>
                  </a:lnTo>
                  <a:lnTo>
                    <a:pt x="30360" y="256336"/>
                  </a:lnTo>
                  <a:lnTo>
                    <a:pt x="4658" y="227854"/>
                  </a:lnTo>
                  <a:lnTo>
                    <a:pt x="0" y="211822"/>
                  </a:lnTo>
                  <a:lnTo>
                    <a:pt x="0" y="203205"/>
                  </a:lnTo>
                  <a:lnTo>
                    <a:pt x="11422" y="166231"/>
                  </a:lnTo>
                  <a:lnTo>
                    <a:pt x="44337" y="137975"/>
                  </a:lnTo>
                  <a:lnTo>
                    <a:pt x="82044" y="120671"/>
                  </a:lnTo>
                  <a:lnTo>
                    <a:pt x="130308" y="105322"/>
                  </a:lnTo>
                  <a:lnTo>
                    <a:pt x="168184" y="95440"/>
                  </a:lnTo>
                  <a:lnTo>
                    <a:pt x="167057" y="83998"/>
                  </a:lnTo>
                  <a:lnTo>
                    <a:pt x="148909" y="43549"/>
                  </a:lnTo>
                  <a:lnTo>
                    <a:pt x="113325" y="22545"/>
                  </a:lnTo>
                  <a:lnTo>
                    <a:pt x="97343" y="19689"/>
                  </a:lnTo>
                  <a:lnTo>
                    <a:pt x="91231" y="19689"/>
                  </a:lnTo>
                  <a:lnTo>
                    <a:pt x="48144" y="32164"/>
                  </a:lnTo>
                  <a:lnTo>
                    <a:pt x="27203" y="53957"/>
                  </a:lnTo>
                  <a:lnTo>
                    <a:pt x="23095" y="59869"/>
                  </a:lnTo>
                  <a:lnTo>
                    <a:pt x="19788" y="65480"/>
                  </a:lnTo>
                  <a:lnTo>
                    <a:pt x="17284" y="70791"/>
                  </a:lnTo>
                  <a:lnTo>
                    <a:pt x="11723" y="70791"/>
                  </a:lnTo>
                  <a:lnTo>
                    <a:pt x="11723" y="25851"/>
                  </a:lnTo>
                  <a:lnTo>
                    <a:pt x="15030" y="25450"/>
                  </a:lnTo>
                  <a:lnTo>
                    <a:pt x="18086" y="24448"/>
                  </a:lnTo>
                  <a:lnTo>
                    <a:pt x="20891" y="22845"/>
                  </a:lnTo>
                  <a:lnTo>
                    <a:pt x="23797" y="21142"/>
                  </a:lnTo>
                  <a:lnTo>
                    <a:pt x="27303" y="19488"/>
                  </a:lnTo>
                  <a:lnTo>
                    <a:pt x="56662" y="7064"/>
                  </a:lnTo>
                  <a:lnTo>
                    <a:pt x="65501" y="3973"/>
                  </a:lnTo>
                  <a:lnTo>
                    <a:pt x="75938" y="1766"/>
                  </a:lnTo>
                  <a:lnTo>
                    <a:pt x="87971" y="441"/>
                  </a:lnTo>
                  <a:lnTo>
                    <a:pt x="101602" y="0"/>
                  </a:lnTo>
                  <a:lnTo>
                    <a:pt x="117768" y="544"/>
                  </a:lnTo>
                  <a:lnTo>
                    <a:pt x="156461" y="8717"/>
                  </a:lnTo>
                  <a:lnTo>
                    <a:pt x="188775" y="31412"/>
                  </a:lnTo>
                  <a:lnTo>
                    <a:pt x="205449" y="72876"/>
                  </a:lnTo>
                  <a:lnTo>
                    <a:pt x="207563" y="101001"/>
                  </a:lnTo>
                  <a:lnTo>
                    <a:pt x="207563" y="222894"/>
                  </a:lnTo>
                  <a:lnTo>
                    <a:pt x="207563" y="231110"/>
                  </a:lnTo>
                  <a:lnTo>
                    <a:pt x="209416" y="238826"/>
                  </a:lnTo>
                  <a:lnTo>
                    <a:pt x="213124" y="246040"/>
                  </a:lnTo>
                  <a:lnTo>
                    <a:pt x="216831" y="253155"/>
                  </a:lnTo>
                  <a:lnTo>
                    <a:pt x="221742" y="256712"/>
                  </a:lnTo>
                  <a:lnTo>
                    <a:pt x="227854" y="256712"/>
                  </a:lnTo>
                  <a:lnTo>
                    <a:pt x="227854" y="262874"/>
                  </a:lnTo>
                  <a:lnTo>
                    <a:pt x="168184" y="26287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8" name="object 25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159460" y="4573885"/>
              <a:ext cx="151745" cy="150542"/>
            </a:xfrm>
            <a:prstGeom prst="rect">
              <a:avLst/>
            </a:prstGeom>
          </p:spPr>
        </p:pic>
      </p:grpSp>
      <p:pic>
        <p:nvPicPr>
          <p:cNvPr id="259" name="object 25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122035" y="5164570"/>
            <a:ext cx="2004758" cy="436863"/>
          </a:xfrm>
          <a:prstGeom prst="rect">
            <a:avLst/>
          </a:prstGeom>
        </p:spPr>
      </p:pic>
      <p:grpSp>
        <p:nvGrpSpPr>
          <p:cNvPr id="260" name="object 260"/>
          <p:cNvGrpSpPr/>
          <p:nvPr/>
        </p:nvGrpSpPr>
        <p:grpSpPr>
          <a:xfrm>
            <a:off x="3301821" y="5163368"/>
            <a:ext cx="1429385" cy="438150"/>
            <a:chOff x="3301821" y="5163368"/>
            <a:chExt cx="1429385" cy="438150"/>
          </a:xfrm>
        </p:grpSpPr>
        <p:sp>
          <p:nvSpPr>
            <p:cNvPr id="261" name="object 261"/>
            <p:cNvSpPr/>
            <p:nvPr/>
          </p:nvSpPr>
          <p:spPr>
            <a:xfrm>
              <a:off x="3313365" y="5176114"/>
              <a:ext cx="262890" cy="413384"/>
            </a:xfrm>
            <a:custGeom>
              <a:avLst/>
              <a:gdLst/>
              <a:ahLst/>
              <a:cxnLst/>
              <a:rect l="l" t="t" r="r" b="b"/>
              <a:pathLst>
                <a:path w="262889" h="413385">
                  <a:moveTo>
                    <a:pt x="132414" y="145941"/>
                  </a:moveTo>
                  <a:lnTo>
                    <a:pt x="177250" y="152197"/>
                  </a:lnTo>
                  <a:lnTo>
                    <a:pt x="212223" y="169914"/>
                  </a:lnTo>
                  <a:lnTo>
                    <a:pt x="244312" y="206324"/>
                  </a:lnTo>
                  <a:lnTo>
                    <a:pt x="260281" y="252691"/>
                  </a:lnTo>
                  <a:lnTo>
                    <a:pt x="262273" y="277002"/>
                  </a:lnTo>
                  <a:lnTo>
                    <a:pt x="261775" y="289571"/>
                  </a:lnTo>
                  <a:lnTo>
                    <a:pt x="249798" y="338466"/>
                  </a:lnTo>
                  <a:lnTo>
                    <a:pt x="221354" y="379554"/>
                  </a:lnTo>
                  <a:lnTo>
                    <a:pt x="189678" y="401450"/>
                  </a:lnTo>
                  <a:lnTo>
                    <a:pt x="149463" y="412441"/>
                  </a:lnTo>
                  <a:lnTo>
                    <a:pt x="134217" y="413174"/>
                  </a:lnTo>
                  <a:lnTo>
                    <a:pt x="122832" y="412582"/>
                  </a:lnTo>
                  <a:lnTo>
                    <a:pt x="82787" y="398651"/>
                  </a:lnTo>
                  <a:lnTo>
                    <a:pt x="61622" y="380559"/>
                  </a:lnTo>
                  <a:lnTo>
                    <a:pt x="61622" y="408815"/>
                  </a:lnTo>
                  <a:lnTo>
                    <a:pt x="1202" y="408815"/>
                  </a:lnTo>
                  <a:lnTo>
                    <a:pt x="1202" y="402653"/>
                  </a:lnTo>
                  <a:lnTo>
                    <a:pt x="4108" y="402653"/>
                  </a:lnTo>
                  <a:lnTo>
                    <a:pt x="6763" y="401451"/>
                  </a:lnTo>
                  <a:lnTo>
                    <a:pt x="9168" y="399046"/>
                  </a:lnTo>
                  <a:lnTo>
                    <a:pt x="11673" y="396541"/>
                  </a:lnTo>
                  <a:lnTo>
                    <a:pt x="13827" y="393635"/>
                  </a:lnTo>
                  <a:lnTo>
                    <a:pt x="15631" y="390329"/>
                  </a:lnTo>
                  <a:lnTo>
                    <a:pt x="17535" y="387022"/>
                  </a:lnTo>
                  <a:lnTo>
                    <a:pt x="18887" y="383465"/>
                  </a:lnTo>
                  <a:lnTo>
                    <a:pt x="19689" y="379657"/>
                  </a:lnTo>
                  <a:lnTo>
                    <a:pt x="20490" y="375750"/>
                  </a:lnTo>
                  <a:lnTo>
                    <a:pt x="20891" y="372142"/>
                  </a:lnTo>
                  <a:lnTo>
                    <a:pt x="20891" y="368836"/>
                  </a:lnTo>
                  <a:lnTo>
                    <a:pt x="20891" y="54859"/>
                  </a:lnTo>
                  <a:lnTo>
                    <a:pt x="20891" y="47845"/>
                  </a:lnTo>
                  <a:lnTo>
                    <a:pt x="19889" y="41282"/>
                  </a:lnTo>
                  <a:lnTo>
                    <a:pt x="17885" y="35170"/>
                  </a:lnTo>
                  <a:lnTo>
                    <a:pt x="15881" y="28957"/>
                  </a:lnTo>
                  <a:lnTo>
                    <a:pt x="9919" y="25651"/>
                  </a:lnTo>
                  <a:lnTo>
                    <a:pt x="0" y="25250"/>
                  </a:lnTo>
                  <a:lnTo>
                    <a:pt x="0" y="19088"/>
                  </a:lnTo>
                  <a:lnTo>
                    <a:pt x="61622" y="0"/>
                  </a:lnTo>
                  <a:lnTo>
                    <a:pt x="61622" y="176151"/>
                  </a:lnTo>
                  <a:lnTo>
                    <a:pt x="69015" y="169472"/>
                  </a:lnTo>
                  <a:lnTo>
                    <a:pt x="104740" y="150506"/>
                  </a:lnTo>
                  <a:lnTo>
                    <a:pt x="123377" y="146448"/>
                  </a:lnTo>
                  <a:lnTo>
                    <a:pt x="132414" y="145941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2" name="object 26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363444" y="5332004"/>
              <a:ext cx="186163" cy="247786"/>
            </a:xfrm>
            <a:prstGeom prst="rect">
              <a:avLst/>
            </a:prstGeom>
          </p:spPr>
        </p:pic>
        <p:sp>
          <p:nvSpPr>
            <p:cNvPr id="263" name="object 263"/>
            <p:cNvSpPr/>
            <p:nvPr/>
          </p:nvSpPr>
          <p:spPr>
            <a:xfrm>
              <a:off x="3624816" y="5322055"/>
              <a:ext cx="227965" cy="267335"/>
            </a:xfrm>
            <a:custGeom>
              <a:avLst/>
              <a:gdLst/>
              <a:ahLst/>
              <a:cxnLst/>
              <a:rect l="l" t="t" r="r" b="b"/>
              <a:pathLst>
                <a:path w="227964" h="267335">
                  <a:moveTo>
                    <a:pt x="168185" y="262874"/>
                  </a:moveTo>
                  <a:lnTo>
                    <a:pt x="168185" y="231461"/>
                  </a:lnTo>
                  <a:lnTo>
                    <a:pt x="165029" y="234618"/>
                  </a:lnTo>
                  <a:lnTo>
                    <a:pt x="157072" y="241870"/>
                  </a:lnTo>
                  <a:lnTo>
                    <a:pt x="119187" y="262414"/>
                  </a:lnTo>
                  <a:lnTo>
                    <a:pt x="81312" y="267233"/>
                  </a:lnTo>
                  <a:lnTo>
                    <a:pt x="70941" y="266923"/>
                  </a:lnTo>
                  <a:lnTo>
                    <a:pt x="30360" y="256336"/>
                  </a:lnTo>
                  <a:lnTo>
                    <a:pt x="4659" y="227854"/>
                  </a:lnTo>
                  <a:lnTo>
                    <a:pt x="0" y="211822"/>
                  </a:lnTo>
                  <a:lnTo>
                    <a:pt x="0" y="203205"/>
                  </a:lnTo>
                  <a:lnTo>
                    <a:pt x="11422" y="166231"/>
                  </a:lnTo>
                  <a:lnTo>
                    <a:pt x="44338" y="137975"/>
                  </a:lnTo>
                  <a:lnTo>
                    <a:pt x="82044" y="120671"/>
                  </a:lnTo>
                  <a:lnTo>
                    <a:pt x="130309" y="105322"/>
                  </a:lnTo>
                  <a:lnTo>
                    <a:pt x="168185" y="95440"/>
                  </a:lnTo>
                  <a:lnTo>
                    <a:pt x="167058" y="83998"/>
                  </a:lnTo>
                  <a:lnTo>
                    <a:pt x="148909" y="43549"/>
                  </a:lnTo>
                  <a:lnTo>
                    <a:pt x="113326" y="22544"/>
                  </a:lnTo>
                  <a:lnTo>
                    <a:pt x="97344" y="19689"/>
                  </a:lnTo>
                  <a:lnTo>
                    <a:pt x="91231" y="19689"/>
                  </a:lnTo>
                  <a:lnTo>
                    <a:pt x="48146" y="32164"/>
                  </a:lnTo>
                  <a:lnTo>
                    <a:pt x="42234" y="37274"/>
                  </a:lnTo>
                  <a:lnTo>
                    <a:pt x="36322" y="42384"/>
                  </a:lnTo>
                  <a:lnTo>
                    <a:pt x="31312" y="47945"/>
                  </a:lnTo>
                  <a:lnTo>
                    <a:pt x="27204" y="53957"/>
                  </a:lnTo>
                  <a:lnTo>
                    <a:pt x="23096" y="59869"/>
                  </a:lnTo>
                  <a:lnTo>
                    <a:pt x="19789" y="65480"/>
                  </a:lnTo>
                  <a:lnTo>
                    <a:pt x="17284" y="70791"/>
                  </a:lnTo>
                  <a:lnTo>
                    <a:pt x="11723" y="70791"/>
                  </a:lnTo>
                  <a:lnTo>
                    <a:pt x="11723" y="25851"/>
                  </a:lnTo>
                  <a:lnTo>
                    <a:pt x="15029" y="25450"/>
                  </a:lnTo>
                  <a:lnTo>
                    <a:pt x="18086" y="24448"/>
                  </a:lnTo>
                  <a:lnTo>
                    <a:pt x="20891" y="22845"/>
                  </a:lnTo>
                  <a:lnTo>
                    <a:pt x="23797" y="21142"/>
                  </a:lnTo>
                  <a:lnTo>
                    <a:pt x="27304" y="19488"/>
                  </a:lnTo>
                  <a:lnTo>
                    <a:pt x="56662" y="7063"/>
                  </a:lnTo>
                  <a:lnTo>
                    <a:pt x="65502" y="3973"/>
                  </a:lnTo>
                  <a:lnTo>
                    <a:pt x="75939" y="1765"/>
                  </a:lnTo>
                  <a:lnTo>
                    <a:pt x="87972" y="441"/>
                  </a:lnTo>
                  <a:lnTo>
                    <a:pt x="101602" y="0"/>
                  </a:lnTo>
                  <a:lnTo>
                    <a:pt x="117769" y="544"/>
                  </a:lnTo>
                  <a:lnTo>
                    <a:pt x="156462" y="8717"/>
                  </a:lnTo>
                  <a:lnTo>
                    <a:pt x="188776" y="31412"/>
                  </a:lnTo>
                  <a:lnTo>
                    <a:pt x="205450" y="72876"/>
                  </a:lnTo>
                  <a:lnTo>
                    <a:pt x="207564" y="101001"/>
                  </a:lnTo>
                  <a:lnTo>
                    <a:pt x="207564" y="222894"/>
                  </a:lnTo>
                  <a:lnTo>
                    <a:pt x="207564" y="231110"/>
                  </a:lnTo>
                  <a:lnTo>
                    <a:pt x="209417" y="238826"/>
                  </a:lnTo>
                  <a:lnTo>
                    <a:pt x="213125" y="246041"/>
                  </a:lnTo>
                  <a:lnTo>
                    <a:pt x="216832" y="253155"/>
                  </a:lnTo>
                  <a:lnTo>
                    <a:pt x="221742" y="256712"/>
                  </a:lnTo>
                  <a:lnTo>
                    <a:pt x="227854" y="256712"/>
                  </a:lnTo>
                  <a:lnTo>
                    <a:pt x="227854" y="262874"/>
                  </a:lnTo>
                  <a:lnTo>
                    <a:pt x="168185" y="26287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4" name="object 26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52801" y="5426843"/>
              <a:ext cx="151744" cy="150542"/>
            </a:xfrm>
            <a:prstGeom prst="rect">
              <a:avLst/>
            </a:prstGeom>
          </p:spPr>
        </p:pic>
        <p:sp>
          <p:nvSpPr>
            <p:cNvPr id="265" name="object 265"/>
            <p:cNvSpPr/>
            <p:nvPr/>
          </p:nvSpPr>
          <p:spPr>
            <a:xfrm>
              <a:off x="3906138" y="5322055"/>
              <a:ext cx="506730" cy="267970"/>
            </a:xfrm>
            <a:custGeom>
              <a:avLst/>
              <a:gdLst/>
              <a:ahLst/>
              <a:cxnLst/>
              <a:rect l="l" t="t" r="r" b="b"/>
              <a:pathLst>
                <a:path w="506729" h="267970">
                  <a:moveTo>
                    <a:pt x="205760" y="192684"/>
                  </a:moveTo>
                  <a:lnTo>
                    <a:pt x="193295" y="228850"/>
                  </a:lnTo>
                  <a:lnTo>
                    <a:pt x="160858" y="255058"/>
                  </a:lnTo>
                  <a:lnTo>
                    <a:pt x="124298" y="266368"/>
                  </a:lnTo>
                  <a:lnTo>
                    <a:pt x="103556" y="267834"/>
                  </a:lnTo>
                  <a:lnTo>
                    <a:pt x="90875" y="267392"/>
                  </a:lnTo>
                  <a:lnTo>
                    <a:pt x="52304" y="257210"/>
                  </a:lnTo>
                  <a:lnTo>
                    <a:pt x="32013" y="246191"/>
                  </a:lnTo>
                  <a:lnTo>
                    <a:pt x="26703" y="242984"/>
                  </a:lnTo>
                  <a:lnTo>
                    <a:pt x="21793" y="240279"/>
                  </a:lnTo>
                  <a:lnTo>
                    <a:pt x="17284" y="238075"/>
                  </a:lnTo>
                  <a:lnTo>
                    <a:pt x="12775" y="235770"/>
                  </a:lnTo>
                  <a:lnTo>
                    <a:pt x="7865" y="234618"/>
                  </a:lnTo>
                  <a:lnTo>
                    <a:pt x="2555" y="234618"/>
                  </a:lnTo>
                  <a:lnTo>
                    <a:pt x="2555" y="187724"/>
                  </a:lnTo>
                  <a:lnTo>
                    <a:pt x="8717" y="187724"/>
                  </a:lnTo>
                  <a:lnTo>
                    <a:pt x="9919" y="193536"/>
                  </a:lnTo>
                  <a:lnTo>
                    <a:pt x="13476" y="199848"/>
                  </a:lnTo>
                  <a:lnTo>
                    <a:pt x="47494" y="229414"/>
                  </a:lnTo>
                  <a:lnTo>
                    <a:pt x="83904" y="244124"/>
                  </a:lnTo>
                  <a:lnTo>
                    <a:pt x="99197" y="245590"/>
                  </a:lnTo>
                  <a:lnTo>
                    <a:pt x="106612" y="245590"/>
                  </a:lnTo>
                  <a:lnTo>
                    <a:pt x="114178" y="244788"/>
                  </a:lnTo>
                  <a:lnTo>
                    <a:pt x="121893" y="243185"/>
                  </a:lnTo>
                  <a:lnTo>
                    <a:pt x="129708" y="241582"/>
                  </a:lnTo>
                  <a:lnTo>
                    <a:pt x="136772" y="238926"/>
                  </a:lnTo>
                  <a:lnTo>
                    <a:pt x="143085" y="235219"/>
                  </a:lnTo>
                  <a:lnTo>
                    <a:pt x="149498" y="231511"/>
                  </a:lnTo>
                  <a:lnTo>
                    <a:pt x="154859" y="226902"/>
                  </a:lnTo>
                  <a:lnTo>
                    <a:pt x="159167" y="221391"/>
                  </a:lnTo>
                  <a:lnTo>
                    <a:pt x="163476" y="215780"/>
                  </a:lnTo>
                  <a:lnTo>
                    <a:pt x="165630" y="209067"/>
                  </a:lnTo>
                  <a:lnTo>
                    <a:pt x="165630" y="201251"/>
                  </a:lnTo>
                  <a:lnTo>
                    <a:pt x="165630" y="193536"/>
                  </a:lnTo>
                  <a:lnTo>
                    <a:pt x="163376" y="186823"/>
                  </a:lnTo>
                  <a:lnTo>
                    <a:pt x="158866" y="181111"/>
                  </a:lnTo>
                  <a:lnTo>
                    <a:pt x="154358" y="175299"/>
                  </a:lnTo>
                  <a:lnTo>
                    <a:pt x="117684" y="154508"/>
                  </a:lnTo>
                  <a:lnTo>
                    <a:pt x="82571" y="142784"/>
                  </a:lnTo>
                  <a:lnTo>
                    <a:pt x="74473" y="140079"/>
                  </a:lnTo>
                  <a:lnTo>
                    <a:pt x="35677" y="123790"/>
                  </a:lnTo>
                  <a:lnTo>
                    <a:pt x="4480" y="93195"/>
                  </a:lnTo>
                  <a:lnTo>
                    <a:pt x="0" y="70791"/>
                  </a:lnTo>
                  <a:lnTo>
                    <a:pt x="328" y="63802"/>
                  </a:lnTo>
                  <a:lnTo>
                    <a:pt x="16955" y="26293"/>
                  </a:lnTo>
                  <a:lnTo>
                    <a:pt x="53657" y="5861"/>
                  </a:lnTo>
                  <a:lnTo>
                    <a:pt x="99799" y="0"/>
                  </a:lnTo>
                  <a:lnTo>
                    <a:pt x="111146" y="253"/>
                  </a:lnTo>
                  <a:lnTo>
                    <a:pt x="153155" y="9418"/>
                  </a:lnTo>
                  <a:lnTo>
                    <a:pt x="162574" y="14328"/>
                  </a:lnTo>
                  <a:lnTo>
                    <a:pt x="166281" y="15881"/>
                  </a:lnTo>
                  <a:lnTo>
                    <a:pt x="169989" y="16984"/>
                  </a:lnTo>
                  <a:lnTo>
                    <a:pt x="173696" y="17986"/>
                  </a:lnTo>
                  <a:lnTo>
                    <a:pt x="177804" y="18487"/>
                  </a:lnTo>
                  <a:lnTo>
                    <a:pt x="182313" y="18487"/>
                  </a:lnTo>
                  <a:lnTo>
                    <a:pt x="182313" y="61622"/>
                  </a:lnTo>
                  <a:lnTo>
                    <a:pt x="177354" y="61622"/>
                  </a:lnTo>
                  <a:lnTo>
                    <a:pt x="171060" y="52032"/>
                  </a:lnTo>
                  <a:lnTo>
                    <a:pt x="163300" y="43699"/>
                  </a:lnTo>
                  <a:lnTo>
                    <a:pt x="120390" y="22920"/>
                  </a:lnTo>
                  <a:lnTo>
                    <a:pt x="96792" y="20290"/>
                  </a:lnTo>
                  <a:lnTo>
                    <a:pt x="89325" y="20544"/>
                  </a:lnTo>
                  <a:lnTo>
                    <a:pt x="52003" y="34118"/>
                  </a:lnTo>
                  <a:lnTo>
                    <a:pt x="38176" y="57314"/>
                  </a:lnTo>
                  <a:lnTo>
                    <a:pt x="38176" y="62224"/>
                  </a:lnTo>
                  <a:lnTo>
                    <a:pt x="38176" y="69138"/>
                  </a:lnTo>
                  <a:lnTo>
                    <a:pt x="66783" y="96643"/>
                  </a:lnTo>
                  <a:lnTo>
                    <a:pt x="102683" y="110507"/>
                  </a:lnTo>
                  <a:lnTo>
                    <a:pt x="109719" y="112724"/>
                  </a:lnTo>
                  <a:lnTo>
                    <a:pt x="118295" y="115496"/>
                  </a:lnTo>
                  <a:lnTo>
                    <a:pt x="160482" y="131775"/>
                  </a:lnTo>
                  <a:lnTo>
                    <a:pt x="192449" y="156077"/>
                  </a:lnTo>
                  <a:lnTo>
                    <a:pt x="205215" y="184070"/>
                  </a:lnTo>
                  <a:lnTo>
                    <a:pt x="205760" y="192684"/>
                  </a:lnTo>
                  <a:close/>
                </a:path>
                <a:path w="506729" h="267970">
                  <a:moveTo>
                    <a:pt x="292534" y="138576"/>
                  </a:moveTo>
                  <a:lnTo>
                    <a:pt x="302905" y="179458"/>
                  </a:lnTo>
                  <a:lnTo>
                    <a:pt x="324097" y="213726"/>
                  </a:lnTo>
                  <a:lnTo>
                    <a:pt x="356562" y="237323"/>
                  </a:lnTo>
                  <a:lnTo>
                    <a:pt x="400750" y="246191"/>
                  </a:lnTo>
                  <a:lnTo>
                    <a:pt x="407673" y="245947"/>
                  </a:lnTo>
                  <a:lnTo>
                    <a:pt x="450819" y="234336"/>
                  </a:lnTo>
                  <a:lnTo>
                    <a:pt x="485256" y="207094"/>
                  </a:lnTo>
                  <a:lnTo>
                    <a:pt x="494387" y="188325"/>
                  </a:lnTo>
                  <a:lnTo>
                    <a:pt x="499948" y="188325"/>
                  </a:lnTo>
                  <a:lnTo>
                    <a:pt x="499948" y="234618"/>
                  </a:lnTo>
                  <a:lnTo>
                    <a:pt x="497443" y="234618"/>
                  </a:lnTo>
                  <a:lnTo>
                    <a:pt x="494637" y="235419"/>
                  </a:lnTo>
                  <a:lnTo>
                    <a:pt x="491531" y="237023"/>
                  </a:lnTo>
                  <a:lnTo>
                    <a:pt x="488525" y="238625"/>
                  </a:lnTo>
                  <a:lnTo>
                    <a:pt x="484968" y="240680"/>
                  </a:lnTo>
                  <a:lnTo>
                    <a:pt x="480860" y="243185"/>
                  </a:lnTo>
                  <a:lnTo>
                    <a:pt x="474162" y="246933"/>
                  </a:lnTo>
                  <a:lnTo>
                    <a:pt x="436343" y="262583"/>
                  </a:lnTo>
                  <a:lnTo>
                    <a:pt x="392183" y="267233"/>
                  </a:lnTo>
                  <a:lnTo>
                    <a:pt x="378524" y="266735"/>
                  </a:lnTo>
                  <a:lnTo>
                    <a:pt x="339578" y="259267"/>
                  </a:lnTo>
                  <a:lnTo>
                    <a:pt x="295540" y="234618"/>
                  </a:lnTo>
                  <a:lnTo>
                    <a:pt x="271220" y="204436"/>
                  </a:lnTo>
                  <a:lnTo>
                    <a:pt x="256575" y="163751"/>
                  </a:lnTo>
                  <a:lnTo>
                    <a:pt x="253757" y="130460"/>
                  </a:lnTo>
                  <a:lnTo>
                    <a:pt x="254236" y="119075"/>
                  </a:lnTo>
                  <a:lnTo>
                    <a:pt x="265752" y="73036"/>
                  </a:lnTo>
                  <a:lnTo>
                    <a:pt x="293163" y="33282"/>
                  </a:lnTo>
                  <a:lnTo>
                    <a:pt x="325149" y="11723"/>
                  </a:lnTo>
                  <a:lnTo>
                    <a:pt x="367618" y="732"/>
                  </a:lnTo>
                  <a:lnTo>
                    <a:pt x="384217" y="0"/>
                  </a:lnTo>
                  <a:lnTo>
                    <a:pt x="399134" y="657"/>
                  </a:lnTo>
                  <a:lnTo>
                    <a:pt x="438024" y="10521"/>
                  </a:lnTo>
                  <a:lnTo>
                    <a:pt x="476201" y="39378"/>
                  </a:lnTo>
                  <a:lnTo>
                    <a:pt x="498745" y="83115"/>
                  </a:lnTo>
                  <a:lnTo>
                    <a:pt x="505650" y="123781"/>
                  </a:lnTo>
                  <a:lnTo>
                    <a:pt x="506110" y="138576"/>
                  </a:lnTo>
                  <a:lnTo>
                    <a:pt x="292534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6" name="object 26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87129" y="5330802"/>
              <a:ext cx="198488" cy="119129"/>
            </a:xfrm>
            <a:prstGeom prst="rect">
              <a:avLst/>
            </a:prstGeom>
          </p:spPr>
        </p:pic>
        <p:sp>
          <p:nvSpPr>
            <p:cNvPr id="267" name="object 267"/>
            <p:cNvSpPr/>
            <p:nvPr/>
          </p:nvSpPr>
          <p:spPr>
            <a:xfrm>
              <a:off x="4458454" y="5174912"/>
              <a:ext cx="260985" cy="414655"/>
            </a:xfrm>
            <a:custGeom>
              <a:avLst/>
              <a:gdLst/>
              <a:ahLst/>
              <a:cxnLst/>
              <a:rect l="l" t="t" r="r" b="b"/>
              <a:pathLst>
                <a:path w="260985" h="414654">
                  <a:moveTo>
                    <a:pt x="200650" y="410018"/>
                  </a:moveTo>
                  <a:lnTo>
                    <a:pt x="200650" y="382964"/>
                  </a:lnTo>
                  <a:lnTo>
                    <a:pt x="194948" y="388713"/>
                  </a:lnTo>
                  <a:lnTo>
                    <a:pt x="188363" y="394236"/>
                  </a:lnTo>
                  <a:lnTo>
                    <a:pt x="152854" y="411934"/>
                  </a:lnTo>
                  <a:lnTo>
                    <a:pt x="128656" y="414376"/>
                  </a:lnTo>
                  <a:lnTo>
                    <a:pt x="112865" y="413662"/>
                  </a:lnTo>
                  <a:lnTo>
                    <a:pt x="71692" y="402954"/>
                  </a:lnTo>
                  <a:lnTo>
                    <a:pt x="39819" y="381846"/>
                  </a:lnTo>
                  <a:lnTo>
                    <a:pt x="12014" y="342439"/>
                  </a:lnTo>
                  <a:lnTo>
                    <a:pt x="479" y="294493"/>
                  </a:lnTo>
                  <a:lnTo>
                    <a:pt x="0" y="281962"/>
                  </a:lnTo>
                  <a:lnTo>
                    <a:pt x="497" y="269666"/>
                  </a:lnTo>
                  <a:lnTo>
                    <a:pt x="12446" y="221269"/>
                  </a:lnTo>
                  <a:lnTo>
                    <a:pt x="40402" y="180594"/>
                  </a:lnTo>
                  <a:lnTo>
                    <a:pt x="71993" y="158867"/>
                  </a:lnTo>
                  <a:lnTo>
                    <a:pt x="112123" y="147876"/>
                  </a:lnTo>
                  <a:lnTo>
                    <a:pt x="127304" y="147143"/>
                  </a:lnTo>
                  <a:lnTo>
                    <a:pt x="137777" y="147622"/>
                  </a:lnTo>
                  <a:lnTo>
                    <a:pt x="178246" y="158932"/>
                  </a:lnTo>
                  <a:lnTo>
                    <a:pt x="200650" y="174798"/>
                  </a:lnTo>
                  <a:lnTo>
                    <a:pt x="200650" y="54859"/>
                  </a:lnTo>
                  <a:lnTo>
                    <a:pt x="200650" y="47845"/>
                  </a:lnTo>
                  <a:lnTo>
                    <a:pt x="199597" y="41282"/>
                  </a:lnTo>
                  <a:lnTo>
                    <a:pt x="197493" y="35170"/>
                  </a:lnTo>
                  <a:lnTo>
                    <a:pt x="195489" y="28957"/>
                  </a:lnTo>
                  <a:lnTo>
                    <a:pt x="189578" y="25650"/>
                  </a:lnTo>
                  <a:lnTo>
                    <a:pt x="179758" y="25250"/>
                  </a:lnTo>
                  <a:lnTo>
                    <a:pt x="179758" y="19088"/>
                  </a:lnTo>
                  <a:lnTo>
                    <a:pt x="241231" y="0"/>
                  </a:lnTo>
                  <a:lnTo>
                    <a:pt x="241231" y="370038"/>
                  </a:lnTo>
                  <a:lnTo>
                    <a:pt x="241231" y="373345"/>
                  </a:lnTo>
                  <a:lnTo>
                    <a:pt x="257613" y="403855"/>
                  </a:lnTo>
                  <a:lnTo>
                    <a:pt x="260920" y="403855"/>
                  </a:lnTo>
                  <a:lnTo>
                    <a:pt x="260920" y="410018"/>
                  </a:lnTo>
                  <a:lnTo>
                    <a:pt x="200650" y="4100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8" name="object 26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486288" y="5331403"/>
              <a:ext cx="184359" cy="249139"/>
            </a:xfrm>
            <a:prstGeom prst="rect">
              <a:avLst/>
            </a:prstGeom>
          </p:spPr>
        </p:pic>
      </p:grpSp>
      <p:grpSp>
        <p:nvGrpSpPr>
          <p:cNvPr id="269" name="object 269"/>
          <p:cNvGrpSpPr/>
          <p:nvPr/>
        </p:nvGrpSpPr>
        <p:grpSpPr>
          <a:xfrm>
            <a:off x="4922005" y="5205301"/>
            <a:ext cx="1713864" cy="523875"/>
            <a:chOff x="4922005" y="5205301"/>
            <a:chExt cx="1713864" cy="523875"/>
          </a:xfrm>
        </p:grpSpPr>
        <p:pic>
          <p:nvPicPr>
            <p:cNvPr id="270" name="object 27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922005" y="5205301"/>
              <a:ext cx="1249433" cy="523587"/>
            </a:xfrm>
            <a:prstGeom prst="rect">
              <a:avLst/>
            </a:prstGeom>
          </p:spPr>
        </p:pic>
        <p:sp>
          <p:nvSpPr>
            <p:cNvPr id="271" name="object 271"/>
            <p:cNvSpPr/>
            <p:nvPr/>
          </p:nvSpPr>
          <p:spPr>
            <a:xfrm>
              <a:off x="6211510" y="5319049"/>
              <a:ext cx="412750" cy="266065"/>
            </a:xfrm>
            <a:custGeom>
              <a:avLst/>
              <a:gdLst/>
              <a:ahLst/>
              <a:cxnLst/>
              <a:rect l="l" t="t" r="r" b="b"/>
              <a:pathLst>
                <a:path w="412750" h="266064">
                  <a:moveTo>
                    <a:pt x="393485" y="225900"/>
                  </a:moveTo>
                  <a:lnTo>
                    <a:pt x="393485" y="229207"/>
                  </a:lnTo>
                  <a:lnTo>
                    <a:pt x="393885" y="232814"/>
                  </a:lnTo>
                  <a:lnTo>
                    <a:pt x="409266" y="259718"/>
                  </a:lnTo>
                  <a:lnTo>
                    <a:pt x="412572" y="259718"/>
                  </a:lnTo>
                  <a:lnTo>
                    <a:pt x="412572" y="265880"/>
                  </a:lnTo>
                  <a:lnTo>
                    <a:pt x="332463" y="265880"/>
                  </a:lnTo>
                  <a:lnTo>
                    <a:pt x="332463" y="259718"/>
                  </a:lnTo>
                  <a:lnTo>
                    <a:pt x="335769" y="259718"/>
                  </a:lnTo>
                  <a:lnTo>
                    <a:pt x="338625" y="258515"/>
                  </a:lnTo>
                  <a:lnTo>
                    <a:pt x="341030" y="256111"/>
                  </a:lnTo>
                  <a:lnTo>
                    <a:pt x="343535" y="253606"/>
                  </a:lnTo>
                  <a:lnTo>
                    <a:pt x="345689" y="250700"/>
                  </a:lnTo>
                  <a:lnTo>
                    <a:pt x="347493" y="247393"/>
                  </a:lnTo>
                  <a:lnTo>
                    <a:pt x="349397" y="244086"/>
                  </a:lnTo>
                  <a:lnTo>
                    <a:pt x="350749" y="240529"/>
                  </a:lnTo>
                  <a:lnTo>
                    <a:pt x="351551" y="236722"/>
                  </a:lnTo>
                  <a:lnTo>
                    <a:pt x="352352" y="232814"/>
                  </a:lnTo>
                  <a:lnTo>
                    <a:pt x="352753" y="229207"/>
                  </a:lnTo>
                  <a:lnTo>
                    <a:pt x="352753" y="225900"/>
                  </a:lnTo>
                  <a:lnTo>
                    <a:pt x="352753" y="92885"/>
                  </a:lnTo>
                  <a:lnTo>
                    <a:pt x="342132" y="49749"/>
                  </a:lnTo>
                  <a:lnTo>
                    <a:pt x="336821" y="43436"/>
                  </a:lnTo>
                  <a:lnTo>
                    <a:pt x="331511" y="37023"/>
                  </a:lnTo>
                  <a:lnTo>
                    <a:pt x="290679" y="22094"/>
                  </a:lnTo>
                  <a:lnTo>
                    <a:pt x="282629" y="22573"/>
                  </a:lnTo>
                  <a:lnTo>
                    <a:pt x="246388" y="43201"/>
                  </a:lnTo>
                  <a:lnTo>
                    <a:pt x="228455" y="78606"/>
                  </a:lnTo>
                  <a:lnTo>
                    <a:pt x="227253" y="84869"/>
                  </a:lnTo>
                  <a:lnTo>
                    <a:pt x="227253" y="89879"/>
                  </a:lnTo>
                  <a:lnTo>
                    <a:pt x="227253" y="225900"/>
                  </a:lnTo>
                  <a:lnTo>
                    <a:pt x="227253" y="229207"/>
                  </a:lnTo>
                  <a:lnTo>
                    <a:pt x="227653" y="232814"/>
                  </a:lnTo>
                  <a:lnTo>
                    <a:pt x="243635" y="259718"/>
                  </a:lnTo>
                  <a:lnTo>
                    <a:pt x="246942" y="259718"/>
                  </a:lnTo>
                  <a:lnTo>
                    <a:pt x="246942" y="265880"/>
                  </a:lnTo>
                  <a:lnTo>
                    <a:pt x="167584" y="265880"/>
                  </a:lnTo>
                  <a:lnTo>
                    <a:pt x="167584" y="259718"/>
                  </a:lnTo>
                  <a:lnTo>
                    <a:pt x="170390" y="259718"/>
                  </a:lnTo>
                  <a:lnTo>
                    <a:pt x="172995" y="258515"/>
                  </a:lnTo>
                  <a:lnTo>
                    <a:pt x="175399" y="256111"/>
                  </a:lnTo>
                  <a:lnTo>
                    <a:pt x="177904" y="253606"/>
                  </a:lnTo>
                  <a:lnTo>
                    <a:pt x="180059" y="250700"/>
                  </a:lnTo>
                  <a:lnTo>
                    <a:pt x="181862" y="247393"/>
                  </a:lnTo>
                  <a:lnTo>
                    <a:pt x="183766" y="244086"/>
                  </a:lnTo>
                  <a:lnTo>
                    <a:pt x="185119" y="240529"/>
                  </a:lnTo>
                  <a:lnTo>
                    <a:pt x="185920" y="236722"/>
                  </a:lnTo>
                  <a:lnTo>
                    <a:pt x="186822" y="232814"/>
                  </a:lnTo>
                  <a:lnTo>
                    <a:pt x="187273" y="229207"/>
                  </a:lnTo>
                  <a:lnTo>
                    <a:pt x="187273" y="225900"/>
                  </a:lnTo>
                  <a:lnTo>
                    <a:pt x="187273" y="89127"/>
                  </a:lnTo>
                  <a:lnTo>
                    <a:pt x="186944" y="81894"/>
                  </a:lnTo>
                  <a:lnTo>
                    <a:pt x="172008" y="45118"/>
                  </a:lnTo>
                  <a:lnTo>
                    <a:pt x="147443" y="27053"/>
                  </a:lnTo>
                  <a:lnTo>
                    <a:pt x="139929" y="23747"/>
                  </a:lnTo>
                  <a:lnTo>
                    <a:pt x="132263" y="22094"/>
                  </a:lnTo>
                  <a:lnTo>
                    <a:pt x="124448" y="22094"/>
                  </a:lnTo>
                  <a:lnTo>
                    <a:pt x="81863" y="37524"/>
                  </a:lnTo>
                  <a:lnTo>
                    <a:pt x="62324" y="70841"/>
                  </a:lnTo>
                  <a:lnTo>
                    <a:pt x="61021" y="77704"/>
                  </a:lnTo>
                  <a:lnTo>
                    <a:pt x="61021" y="84318"/>
                  </a:lnTo>
                  <a:lnTo>
                    <a:pt x="61021" y="225900"/>
                  </a:lnTo>
                  <a:lnTo>
                    <a:pt x="61021" y="229207"/>
                  </a:lnTo>
                  <a:lnTo>
                    <a:pt x="61422" y="232814"/>
                  </a:lnTo>
                  <a:lnTo>
                    <a:pt x="77404" y="259718"/>
                  </a:lnTo>
                  <a:lnTo>
                    <a:pt x="80710" y="259718"/>
                  </a:lnTo>
                  <a:lnTo>
                    <a:pt x="80710" y="265880"/>
                  </a:lnTo>
                  <a:lnTo>
                    <a:pt x="1352" y="265880"/>
                  </a:lnTo>
                  <a:lnTo>
                    <a:pt x="1352" y="259718"/>
                  </a:lnTo>
                  <a:lnTo>
                    <a:pt x="4158" y="259718"/>
                  </a:lnTo>
                  <a:lnTo>
                    <a:pt x="6763" y="258515"/>
                  </a:lnTo>
                  <a:lnTo>
                    <a:pt x="9168" y="256111"/>
                  </a:lnTo>
                  <a:lnTo>
                    <a:pt x="11673" y="253606"/>
                  </a:lnTo>
                  <a:lnTo>
                    <a:pt x="13827" y="250700"/>
                  </a:lnTo>
                  <a:lnTo>
                    <a:pt x="15631" y="247393"/>
                  </a:lnTo>
                  <a:lnTo>
                    <a:pt x="17534" y="244086"/>
                  </a:lnTo>
                  <a:lnTo>
                    <a:pt x="18887" y="240529"/>
                  </a:lnTo>
                  <a:lnTo>
                    <a:pt x="19689" y="236722"/>
                  </a:lnTo>
                  <a:lnTo>
                    <a:pt x="20590" y="232814"/>
                  </a:lnTo>
                  <a:lnTo>
                    <a:pt x="21042" y="229207"/>
                  </a:lnTo>
                  <a:lnTo>
                    <a:pt x="21042" y="225900"/>
                  </a:lnTo>
                  <a:lnTo>
                    <a:pt x="21042" y="61472"/>
                  </a:lnTo>
                  <a:lnTo>
                    <a:pt x="21042" y="58165"/>
                  </a:lnTo>
                  <a:lnTo>
                    <a:pt x="20791" y="54458"/>
                  </a:lnTo>
                  <a:lnTo>
                    <a:pt x="20290" y="50350"/>
                  </a:lnTo>
                  <a:lnTo>
                    <a:pt x="19889" y="46241"/>
                  </a:lnTo>
                  <a:lnTo>
                    <a:pt x="19087" y="42384"/>
                  </a:lnTo>
                  <a:lnTo>
                    <a:pt x="17885" y="38777"/>
                  </a:lnTo>
                  <a:lnTo>
                    <a:pt x="16683" y="35070"/>
                  </a:lnTo>
                  <a:lnTo>
                    <a:pt x="14629" y="32014"/>
                  </a:lnTo>
                  <a:lnTo>
                    <a:pt x="11723" y="29609"/>
                  </a:lnTo>
                  <a:lnTo>
                    <a:pt x="8917" y="27104"/>
                  </a:lnTo>
                  <a:lnTo>
                    <a:pt x="5010" y="25851"/>
                  </a:lnTo>
                  <a:lnTo>
                    <a:pt x="0" y="25851"/>
                  </a:lnTo>
                  <a:lnTo>
                    <a:pt x="0" y="20290"/>
                  </a:lnTo>
                  <a:lnTo>
                    <a:pt x="61021" y="0"/>
                  </a:lnTo>
                  <a:lnTo>
                    <a:pt x="61021" y="31262"/>
                  </a:lnTo>
                  <a:lnTo>
                    <a:pt x="66047" y="26114"/>
                  </a:lnTo>
                  <a:lnTo>
                    <a:pt x="105360" y="3682"/>
                  </a:lnTo>
                  <a:lnTo>
                    <a:pt x="129408" y="1202"/>
                  </a:lnTo>
                  <a:lnTo>
                    <a:pt x="137749" y="1512"/>
                  </a:lnTo>
                  <a:lnTo>
                    <a:pt x="178499" y="15067"/>
                  </a:lnTo>
                  <a:lnTo>
                    <a:pt x="201401" y="36372"/>
                  </a:lnTo>
                  <a:lnTo>
                    <a:pt x="206311" y="42885"/>
                  </a:lnTo>
                  <a:lnTo>
                    <a:pt x="210419" y="49198"/>
                  </a:lnTo>
                  <a:lnTo>
                    <a:pt x="213726" y="55310"/>
                  </a:lnTo>
                  <a:lnTo>
                    <a:pt x="216932" y="49198"/>
                  </a:lnTo>
                  <a:lnTo>
                    <a:pt x="241682" y="19087"/>
                  </a:lnTo>
                  <a:lnTo>
                    <a:pt x="278881" y="2442"/>
                  </a:lnTo>
                  <a:lnTo>
                    <a:pt x="295489" y="1202"/>
                  </a:lnTo>
                  <a:lnTo>
                    <a:pt x="311844" y="1972"/>
                  </a:lnTo>
                  <a:lnTo>
                    <a:pt x="349747" y="13526"/>
                  </a:lnTo>
                  <a:lnTo>
                    <a:pt x="378906" y="43135"/>
                  </a:lnTo>
                  <a:lnTo>
                    <a:pt x="392047" y="88085"/>
                  </a:lnTo>
                  <a:lnTo>
                    <a:pt x="393485" y="110770"/>
                  </a:lnTo>
                  <a:lnTo>
                    <a:pt x="393485" y="22590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2" name="object 272"/>
          <p:cNvGrpSpPr/>
          <p:nvPr/>
        </p:nvGrpSpPr>
        <p:grpSpPr>
          <a:xfrm>
            <a:off x="6820534" y="5163969"/>
            <a:ext cx="951865" cy="436880"/>
            <a:chOff x="6820534" y="5163969"/>
            <a:chExt cx="951865" cy="436880"/>
          </a:xfrm>
        </p:grpSpPr>
        <p:sp>
          <p:nvSpPr>
            <p:cNvPr id="273" name="object 273"/>
            <p:cNvSpPr/>
            <p:nvPr/>
          </p:nvSpPr>
          <p:spPr>
            <a:xfrm>
              <a:off x="6832078" y="5175513"/>
              <a:ext cx="740410" cy="414020"/>
            </a:xfrm>
            <a:custGeom>
              <a:avLst/>
              <a:gdLst/>
              <a:ahLst/>
              <a:cxnLst/>
              <a:rect l="l" t="t" r="r" b="b"/>
              <a:pathLst>
                <a:path w="740409" h="414020">
                  <a:moveTo>
                    <a:pt x="75149" y="171792"/>
                  </a:moveTo>
                  <a:lnTo>
                    <a:pt x="75149" y="320138"/>
                  </a:lnTo>
                  <a:lnTo>
                    <a:pt x="75187" y="327982"/>
                  </a:lnTo>
                  <a:lnTo>
                    <a:pt x="78756" y="370639"/>
                  </a:lnTo>
                  <a:lnTo>
                    <a:pt x="93987" y="388525"/>
                  </a:lnTo>
                  <a:lnTo>
                    <a:pt x="99799" y="388525"/>
                  </a:lnTo>
                  <a:lnTo>
                    <a:pt x="133353" y="362636"/>
                  </a:lnTo>
                  <a:lnTo>
                    <a:pt x="138576" y="346591"/>
                  </a:lnTo>
                  <a:lnTo>
                    <a:pt x="143987" y="346591"/>
                  </a:lnTo>
                  <a:lnTo>
                    <a:pt x="143987" y="391531"/>
                  </a:lnTo>
                  <a:lnTo>
                    <a:pt x="140380" y="391531"/>
                  </a:lnTo>
                  <a:lnTo>
                    <a:pt x="137324" y="392784"/>
                  </a:lnTo>
                  <a:lnTo>
                    <a:pt x="102551" y="409106"/>
                  </a:lnTo>
                  <a:lnTo>
                    <a:pt x="94237" y="409416"/>
                  </a:lnTo>
                  <a:lnTo>
                    <a:pt x="83735" y="408881"/>
                  </a:lnTo>
                  <a:lnTo>
                    <a:pt x="49035" y="390779"/>
                  </a:lnTo>
                  <a:lnTo>
                    <a:pt x="35320" y="346741"/>
                  </a:lnTo>
                  <a:lnTo>
                    <a:pt x="34418" y="311571"/>
                  </a:lnTo>
                  <a:lnTo>
                    <a:pt x="34418" y="171792"/>
                  </a:lnTo>
                  <a:lnTo>
                    <a:pt x="0" y="171792"/>
                  </a:lnTo>
                  <a:lnTo>
                    <a:pt x="0" y="150900"/>
                  </a:lnTo>
                  <a:lnTo>
                    <a:pt x="34418" y="150900"/>
                  </a:lnTo>
                  <a:lnTo>
                    <a:pt x="34418" y="96041"/>
                  </a:lnTo>
                  <a:lnTo>
                    <a:pt x="34418" y="89127"/>
                  </a:lnTo>
                  <a:lnTo>
                    <a:pt x="33516" y="82715"/>
                  </a:lnTo>
                  <a:lnTo>
                    <a:pt x="31713" y="76803"/>
                  </a:lnTo>
                  <a:lnTo>
                    <a:pt x="29910" y="70791"/>
                  </a:lnTo>
                  <a:lnTo>
                    <a:pt x="23847" y="67584"/>
                  </a:lnTo>
                  <a:lnTo>
                    <a:pt x="13527" y="67183"/>
                  </a:lnTo>
                  <a:lnTo>
                    <a:pt x="13527" y="61021"/>
                  </a:lnTo>
                  <a:lnTo>
                    <a:pt x="75149" y="41332"/>
                  </a:lnTo>
                  <a:lnTo>
                    <a:pt x="75149" y="150900"/>
                  </a:lnTo>
                  <a:lnTo>
                    <a:pt x="143987" y="150900"/>
                  </a:lnTo>
                  <a:lnTo>
                    <a:pt x="143987" y="171792"/>
                  </a:lnTo>
                  <a:lnTo>
                    <a:pt x="75149" y="171792"/>
                  </a:lnTo>
                  <a:close/>
                </a:path>
                <a:path w="740409" h="414020">
                  <a:moveTo>
                    <a:pt x="437714" y="369437"/>
                  </a:moveTo>
                  <a:lnTo>
                    <a:pt x="437714" y="372743"/>
                  </a:lnTo>
                  <a:lnTo>
                    <a:pt x="438115" y="376351"/>
                  </a:lnTo>
                  <a:lnTo>
                    <a:pt x="454097" y="403254"/>
                  </a:lnTo>
                  <a:lnTo>
                    <a:pt x="457404" y="403254"/>
                  </a:lnTo>
                  <a:lnTo>
                    <a:pt x="457404" y="409416"/>
                  </a:lnTo>
                  <a:lnTo>
                    <a:pt x="378045" y="409416"/>
                  </a:lnTo>
                  <a:lnTo>
                    <a:pt x="378045" y="403254"/>
                  </a:lnTo>
                  <a:lnTo>
                    <a:pt x="380851" y="403254"/>
                  </a:lnTo>
                  <a:lnTo>
                    <a:pt x="383456" y="402052"/>
                  </a:lnTo>
                  <a:lnTo>
                    <a:pt x="385861" y="399647"/>
                  </a:lnTo>
                  <a:lnTo>
                    <a:pt x="388366" y="397142"/>
                  </a:lnTo>
                  <a:lnTo>
                    <a:pt x="390520" y="394236"/>
                  </a:lnTo>
                  <a:lnTo>
                    <a:pt x="392324" y="390930"/>
                  </a:lnTo>
                  <a:lnTo>
                    <a:pt x="394228" y="387623"/>
                  </a:lnTo>
                  <a:lnTo>
                    <a:pt x="395581" y="384066"/>
                  </a:lnTo>
                  <a:lnTo>
                    <a:pt x="396382" y="380258"/>
                  </a:lnTo>
                  <a:lnTo>
                    <a:pt x="397284" y="376351"/>
                  </a:lnTo>
                  <a:lnTo>
                    <a:pt x="397735" y="372743"/>
                  </a:lnTo>
                  <a:lnTo>
                    <a:pt x="397735" y="369437"/>
                  </a:lnTo>
                  <a:lnTo>
                    <a:pt x="397735" y="254908"/>
                  </a:lnTo>
                  <a:lnTo>
                    <a:pt x="397350" y="244143"/>
                  </a:lnTo>
                  <a:lnTo>
                    <a:pt x="384320" y="200875"/>
                  </a:lnTo>
                  <a:lnTo>
                    <a:pt x="351142" y="172093"/>
                  </a:lnTo>
                  <a:lnTo>
                    <a:pt x="324388" y="166832"/>
                  </a:lnTo>
                  <a:lnTo>
                    <a:pt x="317643" y="167161"/>
                  </a:lnTo>
                  <a:lnTo>
                    <a:pt x="279486" y="182266"/>
                  </a:lnTo>
                  <a:lnTo>
                    <a:pt x="254828" y="215849"/>
                  </a:lnTo>
                  <a:lnTo>
                    <a:pt x="251192" y="238225"/>
                  </a:lnTo>
                  <a:lnTo>
                    <a:pt x="251192" y="369437"/>
                  </a:lnTo>
                  <a:lnTo>
                    <a:pt x="251192" y="372743"/>
                  </a:lnTo>
                  <a:lnTo>
                    <a:pt x="267575" y="403254"/>
                  </a:lnTo>
                  <a:lnTo>
                    <a:pt x="270881" y="403254"/>
                  </a:lnTo>
                  <a:lnTo>
                    <a:pt x="270881" y="409416"/>
                  </a:lnTo>
                  <a:lnTo>
                    <a:pt x="190771" y="409416"/>
                  </a:lnTo>
                  <a:lnTo>
                    <a:pt x="190771" y="403254"/>
                  </a:lnTo>
                  <a:lnTo>
                    <a:pt x="193678" y="403254"/>
                  </a:lnTo>
                  <a:lnTo>
                    <a:pt x="196333" y="402052"/>
                  </a:lnTo>
                  <a:lnTo>
                    <a:pt x="198737" y="399647"/>
                  </a:lnTo>
                  <a:lnTo>
                    <a:pt x="201243" y="397142"/>
                  </a:lnTo>
                  <a:lnTo>
                    <a:pt x="203397" y="394236"/>
                  </a:lnTo>
                  <a:lnTo>
                    <a:pt x="205201" y="390930"/>
                  </a:lnTo>
                  <a:lnTo>
                    <a:pt x="207104" y="387623"/>
                  </a:lnTo>
                  <a:lnTo>
                    <a:pt x="208457" y="384066"/>
                  </a:lnTo>
                  <a:lnTo>
                    <a:pt x="209258" y="380258"/>
                  </a:lnTo>
                  <a:lnTo>
                    <a:pt x="210060" y="376351"/>
                  </a:lnTo>
                  <a:lnTo>
                    <a:pt x="210461" y="372743"/>
                  </a:lnTo>
                  <a:lnTo>
                    <a:pt x="210461" y="369437"/>
                  </a:lnTo>
                  <a:lnTo>
                    <a:pt x="210461" y="54859"/>
                  </a:lnTo>
                  <a:lnTo>
                    <a:pt x="210461" y="47845"/>
                  </a:lnTo>
                  <a:lnTo>
                    <a:pt x="209459" y="41282"/>
                  </a:lnTo>
                  <a:lnTo>
                    <a:pt x="207455" y="35170"/>
                  </a:lnTo>
                  <a:lnTo>
                    <a:pt x="205451" y="28957"/>
                  </a:lnTo>
                  <a:lnTo>
                    <a:pt x="199489" y="25651"/>
                  </a:lnTo>
                  <a:lnTo>
                    <a:pt x="189569" y="25250"/>
                  </a:lnTo>
                  <a:lnTo>
                    <a:pt x="189569" y="19088"/>
                  </a:lnTo>
                  <a:lnTo>
                    <a:pt x="251192" y="0"/>
                  </a:lnTo>
                  <a:lnTo>
                    <a:pt x="251192" y="177955"/>
                  </a:lnTo>
                  <a:lnTo>
                    <a:pt x="253998" y="174648"/>
                  </a:lnTo>
                  <a:lnTo>
                    <a:pt x="278547" y="156161"/>
                  </a:lnTo>
                  <a:lnTo>
                    <a:pt x="284959" y="152654"/>
                  </a:lnTo>
                  <a:lnTo>
                    <a:pt x="322265" y="144353"/>
                  </a:lnTo>
                  <a:lnTo>
                    <a:pt x="330551" y="144137"/>
                  </a:lnTo>
                  <a:lnTo>
                    <a:pt x="344510" y="144757"/>
                  </a:lnTo>
                  <a:lnTo>
                    <a:pt x="389534" y="159317"/>
                  </a:lnTo>
                  <a:lnTo>
                    <a:pt x="419087" y="187621"/>
                  </a:lnTo>
                  <a:lnTo>
                    <a:pt x="434417" y="223298"/>
                  </a:lnTo>
                  <a:lnTo>
                    <a:pt x="437714" y="250549"/>
                  </a:lnTo>
                  <a:lnTo>
                    <a:pt x="437714" y="369437"/>
                  </a:lnTo>
                  <a:close/>
                </a:path>
                <a:path w="740409" h="414020">
                  <a:moveTo>
                    <a:pt x="680286" y="409416"/>
                  </a:moveTo>
                  <a:lnTo>
                    <a:pt x="680286" y="378004"/>
                  </a:lnTo>
                  <a:lnTo>
                    <a:pt x="677130" y="381160"/>
                  </a:lnTo>
                  <a:lnTo>
                    <a:pt x="669173" y="388412"/>
                  </a:lnTo>
                  <a:lnTo>
                    <a:pt x="631288" y="408956"/>
                  </a:lnTo>
                  <a:lnTo>
                    <a:pt x="593412" y="413775"/>
                  </a:lnTo>
                  <a:lnTo>
                    <a:pt x="583042" y="413465"/>
                  </a:lnTo>
                  <a:lnTo>
                    <a:pt x="542461" y="402878"/>
                  </a:lnTo>
                  <a:lnTo>
                    <a:pt x="516760" y="374397"/>
                  </a:lnTo>
                  <a:lnTo>
                    <a:pt x="512100" y="358364"/>
                  </a:lnTo>
                  <a:lnTo>
                    <a:pt x="512100" y="349747"/>
                  </a:lnTo>
                  <a:lnTo>
                    <a:pt x="523523" y="312774"/>
                  </a:lnTo>
                  <a:lnTo>
                    <a:pt x="556439" y="284517"/>
                  </a:lnTo>
                  <a:lnTo>
                    <a:pt x="594145" y="267214"/>
                  </a:lnTo>
                  <a:lnTo>
                    <a:pt x="642410" y="251864"/>
                  </a:lnTo>
                  <a:lnTo>
                    <a:pt x="680286" y="241982"/>
                  </a:lnTo>
                  <a:lnTo>
                    <a:pt x="679159" y="230541"/>
                  </a:lnTo>
                  <a:lnTo>
                    <a:pt x="661010" y="190091"/>
                  </a:lnTo>
                  <a:lnTo>
                    <a:pt x="625427" y="169087"/>
                  </a:lnTo>
                  <a:lnTo>
                    <a:pt x="609445" y="166231"/>
                  </a:lnTo>
                  <a:lnTo>
                    <a:pt x="603333" y="166231"/>
                  </a:lnTo>
                  <a:lnTo>
                    <a:pt x="560246" y="178706"/>
                  </a:lnTo>
                  <a:lnTo>
                    <a:pt x="554335" y="183816"/>
                  </a:lnTo>
                  <a:lnTo>
                    <a:pt x="548423" y="188926"/>
                  </a:lnTo>
                  <a:lnTo>
                    <a:pt x="543413" y="194488"/>
                  </a:lnTo>
                  <a:lnTo>
                    <a:pt x="539305" y="200500"/>
                  </a:lnTo>
                  <a:lnTo>
                    <a:pt x="535197" y="206411"/>
                  </a:lnTo>
                  <a:lnTo>
                    <a:pt x="531890" y="212023"/>
                  </a:lnTo>
                  <a:lnTo>
                    <a:pt x="529385" y="217333"/>
                  </a:lnTo>
                  <a:lnTo>
                    <a:pt x="523824" y="217333"/>
                  </a:lnTo>
                  <a:lnTo>
                    <a:pt x="523824" y="172393"/>
                  </a:lnTo>
                  <a:lnTo>
                    <a:pt x="527130" y="171993"/>
                  </a:lnTo>
                  <a:lnTo>
                    <a:pt x="530186" y="170991"/>
                  </a:lnTo>
                  <a:lnTo>
                    <a:pt x="532992" y="169388"/>
                  </a:lnTo>
                  <a:lnTo>
                    <a:pt x="535898" y="167684"/>
                  </a:lnTo>
                  <a:lnTo>
                    <a:pt x="539405" y="166031"/>
                  </a:lnTo>
                  <a:lnTo>
                    <a:pt x="568763" y="153606"/>
                  </a:lnTo>
                  <a:lnTo>
                    <a:pt x="577603" y="150515"/>
                  </a:lnTo>
                  <a:lnTo>
                    <a:pt x="588039" y="148308"/>
                  </a:lnTo>
                  <a:lnTo>
                    <a:pt x="600073" y="146983"/>
                  </a:lnTo>
                  <a:lnTo>
                    <a:pt x="613703" y="146542"/>
                  </a:lnTo>
                  <a:lnTo>
                    <a:pt x="629870" y="147087"/>
                  </a:lnTo>
                  <a:lnTo>
                    <a:pt x="668562" y="155259"/>
                  </a:lnTo>
                  <a:lnTo>
                    <a:pt x="700877" y="177955"/>
                  </a:lnTo>
                  <a:lnTo>
                    <a:pt x="717551" y="219419"/>
                  </a:lnTo>
                  <a:lnTo>
                    <a:pt x="719665" y="247543"/>
                  </a:lnTo>
                  <a:lnTo>
                    <a:pt x="719665" y="369437"/>
                  </a:lnTo>
                  <a:lnTo>
                    <a:pt x="719665" y="377653"/>
                  </a:lnTo>
                  <a:lnTo>
                    <a:pt x="721518" y="385368"/>
                  </a:lnTo>
                  <a:lnTo>
                    <a:pt x="725226" y="392583"/>
                  </a:lnTo>
                  <a:lnTo>
                    <a:pt x="728933" y="399697"/>
                  </a:lnTo>
                  <a:lnTo>
                    <a:pt x="733843" y="403254"/>
                  </a:lnTo>
                  <a:lnTo>
                    <a:pt x="739955" y="403254"/>
                  </a:lnTo>
                  <a:lnTo>
                    <a:pt x="739955" y="409416"/>
                  </a:lnTo>
                  <a:lnTo>
                    <a:pt x="680286" y="40941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4" name="object 27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72164" y="5426843"/>
              <a:ext cx="151745" cy="150542"/>
            </a:xfrm>
            <a:prstGeom prst="rect">
              <a:avLst/>
            </a:prstGeom>
          </p:spPr>
        </p:pic>
        <p:sp>
          <p:nvSpPr>
            <p:cNvPr id="275" name="object 275"/>
            <p:cNvSpPr/>
            <p:nvPr/>
          </p:nvSpPr>
          <p:spPr>
            <a:xfrm>
              <a:off x="7616334" y="5216845"/>
              <a:ext cx="144145" cy="368300"/>
            </a:xfrm>
            <a:custGeom>
              <a:avLst/>
              <a:gdLst/>
              <a:ahLst/>
              <a:cxnLst/>
              <a:rect l="l" t="t" r="r" b="b"/>
              <a:pathLst>
                <a:path w="144145" h="368300">
                  <a:moveTo>
                    <a:pt x="75149" y="130460"/>
                  </a:moveTo>
                  <a:lnTo>
                    <a:pt x="75149" y="278806"/>
                  </a:lnTo>
                  <a:lnTo>
                    <a:pt x="75187" y="286650"/>
                  </a:lnTo>
                  <a:lnTo>
                    <a:pt x="78756" y="329307"/>
                  </a:lnTo>
                  <a:lnTo>
                    <a:pt x="93987" y="347192"/>
                  </a:lnTo>
                  <a:lnTo>
                    <a:pt x="99799" y="347192"/>
                  </a:lnTo>
                  <a:lnTo>
                    <a:pt x="133353" y="321303"/>
                  </a:lnTo>
                  <a:lnTo>
                    <a:pt x="138576" y="305259"/>
                  </a:lnTo>
                  <a:lnTo>
                    <a:pt x="143987" y="305259"/>
                  </a:lnTo>
                  <a:lnTo>
                    <a:pt x="143987" y="350198"/>
                  </a:lnTo>
                  <a:lnTo>
                    <a:pt x="140380" y="350198"/>
                  </a:lnTo>
                  <a:lnTo>
                    <a:pt x="137324" y="351451"/>
                  </a:lnTo>
                  <a:lnTo>
                    <a:pt x="102551" y="367774"/>
                  </a:lnTo>
                  <a:lnTo>
                    <a:pt x="94237" y="368084"/>
                  </a:lnTo>
                  <a:lnTo>
                    <a:pt x="83735" y="367549"/>
                  </a:lnTo>
                  <a:lnTo>
                    <a:pt x="49035" y="349447"/>
                  </a:lnTo>
                  <a:lnTo>
                    <a:pt x="35320" y="305409"/>
                  </a:lnTo>
                  <a:lnTo>
                    <a:pt x="34418" y="270239"/>
                  </a:lnTo>
                  <a:lnTo>
                    <a:pt x="34418" y="130460"/>
                  </a:lnTo>
                  <a:lnTo>
                    <a:pt x="0" y="130460"/>
                  </a:lnTo>
                  <a:lnTo>
                    <a:pt x="0" y="109568"/>
                  </a:lnTo>
                  <a:lnTo>
                    <a:pt x="34418" y="109568"/>
                  </a:lnTo>
                  <a:lnTo>
                    <a:pt x="34418" y="54709"/>
                  </a:lnTo>
                  <a:lnTo>
                    <a:pt x="34418" y="47795"/>
                  </a:lnTo>
                  <a:lnTo>
                    <a:pt x="33516" y="41382"/>
                  </a:lnTo>
                  <a:lnTo>
                    <a:pt x="31713" y="35470"/>
                  </a:lnTo>
                  <a:lnTo>
                    <a:pt x="29910" y="29458"/>
                  </a:lnTo>
                  <a:lnTo>
                    <a:pt x="23847" y="26252"/>
                  </a:lnTo>
                  <a:lnTo>
                    <a:pt x="13527" y="25851"/>
                  </a:lnTo>
                  <a:lnTo>
                    <a:pt x="13527" y="19689"/>
                  </a:lnTo>
                  <a:lnTo>
                    <a:pt x="75149" y="0"/>
                  </a:lnTo>
                  <a:lnTo>
                    <a:pt x="75149" y="109568"/>
                  </a:lnTo>
                  <a:lnTo>
                    <a:pt x="143987" y="109568"/>
                  </a:lnTo>
                  <a:lnTo>
                    <a:pt x="143987" y="130460"/>
                  </a:lnTo>
                  <a:lnTo>
                    <a:pt x="75149" y="13046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6" name="object 276"/>
          <p:cNvGrpSpPr/>
          <p:nvPr/>
        </p:nvGrpSpPr>
        <p:grpSpPr>
          <a:xfrm>
            <a:off x="7962378" y="5218828"/>
            <a:ext cx="370840" cy="382905"/>
            <a:chOff x="7962378" y="5218828"/>
            <a:chExt cx="370840" cy="382905"/>
          </a:xfrm>
        </p:grpSpPr>
        <p:sp>
          <p:nvSpPr>
            <p:cNvPr id="277" name="object 277"/>
            <p:cNvSpPr/>
            <p:nvPr/>
          </p:nvSpPr>
          <p:spPr>
            <a:xfrm>
              <a:off x="7973922" y="5319049"/>
              <a:ext cx="81915" cy="266065"/>
            </a:xfrm>
            <a:custGeom>
              <a:avLst/>
              <a:gdLst/>
              <a:ahLst/>
              <a:cxnLst/>
              <a:rect l="l" t="t" r="r" b="b"/>
              <a:pathLst>
                <a:path w="81915" h="266064">
                  <a:moveTo>
                    <a:pt x="1352" y="265880"/>
                  </a:moveTo>
                  <a:lnTo>
                    <a:pt x="1352" y="259718"/>
                  </a:lnTo>
                  <a:lnTo>
                    <a:pt x="4558" y="259718"/>
                  </a:lnTo>
                  <a:lnTo>
                    <a:pt x="7414" y="258515"/>
                  </a:lnTo>
                  <a:lnTo>
                    <a:pt x="19689" y="236722"/>
                  </a:lnTo>
                  <a:lnTo>
                    <a:pt x="20591" y="232814"/>
                  </a:lnTo>
                  <a:lnTo>
                    <a:pt x="21042" y="229207"/>
                  </a:lnTo>
                  <a:lnTo>
                    <a:pt x="21042" y="225900"/>
                  </a:lnTo>
                  <a:lnTo>
                    <a:pt x="21042" y="55310"/>
                  </a:lnTo>
                  <a:lnTo>
                    <a:pt x="21042" y="48396"/>
                  </a:lnTo>
                  <a:lnTo>
                    <a:pt x="19989" y="41783"/>
                  </a:lnTo>
                  <a:lnTo>
                    <a:pt x="17885" y="35470"/>
                  </a:lnTo>
                  <a:lnTo>
                    <a:pt x="15881" y="29057"/>
                  </a:lnTo>
                  <a:lnTo>
                    <a:pt x="9919" y="25601"/>
                  </a:lnTo>
                  <a:lnTo>
                    <a:pt x="0" y="25099"/>
                  </a:lnTo>
                  <a:lnTo>
                    <a:pt x="0" y="19689"/>
                  </a:lnTo>
                  <a:lnTo>
                    <a:pt x="61623" y="0"/>
                  </a:lnTo>
                  <a:lnTo>
                    <a:pt x="61623" y="225900"/>
                  </a:lnTo>
                  <a:lnTo>
                    <a:pt x="61623" y="229207"/>
                  </a:lnTo>
                  <a:lnTo>
                    <a:pt x="78005" y="259718"/>
                  </a:lnTo>
                  <a:lnTo>
                    <a:pt x="81312" y="259718"/>
                  </a:lnTo>
                  <a:lnTo>
                    <a:pt x="81312" y="265880"/>
                  </a:lnTo>
                  <a:lnTo>
                    <a:pt x="135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8" name="object 27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66737" y="5218828"/>
              <a:ext cx="81554" cy="80953"/>
            </a:xfrm>
            <a:prstGeom prst="rect">
              <a:avLst/>
            </a:prstGeom>
          </p:spPr>
        </p:pic>
        <p:sp>
          <p:nvSpPr>
            <p:cNvPr id="279" name="object 279"/>
            <p:cNvSpPr/>
            <p:nvPr/>
          </p:nvSpPr>
          <p:spPr>
            <a:xfrm>
              <a:off x="8115508" y="5322055"/>
              <a:ext cx="206375" cy="267970"/>
            </a:xfrm>
            <a:custGeom>
              <a:avLst/>
              <a:gdLst/>
              <a:ahLst/>
              <a:cxnLst/>
              <a:rect l="l" t="t" r="r" b="b"/>
              <a:pathLst>
                <a:path w="206375" h="267970">
                  <a:moveTo>
                    <a:pt x="205760" y="192684"/>
                  </a:moveTo>
                  <a:lnTo>
                    <a:pt x="193295" y="228850"/>
                  </a:lnTo>
                  <a:lnTo>
                    <a:pt x="160858" y="255058"/>
                  </a:lnTo>
                  <a:lnTo>
                    <a:pt x="124298" y="266368"/>
                  </a:lnTo>
                  <a:lnTo>
                    <a:pt x="103556" y="267834"/>
                  </a:lnTo>
                  <a:lnTo>
                    <a:pt x="90875" y="267392"/>
                  </a:lnTo>
                  <a:lnTo>
                    <a:pt x="52304" y="257210"/>
                  </a:lnTo>
                  <a:lnTo>
                    <a:pt x="32013" y="246191"/>
                  </a:lnTo>
                  <a:lnTo>
                    <a:pt x="26702" y="242984"/>
                  </a:lnTo>
                  <a:lnTo>
                    <a:pt x="21793" y="240279"/>
                  </a:lnTo>
                  <a:lnTo>
                    <a:pt x="17284" y="238075"/>
                  </a:lnTo>
                  <a:lnTo>
                    <a:pt x="12775" y="235770"/>
                  </a:lnTo>
                  <a:lnTo>
                    <a:pt x="7866" y="234618"/>
                  </a:lnTo>
                  <a:lnTo>
                    <a:pt x="2555" y="234618"/>
                  </a:lnTo>
                  <a:lnTo>
                    <a:pt x="2555" y="187724"/>
                  </a:lnTo>
                  <a:lnTo>
                    <a:pt x="8717" y="187724"/>
                  </a:lnTo>
                  <a:lnTo>
                    <a:pt x="9919" y="193536"/>
                  </a:lnTo>
                  <a:lnTo>
                    <a:pt x="13477" y="199848"/>
                  </a:lnTo>
                  <a:lnTo>
                    <a:pt x="47495" y="229414"/>
                  </a:lnTo>
                  <a:lnTo>
                    <a:pt x="83905" y="244124"/>
                  </a:lnTo>
                  <a:lnTo>
                    <a:pt x="99197" y="245590"/>
                  </a:lnTo>
                  <a:lnTo>
                    <a:pt x="106612" y="245590"/>
                  </a:lnTo>
                  <a:lnTo>
                    <a:pt x="114177" y="244788"/>
                  </a:lnTo>
                  <a:lnTo>
                    <a:pt x="121893" y="243185"/>
                  </a:lnTo>
                  <a:lnTo>
                    <a:pt x="129708" y="241582"/>
                  </a:lnTo>
                  <a:lnTo>
                    <a:pt x="136772" y="238926"/>
                  </a:lnTo>
                  <a:lnTo>
                    <a:pt x="143085" y="235219"/>
                  </a:lnTo>
                  <a:lnTo>
                    <a:pt x="149497" y="231511"/>
                  </a:lnTo>
                  <a:lnTo>
                    <a:pt x="154858" y="226902"/>
                  </a:lnTo>
                  <a:lnTo>
                    <a:pt x="159167" y="221391"/>
                  </a:lnTo>
                  <a:lnTo>
                    <a:pt x="163476" y="215780"/>
                  </a:lnTo>
                  <a:lnTo>
                    <a:pt x="165630" y="209067"/>
                  </a:lnTo>
                  <a:lnTo>
                    <a:pt x="165630" y="201251"/>
                  </a:lnTo>
                  <a:lnTo>
                    <a:pt x="165630" y="193536"/>
                  </a:lnTo>
                  <a:lnTo>
                    <a:pt x="163376" y="186823"/>
                  </a:lnTo>
                  <a:lnTo>
                    <a:pt x="158867" y="181111"/>
                  </a:lnTo>
                  <a:lnTo>
                    <a:pt x="154358" y="175299"/>
                  </a:lnTo>
                  <a:lnTo>
                    <a:pt x="117684" y="154508"/>
                  </a:lnTo>
                  <a:lnTo>
                    <a:pt x="82571" y="142784"/>
                  </a:lnTo>
                  <a:lnTo>
                    <a:pt x="74474" y="140079"/>
                  </a:lnTo>
                  <a:lnTo>
                    <a:pt x="35677" y="123790"/>
                  </a:lnTo>
                  <a:lnTo>
                    <a:pt x="4480" y="93195"/>
                  </a:lnTo>
                  <a:lnTo>
                    <a:pt x="0" y="70791"/>
                  </a:lnTo>
                  <a:lnTo>
                    <a:pt x="328" y="63802"/>
                  </a:lnTo>
                  <a:lnTo>
                    <a:pt x="16955" y="26293"/>
                  </a:lnTo>
                  <a:lnTo>
                    <a:pt x="53657" y="5861"/>
                  </a:lnTo>
                  <a:lnTo>
                    <a:pt x="99799" y="0"/>
                  </a:lnTo>
                  <a:lnTo>
                    <a:pt x="111146" y="253"/>
                  </a:lnTo>
                  <a:lnTo>
                    <a:pt x="153155" y="9418"/>
                  </a:lnTo>
                  <a:lnTo>
                    <a:pt x="162574" y="14328"/>
                  </a:lnTo>
                  <a:lnTo>
                    <a:pt x="166281" y="15881"/>
                  </a:lnTo>
                  <a:lnTo>
                    <a:pt x="169989" y="16984"/>
                  </a:lnTo>
                  <a:lnTo>
                    <a:pt x="173696" y="17986"/>
                  </a:lnTo>
                  <a:lnTo>
                    <a:pt x="177804" y="18487"/>
                  </a:lnTo>
                  <a:lnTo>
                    <a:pt x="182313" y="18487"/>
                  </a:lnTo>
                  <a:lnTo>
                    <a:pt x="182313" y="61622"/>
                  </a:lnTo>
                  <a:lnTo>
                    <a:pt x="177353" y="61622"/>
                  </a:lnTo>
                  <a:lnTo>
                    <a:pt x="171060" y="52032"/>
                  </a:lnTo>
                  <a:lnTo>
                    <a:pt x="163301" y="43699"/>
                  </a:lnTo>
                  <a:lnTo>
                    <a:pt x="120390" y="22920"/>
                  </a:lnTo>
                  <a:lnTo>
                    <a:pt x="96792" y="20290"/>
                  </a:lnTo>
                  <a:lnTo>
                    <a:pt x="89324" y="20544"/>
                  </a:lnTo>
                  <a:lnTo>
                    <a:pt x="52004" y="34118"/>
                  </a:lnTo>
                  <a:lnTo>
                    <a:pt x="38176" y="57314"/>
                  </a:lnTo>
                  <a:lnTo>
                    <a:pt x="38176" y="62224"/>
                  </a:lnTo>
                  <a:lnTo>
                    <a:pt x="38176" y="69138"/>
                  </a:lnTo>
                  <a:lnTo>
                    <a:pt x="66782" y="96643"/>
                  </a:lnTo>
                  <a:lnTo>
                    <a:pt x="102682" y="110507"/>
                  </a:lnTo>
                  <a:lnTo>
                    <a:pt x="109718" y="112724"/>
                  </a:lnTo>
                  <a:lnTo>
                    <a:pt x="118295" y="115496"/>
                  </a:lnTo>
                  <a:lnTo>
                    <a:pt x="160482" y="131775"/>
                  </a:lnTo>
                  <a:lnTo>
                    <a:pt x="192449" y="156077"/>
                  </a:lnTo>
                  <a:lnTo>
                    <a:pt x="205215" y="184070"/>
                  </a:lnTo>
                  <a:lnTo>
                    <a:pt x="205760" y="19268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0" name="object 280"/>
          <p:cNvGrpSpPr/>
          <p:nvPr/>
        </p:nvGrpSpPr>
        <p:grpSpPr>
          <a:xfrm>
            <a:off x="8517773" y="5163368"/>
            <a:ext cx="1621790" cy="571500"/>
            <a:chOff x="8517773" y="5163368"/>
            <a:chExt cx="1621790" cy="571500"/>
          </a:xfrm>
        </p:grpSpPr>
        <p:sp>
          <p:nvSpPr>
            <p:cNvPr id="281" name="object 281"/>
            <p:cNvSpPr/>
            <p:nvPr/>
          </p:nvSpPr>
          <p:spPr>
            <a:xfrm>
              <a:off x="8529317" y="5174912"/>
              <a:ext cx="260985" cy="414655"/>
            </a:xfrm>
            <a:custGeom>
              <a:avLst/>
              <a:gdLst/>
              <a:ahLst/>
              <a:cxnLst/>
              <a:rect l="l" t="t" r="r" b="b"/>
              <a:pathLst>
                <a:path w="260984" h="414654">
                  <a:moveTo>
                    <a:pt x="200650" y="410018"/>
                  </a:moveTo>
                  <a:lnTo>
                    <a:pt x="200650" y="382964"/>
                  </a:lnTo>
                  <a:lnTo>
                    <a:pt x="194948" y="388713"/>
                  </a:lnTo>
                  <a:lnTo>
                    <a:pt x="188363" y="394236"/>
                  </a:lnTo>
                  <a:lnTo>
                    <a:pt x="152855" y="411934"/>
                  </a:lnTo>
                  <a:lnTo>
                    <a:pt x="128656" y="414376"/>
                  </a:lnTo>
                  <a:lnTo>
                    <a:pt x="112865" y="413662"/>
                  </a:lnTo>
                  <a:lnTo>
                    <a:pt x="71693" y="402954"/>
                  </a:lnTo>
                  <a:lnTo>
                    <a:pt x="39820" y="381846"/>
                  </a:lnTo>
                  <a:lnTo>
                    <a:pt x="12014" y="342439"/>
                  </a:lnTo>
                  <a:lnTo>
                    <a:pt x="479" y="294493"/>
                  </a:lnTo>
                  <a:lnTo>
                    <a:pt x="0" y="281962"/>
                  </a:lnTo>
                  <a:lnTo>
                    <a:pt x="497" y="269666"/>
                  </a:lnTo>
                  <a:lnTo>
                    <a:pt x="12446" y="221269"/>
                  </a:lnTo>
                  <a:lnTo>
                    <a:pt x="40402" y="180594"/>
                  </a:lnTo>
                  <a:lnTo>
                    <a:pt x="71993" y="158867"/>
                  </a:lnTo>
                  <a:lnTo>
                    <a:pt x="112123" y="147876"/>
                  </a:lnTo>
                  <a:lnTo>
                    <a:pt x="127303" y="147143"/>
                  </a:lnTo>
                  <a:lnTo>
                    <a:pt x="137778" y="147622"/>
                  </a:lnTo>
                  <a:lnTo>
                    <a:pt x="178246" y="158932"/>
                  </a:lnTo>
                  <a:lnTo>
                    <a:pt x="200650" y="174798"/>
                  </a:lnTo>
                  <a:lnTo>
                    <a:pt x="200650" y="54859"/>
                  </a:lnTo>
                  <a:lnTo>
                    <a:pt x="200650" y="47845"/>
                  </a:lnTo>
                  <a:lnTo>
                    <a:pt x="199598" y="41282"/>
                  </a:lnTo>
                  <a:lnTo>
                    <a:pt x="197494" y="35170"/>
                  </a:lnTo>
                  <a:lnTo>
                    <a:pt x="195489" y="28957"/>
                  </a:lnTo>
                  <a:lnTo>
                    <a:pt x="189578" y="25650"/>
                  </a:lnTo>
                  <a:lnTo>
                    <a:pt x="179758" y="25250"/>
                  </a:lnTo>
                  <a:lnTo>
                    <a:pt x="179758" y="19088"/>
                  </a:lnTo>
                  <a:lnTo>
                    <a:pt x="241231" y="0"/>
                  </a:lnTo>
                  <a:lnTo>
                    <a:pt x="241231" y="370038"/>
                  </a:lnTo>
                  <a:lnTo>
                    <a:pt x="241231" y="373345"/>
                  </a:lnTo>
                  <a:lnTo>
                    <a:pt x="257613" y="403855"/>
                  </a:lnTo>
                  <a:lnTo>
                    <a:pt x="260920" y="403855"/>
                  </a:lnTo>
                  <a:lnTo>
                    <a:pt x="260920" y="410018"/>
                  </a:lnTo>
                  <a:lnTo>
                    <a:pt x="200650" y="4100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2" name="object 28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557151" y="5331403"/>
              <a:ext cx="184360" cy="249139"/>
            </a:xfrm>
            <a:prstGeom prst="rect">
              <a:avLst/>
            </a:prstGeom>
          </p:spPr>
        </p:pic>
        <p:sp>
          <p:nvSpPr>
            <p:cNvPr id="283" name="object 283"/>
            <p:cNvSpPr/>
            <p:nvPr/>
          </p:nvSpPr>
          <p:spPr>
            <a:xfrm>
              <a:off x="8845112" y="5322055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29" h="267335">
                  <a:moveTo>
                    <a:pt x="38777" y="138576"/>
                  </a:moveTo>
                  <a:lnTo>
                    <a:pt x="49148" y="179458"/>
                  </a:lnTo>
                  <a:lnTo>
                    <a:pt x="70340" y="213726"/>
                  </a:lnTo>
                  <a:lnTo>
                    <a:pt x="102805" y="237323"/>
                  </a:lnTo>
                  <a:lnTo>
                    <a:pt x="146993" y="246191"/>
                  </a:lnTo>
                  <a:lnTo>
                    <a:pt x="153916" y="245947"/>
                  </a:lnTo>
                  <a:lnTo>
                    <a:pt x="197061" y="234336"/>
                  </a:lnTo>
                  <a:lnTo>
                    <a:pt x="231499" y="207094"/>
                  </a:lnTo>
                  <a:lnTo>
                    <a:pt x="240630" y="188325"/>
                  </a:lnTo>
                  <a:lnTo>
                    <a:pt x="246191" y="188325"/>
                  </a:lnTo>
                  <a:lnTo>
                    <a:pt x="246191" y="234618"/>
                  </a:lnTo>
                  <a:lnTo>
                    <a:pt x="243686" y="234618"/>
                  </a:lnTo>
                  <a:lnTo>
                    <a:pt x="240880" y="235419"/>
                  </a:lnTo>
                  <a:lnTo>
                    <a:pt x="237774" y="237023"/>
                  </a:lnTo>
                  <a:lnTo>
                    <a:pt x="234768" y="238625"/>
                  </a:lnTo>
                  <a:lnTo>
                    <a:pt x="231211" y="240680"/>
                  </a:lnTo>
                  <a:lnTo>
                    <a:pt x="227103" y="243185"/>
                  </a:lnTo>
                  <a:lnTo>
                    <a:pt x="220405" y="246933"/>
                  </a:lnTo>
                  <a:lnTo>
                    <a:pt x="182586" y="262583"/>
                  </a:lnTo>
                  <a:lnTo>
                    <a:pt x="138426" y="267233"/>
                  </a:lnTo>
                  <a:lnTo>
                    <a:pt x="124767" y="266735"/>
                  </a:lnTo>
                  <a:lnTo>
                    <a:pt x="85821" y="259267"/>
                  </a:lnTo>
                  <a:lnTo>
                    <a:pt x="41783" y="234618"/>
                  </a:lnTo>
                  <a:lnTo>
                    <a:pt x="17463" y="204436"/>
                  </a:lnTo>
                  <a:lnTo>
                    <a:pt x="2818" y="163751"/>
                  </a:lnTo>
                  <a:lnTo>
                    <a:pt x="0" y="130460"/>
                  </a:lnTo>
                  <a:lnTo>
                    <a:pt x="479" y="119075"/>
                  </a:lnTo>
                  <a:lnTo>
                    <a:pt x="11996" y="73036"/>
                  </a:lnTo>
                  <a:lnTo>
                    <a:pt x="39406" y="33282"/>
                  </a:lnTo>
                  <a:lnTo>
                    <a:pt x="71392" y="11723"/>
                  </a:lnTo>
                  <a:lnTo>
                    <a:pt x="113861" y="732"/>
                  </a:lnTo>
                  <a:lnTo>
                    <a:pt x="130460" y="0"/>
                  </a:lnTo>
                  <a:lnTo>
                    <a:pt x="145377" y="657"/>
                  </a:lnTo>
                  <a:lnTo>
                    <a:pt x="184267" y="10521"/>
                  </a:lnTo>
                  <a:lnTo>
                    <a:pt x="222443" y="39378"/>
                  </a:lnTo>
                  <a:lnTo>
                    <a:pt x="244988" y="83115"/>
                  </a:lnTo>
                  <a:lnTo>
                    <a:pt x="251893" y="123781"/>
                  </a:lnTo>
                  <a:lnTo>
                    <a:pt x="252353" y="138576"/>
                  </a:lnTo>
                  <a:lnTo>
                    <a:pt x="38777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4" name="object 28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72345" y="5330802"/>
              <a:ext cx="198488" cy="119129"/>
            </a:xfrm>
            <a:prstGeom prst="rect">
              <a:avLst/>
            </a:prstGeom>
          </p:spPr>
        </p:pic>
        <p:sp>
          <p:nvSpPr>
            <p:cNvPr id="285" name="object 285"/>
            <p:cNvSpPr/>
            <p:nvPr/>
          </p:nvSpPr>
          <p:spPr>
            <a:xfrm>
              <a:off x="9142919" y="5319050"/>
              <a:ext cx="347345" cy="271145"/>
            </a:xfrm>
            <a:custGeom>
              <a:avLst/>
              <a:gdLst/>
              <a:ahLst/>
              <a:cxnLst/>
              <a:rect l="l" t="t" r="r" b="b"/>
              <a:pathLst>
                <a:path w="347345" h="271145">
                  <a:moveTo>
                    <a:pt x="205760" y="195690"/>
                  </a:moveTo>
                  <a:lnTo>
                    <a:pt x="193295" y="231856"/>
                  </a:lnTo>
                  <a:lnTo>
                    <a:pt x="160858" y="258064"/>
                  </a:lnTo>
                  <a:lnTo>
                    <a:pt x="124298" y="269374"/>
                  </a:lnTo>
                  <a:lnTo>
                    <a:pt x="103556" y="270840"/>
                  </a:lnTo>
                  <a:lnTo>
                    <a:pt x="90875" y="270398"/>
                  </a:lnTo>
                  <a:lnTo>
                    <a:pt x="52304" y="260215"/>
                  </a:lnTo>
                  <a:lnTo>
                    <a:pt x="32013" y="249197"/>
                  </a:lnTo>
                  <a:lnTo>
                    <a:pt x="26702" y="245990"/>
                  </a:lnTo>
                  <a:lnTo>
                    <a:pt x="21793" y="243285"/>
                  </a:lnTo>
                  <a:lnTo>
                    <a:pt x="17284" y="241081"/>
                  </a:lnTo>
                  <a:lnTo>
                    <a:pt x="12775" y="238776"/>
                  </a:lnTo>
                  <a:lnTo>
                    <a:pt x="7866" y="237623"/>
                  </a:lnTo>
                  <a:lnTo>
                    <a:pt x="2555" y="237623"/>
                  </a:lnTo>
                  <a:lnTo>
                    <a:pt x="2555" y="190730"/>
                  </a:lnTo>
                  <a:lnTo>
                    <a:pt x="8717" y="190730"/>
                  </a:lnTo>
                  <a:lnTo>
                    <a:pt x="9919" y="196541"/>
                  </a:lnTo>
                  <a:lnTo>
                    <a:pt x="13477" y="202854"/>
                  </a:lnTo>
                  <a:lnTo>
                    <a:pt x="47494" y="232419"/>
                  </a:lnTo>
                  <a:lnTo>
                    <a:pt x="83905" y="247130"/>
                  </a:lnTo>
                  <a:lnTo>
                    <a:pt x="99197" y="248596"/>
                  </a:lnTo>
                  <a:lnTo>
                    <a:pt x="106612" y="248596"/>
                  </a:lnTo>
                  <a:lnTo>
                    <a:pt x="114177" y="247794"/>
                  </a:lnTo>
                  <a:lnTo>
                    <a:pt x="121893" y="246191"/>
                  </a:lnTo>
                  <a:lnTo>
                    <a:pt x="129708" y="244588"/>
                  </a:lnTo>
                  <a:lnTo>
                    <a:pt x="136772" y="241932"/>
                  </a:lnTo>
                  <a:lnTo>
                    <a:pt x="143085" y="238225"/>
                  </a:lnTo>
                  <a:lnTo>
                    <a:pt x="149497" y="234517"/>
                  </a:lnTo>
                  <a:lnTo>
                    <a:pt x="154858" y="229908"/>
                  </a:lnTo>
                  <a:lnTo>
                    <a:pt x="159167" y="224397"/>
                  </a:lnTo>
                  <a:lnTo>
                    <a:pt x="163476" y="218786"/>
                  </a:lnTo>
                  <a:lnTo>
                    <a:pt x="165630" y="212073"/>
                  </a:lnTo>
                  <a:lnTo>
                    <a:pt x="165630" y="204257"/>
                  </a:lnTo>
                  <a:lnTo>
                    <a:pt x="165630" y="196542"/>
                  </a:lnTo>
                  <a:lnTo>
                    <a:pt x="163376" y="189828"/>
                  </a:lnTo>
                  <a:lnTo>
                    <a:pt x="158867" y="184117"/>
                  </a:lnTo>
                  <a:lnTo>
                    <a:pt x="154358" y="178305"/>
                  </a:lnTo>
                  <a:lnTo>
                    <a:pt x="117684" y="157514"/>
                  </a:lnTo>
                  <a:lnTo>
                    <a:pt x="82571" y="145790"/>
                  </a:lnTo>
                  <a:lnTo>
                    <a:pt x="74474" y="143085"/>
                  </a:lnTo>
                  <a:lnTo>
                    <a:pt x="35677" y="126796"/>
                  </a:lnTo>
                  <a:lnTo>
                    <a:pt x="4480" y="96201"/>
                  </a:lnTo>
                  <a:lnTo>
                    <a:pt x="0" y="73797"/>
                  </a:lnTo>
                  <a:lnTo>
                    <a:pt x="328" y="66808"/>
                  </a:lnTo>
                  <a:lnTo>
                    <a:pt x="16955" y="29299"/>
                  </a:lnTo>
                  <a:lnTo>
                    <a:pt x="53657" y="8867"/>
                  </a:lnTo>
                  <a:lnTo>
                    <a:pt x="99799" y="3005"/>
                  </a:lnTo>
                  <a:lnTo>
                    <a:pt x="111146" y="3259"/>
                  </a:lnTo>
                  <a:lnTo>
                    <a:pt x="153155" y="12424"/>
                  </a:lnTo>
                  <a:lnTo>
                    <a:pt x="162574" y="17334"/>
                  </a:lnTo>
                  <a:lnTo>
                    <a:pt x="166281" y="18887"/>
                  </a:lnTo>
                  <a:lnTo>
                    <a:pt x="169989" y="19989"/>
                  </a:lnTo>
                  <a:lnTo>
                    <a:pt x="173696" y="20991"/>
                  </a:lnTo>
                  <a:lnTo>
                    <a:pt x="177804" y="21492"/>
                  </a:lnTo>
                  <a:lnTo>
                    <a:pt x="182313" y="21492"/>
                  </a:lnTo>
                  <a:lnTo>
                    <a:pt x="182313" y="64628"/>
                  </a:lnTo>
                  <a:lnTo>
                    <a:pt x="177353" y="64628"/>
                  </a:lnTo>
                  <a:lnTo>
                    <a:pt x="171060" y="55037"/>
                  </a:lnTo>
                  <a:lnTo>
                    <a:pt x="163301" y="46705"/>
                  </a:lnTo>
                  <a:lnTo>
                    <a:pt x="120390" y="25926"/>
                  </a:lnTo>
                  <a:lnTo>
                    <a:pt x="96792" y="23296"/>
                  </a:lnTo>
                  <a:lnTo>
                    <a:pt x="89324" y="23550"/>
                  </a:lnTo>
                  <a:lnTo>
                    <a:pt x="52004" y="37124"/>
                  </a:lnTo>
                  <a:lnTo>
                    <a:pt x="38176" y="60320"/>
                  </a:lnTo>
                  <a:lnTo>
                    <a:pt x="38176" y="65229"/>
                  </a:lnTo>
                  <a:lnTo>
                    <a:pt x="38176" y="72143"/>
                  </a:lnTo>
                  <a:lnTo>
                    <a:pt x="66782" y="99649"/>
                  </a:lnTo>
                  <a:lnTo>
                    <a:pt x="102682" y="113513"/>
                  </a:lnTo>
                  <a:lnTo>
                    <a:pt x="109718" y="115730"/>
                  </a:lnTo>
                  <a:lnTo>
                    <a:pt x="118295" y="118501"/>
                  </a:lnTo>
                  <a:lnTo>
                    <a:pt x="160482" y="134781"/>
                  </a:lnTo>
                  <a:lnTo>
                    <a:pt x="192449" y="159082"/>
                  </a:lnTo>
                  <a:lnTo>
                    <a:pt x="205215" y="187076"/>
                  </a:lnTo>
                  <a:lnTo>
                    <a:pt x="205760" y="195690"/>
                  </a:lnTo>
                  <a:close/>
                </a:path>
                <a:path w="347345" h="271145">
                  <a:moveTo>
                    <a:pt x="267283" y="265880"/>
                  </a:moveTo>
                  <a:lnTo>
                    <a:pt x="267283" y="259718"/>
                  </a:lnTo>
                  <a:lnTo>
                    <a:pt x="270489" y="259718"/>
                  </a:lnTo>
                  <a:lnTo>
                    <a:pt x="273345" y="258515"/>
                  </a:lnTo>
                  <a:lnTo>
                    <a:pt x="285620" y="236722"/>
                  </a:lnTo>
                  <a:lnTo>
                    <a:pt x="286522" y="232814"/>
                  </a:lnTo>
                  <a:lnTo>
                    <a:pt x="286973" y="229207"/>
                  </a:lnTo>
                  <a:lnTo>
                    <a:pt x="286973" y="225900"/>
                  </a:lnTo>
                  <a:lnTo>
                    <a:pt x="286973" y="55310"/>
                  </a:lnTo>
                  <a:lnTo>
                    <a:pt x="286973" y="48396"/>
                  </a:lnTo>
                  <a:lnTo>
                    <a:pt x="285920" y="41783"/>
                  </a:lnTo>
                  <a:lnTo>
                    <a:pt x="283816" y="35470"/>
                  </a:lnTo>
                  <a:lnTo>
                    <a:pt x="281812" y="29057"/>
                  </a:lnTo>
                  <a:lnTo>
                    <a:pt x="275850" y="25601"/>
                  </a:lnTo>
                  <a:lnTo>
                    <a:pt x="265931" y="25099"/>
                  </a:lnTo>
                  <a:lnTo>
                    <a:pt x="265931" y="19689"/>
                  </a:lnTo>
                  <a:lnTo>
                    <a:pt x="327554" y="0"/>
                  </a:lnTo>
                  <a:lnTo>
                    <a:pt x="327554" y="225900"/>
                  </a:lnTo>
                  <a:lnTo>
                    <a:pt x="327554" y="229207"/>
                  </a:lnTo>
                  <a:lnTo>
                    <a:pt x="343936" y="259718"/>
                  </a:lnTo>
                  <a:lnTo>
                    <a:pt x="347243" y="259718"/>
                  </a:lnTo>
                  <a:lnTo>
                    <a:pt x="347243" y="265880"/>
                  </a:lnTo>
                  <a:lnTo>
                    <a:pt x="267283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6" name="object 28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01665" y="5218828"/>
              <a:ext cx="81554" cy="80953"/>
            </a:xfrm>
            <a:prstGeom prst="rect">
              <a:avLst/>
            </a:prstGeom>
          </p:spPr>
        </p:pic>
        <p:pic>
          <p:nvPicPr>
            <p:cNvPr id="287" name="object 28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582629" y="5587514"/>
              <a:ext cx="204801" cy="123488"/>
            </a:xfrm>
            <a:prstGeom prst="rect">
              <a:avLst/>
            </a:prstGeom>
          </p:spPr>
        </p:pic>
        <p:sp>
          <p:nvSpPr>
            <p:cNvPr id="288" name="object 288"/>
            <p:cNvSpPr/>
            <p:nvPr/>
          </p:nvSpPr>
          <p:spPr>
            <a:xfrm>
              <a:off x="9551188" y="5322055"/>
              <a:ext cx="255904" cy="401320"/>
            </a:xfrm>
            <a:custGeom>
              <a:avLst/>
              <a:gdLst/>
              <a:ahLst/>
              <a:cxnLst/>
              <a:rect l="l" t="t" r="r" b="b"/>
              <a:pathLst>
                <a:path w="255904" h="401320">
                  <a:moveTo>
                    <a:pt x="166833" y="254307"/>
                  </a:moveTo>
                  <a:lnTo>
                    <a:pt x="207564" y="264076"/>
                  </a:lnTo>
                  <a:lnTo>
                    <a:pt x="240479" y="284117"/>
                  </a:lnTo>
                  <a:lnTo>
                    <a:pt x="247393" y="296992"/>
                  </a:lnTo>
                  <a:lnTo>
                    <a:pt x="249899" y="303806"/>
                  </a:lnTo>
                  <a:lnTo>
                    <a:pt x="251151" y="311120"/>
                  </a:lnTo>
                  <a:lnTo>
                    <a:pt x="251151" y="318936"/>
                  </a:lnTo>
                  <a:lnTo>
                    <a:pt x="233594" y="362561"/>
                  </a:lnTo>
                  <a:lnTo>
                    <a:pt x="200781" y="385491"/>
                  </a:lnTo>
                  <a:lnTo>
                    <a:pt x="157317" y="398059"/>
                  </a:lnTo>
                  <a:lnTo>
                    <a:pt x="121893" y="400849"/>
                  </a:lnTo>
                  <a:lnTo>
                    <a:pt x="110282" y="400558"/>
                  </a:lnTo>
                  <a:lnTo>
                    <a:pt x="66357" y="393569"/>
                  </a:lnTo>
                  <a:lnTo>
                    <a:pt x="30774" y="377337"/>
                  </a:lnTo>
                  <a:lnTo>
                    <a:pt x="4847" y="344374"/>
                  </a:lnTo>
                  <a:lnTo>
                    <a:pt x="2405" y="327503"/>
                  </a:lnTo>
                  <a:lnTo>
                    <a:pt x="3015" y="319622"/>
                  </a:lnTo>
                  <a:lnTo>
                    <a:pt x="25137" y="282639"/>
                  </a:lnTo>
                  <a:lnTo>
                    <a:pt x="44187" y="268435"/>
                  </a:lnTo>
                  <a:lnTo>
                    <a:pt x="34071" y="262395"/>
                  </a:lnTo>
                  <a:lnTo>
                    <a:pt x="6340" y="229075"/>
                  </a:lnTo>
                  <a:lnTo>
                    <a:pt x="0" y="200049"/>
                  </a:lnTo>
                  <a:lnTo>
                    <a:pt x="0" y="192233"/>
                  </a:lnTo>
                  <a:lnTo>
                    <a:pt x="23296" y="155710"/>
                  </a:lnTo>
                  <a:lnTo>
                    <a:pt x="18486" y="149557"/>
                  </a:lnTo>
                  <a:lnTo>
                    <a:pt x="4480" y="111625"/>
                  </a:lnTo>
                  <a:lnTo>
                    <a:pt x="4208" y="104608"/>
                  </a:lnTo>
                  <a:lnTo>
                    <a:pt x="4781" y="93749"/>
                  </a:lnTo>
                  <a:lnTo>
                    <a:pt x="18449" y="54192"/>
                  </a:lnTo>
                  <a:lnTo>
                    <a:pt x="47006" y="23531"/>
                  </a:lnTo>
                  <a:lnTo>
                    <a:pt x="87211" y="4565"/>
                  </a:lnTo>
                  <a:lnTo>
                    <a:pt x="122494" y="0"/>
                  </a:lnTo>
                  <a:lnTo>
                    <a:pt x="135260" y="563"/>
                  </a:lnTo>
                  <a:lnTo>
                    <a:pt x="182896" y="13780"/>
                  </a:lnTo>
                  <a:lnTo>
                    <a:pt x="211021" y="32013"/>
                  </a:lnTo>
                  <a:lnTo>
                    <a:pt x="255359" y="32013"/>
                  </a:lnTo>
                  <a:lnTo>
                    <a:pt x="255359" y="54107"/>
                  </a:lnTo>
                  <a:lnTo>
                    <a:pt x="227102" y="54107"/>
                  </a:lnTo>
                  <a:lnTo>
                    <a:pt x="230009" y="60320"/>
                  </a:lnTo>
                  <a:lnTo>
                    <a:pt x="240028" y="102204"/>
                  </a:lnTo>
                  <a:lnTo>
                    <a:pt x="239446" y="111917"/>
                  </a:lnTo>
                  <a:lnTo>
                    <a:pt x="225675" y="147942"/>
                  </a:lnTo>
                  <a:lnTo>
                    <a:pt x="196686" y="176555"/>
                  </a:lnTo>
                  <a:lnTo>
                    <a:pt x="155908" y="194535"/>
                  </a:lnTo>
                  <a:lnTo>
                    <a:pt x="120540" y="198846"/>
                  </a:lnTo>
                  <a:lnTo>
                    <a:pt x="109258" y="198424"/>
                  </a:lnTo>
                  <a:lnTo>
                    <a:pt x="65765" y="188316"/>
                  </a:lnTo>
                  <a:lnTo>
                    <a:pt x="38176" y="172393"/>
                  </a:lnTo>
                  <a:lnTo>
                    <a:pt x="33567" y="175299"/>
                  </a:lnTo>
                  <a:lnTo>
                    <a:pt x="30460" y="178907"/>
                  </a:lnTo>
                  <a:lnTo>
                    <a:pt x="28857" y="183215"/>
                  </a:lnTo>
                  <a:lnTo>
                    <a:pt x="27254" y="187524"/>
                  </a:lnTo>
                  <a:lnTo>
                    <a:pt x="26452" y="191933"/>
                  </a:lnTo>
                  <a:lnTo>
                    <a:pt x="26452" y="196441"/>
                  </a:lnTo>
                  <a:lnTo>
                    <a:pt x="53750" y="231893"/>
                  </a:lnTo>
                  <a:lnTo>
                    <a:pt x="89879" y="241982"/>
                  </a:lnTo>
                  <a:lnTo>
                    <a:pt x="166833" y="254307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9" name="object 28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582629" y="5332004"/>
              <a:ext cx="180151" cy="179550"/>
            </a:xfrm>
            <a:prstGeom prst="rect">
              <a:avLst/>
            </a:prstGeom>
          </p:spPr>
        </p:pic>
        <p:sp>
          <p:nvSpPr>
            <p:cNvPr id="290" name="object 290"/>
            <p:cNvSpPr/>
            <p:nvPr/>
          </p:nvSpPr>
          <p:spPr>
            <a:xfrm>
              <a:off x="9860111" y="5319651"/>
              <a:ext cx="267970" cy="265430"/>
            </a:xfrm>
            <a:custGeom>
              <a:avLst/>
              <a:gdLst/>
              <a:ahLst/>
              <a:cxnLst/>
              <a:rect l="l" t="t" r="r" b="b"/>
              <a:pathLst>
                <a:path w="267970" h="265429">
                  <a:moveTo>
                    <a:pt x="248145" y="225299"/>
                  </a:moveTo>
                  <a:lnTo>
                    <a:pt x="248145" y="228606"/>
                  </a:lnTo>
                  <a:lnTo>
                    <a:pt x="248546" y="232213"/>
                  </a:lnTo>
                  <a:lnTo>
                    <a:pt x="264528" y="259117"/>
                  </a:lnTo>
                  <a:lnTo>
                    <a:pt x="267834" y="259117"/>
                  </a:lnTo>
                  <a:lnTo>
                    <a:pt x="267834" y="265279"/>
                  </a:lnTo>
                  <a:lnTo>
                    <a:pt x="188476" y="265279"/>
                  </a:lnTo>
                  <a:lnTo>
                    <a:pt x="188476" y="259117"/>
                  </a:lnTo>
                  <a:lnTo>
                    <a:pt x="191282" y="259117"/>
                  </a:lnTo>
                  <a:lnTo>
                    <a:pt x="193887" y="257914"/>
                  </a:lnTo>
                  <a:lnTo>
                    <a:pt x="196291" y="255509"/>
                  </a:lnTo>
                  <a:lnTo>
                    <a:pt x="198796" y="253004"/>
                  </a:lnTo>
                  <a:lnTo>
                    <a:pt x="200951" y="250098"/>
                  </a:lnTo>
                  <a:lnTo>
                    <a:pt x="202755" y="246792"/>
                  </a:lnTo>
                  <a:lnTo>
                    <a:pt x="204658" y="243485"/>
                  </a:lnTo>
                  <a:lnTo>
                    <a:pt x="206011" y="239928"/>
                  </a:lnTo>
                  <a:lnTo>
                    <a:pt x="206812" y="236121"/>
                  </a:lnTo>
                  <a:lnTo>
                    <a:pt x="207714" y="232213"/>
                  </a:lnTo>
                  <a:lnTo>
                    <a:pt x="208165" y="228606"/>
                  </a:lnTo>
                  <a:lnTo>
                    <a:pt x="208165" y="225299"/>
                  </a:lnTo>
                  <a:lnTo>
                    <a:pt x="208165" y="110770"/>
                  </a:lnTo>
                  <a:lnTo>
                    <a:pt x="207780" y="100005"/>
                  </a:lnTo>
                  <a:lnTo>
                    <a:pt x="194751" y="56738"/>
                  </a:lnTo>
                  <a:lnTo>
                    <a:pt x="161572" y="27955"/>
                  </a:lnTo>
                  <a:lnTo>
                    <a:pt x="134819" y="22695"/>
                  </a:lnTo>
                  <a:lnTo>
                    <a:pt x="128074" y="23042"/>
                  </a:lnTo>
                  <a:lnTo>
                    <a:pt x="89917" y="38542"/>
                  </a:lnTo>
                  <a:lnTo>
                    <a:pt x="65258" y="69729"/>
                  </a:lnTo>
                  <a:lnTo>
                    <a:pt x="61623" y="88526"/>
                  </a:lnTo>
                  <a:lnTo>
                    <a:pt x="61623" y="225299"/>
                  </a:lnTo>
                  <a:lnTo>
                    <a:pt x="61623" y="228606"/>
                  </a:lnTo>
                  <a:lnTo>
                    <a:pt x="78005" y="259117"/>
                  </a:lnTo>
                  <a:lnTo>
                    <a:pt x="81312" y="259117"/>
                  </a:lnTo>
                  <a:lnTo>
                    <a:pt x="81312" y="265279"/>
                  </a:lnTo>
                  <a:lnTo>
                    <a:pt x="1202" y="265279"/>
                  </a:lnTo>
                  <a:lnTo>
                    <a:pt x="1202" y="259117"/>
                  </a:lnTo>
                  <a:lnTo>
                    <a:pt x="4108" y="259117"/>
                  </a:lnTo>
                  <a:lnTo>
                    <a:pt x="6763" y="257914"/>
                  </a:lnTo>
                  <a:lnTo>
                    <a:pt x="9168" y="255509"/>
                  </a:lnTo>
                  <a:lnTo>
                    <a:pt x="11673" y="253004"/>
                  </a:lnTo>
                  <a:lnTo>
                    <a:pt x="13827" y="250098"/>
                  </a:lnTo>
                  <a:lnTo>
                    <a:pt x="15631" y="246792"/>
                  </a:lnTo>
                  <a:lnTo>
                    <a:pt x="17535" y="243485"/>
                  </a:lnTo>
                  <a:lnTo>
                    <a:pt x="18888" y="239928"/>
                  </a:lnTo>
                  <a:lnTo>
                    <a:pt x="19689" y="236121"/>
                  </a:lnTo>
                  <a:lnTo>
                    <a:pt x="20490" y="232213"/>
                  </a:lnTo>
                  <a:lnTo>
                    <a:pt x="20891" y="228606"/>
                  </a:lnTo>
                  <a:lnTo>
                    <a:pt x="20891" y="225299"/>
                  </a:lnTo>
                  <a:lnTo>
                    <a:pt x="20891" y="55310"/>
                  </a:lnTo>
                  <a:lnTo>
                    <a:pt x="20891" y="48396"/>
                  </a:lnTo>
                  <a:lnTo>
                    <a:pt x="19889" y="41783"/>
                  </a:lnTo>
                  <a:lnTo>
                    <a:pt x="17885" y="35470"/>
                  </a:lnTo>
                  <a:lnTo>
                    <a:pt x="15881" y="29057"/>
                  </a:lnTo>
                  <a:lnTo>
                    <a:pt x="9920" y="25650"/>
                  </a:lnTo>
                  <a:lnTo>
                    <a:pt x="0" y="25250"/>
                  </a:lnTo>
                  <a:lnTo>
                    <a:pt x="0" y="19689"/>
                  </a:lnTo>
                  <a:lnTo>
                    <a:pt x="61623" y="0"/>
                  </a:lnTo>
                  <a:lnTo>
                    <a:pt x="61623" y="33817"/>
                  </a:lnTo>
                  <a:lnTo>
                    <a:pt x="64429" y="30510"/>
                  </a:lnTo>
                  <a:lnTo>
                    <a:pt x="88977" y="12023"/>
                  </a:lnTo>
                  <a:lnTo>
                    <a:pt x="95390" y="8516"/>
                  </a:lnTo>
                  <a:lnTo>
                    <a:pt x="132696" y="216"/>
                  </a:lnTo>
                  <a:lnTo>
                    <a:pt x="140981" y="0"/>
                  </a:lnTo>
                  <a:lnTo>
                    <a:pt x="154940" y="619"/>
                  </a:lnTo>
                  <a:lnTo>
                    <a:pt x="199964" y="15180"/>
                  </a:lnTo>
                  <a:lnTo>
                    <a:pt x="229517" y="43483"/>
                  </a:lnTo>
                  <a:lnTo>
                    <a:pt x="244848" y="79161"/>
                  </a:lnTo>
                  <a:lnTo>
                    <a:pt x="248145" y="106412"/>
                  </a:lnTo>
                  <a:lnTo>
                    <a:pt x="248145" y="225299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1" name="object 291"/>
          <p:cNvGrpSpPr/>
          <p:nvPr/>
        </p:nvGrpSpPr>
        <p:grpSpPr>
          <a:xfrm>
            <a:off x="10321982" y="5205301"/>
            <a:ext cx="480695" cy="395605"/>
            <a:chOff x="10321982" y="5205301"/>
            <a:chExt cx="480695" cy="395605"/>
          </a:xfrm>
        </p:grpSpPr>
        <p:sp>
          <p:nvSpPr>
            <p:cNvPr id="292" name="object 292"/>
            <p:cNvSpPr/>
            <p:nvPr/>
          </p:nvSpPr>
          <p:spPr>
            <a:xfrm>
              <a:off x="10333526" y="5216845"/>
              <a:ext cx="457834" cy="372745"/>
            </a:xfrm>
            <a:custGeom>
              <a:avLst/>
              <a:gdLst/>
              <a:ahLst/>
              <a:cxnLst/>
              <a:rect l="l" t="t" r="r" b="b"/>
              <a:pathLst>
                <a:path w="457834" h="372745">
                  <a:moveTo>
                    <a:pt x="75149" y="130460"/>
                  </a:moveTo>
                  <a:lnTo>
                    <a:pt x="75149" y="278806"/>
                  </a:lnTo>
                  <a:lnTo>
                    <a:pt x="75187" y="286650"/>
                  </a:lnTo>
                  <a:lnTo>
                    <a:pt x="78756" y="329307"/>
                  </a:lnTo>
                  <a:lnTo>
                    <a:pt x="93987" y="347192"/>
                  </a:lnTo>
                  <a:lnTo>
                    <a:pt x="99799" y="347192"/>
                  </a:lnTo>
                  <a:lnTo>
                    <a:pt x="133353" y="321303"/>
                  </a:lnTo>
                  <a:lnTo>
                    <a:pt x="138576" y="305259"/>
                  </a:lnTo>
                  <a:lnTo>
                    <a:pt x="143987" y="305259"/>
                  </a:lnTo>
                  <a:lnTo>
                    <a:pt x="143987" y="350198"/>
                  </a:lnTo>
                  <a:lnTo>
                    <a:pt x="140380" y="350198"/>
                  </a:lnTo>
                  <a:lnTo>
                    <a:pt x="137324" y="351451"/>
                  </a:lnTo>
                  <a:lnTo>
                    <a:pt x="102551" y="367774"/>
                  </a:lnTo>
                  <a:lnTo>
                    <a:pt x="94237" y="368084"/>
                  </a:lnTo>
                  <a:lnTo>
                    <a:pt x="83735" y="367549"/>
                  </a:lnTo>
                  <a:lnTo>
                    <a:pt x="49035" y="349447"/>
                  </a:lnTo>
                  <a:lnTo>
                    <a:pt x="35320" y="305409"/>
                  </a:lnTo>
                  <a:lnTo>
                    <a:pt x="34418" y="270239"/>
                  </a:lnTo>
                  <a:lnTo>
                    <a:pt x="34418" y="130460"/>
                  </a:lnTo>
                  <a:lnTo>
                    <a:pt x="0" y="130460"/>
                  </a:lnTo>
                  <a:lnTo>
                    <a:pt x="0" y="109568"/>
                  </a:lnTo>
                  <a:lnTo>
                    <a:pt x="34418" y="109568"/>
                  </a:lnTo>
                  <a:lnTo>
                    <a:pt x="34418" y="54709"/>
                  </a:lnTo>
                  <a:lnTo>
                    <a:pt x="34418" y="47795"/>
                  </a:lnTo>
                  <a:lnTo>
                    <a:pt x="33516" y="41382"/>
                  </a:lnTo>
                  <a:lnTo>
                    <a:pt x="31713" y="35470"/>
                  </a:lnTo>
                  <a:lnTo>
                    <a:pt x="29910" y="29458"/>
                  </a:lnTo>
                  <a:lnTo>
                    <a:pt x="23847" y="26252"/>
                  </a:lnTo>
                  <a:lnTo>
                    <a:pt x="13527" y="25851"/>
                  </a:lnTo>
                  <a:lnTo>
                    <a:pt x="13527" y="19689"/>
                  </a:lnTo>
                  <a:lnTo>
                    <a:pt x="75149" y="0"/>
                  </a:lnTo>
                  <a:lnTo>
                    <a:pt x="75149" y="109568"/>
                  </a:lnTo>
                  <a:lnTo>
                    <a:pt x="143987" y="109568"/>
                  </a:lnTo>
                  <a:lnTo>
                    <a:pt x="143987" y="130460"/>
                  </a:lnTo>
                  <a:lnTo>
                    <a:pt x="75149" y="130460"/>
                  </a:lnTo>
                  <a:close/>
                </a:path>
                <a:path w="457834" h="372745">
                  <a:moveTo>
                    <a:pt x="319428" y="372443"/>
                  </a:moveTo>
                  <a:lnTo>
                    <a:pt x="276819" y="366778"/>
                  </a:lnTo>
                  <a:lnTo>
                    <a:pt x="241235" y="350311"/>
                  </a:lnTo>
                  <a:lnTo>
                    <a:pt x="206403" y="315404"/>
                  </a:lnTo>
                  <a:lnTo>
                    <a:pt x="187728" y="267947"/>
                  </a:lnTo>
                  <a:lnTo>
                    <a:pt x="185361" y="240630"/>
                  </a:lnTo>
                  <a:lnTo>
                    <a:pt x="186009" y="225863"/>
                  </a:lnTo>
                  <a:lnTo>
                    <a:pt x="195731" y="185620"/>
                  </a:lnTo>
                  <a:lnTo>
                    <a:pt x="215994" y="152169"/>
                  </a:lnTo>
                  <a:lnTo>
                    <a:pt x="244880" y="126928"/>
                  </a:lnTo>
                  <a:lnTo>
                    <a:pt x="281224" y="110789"/>
                  </a:lnTo>
                  <a:lnTo>
                    <a:pt x="323186" y="105209"/>
                  </a:lnTo>
                  <a:lnTo>
                    <a:pt x="337671" y="105811"/>
                  </a:lnTo>
                  <a:lnTo>
                    <a:pt x="377294" y="114829"/>
                  </a:lnTo>
                  <a:lnTo>
                    <a:pt x="419829" y="141582"/>
                  </a:lnTo>
                  <a:lnTo>
                    <a:pt x="447483" y="182464"/>
                  </a:lnTo>
                  <a:lnTo>
                    <a:pt x="456784" y="220621"/>
                  </a:lnTo>
                  <a:lnTo>
                    <a:pt x="457404" y="234467"/>
                  </a:lnTo>
                  <a:lnTo>
                    <a:pt x="456840" y="247600"/>
                  </a:lnTo>
                  <a:lnTo>
                    <a:pt x="448385" y="285870"/>
                  </a:lnTo>
                  <a:lnTo>
                    <a:pt x="430181" y="319997"/>
                  </a:lnTo>
                  <a:lnTo>
                    <a:pt x="402469" y="347155"/>
                  </a:lnTo>
                  <a:lnTo>
                    <a:pt x="365646" y="365848"/>
                  </a:lnTo>
                  <a:lnTo>
                    <a:pt x="319428" y="37244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3" name="object 29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547323" y="5330802"/>
              <a:ext cx="216373" cy="249740"/>
            </a:xfrm>
            <a:prstGeom prst="rect">
              <a:avLst/>
            </a:prstGeom>
          </p:spPr>
        </p:pic>
      </p:grpSp>
      <p:pic>
        <p:nvPicPr>
          <p:cNvPr id="294" name="object 294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0988595" y="5205301"/>
            <a:ext cx="1234043" cy="396132"/>
          </a:xfrm>
          <a:prstGeom prst="rect">
            <a:avLst/>
          </a:prstGeom>
        </p:spPr>
      </p:pic>
      <p:grpSp>
        <p:nvGrpSpPr>
          <p:cNvPr id="295" name="object 295"/>
          <p:cNvGrpSpPr/>
          <p:nvPr/>
        </p:nvGrpSpPr>
        <p:grpSpPr>
          <a:xfrm>
            <a:off x="12395887" y="5163969"/>
            <a:ext cx="788670" cy="436880"/>
            <a:chOff x="12395887" y="5163969"/>
            <a:chExt cx="788670" cy="436880"/>
          </a:xfrm>
        </p:grpSpPr>
        <p:sp>
          <p:nvSpPr>
            <p:cNvPr id="296" name="object 296"/>
            <p:cNvSpPr/>
            <p:nvPr/>
          </p:nvSpPr>
          <p:spPr>
            <a:xfrm>
              <a:off x="12407431" y="5175513"/>
              <a:ext cx="765810" cy="414020"/>
            </a:xfrm>
            <a:custGeom>
              <a:avLst/>
              <a:gdLst/>
              <a:ahLst/>
              <a:cxnLst/>
              <a:rect l="l" t="t" r="r" b="b"/>
              <a:pathLst>
                <a:path w="765809" h="414020">
                  <a:moveTo>
                    <a:pt x="75149" y="171792"/>
                  </a:moveTo>
                  <a:lnTo>
                    <a:pt x="75149" y="320138"/>
                  </a:lnTo>
                  <a:lnTo>
                    <a:pt x="75187" y="327982"/>
                  </a:lnTo>
                  <a:lnTo>
                    <a:pt x="78756" y="370639"/>
                  </a:lnTo>
                  <a:lnTo>
                    <a:pt x="93987" y="388525"/>
                  </a:lnTo>
                  <a:lnTo>
                    <a:pt x="99799" y="388525"/>
                  </a:lnTo>
                  <a:lnTo>
                    <a:pt x="133353" y="362636"/>
                  </a:lnTo>
                  <a:lnTo>
                    <a:pt x="138576" y="346591"/>
                  </a:lnTo>
                  <a:lnTo>
                    <a:pt x="143987" y="346591"/>
                  </a:lnTo>
                  <a:lnTo>
                    <a:pt x="143987" y="391531"/>
                  </a:lnTo>
                  <a:lnTo>
                    <a:pt x="140380" y="391531"/>
                  </a:lnTo>
                  <a:lnTo>
                    <a:pt x="137324" y="392784"/>
                  </a:lnTo>
                  <a:lnTo>
                    <a:pt x="102551" y="409106"/>
                  </a:lnTo>
                  <a:lnTo>
                    <a:pt x="94237" y="409416"/>
                  </a:lnTo>
                  <a:lnTo>
                    <a:pt x="83735" y="408881"/>
                  </a:lnTo>
                  <a:lnTo>
                    <a:pt x="49035" y="390779"/>
                  </a:lnTo>
                  <a:lnTo>
                    <a:pt x="35320" y="346741"/>
                  </a:lnTo>
                  <a:lnTo>
                    <a:pt x="34419" y="311571"/>
                  </a:lnTo>
                  <a:lnTo>
                    <a:pt x="34419" y="171792"/>
                  </a:lnTo>
                  <a:lnTo>
                    <a:pt x="0" y="171792"/>
                  </a:lnTo>
                  <a:lnTo>
                    <a:pt x="0" y="150900"/>
                  </a:lnTo>
                  <a:lnTo>
                    <a:pt x="34419" y="150900"/>
                  </a:lnTo>
                  <a:lnTo>
                    <a:pt x="34419" y="96041"/>
                  </a:lnTo>
                  <a:lnTo>
                    <a:pt x="34419" y="89127"/>
                  </a:lnTo>
                  <a:lnTo>
                    <a:pt x="33517" y="82715"/>
                  </a:lnTo>
                  <a:lnTo>
                    <a:pt x="31713" y="76803"/>
                  </a:lnTo>
                  <a:lnTo>
                    <a:pt x="29910" y="70791"/>
                  </a:lnTo>
                  <a:lnTo>
                    <a:pt x="23847" y="67584"/>
                  </a:lnTo>
                  <a:lnTo>
                    <a:pt x="13527" y="67183"/>
                  </a:lnTo>
                  <a:lnTo>
                    <a:pt x="13527" y="61021"/>
                  </a:lnTo>
                  <a:lnTo>
                    <a:pt x="75149" y="41332"/>
                  </a:lnTo>
                  <a:lnTo>
                    <a:pt x="75149" y="150900"/>
                  </a:lnTo>
                  <a:lnTo>
                    <a:pt x="143987" y="150900"/>
                  </a:lnTo>
                  <a:lnTo>
                    <a:pt x="143987" y="171792"/>
                  </a:lnTo>
                  <a:lnTo>
                    <a:pt x="75149" y="171792"/>
                  </a:lnTo>
                  <a:close/>
                </a:path>
                <a:path w="765809" h="414020">
                  <a:moveTo>
                    <a:pt x="437714" y="369437"/>
                  </a:moveTo>
                  <a:lnTo>
                    <a:pt x="437714" y="372743"/>
                  </a:lnTo>
                  <a:lnTo>
                    <a:pt x="438115" y="376351"/>
                  </a:lnTo>
                  <a:lnTo>
                    <a:pt x="454097" y="403254"/>
                  </a:lnTo>
                  <a:lnTo>
                    <a:pt x="457404" y="403254"/>
                  </a:lnTo>
                  <a:lnTo>
                    <a:pt x="457404" y="409416"/>
                  </a:lnTo>
                  <a:lnTo>
                    <a:pt x="378046" y="409416"/>
                  </a:lnTo>
                  <a:lnTo>
                    <a:pt x="378046" y="403254"/>
                  </a:lnTo>
                  <a:lnTo>
                    <a:pt x="380851" y="403254"/>
                  </a:lnTo>
                  <a:lnTo>
                    <a:pt x="383457" y="402052"/>
                  </a:lnTo>
                  <a:lnTo>
                    <a:pt x="385862" y="399647"/>
                  </a:lnTo>
                  <a:lnTo>
                    <a:pt x="388366" y="397142"/>
                  </a:lnTo>
                  <a:lnTo>
                    <a:pt x="390520" y="394236"/>
                  </a:lnTo>
                  <a:lnTo>
                    <a:pt x="392324" y="390930"/>
                  </a:lnTo>
                  <a:lnTo>
                    <a:pt x="394228" y="387623"/>
                  </a:lnTo>
                  <a:lnTo>
                    <a:pt x="395580" y="384066"/>
                  </a:lnTo>
                  <a:lnTo>
                    <a:pt x="396382" y="380258"/>
                  </a:lnTo>
                  <a:lnTo>
                    <a:pt x="397284" y="376351"/>
                  </a:lnTo>
                  <a:lnTo>
                    <a:pt x="397734" y="372743"/>
                  </a:lnTo>
                  <a:lnTo>
                    <a:pt x="397734" y="369437"/>
                  </a:lnTo>
                  <a:lnTo>
                    <a:pt x="397734" y="254908"/>
                  </a:lnTo>
                  <a:lnTo>
                    <a:pt x="391573" y="216131"/>
                  </a:lnTo>
                  <a:lnTo>
                    <a:pt x="369460" y="183281"/>
                  </a:lnTo>
                  <a:lnTo>
                    <a:pt x="331133" y="167161"/>
                  </a:lnTo>
                  <a:lnTo>
                    <a:pt x="324388" y="166832"/>
                  </a:lnTo>
                  <a:lnTo>
                    <a:pt x="317644" y="167161"/>
                  </a:lnTo>
                  <a:lnTo>
                    <a:pt x="279486" y="182266"/>
                  </a:lnTo>
                  <a:lnTo>
                    <a:pt x="254828" y="215849"/>
                  </a:lnTo>
                  <a:lnTo>
                    <a:pt x="251193" y="238225"/>
                  </a:lnTo>
                  <a:lnTo>
                    <a:pt x="251193" y="369437"/>
                  </a:lnTo>
                  <a:lnTo>
                    <a:pt x="251193" y="372743"/>
                  </a:lnTo>
                  <a:lnTo>
                    <a:pt x="267575" y="403254"/>
                  </a:lnTo>
                  <a:lnTo>
                    <a:pt x="270881" y="403254"/>
                  </a:lnTo>
                  <a:lnTo>
                    <a:pt x="270881" y="409416"/>
                  </a:lnTo>
                  <a:lnTo>
                    <a:pt x="190771" y="409416"/>
                  </a:lnTo>
                  <a:lnTo>
                    <a:pt x="190771" y="403254"/>
                  </a:lnTo>
                  <a:lnTo>
                    <a:pt x="193677" y="403254"/>
                  </a:lnTo>
                  <a:lnTo>
                    <a:pt x="196334" y="402052"/>
                  </a:lnTo>
                  <a:lnTo>
                    <a:pt x="198738" y="399647"/>
                  </a:lnTo>
                  <a:lnTo>
                    <a:pt x="201243" y="397142"/>
                  </a:lnTo>
                  <a:lnTo>
                    <a:pt x="203397" y="394236"/>
                  </a:lnTo>
                  <a:lnTo>
                    <a:pt x="205201" y="390930"/>
                  </a:lnTo>
                  <a:lnTo>
                    <a:pt x="207104" y="387623"/>
                  </a:lnTo>
                  <a:lnTo>
                    <a:pt x="208457" y="384066"/>
                  </a:lnTo>
                  <a:lnTo>
                    <a:pt x="209259" y="380258"/>
                  </a:lnTo>
                  <a:lnTo>
                    <a:pt x="210061" y="376351"/>
                  </a:lnTo>
                  <a:lnTo>
                    <a:pt x="210462" y="372743"/>
                  </a:lnTo>
                  <a:lnTo>
                    <a:pt x="210462" y="369437"/>
                  </a:lnTo>
                  <a:lnTo>
                    <a:pt x="210462" y="54859"/>
                  </a:lnTo>
                  <a:lnTo>
                    <a:pt x="210462" y="47845"/>
                  </a:lnTo>
                  <a:lnTo>
                    <a:pt x="209460" y="41282"/>
                  </a:lnTo>
                  <a:lnTo>
                    <a:pt x="207455" y="35170"/>
                  </a:lnTo>
                  <a:lnTo>
                    <a:pt x="205451" y="28957"/>
                  </a:lnTo>
                  <a:lnTo>
                    <a:pt x="199489" y="25651"/>
                  </a:lnTo>
                  <a:lnTo>
                    <a:pt x="189570" y="25250"/>
                  </a:lnTo>
                  <a:lnTo>
                    <a:pt x="189570" y="19088"/>
                  </a:lnTo>
                  <a:lnTo>
                    <a:pt x="251193" y="0"/>
                  </a:lnTo>
                  <a:lnTo>
                    <a:pt x="251193" y="177955"/>
                  </a:lnTo>
                  <a:lnTo>
                    <a:pt x="253998" y="174648"/>
                  </a:lnTo>
                  <a:lnTo>
                    <a:pt x="278547" y="156161"/>
                  </a:lnTo>
                  <a:lnTo>
                    <a:pt x="284960" y="152654"/>
                  </a:lnTo>
                  <a:lnTo>
                    <a:pt x="322265" y="144353"/>
                  </a:lnTo>
                  <a:lnTo>
                    <a:pt x="330551" y="144137"/>
                  </a:lnTo>
                  <a:lnTo>
                    <a:pt x="344510" y="144757"/>
                  </a:lnTo>
                  <a:lnTo>
                    <a:pt x="389534" y="159317"/>
                  </a:lnTo>
                  <a:lnTo>
                    <a:pt x="419086" y="187621"/>
                  </a:lnTo>
                  <a:lnTo>
                    <a:pt x="434416" y="223298"/>
                  </a:lnTo>
                  <a:lnTo>
                    <a:pt x="437714" y="250549"/>
                  </a:lnTo>
                  <a:lnTo>
                    <a:pt x="437714" y="369437"/>
                  </a:lnTo>
                  <a:close/>
                </a:path>
                <a:path w="765809" h="414020">
                  <a:moveTo>
                    <a:pt x="551629" y="285118"/>
                  </a:moveTo>
                  <a:lnTo>
                    <a:pt x="562000" y="326000"/>
                  </a:lnTo>
                  <a:lnTo>
                    <a:pt x="583192" y="360268"/>
                  </a:lnTo>
                  <a:lnTo>
                    <a:pt x="615658" y="383865"/>
                  </a:lnTo>
                  <a:lnTo>
                    <a:pt x="659846" y="392733"/>
                  </a:lnTo>
                  <a:lnTo>
                    <a:pt x="666769" y="392489"/>
                  </a:lnTo>
                  <a:lnTo>
                    <a:pt x="709914" y="380878"/>
                  </a:lnTo>
                  <a:lnTo>
                    <a:pt x="744352" y="353636"/>
                  </a:lnTo>
                  <a:lnTo>
                    <a:pt x="753481" y="334868"/>
                  </a:lnTo>
                  <a:lnTo>
                    <a:pt x="759044" y="334868"/>
                  </a:lnTo>
                  <a:lnTo>
                    <a:pt x="759044" y="381160"/>
                  </a:lnTo>
                  <a:lnTo>
                    <a:pt x="756538" y="381160"/>
                  </a:lnTo>
                  <a:lnTo>
                    <a:pt x="753732" y="381962"/>
                  </a:lnTo>
                  <a:lnTo>
                    <a:pt x="750627" y="383565"/>
                  </a:lnTo>
                  <a:lnTo>
                    <a:pt x="747620" y="385168"/>
                  </a:lnTo>
                  <a:lnTo>
                    <a:pt x="744063" y="387222"/>
                  </a:lnTo>
                  <a:lnTo>
                    <a:pt x="739956" y="389727"/>
                  </a:lnTo>
                  <a:lnTo>
                    <a:pt x="733257" y="393475"/>
                  </a:lnTo>
                  <a:lnTo>
                    <a:pt x="695437" y="409125"/>
                  </a:lnTo>
                  <a:lnTo>
                    <a:pt x="651278" y="413775"/>
                  </a:lnTo>
                  <a:lnTo>
                    <a:pt x="637620" y="413277"/>
                  </a:lnTo>
                  <a:lnTo>
                    <a:pt x="598673" y="405809"/>
                  </a:lnTo>
                  <a:lnTo>
                    <a:pt x="554636" y="381160"/>
                  </a:lnTo>
                  <a:lnTo>
                    <a:pt x="530315" y="350978"/>
                  </a:lnTo>
                  <a:lnTo>
                    <a:pt x="515670" y="310294"/>
                  </a:lnTo>
                  <a:lnTo>
                    <a:pt x="512852" y="277002"/>
                  </a:lnTo>
                  <a:lnTo>
                    <a:pt x="513332" y="265617"/>
                  </a:lnTo>
                  <a:lnTo>
                    <a:pt x="524847" y="219578"/>
                  </a:lnTo>
                  <a:lnTo>
                    <a:pt x="552259" y="179824"/>
                  </a:lnTo>
                  <a:lnTo>
                    <a:pt x="584244" y="158265"/>
                  </a:lnTo>
                  <a:lnTo>
                    <a:pt x="626714" y="147275"/>
                  </a:lnTo>
                  <a:lnTo>
                    <a:pt x="643312" y="146542"/>
                  </a:lnTo>
                  <a:lnTo>
                    <a:pt x="658229" y="147199"/>
                  </a:lnTo>
                  <a:lnTo>
                    <a:pt x="697120" y="157063"/>
                  </a:lnTo>
                  <a:lnTo>
                    <a:pt x="735296" y="185921"/>
                  </a:lnTo>
                  <a:lnTo>
                    <a:pt x="757840" y="229658"/>
                  </a:lnTo>
                  <a:lnTo>
                    <a:pt x="764745" y="270323"/>
                  </a:lnTo>
                  <a:lnTo>
                    <a:pt x="765205" y="285118"/>
                  </a:lnTo>
                  <a:lnTo>
                    <a:pt x="551629" y="2851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7" name="object 29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47517" y="5330802"/>
              <a:ext cx="198488" cy="119129"/>
            </a:xfrm>
            <a:prstGeom prst="rect">
              <a:avLst/>
            </a:prstGeom>
          </p:spPr>
        </p:pic>
      </p:grpSp>
      <p:grpSp>
        <p:nvGrpSpPr>
          <p:cNvPr id="298" name="object 298"/>
          <p:cNvGrpSpPr/>
          <p:nvPr/>
        </p:nvGrpSpPr>
        <p:grpSpPr>
          <a:xfrm>
            <a:off x="13379524" y="5164570"/>
            <a:ext cx="2875915" cy="436880"/>
            <a:chOff x="13379524" y="5164570"/>
            <a:chExt cx="2875915" cy="436880"/>
          </a:xfrm>
        </p:grpSpPr>
        <p:sp>
          <p:nvSpPr>
            <p:cNvPr id="299" name="object 299"/>
            <p:cNvSpPr/>
            <p:nvPr/>
          </p:nvSpPr>
          <p:spPr>
            <a:xfrm>
              <a:off x="13391068" y="5319049"/>
              <a:ext cx="81915" cy="266065"/>
            </a:xfrm>
            <a:custGeom>
              <a:avLst/>
              <a:gdLst/>
              <a:ahLst/>
              <a:cxnLst/>
              <a:rect l="l" t="t" r="r" b="b"/>
              <a:pathLst>
                <a:path w="81915" h="266064">
                  <a:moveTo>
                    <a:pt x="1352" y="265880"/>
                  </a:moveTo>
                  <a:lnTo>
                    <a:pt x="1352" y="259718"/>
                  </a:lnTo>
                  <a:lnTo>
                    <a:pt x="4558" y="259718"/>
                  </a:lnTo>
                  <a:lnTo>
                    <a:pt x="7415" y="258515"/>
                  </a:lnTo>
                  <a:lnTo>
                    <a:pt x="19688" y="236722"/>
                  </a:lnTo>
                  <a:lnTo>
                    <a:pt x="20590" y="232814"/>
                  </a:lnTo>
                  <a:lnTo>
                    <a:pt x="21042" y="229207"/>
                  </a:lnTo>
                  <a:lnTo>
                    <a:pt x="21042" y="225900"/>
                  </a:lnTo>
                  <a:lnTo>
                    <a:pt x="21042" y="55310"/>
                  </a:lnTo>
                  <a:lnTo>
                    <a:pt x="21042" y="48396"/>
                  </a:lnTo>
                  <a:lnTo>
                    <a:pt x="19989" y="41783"/>
                  </a:lnTo>
                  <a:lnTo>
                    <a:pt x="17886" y="35470"/>
                  </a:lnTo>
                  <a:lnTo>
                    <a:pt x="15881" y="29057"/>
                  </a:lnTo>
                  <a:lnTo>
                    <a:pt x="9919" y="25601"/>
                  </a:lnTo>
                  <a:lnTo>
                    <a:pt x="0" y="25099"/>
                  </a:lnTo>
                  <a:lnTo>
                    <a:pt x="0" y="19689"/>
                  </a:lnTo>
                  <a:lnTo>
                    <a:pt x="61622" y="0"/>
                  </a:lnTo>
                  <a:lnTo>
                    <a:pt x="61622" y="225900"/>
                  </a:lnTo>
                  <a:lnTo>
                    <a:pt x="61622" y="229207"/>
                  </a:lnTo>
                  <a:lnTo>
                    <a:pt x="78006" y="259718"/>
                  </a:lnTo>
                  <a:lnTo>
                    <a:pt x="81312" y="259718"/>
                  </a:lnTo>
                  <a:lnTo>
                    <a:pt x="81312" y="265880"/>
                  </a:lnTo>
                  <a:lnTo>
                    <a:pt x="135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0" name="object 30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383883" y="5218828"/>
              <a:ext cx="81554" cy="80953"/>
            </a:xfrm>
            <a:prstGeom prst="rect">
              <a:avLst/>
            </a:prstGeom>
          </p:spPr>
        </p:pic>
        <p:pic>
          <p:nvPicPr>
            <p:cNvPr id="301" name="object 30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3526070" y="5164570"/>
              <a:ext cx="1466121" cy="436262"/>
            </a:xfrm>
            <a:prstGeom prst="rect">
              <a:avLst/>
            </a:prstGeom>
          </p:spPr>
        </p:pic>
        <p:sp>
          <p:nvSpPr>
            <p:cNvPr id="302" name="object 302"/>
            <p:cNvSpPr/>
            <p:nvPr/>
          </p:nvSpPr>
          <p:spPr>
            <a:xfrm>
              <a:off x="15037761" y="5322055"/>
              <a:ext cx="227965" cy="267335"/>
            </a:xfrm>
            <a:custGeom>
              <a:avLst/>
              <a:gdLst/>
              <a:ahLst/>
              <a:cxnLst/>
              <a:rect l="l" t="t" r="r" b="b"/>
              <a:pathLst>
                <a:path w="227965" h="267335">
                  <a:moveTo>
                    <a:pt x="168184" y="262874"/>
                  </a:moveTo>
                  <a:lnTo>
                    <a:pt x="168184" y="231461"/>
                  </a:lnTo>
                  <a:lnTo>
                    <a:pt x="165028" y="234618"/>
                  </a:lnTo>
                  <a:lnTo>
                    <a:pt x="157072" y="241870"/>
                  </a:lnTo>
                  <a:lnTo>
                    <a:pt x="119187" y="262414"/>
                  </a:lnTo>
                  <a:lnTo>
                    <a:pt x="81311" y="267233"/>
                  </a:lnTo>
                  <a:lnTo>
                    <a:pt x="70940" y="266923"/>
                  </a:lnTo>
                  <a:lnTo>
                    <a:pt x="30360" y="256336"/>
                  </a:lnTo>
                  <a:lnTo>
                    <a:pt x="4658" y="227854"/>
                  </a:lnTo>
                  <a:lnTo>
                    <a:pt x="0" y="211822"/>
                  </a:lnTo>
                  <a:lnTo>
                    <a:pt x="0" y="203205"/>
                  </a:lnTo>
                  <a:lnTo>
                    <a:pt x="11422" y="166231"/>
                  </a:lnTo>
                  <a:lnTo>
                    <a:pt x="44337" y="137975"/>
                  </a:lnTo>
                  <a:lnTo>
                    <a:pt x="82044" y="120671"/>
                  </a:lnTo>
                  <a:lnTo>
                    <a:pt x="130308" y="105322"/>
                  </a:lnTo>
                  <a:lnTo>
                    <a:pt x="168184" y="95440"/>
                  </a:lnTo>
                  <a:lnTo>
                    <a:pt x="167057" y="83998"/>
                  </a:lnTo>
                  <a:lnTo>
                    <a:pt x="148909" y="43549"/>
                  </a:lnTo>
                  <a:lnTo>
                    <a:pt x="113325" y="22544"/>
                  </a:lnTo>
                  <a:lnTo>
                    <a:pt x="97343" y="19689"/>
                  </a:lnTo>
                  <a:lnTo>
                    <a:pt x="91231" y="19689"/>
                  </a:lnTo>
                  <a:lnTo>
                    <a:pt x="48144" y="32164"/>
                  </a:lnTo>
                  <a:lnTo>
                    <a:pt x="42233" y="37274"/>
                  </a:lnTo>
                  <a:lnTo>
                    <a:pt x="36322" y="42384"/>
                  </a:lnTo>
                  <a:lnTo>
                    <a:pt x="31312" y="47945"/>
                  </a:lnTo>
                  <a:lnTo>
                    <a:pt x="27203" y="53957"/>
                  </a:lnTo>
                  <a:lnTo>
                    <a:pt x="23095" y="59869"/>
                  </a:lnTo>
                  <a:lnTo>
                    <a:pt x="19788" y="65480"/>
                  </a:lnTo>
                  <a:lnTo>
                    <a:pt x="17284" y="70791"/>
                  </a:lnTo>
                  <a:lnTo>
                    <a:pt x="11722" y="70791"/>
                  </a:lnTo>
                  <a:lnTo>
                    <a:pt x="11722" y="25851"/>
                  </a:lnTo>
                  <a:lnTo>
                    <a:pt x="15030" y="25450"/>
                  </a:lnTo>
                  <a:lnTo>
                    <a:pt x="18086" y="24448"/>
                  </a:lnTo>
                  <a:lnTo>
                    <a:pt x="20891" y="22845"/>
                  </a:lnTo>
                  <a:lnTo>
                    <a:pt x="23797" y="21142"/>
                  </a:lnTo>
                  <a:lnTo>
                    <a:pt x="27303" y="19488"/>
                  </a:lnTo>
                  <a:lnTo>
                    <a:pt x="56662" y="7063"/>
                  </a:lnTo>
                  <a:lnTo>
                    <a:pt x="65501" y="3973"/>
                  </a:lnTo>
                  <a:lnTo>
                    <a:pt x="75938" y="1765"/>
                  </a:lnTo>
                  <a:lnTo>
                    <a:pt x="87971" y="441"/>
                  </a:lnTo>
                  <a:lnTo>
                    <a:pt x="101602" y="0"/>
                  </a:lnTo>
                  <a:lnTo>
                    <a:pt x="117768" y="544"/>
                  </a:lnTo>
                  <a:lnTo>
                    <a:pt x="156461" y="8717"/>
                  </a:lnTo>
                  <a:lnTo>
                    <a:pt x="188775" y="31412"/>
                  </a:lnTo>
                  <a:lnTo>
                    <a:pt x="205449" y="72876"/>
                  </a:lnTo>
                  <a:lnTo>
                    <a:pt x="207563" y="101001"/>
                  </a:lnTo>
                  <a:lnTo>
                    <a:pt x="207563" y="222894"/>
                  </a:lnTo>
                  <a:lnTo>
                    <a:pt x="207563" y="231110"/>
                  </a:lnTo>
                  <a:lnTo>
                    <a:pt x="209416" y="238826"/>
                  </a:lnTo>
                  <a:lnTo>
                    <a:pt x="213124" y="246041"/>
                  </a:lnTo>
                  <a:lnTo>
                    <a:pt x="216831" y="253155"/>
                  </a:lnTo>
                  <a:lnTo>
                    <a:pt x="221742" y="256712"/>
                  </a:lnTo>
                  <a:lnTo>
                    <a:pt x="227854" y="256712"/>
                  </a:lnTo>
                  <a:lnTo>
                    <a:pt x="227854" y="262874"/>
                  </a:lnTo>
                  <a:lnTo>
                    <a:pt x="168184" y="26287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3" name="object 30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065744" y="5426843"/>
              <a:ext cx="151745" cy="150542"/>
            </a:xfrm>
            <a:prstGeom prst="rect">
              <a:avLst/>
            </a:prstGeom>
          </p:spPr>
        </p:pic>
        <p:sp>
          <p:nvSpPr>
            <p:cNvPr id="304" name="object 304"/>
            <p:cNvSpPr/>
            <p:nvPr/>
          </p:nvSpPr>
          <p:spPr>
            <a:xfrm>
              <a:off x="15309914" y="5216845"/>
              <a:ext cx="279400" cy="368300"/>
            </a:xfrm>
            <a:custGeom>
              <a:avLst/>
              <a:gdLst/>
              <a:ahLst/>
              <a:cxnLst/>
              <a:rect l="l" t="t" r="r" b="b"/>
              <a:pathLst>
                <a:path w="279400" h="368300">
                  <a:moveTo>
                    <a:pt x="75149" y="130460"/>
                  </a:moveTo>
                  <a:lnTo>
                    <a:pt x="75149" y="278806"/>
                  </a:lnTo>
                  <a:lnTo>
                    <a:pt x="75187" y="286650"/>
                  </a:lnTo>
                  <a:lnTo>
                    <a:pt x="78756" y="329307"/>
                  </a:lnTo>
                  <a:lnTo>
                    <a:pt x="93985" y="347192"/>
                  </a:lnTo>
                  <a:lnTo>
                    <a:pt x="99798" y="347192"/>
                  </a:lnTo>
                  <a:lnTo>
                    <a:pt x="133352" y="321303"/>
                  </a:lnTo>
                  <a:lnTo>
                    <a:pt x="138576" y="305259"/>
                  </a:lnTo>
                  <a:lnTo>
                    <a:pt x="143986" y="305259"/>
                  </a:lnTo>
                  <a:lnTo>
                    <a:pt x="143986" y="350198"/>
                  </a:lnTo>
                  <a:lnTo>
                    <a:pt x="140380" y="350198"/>
                  </a:lnTo>
                  <a:lnTo>
                    <a:pt x="137324" y="351451"/>
                  </a:lnTo>
                  <a:lnTo>
                    <a:pt x="102551" y="367774"/>
                  </a:lnTo>
                  <a:lnTo>
                    <a:pt x="94237" y="368084"/>
                  </a:lnTo>
                  <a:lnTo>
                    <a:pt x="83735" y="367549"/>
                  </a:lnTo>
                  <a:lnTo>
                    <a:pt x="49034" y="349447"/>
                  </a:lnTo>
                  <a:lnTo>
                    <a:pt x="35319" y="305409"/>
                  </a:lnTo>
                  <a:lnTo>
                    <a:pt x="34417" y="270239"/>
                  </a:lnTo>
                  <a:lnTo>
                    <a:pt x="34417" y="130460"/>
                  </a:lnTo>
                  <a:lnTo>
                    <a:pt x="0" y="130460"/>
                  </a:lnTo>
                  <a:lnTo>
                    <a:pt x="0" y="109568"/>
                  </a:lnTo>
                  <a:lnTo>
                    <a:pt x="34417" y="109568"/>
                  </a:lnTo>
                  <a:lnTo>
                    <a:pt x="34417" y="54709"/>
                  </a:lnTo>
                  <a:lnTo>
                    <a:pt x="34417" y="47795"/>
                  </a:lnTo>
                  <a:lnTo>
                    <a:pt x="33515" y="41382"/>
                  </a:lnTo>
                  <a:lnTo>
                    <a:pt x="31713" y="35470"/>
                  </a:lnTo>
                  <a:lnTo>
                    <a:pt x="29909" y="29458"/>
                  </a:lnTo>
                  <a:lnTo>
                    <a:pt x="23846" y="26252"/>
                  </a:lnTo>
                  <a:lnTo>
                    <a:pt x="13525" y="25851"/>
                  </a:lnTo>
                  <a:lnTo>
                    <a:pt x="13525" y="19689"/>
                  </a:lnTo>
                  <a:lnTo>
                    <a:pt x="75149" y="0"/>
                  </a:lnTo>
                  <a:lnTo>
                    <a:pt x="75149" y="109568"/>
                  </a:lnTo>
                  <a:lnTo>
                    <a:pt x="143986" y="109568"/>
                  </a:lnTo>
                  <a:lnTo>
                    <a:pt x="143986" y="130460"/>
                  </a:lnTo>
                  <a:lnTo>
                    <a:pt x="75149" y="130460"/>
                  </a:lnTo>
                  <a:close/>
                </a:path>
                <a:path w="279400" h="368300">
                  <a:moveTo>
                    <a:pt x="198887" y="368084"/>
                  </a:moveTo>
                  <a:lnTo>
                    <a:pt x="198887" y="361922"/>
                  </a:lnTo>
                  <a:lnTo>
                    <a:pt x="202094" y="361922"/>
                  </a:lnTo>
                  <a:lnTo>
                    <a:pt x="204950" y="360720"/>
                  </a:lnTo>
                  <a:lnTo>
                    <a:pt x="217224" y="338926"/>
                  </a:lnTo>
                  <a:lnTo>
                    <a:pt x="218126" y="335018"/>
                  </a:lnTo>
                  <a:lnTo>
                    <a:pt x="218577" y="331411"/>
                  </a:lnTo>
                  <a:lnTo>
                    <a:pt x="218577" y="328104"/>
                  </a:lnTo>
                  <a:lnTo>
                    <a:pt x="218577" y="157514"/>
                  </a:lnTo>
                  <a:lnTo>
                    <a:pt x="218577" y="150600"/>
                  </a:lnTo>
                  <a:lnTo>
                    <a:pt x="217525" y="143987"/>
                  </a:lnTo>
                  <a:lnTo>
                    <a:pt x="215421" y="137674"/>
                  </a:lnTo>
                  <a:lnTo>
                    <a:pt x="213416" y="131261"/>
                  </a:lnTo>
                  <a:lnTo>
                    <a:pt x="207455" y="127805"/>
                  </a:lnTo>
                  <a:lnTo>
                    <a:pt x="197535" y="127304"/>
                  </a:lnTo>
                  <a:lnTo>
                    <a:pt x="197535" y="121893"/>
                  </a:lnTo>
                  <a:lnTo>
                    <a:pt x="259158" y="102204"/>
                  </a:lnTo>
                  <a:lnTo>
                    <a:pt x="259158" y="328104"/>
                  </a:lnTo>
                  <a:lnTo>
                    <a:pt x="259158" y="331411"/>
                  </a:lnTo>
                  <a:lnTo>
                    <a:pt x="275541" y="361922"/>
                  </a:lnTo>
                  <a:lnTo>
                    <a:pt x="278848" y="361922"/>
                  </a:lnTo>
                  <a:lnTo>
                    <a:pt x="278848" y="368084"/>
                  </a:lnTo>
                  <a:lnTo>
                    <a:pt x="198887" y="36808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5" name="object 30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500265" y="5218828"/>
              <a:ext cx="81554" cy="80953"/>
            </a:xfrm>
            <a:prstGeom prst="rect">
              <a:avLst/>
            </a:prstGeom>
          </p:spPr>
        </p:pic>
        <p:sp>
          <p:nvSpPr>
            <p:cNvPr id="306" name="object 306"/>
            <p:cNvSpPr/>
            <p:nvPr/>
          </p:nvSpPr>
          <p:spPr>
            <a:xfrm>
              <a:off x="15649789" y="5322055"/>
              <a:ext cx="272415" cy="267335"/>
            </a:xfrm>
            <a:custGeom>
              <a:avLst/>
              <a:gdLst/>
              <a:ahLst/>
              <a:cxnLst/>
              <a:rect l="l" t="t" r="r" b="b"/>
              <a:pathLst>
                <a:path w="272415" h="267335">
                  <a:moveTo>
                    <a:pt x="134066" y="267233"/>
                  </a:moveTo>
                  <a:lnTo>
                    <a:pt x="91456" y="261568"/>
                  </a:lnTo>
                  <a:lnTo>
                    <a:pt x="55873" y="245101"/>
                  </a:lnTo>
                  <a:lnTo>
                    <a:pt x="21041" y="210194"/>
                  </a:lnTo>
                  <a:lnTo>
                    <a:pt x="2366" y="162737"/>
                  </a:lnTo>
                  <a:lnTo>
                    <a:pt x="0" y="135420"/>
                  </a:lnTo>
                  <a:lnTo>
                    <a:pt x="648" y="120653"/>
                  </a:lnTo>
                  <a:lnTo>
                    <a:pt x="10369" y="80410"/>
                  </a:lnTo>
                  <a:lnTo>
                    <a:pt x="30632" y="46959"/>
                  </a:lnTo>
                  <a:lnTo>
                    <a:pt x="59517" y="21718"/>
                  </a:lnTo>
                  <a:lnTo>
                    <a:pt x="95862" y="5579"/>
                  </a:lnTo>
                  <a:lnTo>
                    <a:pt x="137825" y="0"/>
                  </a:lnTo>
                  <a:lnTo>
                    <a:pt x="152310" y="601"/>
                  </a:lnTo>
                  <a:lnTo>
                    <a:pt x="191932" y="9619"/>
                  </a:lnTo>
                  <a:lnTo>
                    <a:pt x="234467" y="36372"/>
                  </a:lnTo>
                  <a:lnTo>
                    <a:pt x="262122" y="77254"/>
                  </a:lnTo>
                  <a:lnTo>
                    <a:pt x="271422" y="115411"/>
                  </a:lnTo>
                  <a:lnTo>
                    <a:pt x="272042" y="129257"/>
                  </a:lnTo>
                  <a:lnTo>
                    <a:pt x="271478" y="142390"/>
                  </a:lnTo>
                  <a:lnTo>
                    <a:pt x="263024" y="180660"/>
                  </a:lnTo>
                  <a:lnTo>
                    <a:pt x="244818" y="214787"/>
                  </a:lnTo>
                  <a:lnTo>
                    <a:pt x="217107" y="241945"/>
                  </a:lnTo>
                  <a:lnTo>
                    <a:pt x="180283" y="260638"/>
                  </a:lnTo>
                  <a:lnTo>
                    <a:pt x="134066" y="26723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7" name="object 30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5678224" y="5330802"/>
              <a:ext cx="216373" cy="249740"/>
            </a:xfrm>
            <a:prstGeom prst="rect">
              <a:avLst/>
            </a:prstGeom>
          </p:spPr>
        </p:pic>
        <p:sp>
          <p:nvSpPr>
            <p:cNvPr id="308" name="object 308"/>
            <p:cNvSpPr/>
            <p:nvPr/>
          </p:nvSpPr>
          <p:spPr>
            <a:xfrm>
              <a:off x="15975947" y="5319651"/>
              <a:ext cx="267970" cy="265430"/>
            </a:xfrm>
            <a:custGeom>
              <a:avLst/>
              <a:gdLst/>
              <a:ahLst/>
              <a:cxnLst/>
              <a:rect l="l" t="t" r="r" b="b"/>
              <a:pathLst>
                <a:path w="267969" h="265429">
                  <a:moveTo>
                    <a:pt x="248143" y="225299"/>
                  </a:moveTo>
                  <a:lnTo>
                    <a:pt x="248143" y="228606"/>
                  </a:lnTo>
                  <a:lnTo>
                    <a:pt x="248544" y="232213"/>
                  </a:lnTo>
                  <a:lnTo>
                    <a:pt x="264527" y="259117"/>
                  </a:lnTo>
                  <a:lnTo>
                    <a:pt x="267834" y="259117"/>
                  </a:lnTo>
                  <a:lnTo>
                    <a:pt x="267834" y="265279"/>
                  </a:lnTo>
                  <a:lnTo>
                    <a:pt x="188475" y="265279"/>
                  </a:lnTo>
                  <a:lnTo>
                    <a:pt x="188475" y="259117"/>
                  </a:lnTo>
                  <a:lnTo>
                    <a:pt x="191281" y="259117"/>
                  </a:lnTo>
                  <a:lnTo>
                    <a:pt x="193887" y="257914"/>
                  </a:lnTo>
                  <a:lnTo>
                    <a:pt x="196291" y="255509"/>
                  </a:lnTo>
                  <a:lnTo>
                    <a:pt x="198796" y="253004"/>
                  </a:lnTo>
                  <a:lnTo>
                    <a:pt x="200950" y="250098"/>
                  </a:lnTo>
                  <a:lnTo>
                    <a:pt x="202754" y="246792"/>
                  </a:lnTo>
                  <a:lnTo>
                    <a:pt x="204657" y="243485"/>
                  </a:lnTo>
                  <a:lnTo>
                    <a:pt x="206010" y="239928"/>
                  </a:lnTo>
                  <a:lnTo>
                    <a:pt x="206812" y="236121"/>
                  </a:lnTo>
                  <a:lnTo>
                    <a:pt x="207714" y="232213"/>
                  </a:lnTo>
                  <a:lnTo>
                    <a:pt x="208164" y="228606"/>
                  </a:lnTo>
                  <a:lnTo>
                    <a:pt x="208164" y="225299"/>
                  </a:lnTo>
                  <a:lnTo>
                    <a:pt x="208164" y="110770"/>
                  </a:lnTo>
                  <a:lnTo>
                    <a:pt x="202002" y="71993"/>
                  </a:lnTo>
                  <a:lnTo>
                    <a:pt x="179890" y="39143"/>
                  </a:lnTo>
                  <a:lnTo>
                    <a:pt x="141562" y="23023"/>
                  </a:lnTo>
                  <a:lnTo>
                    <a:pt x="134818" y="22695"/>
                  </a:lnTo>
                  <a:lnTo>
                    <a:pt x="128073" y="23042"/>
                  </a:lnTo>
                  <a:lnTo>
                    <a:pt x="89916" y="38542"/>
                  </a:lnTo>
                  <a:lnTo>
                    <a:pt x="65257" y="69729"/>
                  </a:lnTo>
                  <a:lnTo>
                    <a:pt x="61622" y="88526"/>
                  </a:lnTo>
                  <a:lnTo>
                    <a:pt x="61622" y="225299"/>
                  </a:lnTo>
                  <a:lnTo>
                    <a:pt x="61622" y="228606"/>
                  </a:lnTo>
                  <a:lnTo>
                    <a:pt x="78004" y="259117"/>
                  </a:lnTo>
                  <a:lnTo>
                    <a:pt x="81311" y="259117"/>
                  </a:lnTo>
                  <a:lnTo>
                    <a:pt x="81311" y="265279"/>
                  </a:lnTo>
                  <a:lnTo>
                    <a:pt x="1201" y="265279"/>
                  </a:lnTo>
                  <a:lnTo>
                    <a:pt x="1201" y="259117"/>
                  </a:lnTo>
                  <a:lnTo>
                    <a:pt x="4107" y="259117"/>
                  </a:lnTo>
                  <a:lnTo>
                    <a:pt x="6763" y="257914"/>
                  </a:lnTo>
                  <a:lnTo>
                    <a:pt x="9168" y="255509"/>
                  </a:lnTo>
                  <a:lnTo>
                    <a:pt x="11672" y="253004"/>
                  </a:lnTo>
                  <a:lnTo>
                    <a:pt x="13826" y="250098"/>
                  </a:lnTo>
                  <a:lnTo>
                    <a:pt x="15630" y="246792"/>
                  </a:lnTo>
                  <a:lnTo>
                    <a:pt x="17534" y="243485"/>
                  </a:lnTo>
                  <a:lnTo>
                    <a:pt x="18886" y="239928"/>
                  </a:lnTo>
                  <a:lnTo>
                    <a:pt x="19688" y="236121"/>
                  </a:lnTo>
                  <a:lnTo>
                    <a:pt x="20490" y="232213"/>
                  </a:lnTo>
                  <a:lnTo>
                    <a:pt x="20891" y="228606"/>
                  </a:lnTo>
                  <a:lnTo>
                    <a:pt x="20891" y="225299"/>
                  </a:lnTo>
                  <a:lnTo>
                    <a:pt x="20891" y="55310"/>
                  </a:lnTo>
                  <a:lnTo>
                    <a:pt x="20891" y="48396"/>
                  </a:lnTo>
                  <a:lnTo>
                    <a:pt x="19889" y="41783"/>
                  </a:lnTo>
                  <a:lnTo>
                    <a:pt x="17884" y="35470"/>
                  </a:lnTo>
                  <a:lnTo>
                    <a:pt x="15881" y="29057"/>
                  </a:lnTo>
                  <a:lnTo>
                    <a:pt x="9919" y="25650"/>
                  </a:lnTo>
                  <a:lnTo>
                    <a:pt x="0" y="25250"/>
                  </a:lnTo>
                  <a:lnTo>
                    <a:pt x="0" y="19689"/>
                  </a:lnTo>
                  <a:lnTo>
                    <a:pt x="61622" y="0"/>
                  </a:lnTo>
                  <a:lnTo>
                    <a:pt x="61622" y="33817"/>
                  </a:lnTo>
                  <a:lnTo>
                    <a:pt x="64428" y="30510"/>
                  </a:lnTo>
                  <a:lnTo>
                    <a:pt x="88976" y="12023"/>
                  </a:lnTo>
                  <a:lnTo>
                    <a:pt x="95390" y="8516"/>
                  </a:lnTo>
                  <a:lnTo>
                    <a:pt x="132695" y="216"/>
                  </a:lnTo>
                  <a:lnTo>
                    <a:pt x="140981" y="0"/>
                  </a:lnTo>
                  <a:lnTo>
                    <a:pt x="154940" y="619"/>
                  </a:lnTo>
                  <a:lnTo>
                    <a:pt x="199963" y="15180"/>
                  </a:lnTo>
                  <a:lnTo>
                    <a:pt x="229516" y="43483"/>
                  </a:lnTo>
                  <a:lnTo>
                    <a:pt x="244846" y="79161"/>
                  </a:lnTo>
                  <a:lnTo>
                    <a:pt x="248143" y="106412"/>
                  </a:lnTo>
                  <a:lnTo>
                    <a:pt x="248143" y="225299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9" name="object 309"/>
          <p:cNvGrpSpPr/>
          <p:nvPr/>
        </p:nvGrpSpPr>
        <p:grpSpPr>
          <a:xfrm>
            <a:off x="16447738" y="5164570"/>
            <a:ext cx="483870" cy="436880"/>
            <a:chOff x="16447738" y="5164570"/>
            <a:chExt cx="483870" cy="436880"/>
          </a:xfrm>
        </p:grpSpPr>
        <p:sp>
          <p:nvSpPr>
            <p:cNvPr id="310" name="object 310"/>
            <p:cNvSpPr/>
            <p:nvPr/>
          </p:nvSpPr>
          <p:spPr>
            <a:xfrm>
              <a:off x="16459282" y="5322055"/>
              <a:ext cx="272415" cy="267335"/>
            </a:xfrm>
            <a:custGeom>
              <a:avLst/>
              <a:gdLst/>
              <a:ahLst/>
              <a:cxnLst/>
              <a:rect l="l" t="t" r="r" b="b"/>
              <a:pathLst>
                <a:path w="272415" h="267335">
                  <a:moveTo>
                    <a:pt x="134066" y="267233"/>
                  </a:moveTo>
                  <a:lnTo>
                    <a:pt x="91456" y="261568"/>
                  </a:lnTo>
                  <a:lnTo>
                    <a:pt x="55873" y="245101"/>
                  </a:lnTo>
                  <a:lnTo>
                    <a:pt x="21041" y="210194"/>
                  </a:lnTo>
                  <a:lnTo>
                    <a:pt x="2367" y="162737"/>
                  </a:lnTo>
                  <a:lnTo>
                    <a:pt x="0" y="135420"/>
                  </a:lnTo>
                  <a:lnTo>
                    <a:pt x="648" y="120653"/>
                  </a:lnTo>
                  <a:lnTo>
                    <a:pt x="10369" y="80410"/>
                  </a:lnTo>
                  <a:lnTo>
                    <a:pt x="30632" y="46959"/>
                  </a:lnTo>
                  <a:lnTo>
                    <a:pt x="59517" y="21718"/>
                  </a:lnTo>
                  <a:lnTo>
                    <a:pt x="95862" y="5579"/>
                  </a:lnTo>
                  <a:lnTo>
                    <a:pt x="137825" y="0"/>
                  </a:lnTo>
                  <a:lnTo>
                    <a:pt x="152310" y="601"/>
                  </a:lnTo>
                  <a:lnTo>
                    <a:pt x="191932" y="9619"/>
                  </a:lnTo>
                  <a:lnTo>
                    <a:pt x="234467" y="36372"/>
                  </a:lnTo>
                  <a:lnTo>
                    <a:pt x="262122" y="77254"/>
                  </a:lnTo>
                  <a:lnTo>
                    <a:pt x="271422" y="115411"/>
                  </a:lnTo>
                  <a:lnTo>
                    <a:pt x="272042" y="129257"/>
                  </a:lnTo>
                  <a:lnTo>
                    <a:pt x="271479" y="142390"/>
                  </a:lnTo>
                  <a:lnTo>
                    <a:pt x="263024" y="180660"/>
                  </a:lnTo>
                  <a:lnTo>
                    <a:pt x="244818" y="214787"/>
                  </a:lnTo>
                  <a:lnTo>
                    <a:pt x="217107" y="241945"/>
                  </a:lnTo>
                  <a:lnTo>
                    <a:pt x="180284" y="260638"/>
                  </a:lnTo>
                  <a:lnTo>
                    <a:pt x="134066" y="26723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1" name="object 31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6487718" y="5330802"/>
              <a:ext cx="216373" cy="249740"/>
            </a:xfrm>
            <a:prstGeom prst="rect">
              <a:avLst/>
            </a:prstGeom>
          </p:spPr>
        </p:pic>
        <p:sp>
          <p:nvSpPr>
            <p:cNvPr id="312" name="object 312"/>
            <p:cNvSpPr/>
            <p:nvPr/>
          </p:nvSpPr>
          <p:spPr>
            <a:xfrm>
              <a:off x="16771915" y="5176114"/>
              <a:ext cx="147955" cy="408940"/>
            </a:xfrm>
            <a:custGeom>
              <a:avLst/>
              <a:gdLst/>
              <a:ahLst/>
              <a:cxnLst/>
              <a:rect l="l" t="t" r="r" b="b"/>
              <a:pathLst>
                <a:path w="147955" h="408939">
                  <a:moveTo>
                    <a:pt x="71391" y="171191"/>
                  </a:moveTo>
                  <a:lnTo>
                    <a:pt x="71391" y="368836"/>
                  </a:lnTo>
                  <a:lnTo>
                    <a:pt x="71391" y="372142"/>
                  </a:lnTo>
                  <a:lnTo>
                    <a:pt x="71792" y="375750"/>
                  </a:lnTo>
                  <a:lnTo>
                    <a:pt x="87875" y="402653"/>
                  </a:lnTo>
                  <a:lnTo>
                    <a:pt x="91081" y="402653"/>
                  </a:lnTo>
                  <a:lnTo>
                    <a:pt x="91081" y="408815"/>
                  </a:lnTo>
                  <a:lnTo>
                    <a:pt x="11121" y="408815"/>
                  </a:lnTo>
                  <a:lnTo>
                    <a:pt x="11121" y="402653"/>
                  </a:lnTo>
                  <a:lnTo>
                    <a:pt x="14026" y="402653"/>
                  </a:lnTo>
                  <a:lnTo>
                    <a:pt x="16683" y="401451"/>
                  </a:lnTo>
                  <a:lnTo>
                    <a:pt x="19087" y="399046"/>
                  </a:lnTo>
                  <a:lnTo>
                    <a:pt x="21592" y="396541"/>
                  </a:lnTo>
                  <a:lnTo>
                    <a:pt x="23746" y="393635"/>
                  </a:lnTo>
                  <a:lnTo>
                    <a:pt x="25550" y="390329"/>
                  </a:lnTo>
                  <a:lnTo>
                    <a:pt x="27454" y="387022"/>
                  </a:lnTo>
                  <a:lnTo>
                    <a:pt x="28807" y="383465"/>
                  </a:lnTo>
                  <a:lnTo>
                    <a:pt x="29608" y="379657"/>
                  </a:lnTo>
                  <a:lnTo>
                    <a:pt x="30410" y="375750"/>
                  </a:lnTo>
                  <a:lnTo>
                    <a:pt x="30811" y="372142"/>
                  </a:lnTo>
                  <a:lnTo>
                    <a:pt x="30811" y="368836"/>
                  </a:lnTo>
                  <a:lnTo>
                    <a:pt x="30811" y="171191"/>
                  </a:lnTo>
                  <a:lnTo>
                    <a:pt x="0" y="171191"/>
                  </a:lnTo>
                  <a:lnTo>
                    <a:pt x="0" y="150299"/>
                  </a:lnTo>
                  <a:lnTo>
                    <a:pt x="30811" y="150299"/>
                  </a:lnTo>
                  <a:lnTo>
                    <a:pt x="30811" y="100400"/>
                  </a:lnTo>
                  <a:lnTo>
                    <a:pt x="32924" y="54718"/>
                  </a:lnTo>
                  <a:lnTo>
                    <a:pt x="47156" y="18675"/>
                  </a:lnTo>
                  <a:lnTo>
                    <a:pt x="82514" y="544"/>
                  </a:lnTo>
                  <a:lnTo>
                    <a:pt x="93034" y="0"/>
                  </a:lnTo>
                  <a:lnTo>
                    <a:pt x="101251" y="0"/>
                  </a:lnTo>
                  <a:lnTo>
                    <a:pt x="108316" y="951"/>
                  </a:lnTo>
                  <a:lnTo>
                    <a:pt x="114227" y="2855"/>
                  </a:lnTo>
                  <a:lnTo>
                    <a:pt x="120138" y="4659"/>
                  </a:lnTo>
                  <a:lnTo>
                    <a:pt x="125248" y="6713"/>
                  </a:lnTo>
                  <a:lnTo>
                    <a:pt x="129558" y="9018"/>
                  </a:lnTo>
                  <a:lnTo>
                    <a:pt x="133867" y="11222"/>
                  </a:lnTo>
                  <a:lnTo>
                    <a:pt x="137474" y="13276"/>
                  </a:lnTo>
                  <a:lnTo>
                    <a:pt x="140380" y="15180"/>
                  </a:lnTo>
                  <a:lnTo>
                    <a:pt x="143285" y="16984"/>
                  </a:lnTo>
                  <a:lnTo>
                    <a:pt x="145739" y="17885"/>
                  </a:lnTo>
                  <a:lnTo>
                    <a:pt x="147744" y="17885"/>
                  </a:lnTo>
                  <a:lnTo>
                    <a:pt x="147744" y="62825"/>
                  </a:lnTo>
                  <a:lnTo>
                    <a:pt x="142184" y="62825"/>
                  </a:lnTo>
                  <a:lnTo>
                    <a:pt x="140060" y="54258"/>
                  </a:lnTo>
                  <a:lnTo>
                    <a:pt x="136697" y="46442"/>
                  </a:lnTo>
                  <a:lnTo>
                    <a:pt x="106863" y="21793"/>
                  </a:lnTo>
                  <a:lnTo>
                    <a:pt x="100400" y="21042"/>
                  </a:lnTo>
                  <a:lnTo>
                    <a:pt x="92227" y="22216"/>
                  </a:lnTo>
                  <a:lnTo>
                    <a:pt x="72782" y="62149"/>
                  </a:lnTo>
                  <a:lnTo>
                    <a:pt x="71391" y="91833"/>
                  </a:lnTo>
                  <a:lnTo>
                    <a:pt x="71391" y="150299"/>
                  </a:lnTo>
                  <a:lnTo>
                    <a:pt x="140981" y="150299"/>
                  </a:lnTo>
                  <a:lnTo>
                    <a:pt x="140981" y="171191"/>
                  </a:lnTo>
                  <a:lnTo>
                    <a:pt x="71391" y="171191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3" name="object 313"/>
          <p:cNvGrpSpPr/>
          <p:nvPr/>
        </p:nvGrpSpPr>
        <p:grpSpPr>
          <a:xfrm>
            <a:off x="1178866" y="6016927"/>
            <a:ext cx="788670" cy="436880"/>
            <a:chOff x="1178866" y="6016927"/>
            <a:chExt cx="788670" cy="436880"/>
          </a:xfrm>
        </p:grpSpPr>
        <p:sp>
          <p:nvSpPr>
            <p:cNvPr id="314" name="object 314"/>
            <p:cNvSpPr/>
            <p:nvPr/>
          </p:nvSpPr>
          <p:spPr>
            <a:xfrm>
              <a:off x="1190411" y="6028471"/>
              <a:ext cx="765810" cy="414020"/>
            </a:xfrm>
            <a:custGeom>
              <a:avLst/>
              <a:gdLst/>
              <a:ahLst/>
              <a:cxnLst/>
              <a:rect l="l" t="t" r="r" b="b"/>
              <a:pathLst>
                <a:path w="765810" h="414020">
                  <a:moveTo>
                    <a:pt x="75149" y="171792"/>
                  </a:moveTo>
                  <a:lnTo>
                    <a:pt x="75149" y="320138"/>
                  </a:lnTo>
                  <a:lnTo>
                    <a:pt x="75187" y="327982"/>
                  </a:lnTo>
                  <a:lnTo>
                    <a:pt x="78757" y="370639"/>
                  </a:lnTo>
                  <a:lnTo>
                    <a:pt x="93987" y="388525"/>
                  </a:lnTo>
                  <a:lnTo>
                    <a:pt x="99799" y="388525"/>
                  </a:lnTo>
                  <a:lnTo>
                    <a:pt x="133353" y="362636"/>
                  </a:lnTo>
                  <a:lnTo>
                    <a:pt x="138576" y="346591"/>
                  </a:lnTo>
                  <a:lnTo>
                    <a:pt x="143987" y="346591"/>
                  </a:lnTo>
                  <a:lnTo>
                    <a:pt x="143987" y="391531"/>
                  </a:lnTo>
                  <a:lnTo>
                    <a:pt x="140380" y="391531"/>
                  </a:lnTo>
                  <a:lnTo>
                    <a:pt x="137323" y="392784"/>
                  </a:lnTo>
                  <a:lnTo>
                    <a:pt x="102551" y="409106"/>
                  </a:lnTo>
                  <a:lnTo>
                    <a:pt x="94237" y="409416"/>
                  </a:lnTo>
                  <a:lnTo>
                    <a:pt x="83735" y="408881"/>
                  </a:lnTo>
                  <a:lnTo>
                    <a:pt x="49035" y="390779"/>
                  </a:lnTo>
                  <a:lnTo>
                    <a:pt x="35320" y="346741"/>
                  </a:lnTo>
                  <a:lnTo>
                    <a:pt x="34418" y="311571"/>
                  </a:lnTo>
                  <a:lnTo>
                    <a:pt x="34418" y="171792"/>
                  </a:lnTo>
                  <a:lnTo>
                    <a:pt x="0" y="171792"/>
                  </a:lnTo>
                  <a:lnTo>
                    <a:pt x="0" y="150900"/>
                  </a:lnTo>
                  <a:lnTo>
                    <a:pt x="34418" y="150900"/>
                  </a:lnTo>
                  <a:lnTo>
                    <a:pt x="34418" y="96041"/>
                  </a:lnTo>
                  <a:lnTo>
                    <a:pt x="34418" y="89127"/>
                  </a:lnTo>
                  <a:lnTo>
                    <a:pt x="33516" y="82715"/>
                  </a:lnTo>
                  <a:lnTo>
                    <a:pt x="31713" y="76803"/>
                  </a:lnTo>
                  <a:lnTo>
                    <a:pt x="29909" y="70791"/>
                  </a:lnTo>
                  <a:lnTo>
                    <a:pt x="23847" y="67584"/>
                  </a:lnTo>
                  <a:lnTo>
                    <a:pt x="13526" y="67183"/>
                  </a:lnTo>
                  <a:lnTo>
                    <a:pt x="13526" y="61021"/>
                  </a:lnTo>
                  <a:lnTo>
                    <a:pt x="75149" y="41332"/>
                  </a:lnTo>
                  <a:lnTo>
                    <a:pt x="75149" y="150900"/>
                  </a:lnTo>
                  <a:lnTo>
                    <a:pt x="143987" y="150900"/>
                  </a:lnTo>
                  <a:lnTo>
                    <a:pt x="143987" y="171792"/>
                  </a:lnTo>
                  <a:lnTo>
                    <a:pt x="75149" y="171792"/>
                  </a:lnTo>
                  <a:close/>
                </a:path>
                <a:path w="765810" h="414020">
                  <a:moveTo>
                    <a:pt x="437715" y="369437"/>
                  </a:moveTo>
                  <a:lnTo>
                    <a:pt x="437715" y="372743"/>
                  </a:lnTo>
                  <a:lnTo>
                    <a:pt x="438115" y="376351"/>
                  </a:lnTo>
                  <a:lnTo>
                    <a:pt x="454097" y="403254"/>
                  </a:lnTo>
                  <a:lnTo>
                    <a:pt x="457404" y="403254"/>
                  </a:lnTo>
                  <a:lnTo>
                    <a:pt x="457404" y="409416"/>
                  </a:lnTo>
                  <a:lnTo>
                    <a:pt x="378045" y="409416"/>
                  </a:lnTo>
                  <a:lnTo>
                    <a:pt x="378045" y="403254"/>
                  </a:lnTo>
                  <a:lnTo>
                    <a:pt x="380851" y="403254"/>
                  </a:lnTo>
                  <a:lnTo>
                    <a:pt x="383456" y="402052"/>
                  </a:lnTo>
                  <a:lnTo>
                    <a:pt x="385861" y="399647"/>
                  </a:lnTo>
                  <a:lnTo>
                    <a:pt x="388366" y="397142"/>
                  </a:lnTo>
                  <a:lnTo>
                    <a:pt x="390520" y="394236"/>
                  </a:lnTo>
                  <a:lnTo>
                    <a:pt x="392324" y="390930"/>
                  </a:lnTo>
                  <a:lnTo>
                    <a:pt x="394228" y="387623"/>
                  </a:lnTo>
                  <a:lnTo>
                    <a:pt x="395580" y="384066"/>
                  </a:lnTo>
                  <a:lnTo>
                    <a:pt x="396382" y="380258"/>
                  </a:lnTo>
                  <a:lnTo>
                    <a:pt x="397284" y="376351"/>
                  </a:lnTo>
                  <a:lnTo>
                    <a:pt x="397735" y="372743"/>
                  </a:lnTo>
                  <a:lnTo>
                    <a:pt x="397735" y="369437"/>
                  </a:lnTo>
                  <a:lnTo>
                    <a:pt x="397735" y="254908"/>
                  </a:lnTo>
                  <a:lnTo>
                    <a:pt x="397350" y="244143"/>
                  </a:lnTo>
                  <a:lnTo>
                    <a:pt x="384320" y="200875"/>
                  </a:lnTo>
                  <a:lnTo>
                    <a:pt x="351142" y="172093"/>
                  </a:lnTo>
                  <a:lnTo>
                    <a:pt x="324388" y="166832"/>
                  </a:lnTo>
                  <a:lnTo>
                    <a:pt x="317644" y="167161"/>
                  </a:lnTo>
                  <a:lnTo>
                    <a:pt x="279486" y="182266"/>
                  </a:lnTo>
                  <a:lnTo>
                    <a:pt x="254828" y="215849"/>
                  </a:lnTo>
                  <a:lnTo>
                    <a:pt x="251192" y="238225"/>
                  </a:lnTo>
                  <a:lnTo>
                    <a:pt x="251192" y="369437"/>
                  </a:lnTo>
                  <a:lnTo>
                    <a:pt x="251192" y="372743"/>
                  </a:lnTo>
                  <a:lnTo>
                    <a:pt x="267575" y="403254"/>
                  </a:lnTo>
                  <a:lnTo>
                    <a:pt x="270882" y="403254"/>
                  </a:lnTo>
                  <a:lnTo>
                    <a:pt x="270882" y="409416"/>
                  </a:lnTo>
                  <a:lnTo>
                    <a:pt x="190772" y="409416"/>
                  </a:lnTo>
                  <a:lnTo>
                    <a:pt x="190772" y="403254"/>
                  </a:lnTo>
                  <a:lnTo>
                    <a:pt x="193678" y="403254"/>
                  </a:lnTo>
                  <a:lnTo>
                    <a:pt x="196333" y="402052"/>
                  </a:lnTo>
                  <a:lnTo>
                    <a:pt x="198738" y="399647"/>
                  </a:lnTo>
                  <a:lnTo>
                    <a:pt x="201243" y="397142"/>
                  </a:lnTo>
                  <a:lnTo>
                    <a:pt x="203397" y="394236"/>
                  </a:lnTo>
                  <a:lnTo>
                    <a:pt x="205201" y="390930"/>
                  </a:lnTo>
                  <a:lnTo>
                    <a:pt x="207104" y="387623"/>
                  </a:lnTo>
                  <a:lnTo>
                    <a:pt x="208457" y="384066"/>
                  </a:lnTo>
                  <a:lnTo>
                    <a:pt x="209259" y="380258"/>
                  </a:lnTo>
                  <a:lnTo>
                    <a:pt x="210060" y="376351"/>
                  </a:lnTo>
                  <a:lnTo>
                    <a:pt x="210461" y="372743"/>
                  </a:lnTo>
                  <a:lnTo>
                    <a:pt x="210461" y="369437"/>
                  </a:lnTo>
                  <a:lnTo>
                    <a:pt x="210461" y="54859"/>
                  </a:lnTo>
                  <a:lnTo>
                    <a:pt x="210461" y="47845"/>
                  </a:lnTo>
                  <a:lnTo>
                    <a:pt x="209459" y="41282"/>
                  </a:lnTo>
                  <a:lnTo>
                    <a:pt x="207455" y="35170"/>
                  </a:lnTo>
                  <a:lnTo>
                    <a:pt x="205451" y="28957"/>
                  </a:lnTo>
                  <a:lnTo>
                    <a:pt x="199489" y="25651"/>
                  </a:lnTo>
                  <a:lnTo>
                    <a:pt x="189569" y="25250"/>
                  </a:lnTo>
                  <a:lnTo>
                    <a:pt x="189569" y="19088"/>
                  </a:lnTo>
                  <a:lnTo>
                    <a:pt x="251192" y="0"/>
                  </a:lnTo>
                  <a:lnTo>
                    <a:pt x="251192" y="177955"/>
                  </a:lnTo>
                  <a:lnTo>
                    <a:pt x="253998" y="174648"/>
                  </a:lnTo>
                  <a:lnTo>
                    <a:pt x="278547" y="156161"/>
                  </a:lnTo>
                  <a:lnTo>
                    <a:pt x="284960" y="152654"/>
                  </a:lnTo>
                  <a:lnTo>
                    <a:pt x="322265" y="144353"/>
                  </a:lnTo>
                  <a:lnTo>
                    <a:pt x="330551" y="144137"/>
                  </a:lnTo>
                  <a:lnTo>
                    <a:pt x="344510" y="144757"/>
                  </a:lnTo>
                  <a:lnTo>
                    <a:pt x="389534" y="159317"/>
                  </a:lnTo>
                  <a:lnTo>
                    <a:pt x="419087" y="187621"/>
                  </a:lnTo>
                  <a:lnTo>
                    <a:pt x="434417" y="223298"/>
                  </a:lnTo>
                  <a:lnTo>
                    <a:pt x="437715" y="250549"/>
                  </a:lnTo>
                  <a:lnTo>
                    <a:pt x="437715" y="369437"/>
                  </a:lnTo>
                  <a:close/>
                </a:path>
                <a:path w="765810" h="414020">
                  <a:moveTo>
                    <a:pt x="551630" y="285118"/>
                  </a:moveTo>
                  <a:lnTo>
                    <a:pt x="562000" y="326000"/>
                  </a:lnTo>
                  <a:lnTo>
                    <a:pt x="583193" y="360268"/>
                  </a:lnTo>
                  <a:lnTo>
                    <a:pt x="615657" y="383865"/>
                  </a:lnTo>
                  <a:lnTo>
                    <a:pt x="659846" y="392733"/>
                  </a:lnTo>
                  <a:lnTo>
                    <a:pt x="666769" y="392489"/>
                  </a:lnTo>
                  <a:lnTo>
                    <a:pt x="709914" y="380878"/>
                  </a:lnTo>
                  <a:lnTo>
                    <a:pt x="744352" y="353636"/>
                  </a:lnTo>
                  <a:lnTo>
                    <a:pt x="753482" y="334868"/>
                  </a:lnTo>
                  <a:lnTo>
                    <a:pt x="759043" y="334868"/>
                  </a:lnTo>
                  <a:lnTo>
                    <a:pt x="759043" y="381160"/>
                  </a:lnTo>
                  <a:lnTo>
                    <a:pt x="756539" y="381160"/>
                  </a:lnTo>
                  <a:lnTo>
                    <a:pt x="753733" y="381962"/>
                  </a:lnTo>
                  <a:lnTo>
                    <a:pt x="750627" y="383565"/>
                  </a:lnTo>
                  <a:lnTo>
                    <a:pt x="747621" y="385168"/>
                  </a:lnTo>
                  <a:lnTo>
                    <a:pt x="744064" y="387222"/>
                  </a:lnTo>
                  <a:lnTo>
                    <a:pt x="739955" y="389727"/>
                  </a:lnTo>
                  <a:lnTo>
                    <a:pt x="733258" y="393475"/>
                  </a:lnTo>
                  <a:lnTo>
                    <a:pt x="695438" y="409125"/>
                  </a:lnTo>
                  <a:lnTo>
                    <a:pt x="651278" y="413775"/>
                  </a:lnTo>
                  <a:lnTo>
                    <a:pt x="637620" y="413277"/>
                  </a:lnTo>
                  <a:lnTo>
                    <a:pt x="598674" y="405809"/>
                  </a:lnTo>
                  <a:lnTo>
                    <a:pt x="554636" y="381160"/>
                  </a:lnTo>
                  <a:lnTo>
                    <a:pt x="530315" y="350978"/>
                  </a:lnTo>
                  <a:lnTo>
                    <a:pt x="515670" y="310294"/>
                  </a:lnTo>
                  <a:lnTo>
                    <a:pt x="512852" y="277002"/>
                  </a:lnTo>
                  <a:lnTo>
                    <a:pt x="513331" y="265617"/>
                  </a:lnTo>
                  <a:lnTo>
                    <a:pt x="524848" y="219578"/>
                  </a:lnTo>
                  <a:lnTo>
                    <a:pt x="552259" y="179824"/>
                  </a:lnTo>
                  <a:lnTo>
                    <a:pt x="584245" y="158265"/>
                  </a:lnTo>
                  <a:lnTo>
                    <a:pt x="626714" y="147275"/>
                  </a:lnTo>
                  <a:lnTo>
                    <a:pt x="643313" y="146542"/>
                  </a:lnTo>
                  <a:lnTo>
                    <a:pt x="658230" y="147199"/>
                  </a:lnTo>
                  <a:lnTo>
                    <a:pt x="697120" y="157063"/>
                  </a:lnTo>
                  <a:lnTo>
                    <a:pt x="735296" y="185921"/>
                  </a:lnTo>
                  <a:lnTo>
                    <a:pt x="757841" y="229658"/>
                  </a:lnTo>
                  <a:lnTo>
                    <a:pt x="764745" y="270323"/>
                  </a:lnTo>
                  <a:lnTo>
                    <a:pt x="765206" y="285118"/>
                  </a:lnTo>
                  <a:lnTo>
                    <a:pt x="551630" y="2851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5" name="object 3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30496" y="6183760"/>
              <a:ext cx="198488" cy="119129"/>
            </a:xfrm>
            <a:prstGeom prst="rect">
              <a:avLst/>
            </a:prstGeom>
          </p:spPr>
        </p:pic>
      </p:grpSp>
      <p:grpSp>
        <p:nvGrpSpPr>
          <p:cNvPr id="316" name="object 316"/>
          <p:cNvGrpSpPr/>
          <p:nvPr/>
        </p:nvGrpSpPr>
        <p:grpSpPr>
          <a:xfrm>
            <a:off x="2154538" y="6016326"/>
            <a:ext cx="1576705" cy="562610"/>
            <a:chOff x="2154538" y="6016326"/>
            <a:chExt cx="1576705" cy="562610"/>
          </a:xfrm>
        </p:grpSpPr>
        <p:sp>
          <p:nvSpPr>
            <p:cNvPr id="317" name="object 317"/>
            <p:cNvSpPr/>
            <p:nvPr/>
          </p:nvSpPr>
          <p:spPr>
            <a:xfrm>
              <a:off x="2166082" y="6028471"/>
              <a:ext cx="575945" cy="414020"/>
            </a:xfrm>
            <a:custGeom>
              <a:avLst/>
              <a:gdLst/>
              <a:ahLst/>
              <a:cxnLst/>
              <a:rect l="l" t="t" r="r" b="b"/>
              <a:pathLst>
                <a:path w="575944" h="414020">
                  <a:moveTo>
                    <a:pt x="248144" y="369437"/>
                  </a:moveTo>
                  <a:lnTo>
                    <a:pt x="248144" y="372743"/>
                  </a:lnTo>
                  <a:lnTo>
                    <a:pt x="248545" y="376351"/>
                  </a:lnTo>
                  <a:lnTo>
                    <a:pt x="264527" y="403254"/>
                  </a:lnTo>
                  <a:lnTo>
                    <a:pt x="267834" y="403254"/>
                  </a:lnTo>
                  <a:lnTo>
                    <a:pt x="267834" y="409416"/>
                  </a:lnTo>
                  <a:lnTo>
                    <a:pt x="188476" y="409416"/>
                  </a:lnTo>
                  <a:lnTo>
                    <a:pt x="188476" y="403254"/>
                  </a:lnTo>
                  <a:lnTo>
                    <a:pt x="191281" y="403254"/>
                  </a:lnTo>
                  <a:lnTo>
                    <a:pt x="193886" y="402052"/>
                  </a:lnTo>
                  <a:lnTo>
                    <a:pt x="196291" y="399647"/>
                  </a:lnTo>
                  <a:lnTo>
                    <a:pt x="198796" y="397142"/>
                  </a:lnTo>
                  <a:lnTo>
                    <a:pt x="200950" y="394236"/>
                  </a:lnTo>
                  <a:lnTo>
                    <a:pt x="202754" y="390930"/>
                  </a:lnTo>
                  <a:lnTo>
                    <a:pt x="204658" y="387623"/>
                  </a:lnTo>
                  <a:lnTo>
                    <a:pt x="206011" y="384066"/>
                  </a:lnTo>
                  <a:lnTo>
                    <a:pt x="206812" y="380258"/>
                  </a:lnTo>
                  <a:lnTo>
                    <a:pt x="207714" y="376351"/>
                  </a:lnTo>
                  <a:lnTo>
                    <a:pt x="208165" y="372743"/>
                  </a:lnTo>
                  <a:lnTo>
                    <a:pt x="208165" y="369437"/>
                  </a:lnTo>
                  <a:lnTo>
                    <a:pt x="208165" y="254908"/>
                  </a:lnTo>
                  <a:lnTo>
                    <a:pt x="207780" y="244143"/>
                  </a:lnTo>
                  <a:lnTo>
                    <a:pt x="194751" y="200875"/>
                  </a:lnTo>
                  <a:lnTo>
                    <a:pt x="161572" y="172093"/>
                  </a:lnTo>
                  <a:lnTo>
                    <a:pt x="134818" y="166832"/>
                  </a:lnTo>
                  <a:lnTo>
                    <a:pt x="128074" y="167161"/>
                  </a:lnTo>
                  <a:lnTo>
                    <a:pt x="89916" y="182266"/>
                  </a:lnTo>
                  <a:lnTo>
                    <a:pt x="65258" y="215849"/>
                  </a:lnTo>
                  <a:lnTo>
                    <a:pt x="61622" y="238225"/>
                  </a:lnTo>
                  <a:lnTo>
                    <a:pt x="61622" y="369437"/>
                  </a:lnTo>
                  <a:lnTo>
                    <a:pt x="61622" y="372743"/>
                  </a:lnTo>
                  <a:lnTo>
                    <a:pt x="78005" y="403254"/>
                  </a:lnTo>
                  <a:lnTo>
                    <a:pt x="81312" y="403254"/>
                  </a:lnTo>
                  <a:lnTo>
                    <a:pt x="81312" y="409416"/>
                  </a:lnTo>
                  <a:lnTo>
                    <a:pt x="1202" y="409416"/>
                  </a:lnTo>
                  <a:lnTo>
                    <a:pt x="1202" y="403254"/>
                  </a:lnTo>
                  <a:lnTo>
                    <a:pt x="4108" y="403254"/>
                  </a:lnTo>
                  <a:lnTo>
                    <a:pt x="6763" y="402052"/>
                  </a:lnTo>
                  <a:lnTo>
                    <a:pt x="9168" y="399647"/>
                  </a:lnTo>
                  <a:lnTo>
                    <a:pt x="11673" y="397142"/>
                  </a:lnTo>
                  <a:lnTo>
                    <a:pt x="13827" y="394236"/>
                  </a:lnTo>
                  <a:lnTo>
                    <a:pt x="15631" y="390930"/>
                  </a:lnTo>
                  <a:lnTo>
                    <a:pt x="17534" y="387623"/>
                  </a:lnTo>
                  <a:lnTo>
                    <a:pt x="18887" y="384066"/>
                  </a:lnTo>
                  <a:lnTo>
                    <a:pt x="19689" y="380258"/>
                  </a:lnTo>
                  <a:lnTo>
                    <a:pt x="20490" y="376351"/>
                  </a:lnTo>
                  <a:lnTo>
                    <a:pt x="20891" y="372743"/>
                  </a:lnTo>
                  <a:lnTo>
                    <a:pt x="20891" y="369437"/>
                  </a:lnTo>
                  <a:lnTo>
                    <a:pt x="20891" y="54859"/>
                  </a:lnTo>
                  <a:lnTo>
                    <a:pt x="20891" y="47845"/>
                  </a:lnTo>
                  <a:lnTo>
                    <a:pt x="19889" y="41282"/>
                  </a:lnTo>
                  <a:lnTo>
                    <a:pt x="17885" y="35170"/>
                  </a:lnTo>
                  <a:lnTo>
                    <a:pt x="15881" y="28957"/>
                  </a:lnTo>
                  <a:lnTo>
                    <a:pt x="9919" y="25651"/>
                  </a:lnTo>
                  <a:lnTo>
                    <a:pt x="0" y="25250"/>
                  </a:lnTo>
                  <a:lnTo>
                    <a:pt x="0" y="19088"/>
                  </a:lnTo>
                  <a:lnTo>
                    <a:pt x="61622" y="0"/>
                  </a:lnTo>
                  <a:lnTo>
                    <a:pt x="61622" y="177955"/>
                  </a:lnTo>
                  <a:lnTo>
                    <a:pt x="64428" y="174648"/>
                  </a:lnTo>
                  <a:lnTo>
                    <a:pt x="88977" y="156161"/>
                  </a:lnTo>
                  <a:lnTo>
                    <a:pt x="95390" y="152654"/>
                  </a:lnTo>
                  <a:lnTo>
                    <a:pt x="132695" y="144353"/>
                  </a:lnTo>
                  <a:lnTo>
                    <a:pt x="140981" y="144137"/>
                  </a:lnTo>
                  <a:lnTo>
                    <a:pt x="154940" y="144757"/>
                  </a:lnTo>
                  <a:lnTo>
                    <a:pt x="199964" y="159317"/>
                  </a:lnTo>
                  <a:lnTo>
                    <a:pt x="229517" y="187621"/>
                  </a:lnTo>
                  <a:lnTo>
                    <a:pt x="244847" y="223298"/>
                  </a:lnTo>
                  <a:lnTo>
                    <a:pt x="248144" y="250549"/>
                  </a:lnTo>
                  <a:lnTo>
                    <a:pt x="248144" y="369437"/>
                  </a:lnTo>
                  <a:close/>
                </a:path>
                <a:path w="575944" h="414020">
                  <a:moveTo>
                    <a:pt x="362060" y="285118"/>
                  </a:moveTo>
                  <a:lnTo>
                    <a:pt x="372430" y="326000"/>
                  </a:lnTo>
                  <a:lnTo>
                    <a:pt x="393623" y="360268"/>
                  </a:lnTo>
                  <a:lnTo>
                    <a:pt x="426087" y="383865"/>
                  </a:lnTo>
                  <a:lnTo>
                    <a:pt x="470276" y="392733"/>
                  </a:lnTo>
                  <a:lnTo>
                    <a:pt x="477199" y="392489"/>
                  </a:lnTo>
                  <a:lnTo>
                    <a:pt x="520344" y="380878"/>
                  </a:lnTo>
                  <a:lnTo>
                    <a:pt x="554782" y="353636"/>
                  </a:lnTo>
                  <a:lnTo>
                    <a:pt x="563912" y="334868"/>
                  </a:lnTo>
                  <a:lnTo>
                    <a:pt x="569473" y="334868"/>
                  </a:lnTo>
                  <a:lnTo>
                    <a:pt x="569473" y="381160"/>
                  </a:lnTo>
                  <a:lnTo>
                    <a:pt x="566968" y="381160"/>
                  </a:lnTo>
                  <a:lnTo>
                    <a:pt x="564163" y="381962"/>
                  </a:lnTo>
                  <a:lnTo>
                    <a:pt x="561057" y="383565"/>
                  </a:lnTo>
                  <a:lnTo>
                    <a:pt x="558051" y="385168"/>
                  </a:lnTo>
                  <a:lnTo>
                    <a:pt x="554494" y="387222"/>
                  </a:lnTo>
                  <a:lnTo>
                    <a:pt x="550385" y="389727"/>
                  </a:lnTo>
                  <a:lnTo>
                    <a:pt x="543688" y="393475"/>
                  </a:lnTo>
                  <a:lnTo>
                    <a:pt x="505869" y="409125"/>
                  </a:lnTo>
                  <a:lnTo>
                    <a:pt x="461709" y="413775"/>
                  </a:lnTo>
                  <a:lnTo>
                    <a:pt x="448050" y="413277"/>
                  </a:lnTo>
                  <a:lnTo>
                    <a:pt x="409104" y="405809"/>
                  </a:lnTo>
                  <a:lnTo>
                    <a:pt x="365066" y="381160"/>
                  </a:lnTo>
                  <a:lnTo>
                    <a:pt x="340745" y="350978"/>
                  </a:lnTo>
                  <a:lnTo>
                    <a:pt x="326100" y="310294"/>
                  </a:lnTo>
                  <a:lnTo>
                    <a:pt x="323282" y="277002"/>
                  </a:lnTo>
                  <a:lnTo>
                    <a:pt x="323761" y="265617"/>
                  </a:lnTo>
                  <a:lnTo>
                    <a:pt x="335278" y="219578"/>
                  </a:lnTo>
                  <a:lnTo>
                    <a:pt x="362689" y="179824"/>
                  </a:lnTo>
                  <a:lnTo>
                    <a:pt x="394675" y="158265"/>
                  </a:lnTo>
                  <a:lnTo>
                    <a:pt x="437144" y="147275"/>
                  </a:lnTo>
                  <a:lnTo>
                    <a:pt x="453743" y="146542"/>
                  </a:lnTo>
                  <a:lnTo>
                    <a:pt x="468660" y="147199"/>
                  </a:lnTo>
                  <a:lnTo>
                    <a:pt x="507550" y="157063"/>
                  </a:lnTo>
                  <a:lnTo>
                    <a:pt x="545726" y="185921"/>
                  </a:lnTo>
                  <a:lnTo>
                    <a:pt x="568271" y="229658"/>
                  </a:lnTo>
                  <a:lnTo>
                    <a:pt x="575175" y="270323"/>
                  </a:lnTo>
                  <a:lnTo>
                    <a:pt x="575636" y="285118"/>
                  </a:lnTo>
                  <a:lnTo>
                    <a:pt x="362060" y="2851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8" name="object 3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16599" y="6183760"/>
              <a:ext cx="198488" cy="119129"/>
            </a:xfrm>
            <a:prstGeom prst="rect">
              <a:avLst/>
            </a:prstGeom>
          </p:spPr>
        </p:pic>
        <p:sp>
          <p:nvSpPr>
            <p:cNvPr id="319" name="object 319"/>
            <p:cNvSpPr/>
            <p:nvPr/>
          </p:nvSpPr>
          <p:spPr>
            <a:xfrm>
              <a:off x="2794086" y="6027870"/>
              <a:ext cx="402590" cy="539750"/>
            </a:xfrm>
            <a:custGeom>
              <a:avLst/>
              <a:gdLst/>
              <a:ahLst/>
              <a:cxnLst/>
              <a:rect l="l" t="t" r="r" b="b"/>
              <a:pathLst>
                <a:path w="402589" h="539750">
                  <a:moveTo>
                    <a:pt x="1202" y="410018"/>
                  </a:moveTo>
                  <a:lnTo>
                    <a:pt x="1202" y="403855"/>
                  </a:lnTo>
                  <a:lnTo>
                    <a:pt x="4408" y="403855"/>
                  </a:lnTo>
                  <a:lnTo>
                    <a:pt x="7264" y="402653"/>
                  </a:lnTo>
                  <a:lnTo>
                    <a:pt x="20140" y="380860"/>
                  </a:lnTo>
                  <a:lnTo>
                    <a:pt x="21041" y="376952"/>
                  </a:lnTo>
                  <a:lnTo>
                    <a:pt x="21492" y="373345"/>
                  </a:lnTo>
                  <a:lnTo>
                    <a:pt x="21492" y="370038"/>
                  </a:lnTo>
                  <a:lnTo>
                    <a:pt x="21492" y="54859"/>
                  </a:lnTo>
                  <a:lnTo>
                    <a:pt x="21492" y="47845"/>
                  </a:lnTo>
                  <a:lnTo>
                    <a:pt x="20440" y="41282"/>
                  </a:lnTo>
                  <a:lnTo>
                    <a:pt x="18336" y="35170"/>
                  </a:lnTo>
                  <a:lnTo>
                    <a:pt x="16332" y="28957"/>
                  </a:lnTo>
                  <a:lnTo>
                    <a:pt x="10220" y="25650"/>
                  </a:lnTo>
                  <a:lnTo>
                    <a:pt x="0" y="25250"/>
                  </a:lnTo>
                  <a:lnTo>
                    <a:pt x="0" y="19088"/>
                  </a:lnTo>
                  <a:lnTo>
                    <a:pt x="62073" y="0"/>
                  </a:lnTo>
                  <a:lnTo>
                    <a:pt x="62073" y="370038"/>
                  </a:lnTo>
                  <a:lnTo>
                    <a:pt x="62073" y="373345"/>
                  </a:lnTo>
                  <a:lnTo>
                    <a:pt x="78556" y="403855"/>
                  </a:lnTo>
                  <a:lnTo>
                    <a:pt x="81763" y="403855"/>
                  </a:lnTo>
                  <a:lnTo>
                    <a:pt x="81763" y="410018"/>
                  </a:lnTo>
                  <a:lnTo>
                    <a:pt x="1202" y="410018"/>
                  </a:lnTo>
                  <a:close/>
                </a:path>
                <a:path w="402589" h="539750">
                  <a:moveTo>
                    <a:pt x="272059" y="147143"/>
                  </a:moveTo>
                  <a:lnTo>
                    <a:pt x="316895" y="153569"/>
                  </a:lnTo>
                  <a:lnTo>
                    <a:pt x="351943" y="171755"/>
                  </a:lnTo>
                  <a:lnTo>
                    <a:pt x="384483" y="208240"/>
                  </a:lnTo>
                  <a:lnTo>
                    <a:pt x="400528" y="255209"/>
                  </a:lnTo>
                  <a:lnTo>
                    <a:pt x="402519" y="280159"/>
                  </a:lnTo>
                  <a:lnTo>
                    <a:pt x="402040" y="292446"/>
                  </a:lnTo>
                  <a:lnTo>
                    <a:pt x="390514" y="340504"/>
                  </a:lnTo>
                  <a:lnTo>
                    <a:pt x="363103" y="380925"/>
                  </a:lnTo>
                  <a:lnTo>
                    <a:pt x="320136" y="407782"/>
                  </a:lnTo>
                  <a:lnTo>
                    <a:pt x="277019" y="414376"/>
                  </a:lnTo>
                  <a:lnTo>
                    <a:pt x="267409" y="413747"/>
                  </a:lnTo>
                  <a:lnTo>
                    <a:pt x="228049" y="398867"/>
                  </a:lnTo>
                  <a:lnTo>
                    <a:pt x="201869" y="378605"/>
                  </a:lnTo>
                  <a:lnTo>
                    <a:pt x="201869" y="499296"/>
                  </a:lnTo>
                  <a:lnTo>
                    <a:pt x="201869" y="502603"/>
                  </a:lnTo>
                  <a:lnTo>
                    <a:pt x="202269" y="506210"/>
                  </a:lnTo>
                  <a:lnTo>
                    <a:pt x="203071" y="510117"/>
                  </a:lnTo>
                  <a:lnTo>
                    <a:pt x="203873" y="514025"/>
                  </a:lnTo>
                  <a:lnTo>
                    <a:pt x="218251" y="533113"/>
                  </a:lnTo>
                  <a:lnTo>
                    <a:pt x="221558" y="533113"/>
                  </a:lnTo>
                  <a:lnTo>
                    <a:pt x="221558" y="539276"/>
                  </a:lnTo>
                  <a:lnTo>
                    <a:pt x="141448" y="539276"/>
                  </a:lnTo>
                  <a:lnTo>
                    <a:pt x="141448" y="533113"/>
                  </a:lnTo>
                  <a:lnTo>
                    <a:pt x="144354" y="533113"/>
                  </a:lnTo>
                  <a:lnTo>
                    <a:pt x="147009" y="531861"/>
                  </a:lnTo>
                  <a:lnTo>
                    <a:pt x="149414" y="529356"/>
                  </a:lnTo>
                  <a:lnTo>
                    <a:pt x="151919" y="526951"/>
                  </a:lnTo>
                  <a:lnTo>
                    <a:pt x="154073" y="524095"/>
                  </a:lnTo>
                  <a:lnTo>
                    <a:pt x="155877" y="520789"/>
                  </a:lnTo>
                  <a:lnTo>
                    <a:pt x="157781" y="517582"/>
                  </a:lnTo>
                  <a:lnTo>
                    <a:pt x="159133" y="514025"/>
                  </a:lnTo>
                  <a:lnTo>
                    <a:pt x="159935" y="510117"/>
                  </a:lnTo>
                  <a:lnTo>
                    <a:pt x="160737" y="506210"/>
                  </a:lnTo>
                  <a:lnTo>
                    <a:pt x="161137" y="502603"/>
                  </a:lnTo>
                  <a:lnTo>
                    <a:pt x="161137" y="499296"/>
                  </a:lnTo>
                  <a:lnTo>
                    <a:pt x="161137" y="187724"/>
                  </a:lnTo>
                  <a:lnTo>
                    <a:pt x="161137" y="184017"/>
                  </a:lnTo>
                  <a:lnTo>
                    <a:pt x="161037" y="180460"/>
                  </a:lnTo>
                  <a:lnTo>
                    <a:pt x="160837" y="177053"/>
                  </a:lnTo>
                  <a:lnTo>
                    <a:pt x="160636" y="173546"/>
                  </a:lnTo>
                  <a:lnTo>
                    <a:pt x="159935" y="170490"/>
                  </a:lnTo>
                  <a:lnTo>
                    <a:pt x="158733" y="167885"/>
                  </a:lnTo>
                  <a:lnTo>
                    <a:pt x="157530" y="165179"/>
                  </a:lnTo>
                  <a:lnTo>
                    <a:pt x="155576" y="162924"/>
                  </a:lnTo>
                  <a:lnTo>
                    <a:pt x="152871" y="161121"/>
                  </a:lnTo>
                  <a:lnTo>
                    <a:pt x="150266" y="159217"/>
                  </a:lnTo>
                  <a:lnTo>
                    <a:pt x="146458" y="158065"/>
                  </a:lnTo>
                  <a:lnTo>
                    <a:pt x="141448" y="157664"/>
                  </a:lnTo>
                  <a:lnTo>
                    <a:pt x="141448" y="151502"/>
                  </a:lnTo>
                  <a:lnTo>
                    <a:pt x="201869" y="151502"/>
                  </a:lnTo>
                  <a:lnTo>
                    <a:pt x="201869" y="178556"/>
                  </a:lnTo>
                  <a:lnTo>
                    <a:pt x="208350" y="171595"/>
                  </a:lnTo>
                  <a:lnTo>
                    <a:pt x="250528" y="149247"/>
                  </a:lnTo>
                  <a:lnTo>
                    <a:pt x="260965" y="147669"/>
                  </a:lnTo>
                  <a:lnTo>
                    <a:pt x="272059" y="14714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0" name="object 32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984411" y="6184361"/>
              <a:ext cx="183157" cy="248387"/>
            </a:xfrm>
            <a:prstGeom prst="rect">
              <a:avLst/>
            </a:prstGeom>
          </p:spPr>
        </p:pic>
        <p:sp>
          <p:nvSpPr>
            <p:cNvPr id="321" name="object 321"/>
            <p:cNvSpPr/>
            <p:nvPr/>
          </p:nvSpPr>
          <p:spPr>
            <a:xfrm>
              <a:off x="3247150" y="6175013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29" h="267335">
                  <a:moveTo>
                    <a:pt x="38777" y="138576"/>
                  </a:moveTo>
                  <a:lnTo>
                    <a:pt x="49148" y="179458"/>
                  </a:lnTo>
                  <a:lnTo>
                    <a:pt x="70340" y="213726"/>
                  </a:lnTo>
                  <a:lnTo>
                    <a:pt x="102805" y="237323"/>
                  </a:lnTo>
                  <a:lnTo>
                    <a:pt x="146993" y="246191"/>
                  </a:lnTo>
                  <a:lnTo>
                    <a:pt x="153916" y="245947"/>
                  </a:lnTo>
                  <a:lnTo>
                    <a:pt x="197061" y="234336"/>
                  </a:lnTo>
                  <a:lnTo>
                    <a:pt x="231499" y="207094"/>
                  </a:lnTo>
                  <a:lnTo>
                    <a:pt x="240630" y="188325"/>
                  </a:lnTo>
                  <a:lnTo>
                    <a:pt x="246191" y="188325"/>
                  </a:lnTo>
                  <a:lnTo>
                    <a:pt x="246191" y="234618"/>
                  </a:lnTo>
                  <a:lnTo>
                    <a:pt x="243686" y="234618"/>
                  </a:lnTo>
                  <a:lnTo>
                    <a:pt x="240880" y="235419"/>
                  </a:lnTo>
                  <a:lnTo>
                    <a:pt x="237774" y="237023"/>
                  </a:lnTo>
                  <a:lnTo>
                    <a:pt x="234768" y="238625"/>
                  </a:lnTo>
                  <a:lnTo>
                    <a:pt x="231211" y="240680"/>
                  </a:lnTo>
                  <a:lnTo>
                    <a:pt x="227103" y="243185"/>
                  </a:lnTo>
                  <a:lnTo>
                    <a:pt x="220405" y="246933"/>
                  </a:lnTo>
                  <a:lnTo>
                    <a:pt x="182586" y="262583"/>
                  </a:lnTo>
                  <a:lnTo>
                    <a:pt x="138426" y="267233"/>
                  </a:lnTo>
                  <a:lnTo>
                    <a:pt x="124767" y="266735"/>
                  </a:lnTo>
                  <a:lnTo>
                    <a:pt x="85821" y="259267"/>
                  </a:lnTo>
                  <a:lnTo>
                    <a:pt x="41783" y="234618"/>
                  </a:lnTo>
                  <a:lnTo>
                    <a:pt x="17463" y="204436"/>
                  </a:lnTo>
                  <a:lnTo>
                    <a:pt x="2818" y="163751"/>
                  </a:lnTo>
                  <a:lnTo>
                    <a:pt x="0" y="130460"/>
                  </a:lnTo>
                  <a:lnTo>
                    <a:pt x="479" y="119075"/>
                  </a:lnTo>
                  <a:lnTo>
                    <a:pt x="11995" y="73036"/>
                  </a:lnTo>
                  <a:lnTo>
                    <a:pt x="39406" y="33282"/>
                  </a:lnTo>
                  <a:lnTo>
                    <a:pt x="71392" y="11723"/>
                  </a:lnTo>
                  <a:lnTo>
                    <a:pt x="113861" y="732"/>
                  </a:lnTo>
                  <a:lnTo>
                    <a:pt x="130460" y="0"/>
                  </a:lnTo>
                  <a:lnTo>
                    <a:pt x="145377" y="657"/>
                  </a:lnTo>
                  <a:lnTo>
                    <a:pt x="184267" y="10521"/>
                  </a:lnTo>
                  <a:lnTo>
                    <a:pt x="222443" y="39378"/>
                  </a:lnTo>
                  <a:lnTo>
                    <a:pt x="244988" y="83115"/>
                  </a:lnTo>
                  <a:lnTo>
                    <a:pt x="251893" y="123781"/>
                  </a:lnTo>
                  <a:lnTo>
                    <a:pt x="252353" y="138576"/>
                  </a:lnTo>
                  <a:lnTo>
                    <a:pt x="38777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2" name="object 3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74384" y="6183760"/>
              <a:ext cx="198488" cy="119129"/>
            </a:xfrm>
            <a:prstGeom prst="rect">
              <a:avLst/>
            </a:prstGeom>
          </p:spPr>
        </p:pic>
        <p:sp>
          <p:nvSpPr>
            <p:cNvPr id="323" name="object 323"/>
            <p:cNvSpPr/>
            <p:nvPr/>
          </p:nvSpPr>
          <p:spPr>
            <a:xfrm>
              <a:off x="3548715" y="6175013"/>
              <a:ext cx="170815" cy="262890"/>
            </a:xfrm>
            <a:custGeom>
              <a:avLst/>
              <a:gdLst/>
              <a:ahLst/>
              <a:cxnLst/>
              <a:rect l="l" t="t" r="r" b="b"/>
              <a:pathLst>
                <a:path w="170814" h="262889">
                  <a:moveTo>
                    <a:pt x="152103" y="49298"/>
                  </a:moveTo>
                  <a:lnTo>
                    <a:pt x="147193" y="41082"/>
                  </a:lnTo>
                  <a:lnTo>
                    <a:pt x="142033" y="35972"/>
                  </a:lnTo>
                  <a:lnTo>
                    <a:pt x="136622" y="33968"/>
                  </a:lnTo>
                  <a:lnTo>
                    <a:pt x="131312" y="31863"/>
                  </a:lnTo>
                  <a:lnTo>
                    <a:pt x="125149" y="30811"/>
                  </a:lnTo>
                  <a:lnTo>
                    <a:pt x="118135" y="30811"/>
                  </a:lnTo>
                  <a:lnTo>
                    <a:pt x="113626" y="30811"/>
                  </a:lnTo>
                  <a:lnTo>
                    <a:pt x="108817" y="31863"/>
                  </a:lnTo>
                  <a:lnTo>
                    <a:pt x="103707" y="33968"/>
                  </a:lnTo>
                  <a:lnTo>
                    <a:pt x="98596" y="35972"/>
                  </a:lnTo>
                  <a:lnTo>
                    <a:pt x="93586" y="38627"/>
                  </a:lnTo>
                  <a:lnTo>
                    <a:pt x="88676" y="41933"/>
                  </a:lnTo>
                  <a:lnTo>
                    <a:pt x="83767" y="45139"/>
                  </a:lnTo>
                  <a:lnTo>
                    <a:pt x="62224" y="63426"/>
                  </a:lnTo>
                  <a:lnTo>
                    <a:pt x="62224" y="223496"/>
                  </a:lnTo>
                  <a:lnTo>
                    <a:pt x="62224" y="226802"/>
                  </a:lnTo>
                  <a:lnTo>
                    <a:pt x="78606" y="256712"/>
                  </a:lnTo>
                  <a:lnTo>
                    <a:pt x="81913" y="256712"/>
                  </a:lnTo>
                  <a:lnTo>
                    <a:pt x="81913" y="262874"/>
                  </a:lnTo>
                  <a:lnTo>
                    <a:pt x="1803" y="262874"/>
                  </a:lnTo>
                  <a:lnTo>
                    <a:pt x="1803" y="256712"/>
                  </a:lnTo>
                  <a:lnTo>
                    <a:pt x="4709" y="256712"/>
                  </a:lnTo>
                  <a:lnTo>
                    <a:pt x="7364" y="255610"/>
                  </a:lnTo>
                  <a:lnTo>
                    <a:pt x="9769" y="253405"/>
                  </a:lnTo>
                  <a:lnTo>
                    <a:pt x="12274" y="251101"/>
                  </a:lnTo>
                  <a:lnTo>
                    <a:pt x="14428" y="248195"/>
                  </a:lnTo>
                  <a:lnTo>
                    <a:pt x="16232" y="244688"/>
                  </a:lnTo>
                  <a:lnTo>
                    <a:pt x="18136" y="241181"/>
                  </a:lnTo>
                  <a:lnTo>
                    <a:pt x="19488" y="237624"/>
                  </a:lnTo>
                  <a:lnTo>
                    <a:pt x="20290" y="234016"/>
                  </a:lnTo>
                  <a:lnTo>
                    <a:pt x="21092" y="230309"/>
                  </a:lnTo>
                  <a:lnTo>
                    <a:pt x="21492" y="226802"/>
                  </a:lnTo>
                  <a:lnTo>
                    <a:pt x="21492" y="223496"/>
                  </a:lnTo>
                  <a:lnTo>
                    <a:pt x="21492" y="51703"/>
                  </a:lnTo>
                  <a:lnTo>
                    <a:pt x="21492" y="45991"/>
                  </a:lnTo>
                  <a:lnTo>
                    <a:pt x="19639" y="40280"/>
                  </a:lnTo>
                  <a:lnTo>
                    <a:pt x="15931" y="34569"/>
                  </a:lnTo>
                  <a:lnTo>
                    <a:pt x="12324" y="28757"/>
                  </a:lnTo>
                  <a:lnTo>
                    <a:pt x="7014" y="25049"/>
                  </a:lnTo>
                  <a:lnTo>
                    <a:pt x="0" y="23446"/>
                  </a:lnTo>
                  <a:lnTo>
                    <a:pt x="0" y="18487"/>
                  </a:lnTo>
                  <a:lnTo>
                    <a:pt x="62224" y="0"/>
                  </a:lnTo>
                  <a:lnTo>
                    <a:pt x="62224" y="36973"/>
                  </a:lnTo>
                  <a:lnTo>
                    <a:pt x="65931" y="32464"/>
                  </a:lnTo>
                  <a:lnTo>
                    <a:pt x="69839" y="28056"/>
                  </a:lnTo>
                  <a:lnTo>
                    <a:pt x="73947" y="23747"/>
                  </a:lnTo>
                  <a:lnTo>
                    <a:pt x="78055" y="19438"/>
                  </a:lnTo>
                  <a:lnTo>
                    <a:pt x="82664" y="15530"/>
                  </a:lnTo>
                  <a:lnTo>
                    <a:pt x="87775" y="12024"/>
                  </a:lnTo>
                  <a:lnTo>
                    <a:pt x="92885" y="8517"/>
                  </a:lnTo>
                  <a:lnTo>
                    <a:pt x="98496" y="5661"/>
                  </a:lnTo>
                  <a:lnTo>
                    <a:pt x="104608" y="3457"/>
                  </a:lnTo>
                  <a:lnTo>
                    <a:pt x="110821" y="1152"/>
                  </a:lnTo>
                  <a:lnTo>
                    <a:pt x="118035" y="0"/>
                  </a:lnTo>
                  <a:lnTo>
                    <a:pt x="126251" y="0"/>
                  </a:lnTo>
                  <a:lnTo>
                    <a:pt x="131963" y="0"/>
                  </a:lnTo>
                  <a:lnTo>
                    <a:pt x="139328" y="1252"/>
                  </a:lnTo>
                  <a:lnTo>
                    <a:pt x="148346" y="3757"/>
                  </a:lnTo>
                  <a:lnTo>
                    <a:pt x="157363" y="6162"/>
                  </a:lnTo>
                  <a:lnTo>
                    <a:pt x="164778" y="8817"/>
                  </a:lnTo>
                  <a:lnTo>
                    <a:pt x="170590" y="11723"/>
                  </a:lnTo>
                  <a:lnTo>
                    <a:pt x="152103" y="4929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4" name="object 324"/>
          <p:cNvGrpSpPr/>
          <p:nvPr/>
        </p:nvGrpSpPr>
        <p:grpSpPr>
          <a:xfrm>
            <a:off x="3900918" y="6016326"/>
            <a:ext cx="894080" cy="437515"/>
            <a:chOff x="3900918" y="6016326"/>
            <a:chExt cx="894080" cy="437515"/>
          </a:xfrm>
        </p:grpSpPr>
        <p:sp>
          <p:nvSpPr>
            <p:cNvPr id="325" name="object 325"/>
            <p:cNvSpPr/>
            <p:nvPr/>
          </p:nvSpPr>
          <p:spPr>
            <a:xfrm>
              <a:off x="3912462" y="6175013"/>
              <a:ext cx="227965" cy="267335"/>
            </a:xfrm>
            <a:custGeom>
              <a:avLst/>
              <a:gdLst/>
              <a:ahLst/>
              <a:cxnLst/>
              <a:rect l="l" t="t" r="r" b="b"/>
              <a:pathLst>
                <a:path w="227964" h="267335">
                  <a:moveTo>
                    <a:pt x="168185" y="262874"/>
                  </a:moveTo>
                  <a:lnTo>
                    <a:pt x="168185" y="231461"/>
                  </a:lnTo>
                  <a:lnTo>
                    <a:pt x="165029" y="234618"/>
                  </a:lnTo>
                  <a:lnTo>
                    <a:pt x="157072" y="241870"/>
                  </a:lnTo>
                  <a:lnTo>
                    <a:pt x="119188" y="262414"/>
                  </a:lnTo>
                  <a:lnTo>
                    <a:pt x="81312" y="267233"/>
                  </a:lnTo>
                  <a:lnTo>
                    <a:pt x="70941" y="266923"/>
                  </a:lnTo>
                  <a:lnTo>
                    <a:pt x="30360" y="256336"/>
                  </a:lnTo>
                  <a:lnTo>
                    <a:pt x="4659" y="227854"/>
                  </a:lnTo>
                  <a:lnTo>
                    <a:pt x="0" y="211822"/>
                  </a:lnTo>
                  <a:lnTo>
                    <a:pt x="0" y="203205"/>
                  </a:lnTo>
                  <a:lnTo>
                    <a:pt x="11422" y="166231"/>
                  </a:lnTo>
                  <a:lnTo>
                    <a:pt x="44338" y="137975"/>
                  </a:lnTo>
                  <a:lnTo>
                    <a:pt x="82045" y="120671"/>
                  </a:lnTo>
                  <a:lnTo>
                    <a:pt x="130310" y="105322"/>
                  </a:lnTo>
                  <a:lnTo>
                    <a:pt x="168185" y="95440"/>
                  </a:lnTo>
                  <a:lnTo>
                    <a:pt x="167058" y="83998"/>
                  </a:lnTo>
                  <a:lnTo>
                    <a:pt x="148909" y="43549"/>
                  </a:lnTo>
                  <a:lnTo>
                    <a:pt x="113326" y="22544"/>
                  </a:lnTo>
                  <a:lnTo>
                    <a:pt x="97344" y="19689"/>
                  </a:lnTo>
                  <a:lnTo>
                    <a:pt x="91232" y="19689"/>
                  </a:lnTo>
                  <a:lnTo>
                    <a:pt x="48146" y="32164"/>
                  </a:lnTo>
                  <a:lnTo>
                    <a:pt x="42234" y="37274"/>
                  </a:lnTo>
                  <a:lnTo>
                    <a:pt x="36322" y="42384"/>
                  </a:lnTo>
                  <a:lnTo>
                    <a:pt x="31312" y="47945"/>
                  </a:lnTo>
                  <a:lnTo>
                    <a:pt x="27204" y="53957"/>
                  </a:lnTo>
                  <a:lnTo>
                    <a:pt x="23096" y="59869"/>
                  </a:lnTo>
                  <a:lnTo>
                    <a:pt x="19789" y="65480"/>
                  </a:lnTo>
                  <a:lnTo>
                    <a:pt x="17284" y="70791"/>
                  </a:lnTo>
                  <a:lnTo>
                    <a:pt x="11723" y="70791"/>
                  </a:lnTo>
                  <a:lnTo>
                    <a:pt x="11723" y="25851"/>
                  </a:lnTo>
                  <a:lnTo>
                    <a:pt x="15030" y="25450"/>
                  </a:lnTo>
                  <a:lnTo>
                    <a:pt x="18086" y="24448"/>
                  </a:lnTo>
                  <a:lnTo>
                    <a:pt x="20891" y="22845"/>
                  </a:lnTo>
                  <a:lnTo>
                    <a:pt x="23797" y="21142"/>
                  </a:lnTo>
                  <a:lnTo>
                    <a:pt x="27304" y="19488"/>
                  </a:lnTo>
                  <a:lnTo>
                    <a:pt x="56663" y="7063"/>
                  </a:lnTo>
                  <a:lnTo>
                    <a:pt x="65502" y="3973"/>
                  </a:lnTo>
                  <a:lnTo>
                    <a:pt x="75939" y="1765"/>
                  </a:lnTo>
                  <a:lnTo>
                    <a:pt x="87972" y="441"/>
                  </a:lnTo>
                  <a:lnTo>
                    <a:pt x="101602" y="0"/>
                  </a:lnTo>
                  <a:lnTo>
                    <a:pt x="117769" y="544"/>
                  </a:lnTo>
                  <a:lnTo>
                    <a:pt x="156462" y="8717"/>
                  </a:lnTo>
                  <a:lnTo>
                    <a:pt x="188776" y="31412"/>
                  </a:lnTo>
                  <a:lnTo>
                    <a:pt x="205450" y="72876"/>
                  </a:lnTo>
                  <a:lnTo>
                    <a:pt x="207564" y="101001"/>
                  </a:lnTo>
                  <a:lnTo>
                    <a:pt x="207564" y="222894"/>
                  </a:lnTo>
                  <a:lnTo>
                    <a:pt x="207564" y="231110"/>
                  </a:lnTo>
                  <a:lnTo>
                    <a:pt x="209418" y="238826"/>
                  </a:lnTo>
                  <a:lnTo>
                    <a:pt x="213125" y="246041"/>
                  </a:lnTo>
                  <a:lnTo>
                    <a:pt x="216832" y="253155"/>
                  </a:lnTo>
                  <a:lnTo>
                    <a:pt x="221742" y="256712"/>
                  </a:lnTo>
                  <a:lnTo>
                    <a:pt x="227854" y="256712"/>
                  </a:lnTo>
                  <a:lnTo>
                    <a:pt x="227854" y="262874"/>
                  </a:lnTo>
                  <a:lnTo>
                    <a:pt x="168185" y="26287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6" name="object 3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40447" y="6279801"/>
              <a:ext cx="151745" cy="150542"/>
            </a:xfrm>
            <a:prstGeom prst="rect">
              <a:avLst/>
            </a:prstGeom>
          </p:spPr>
        </p:pic>
        <p:sp>
          <p:nvSpPr>
            <p:cNvPr id="327" name="object 327"/>
            <p:cNvSpPr/>
            <p:nvPr/>
          </p:nvSpPr>
          <p:spPr>
            <a:xfrm>
              <a:off x="4198744" y="6027870"/>
              <a:ext cx="584200" cy="414655"/>
            </a:xfrm>
            <a:custGeom>
              <a:avLst/>
              <a:gdLst/>
              <a:ahLst/>
              <a:cxnLst/>
              <a:rect l="l" t="t" r="r" b="b"/>
              <a:pathLst>
                <a:path w="584200" h="414654">
                  <a:moveTo>
                    <a:pt x="248145" y="370038"/>
                  </a:moveTo>
                  <a:lnTo>
                    <a:pt x="248145" y="373345"/>
                  </a:lnTo>
                  <a:lnTo>
                    <a:pt x="248546" y="376952"/>
                  </a:lnTo>
                  <a:lnTo>
                    <a:pt x="264527" y="403855"/>
                  </a:lnTo>
                  <a:lnTo>
                    <a:pt x="267834" y="403855"/>
                  </a:lnTo>
                  <a:lnTo>
                    <a:pt x="267834" y="410018"/>
                  </a:lnTo>
                  <a:lnTo>
                    <a:pt x="188476" y="410018"/>
                  </a:lnTo>
                  <a:lnTo>
                    <a:pt x="188476" y="403855"/>
                  </a:lnTo>
                  <a:lnTo>
                    <a:pt x="191281" y="403855"/>
                  </a:lnTo>
                  <a:lnTo>
                    <a:pt x="193886" y="402653"/>
                  </a:lnTo>
                  <a:lnTo>
                    <a:pt x="196291" y="400248"/>
                  </a:lnTo>
                  <a:lnTo>
                    <a:pt x="198796" y="397743"/>
                  </a:lnTo>
                  <a:lnTo>
                    <a:pt x="200951" y="394837"/>
                  </a:lnTo>
                  <a:lnTo>
                    <a:pt x="202754" y="391531"/>
                  </a:lnTo>
                  <a:lnTo>
                    <a:pt x="204658" y="388224"/>
                  </a:lnTo>
                  <a:lnTo>
                    <a:pt x="206011" y="384667"/>
                  </a:lnTo>
                  <a:lnTo>
                    <a:pt x="206812" y="380860"/>
                  </a:lnTo>
                  <a:lnTo>
                    <a:pt x="207714" y="376952"/>
                  </a:lnTo>
                  <a:lnTo>
                    <a:pt x="208165" y="373345"/>
                  </a:lnTo>
                  <a:lnTo>
                    <a:pt x="208165" y="370038"/>
                  </a:lnTo>
                  <a:lnTo>
                    <a:pt x="208165" y="255509"/>
                  </a:lnTo>
                  <a:lnTo>
                    <a:pt x="202003" y="216732"/>
                  </a:lnTo>
                  <a:lnTo>
                    <a:pt x="179890" y="183882"/>
                  </a:lnTo>
                  <a:lnTo>
                    <a:pt x="141563" y="167762"/>
                  </a:lnTo>
                  <a:lnTo>
                    <a:pt x="134819" y="167434"/>
                  </a:lnTo>
                  <a:lnTo>
                    <a:pt x="128074" y="167781"/>
                  </a:lnTo>
                  <a:lnTo>
                    <a:pt x="89916" y="183281"/>
                  </a:lnTo>
                  <a:lnTo>
                    <a:pt x="65258" y="214468"/>
                  </a:lnTo>
                  <a:lnTo>
                    <a:pt x="61622" y="233265"/>
                  </a:lnTo>
                  <a:lnTo>
                    <a:pt x="61622" y="370038"/>
                  </a:lnTo>
                  <a:lnTo>
                    <a:pt x="61622" y="373345"/>
                  </a:lnTo>
                  <a:lnTo>
                    <a:pt x="78005" y="403855"/>
                  </a:lnTo>
                  <a:lnTo>
                    <a:pt x="81312" y="403855"/>
                  </a:lnTo>
                  <a:lnTo>
                    <a:pt x="81312" y="410018"/>
                  </a:lnTo>
                  <a:lnTo>
                    <a:pt x="1202" y="410018"/>
                  </a:lnTo>
                  <a:lnTo>
                    <a:pt x="1202" y="403855"/>
                  </a:lnTo>
                  <a:lnTo>
                    <a:pt x="4108" y="403855"/>
                  </a:lnTo>
                  <a:lnTo>
                    <a:pt x="6763" y="402653"/>
                  </a:lnTo>
                  <a:lnTo>
                    <a:pt x="9168" y="400248"/>
                  </a:lnTo>
                  <a:lnTo>
                    <a:pt x="11673" y="397743"/>
                  </a:lnTo>
                  <a:lnTo>
                    <a:pt x="13827" y="394837"/>
                  </a:lnTo>
                  <a:lnTo>
                    <a:pt x="15631" y="391531"/>
                  </a:lnTo>
                  <a:lnTo>
                    <a:pt x="17535" y="388224"/>
                  </a:lnTo>
                  <a:lnTo>
                    <a:pt x="18887" y="384667"/>
                  </a:lnTo>
                  <a:lnTo>
                    <a:pt x="19689" y="380860"/>
                  </a:lnTo>
                  <a:lnTo>
                    <a:pt x="20491" y="376952"/>
                  </a:lnTo>
                  <a:lnTo>
                    <a:pt x="20891" y="373345"/>
                  </a:lnTo>
                  <a:lnTo>
                    <a:pt x="20891" y="370038"/>
                  </a:lnTo>
                  <a:lnTo>
                    <a:pt x="20891" y="200049"/>
                  </a:lnTo>
                  <a:lnTo>
                    <a:pt x="20891" y="193135"/>
                  </a:lnTo>
                  <a:lnTo>
                    <a:pt x="19889" y="186522"/>
                  </a:lnTo>
                  <a:lnTo>
                    <a:pt x="17885" y="180209"/>
                  </a:lnTo>
                  <a:lnTo>
                    <a:pt x="15881" y="173796"/>
                  </a:lnTo>
                  <a:lnTo>
                    <a:pt x="9919" y="170389"/>
                  </a:lnTo>
                  <a:lnTo>
                    <a:pt x="0" y="169989"/>
                  </a:lnTo>
                  <a:lnTo>
                    <a:pt x="0" y="164427"/>
                  </a:lnTo>
                  <a:lnTo>
                    <a:pt x="61622" y="144738"/>
                  </a:lnTo>
                  <a:lnTo>
                    <a:pt x="61622" y="178556"/>
                  </a:lnTo>
                  <a:lnTo>
                    <a:pt x="64428" y="175249"/>
                  </a:lnTo>
                  <a:lnTo>
                    <a:pt x="88977" y="156762"/>
                  </a:lnTo>
                  <a:lnTo>
                    <a:pt x="95390" y="153255"/>
                  </a:lnTo>
                  <a:lnTo>
                    <a:pt x="132696" y="144954"/>
                  </a:lnTo>
                  <a:lnTo>
                    <a:pt x="140981" y="144738"/>
                  </a:lnTo>
                  <a:lnTo>
                    <a:pt x="154940" y="145358"/>
                  </a:lnTo>
                  <a:lnTo>
                    <a:pt x="199964" y="159918"/>
                  </a:lnTo>
                  <a:lnTo>
                    <a:pt x="229517" y="188222"/>
                  </a:lnTo>
                  <a:lnTo>
                    <a:pt x="244848" y="223899"/>
                  </a:lnTo>
                  <a:lnTo>
                    <a:pt x="248145" y="251151"/>
                  </a:lnTo>
                  <a:lnTo>
                    <a:pt x="248145" y="370038"/>
                  </a:lnTo>
                  <a:close/>
                </a:path>
                <a:path w="584200" h="414654">
                  <a:moveTo>
                    <a:pt x="523933" y="410018"/>
                  </a:moveTo>
                  <a:lnTo>
                    <a:pt x="523933" y="382964"/>
                  </a:lnTo>
                  <a:lnTo>
                    <a:pt x="518231" y="388713"/>
                  </a:lnTo>
                  <a:lnTo>
                    <a:pt x="511646" y="394236"/>
                  </a:lnTo>
                  <a:lnTo>
                    <a:pt x="476137" y="411934"/>
                  </a:lnTo>
                  <a:lnTo>
                    <a:pt x="451939" y="414376"/>
                  </a:lnTo>
                  <a:lnTo>
                    <a:pt x="436148" y="413662"/>
                  </a:lnTo>
                  <a:lnTo>
                    <a:pt x="394975" y="402954"/>
                  </a:lnTo>
                  <a:lnTo>
                    <a:pt x="363102" y="381846"/>
                  </a:lnTo>
                  <a:lnTo>
                    <a:pt x="335297" y="342439"/>
                  </a:lnTo>
                  <a:lnTo>
                    <a:pt x="323761" y="294493"/>
                  </a:lnTo>
                  <a:lnTo>
                    <a:pt x="323282" y="281962"/>
                  </a:lnTo>
                  <a:lnTo>
                    <a:pt x="323780" y="269666"/>
                  </a:lnTo>
                  <a:lnTo>
                    <a:pt x="335729" y="221269"/>
                  </a:lnTo>
                  <a:lnTo>
                    <a:pt x="363685" y="180594"/>
                  </a:lnTo>
                  <a:lnTo>
                    <a:pt x="395276" y="158867"/>
                  </a:lnTo>
                  <a:lnTo>
                    <a:pt x="435406" y="147876"/>
                  </a:lnTo>
                  <a:lnTo>
                    <a:pt x="450586" y="147143"/>
                  </a:lnTo>
                  <a:lnTo>
                    <a:pt x="461060" y="147622"/>
                  </a:lnTo>
                  <a:lnTo>
                    <a:pt x="501529" y="158932"/>
                  </a:lnTo>
                  <a:lnTo>
                    <a:pt x="523933" y="174798"/>
                  </a:lnTo>
                  <a:lnTo>
                    <a:pt x="523933" y="54859"/>
                  </a:lnTo>
                  <a:lnTo>
                    <a:pt x="523933" y="47845"/>
                  </a:lnTo>
                  <a:lnTo>
                    <a:pt x="522880" y="41282"/>
                  </a:lnTo>
                  <a:lnTo>
                    <a:pt x="520776" y="35170"/>
                  </a:lnTo>
                  <a:lnTo>
                    <a:pt x="518772" y="28957"/>
                  </a:lnTo>
                  <a:lnTo>
                    <a:pt x="512861" y="25650"/>
                  </a:lnTo>
                  <a:lnTo>
                    <a:pt x="503041" y="25250"/>
                  </a:lnTo>
                  <a:lnTo>
                    <a:pt x="503041" y="19088"/>
                  </a:lnTo>
                  <a:lnTo>
                    <a:pt x="564514" y="0"/>
                  </a:lnTo>
                  <a:lnTo>
                    <a:pt x="564514" y="370038"/>
                  </a:lnTo>
                  <a:lnTo>
                    <a:pt x="564514" y="373345"/>
                  </a:lnTo>
                  <a:lnTo>
                    <a:pt x="580896" y="403855"/>
                  </a:lnTo>
                  <a:lnTo>
                    <a:pt x="584203" y="403855"/>
                  </a:lnTo>
                  <a:lnTo>
                    <a:pt x="584203" y="410018"/>
                  </a:lnTo>
                  <a:lnTo>
                    <a:pt x="523933" y="4100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8" name="object 32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549861" y="6184361"/>
              <a:ext cx="184359" cy="249139"/>
            </a:xfrm>
            <a:prstGeom prst="rect">
              <a:avLst/>
            </a:prstGeom>
          </p:spPr>
        </p:pic>
      </p:grpSp>
      <p:grpSp>
        <p:nvGrpSpPr>
          <p:cNvPr id="329" name="object 329"/>
          <p:cNvGrpSpPr/>
          <p:nvPr/>
        </p:nvGrpSpPr>
        <p:grpSpPr>
          <a:xfrm>
            <a:off x="4970248" y="6017528"/>
            <a:ext cx="1417955" cy="564515"/>
            <a:chOff x="4970248" y="6017528"/>
            <a:chExt cx="1417955" cy="564515"/>
          </a:xfrm>
        </p:grpSpPr>
        <p:sp>
          <p:nvSpPr>
            <p:cNvPr id="330" name="object 330"/>
            <p:cNvSpPr/>
            <p:nvPr/>
          </p:nvSpPr>
          <p:spPr>
            <a:xfrm>
              <a:off x="4981792" y="6175013"/>
              <a:ext cx="555625" cy="273685"/>
            </a:xfrm>
            <a:custGeom>
              <a:avLst/>
              <a:gdLst/>
              <a:ahLst/>
              <a:cxnLst/>
              <a:rect l="l" t="t" r="r" b="b"/>
              <a:pathLst>
                <a:path w="555625" h="273685">
                  <a:moveTo>
                    <a:pt x="269637" y="4358"/>
                  </a:moveTo>
                  <a:lnTo>
                    <a:pt x="269637" y="10521"/>
                  </a:lnTo>
                  <a:lnTo>
                    <a:pt x="266732" y="10521"/>
                  </a:lnTo>
                  <a:lnTo>
                    <a:pt x="263826" y="11573"/>
                  </a:lnTo>
                  <a:lnTo>
                    <a:pt x="260920" y="13677"/>
                  </a:lnTo>
                  <a:lnTo>
                    <a:pt x="258114" y="15681"/>
                  </a:lnTo>
                  <a:lnTo>
                    <a:pt x="255359" y="18336"/>
                  </a:lnTo>
                  <a:lnTo>
                    <a:pt x="133616" y="273395"/>
                  </a:lnTo>
                  <a:lnTo>
                    <a:pt x="28256" y="40581"/>
                  </a:lnTo>
                  <a:lnTo>
                    <a:pt x="25450" y="34068"/>
                  </a:lnTo>
                  <a:lnTo>
                    <a:pt x="21793" y="27454"/>
                  </a:lnTo>
                  <a:lnTo>
                    <a:pt x="17284" y="20741"/>
                  </a:lnTo>
                  <a:lnTo>
                    <a:pt x="12775" y="13927"/>
                  </a:lnTo>
                  <a:lnTo>
                    <a:pt x="7013" y="10521"/>
                  </a:lnTo>
                  <a:lnTo>
                    <a:pt x="0" y="10521"/>
                  </a:lnTo>
                  <a:lnTo>
                    <a:pt x="0" y="4358"/>
                  </a:lnTo>
                  <a:lnTo>
                    <a:pt x="84318" y="4358"/>
                  </a:lnTo>
                  <a:lnTo>
                    <a:pt x="84318" y="10521"/>
                  </a:lnTo>
                  <a:lnTo>
                    <a:pt x="81913" y="10521"/>
                  </a:lnTo>
                  <a:lnTo>
                    <a:pt x="78756" y="11773"/>
                  </a:lnTo>
                  <a:lnTo>
                    <a:pt x="74849" y="14278"/>
                  </a:lnTo>
                  <a:lnTo>
                    <a:pt x="70941" y="16683"/>
                  </a:lnTo>
                  <a:lnTo>
                    <a:pt x="68987" y="20140"/>
                  </a:lnTo>
                  <a:lnTo>
                    <a:pt x="68987" y="24649"/>
                  </a:lnTo>
                  <a:lnTo>
                    <a:pt x="68987" y="26653"/>
                  </a:lnTo>
                  <a:lnTo>
                    <a:pt x="70640" y="31362"/>
                  </a:lnTo>
                  <a:lnTo>
                    <a:pt x="73947" y="38777"/>
                  </a:lnTo>
                  <a:lnTo>
                    <a:pt x="144738" y="198245"/>
                  </a:lnTo>
                  <a:lnTo>
                    <a:pt x="221090" y="32013"/>
                  </a:lnTo>
                  <a:lnTo>
                    <a:pt x="222694" y="27905"/>
                  </a:lnTo>
                  <a:lnTo>
                    <a:pt x="223495" y="24849"/>
                  </a:lnTo>
                  <a:lnTo>
                    <a:pt x="223495" y="22845"/>
                  </a:lnTo>
                  <a:lnTo>
                    <a:pt x="223495" y="19138"/>
                  </a:lnTo>
                  <a:lnTo>
                    <a:pt x="221742" y="16182"/>
                  </a:lnTo>
                  <a:lnTo>
                    <a:pt x="218235" y="13977"/>
                  </a:lnTo>
                  <a:lnTo>
                    <a:pt x="214728" y="11673"/>
                  </a:lnTo>
                  <a:lnTo>
                    <a:pt x="211772" y="10521"/>
                  </a:lnTo>
                  <a:lnTo>
                    <a:pt x="209367" y="10521"/>
                  </a:lnTo>
                  <a:lnTo>
                    <a:pt x="209367" y="4358"/>
                  </a:lnTo>
                  <a:lnTo>
                    <a:pt x="269637" y="4358"/>
                  </a:lnTo>
                  <a:close/>
                </a:path>
                <a:path w="555625" h="273685">
                  <a:moveTo>
                    <a:pt x="341722" y="138576"/>
                  </a:moveTo>
                  <a:lnTo>
                    <a:pt x="352092" y="179458"/>
                  </a:lnTo>
                  <a:lnTo>
                    <a:pt x="373285" y="213726"/>
                  </a:lnTo>
                  <a:lnTo>
                    <a:pt x="405749" y="237323"/>
                  </a:lnTo>
                  <a:lnTo>
                    <a:pt x="449937" y="246191"/>
                  </a:lnTo>
                  <a:lnTo>
                    <a:pt x="456861" y="245947"/>
                  </a:lnTo>
                  <a:lnTo>
                    <a:pt x="500006" y="234336"/>
                  </a:lnTo>
                  <a:lnTo>
                    <a:pt x="534444" y="207094"/>
                  </a:lnTo>
                  <a:lnTo>
                    <a:pt x="543575" y="188325"/>
                  </a:lnTo>
                  <a:lnTo>
                    <a:pt x="549135" y="188325"/>
                  </a:lnTo>
                  <a:lnTo>
                    <a:pt x="549135" y="234618"/>
                  </a:lnTo>
                  <a:lnTo>
                    <a:pt x="546631" y="234618"/>
                  </a:lnTo>
                  <a:lnTo>
                    <a:pt x="543825" y="235419"/>
                  </a:lnTo>
                  <a:lnTo>
                    <a:pt x="540719" y="237023"/>
                  </a:lnTo>
                  <a:lnTo>
                    <a:pt x="537713" y="238625"/>
                  </a:lnTo>
                  <a:lnTo>
                    <a:pt x="534156" y="240680"/>
                  </a:lnTo>
                  <a:lnTo>
                    <a:pt x="530048" y="243185"/>
                  </a:lnTo>
                  <a:lnTo>
                    <a:pt x="523350" y="246933"/>
                  </a:lnTo>
                  <a:lnTo>
                    <a:pt x="485530" y="262583"/>
                  </a:lnTo>
                  <a:lnTo>
                    <a:pt x="441370" y="267233"/>
                  </a:lnTo>
                  <a:lnTo>
                    <a:pt x="427712" y="266735"/>
                  </a:lnTo>
                  <a:lnTo>
                    <a:pt x="388765" y="259267"/>
                  </a:lnTo>
                  <a:lnTo>
                    <a:pt x="344727" y="234618"/>
                  </a:lnTo>
                  <a:lnTo>
                    <a:pt x="320407" y="204436"/>
                  </a:lnTo>
                  <a:lnTo>
                    <a:pt x="305763" y="163751"/>
                  </a:lnTo>
                  <a:lnTo>
                    <a:pt x="302944" y="130460"/>
                  </a:lnTo>
                  <a:lnTo>
                    <a:pt x="303424" y="119075"/>
                  </a:lnTo>
                  <a:lnTo>
                    <a:pt x="314940" y="73036"/>
                  </a:lnTo>
                  <a:lnTo>
                    <a:pt x="342351" y="33282"/>
                  </a:lnTo>
                  <a:lnTo>
                    <a:pt x="374337" y="11723"/>
                  </a:lnTo>
                  <a:lnTo>
                    <a:pt x="416806" y="732"/>
                  </a:lnTo>
                  <a:lnTo>
                    <a:pt x="433405" y="0"/>
                  </a:lnTo>
                  <a:lnTo>
                    <a:pt x="448322" y="657"/>
                  </a:lnTo>
                  <a:lnTo>
                    <a:pt x="487212" y="10521"/>
                  </a:lnTo>
                  <a:lnTo>
                    <a:pt x="525388" y="39378"/>
                  </a:lnTo>
                  <a:lnTo>
                    <a:pt x="547933" y="83115"/>
                  </a:lnTo>
                  <a:lnTo>
                    <a:pt x="554838" y="123781"/>
                  </a:lnTo>
                  <a:lnTo>
                    <a:pt x="555298" y="138576"/>
                  </a:lnTo>
                  <a:lnTo>
                    <a:pt x="341722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1" name="object 3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11970" y="6183760"/>
              <a:ext cx="198488" cy="119129"/>
            </a:xfrm>
            <a:prstGeom prst="rect">
              <a:avLst/>
            </a:prstGeom>
          </p:spPr>
        </p:pic>
        <p:sp>
          <p:nvSpPr>
            <p:cNvPr id="332" name="object 332"/>
            <p:cNvSpPr/>
            <p:nvPr/>
          </p:nvSpPr>
          <p:spPr>
            <a:xfrm>
              <a:off x="5586301" y="6172007"/>
              <a:ext cx="298450" cy="266065"/>
            </a:xfrm>
            <a:custGeom>
              <a:avLst/>
              <a:gdLst/>
              <a:ahLst/>
              <a:cxnLst/>
              <a:rect l="l" t="t" r="r" b="b"/>
              <a:pathLst>
                <a:path w="298450" h="266064">
                  <a:moveTo>
                    <a:pt x="152103" y="52304"/>
                  </a:moveTo>
                  <a:lnTo>
                    <a:pt x="147193" y="44087"/>
                  </a:lnTo>
                  <a:lnTo>
                    <a:pt x="142033" y="38977"/>
                  </a:lnTo>
                  <a:lnTo>
                    <a:pt x="136622" y="36973"/>
                  </a:lnTo>
                  <a:lnTo>
                    <a:pt x="131312" y="34869"/>
                  </a:lnTo>
                  <a:lnTo>
                    <a:pt x="125149" y="33817"/>
                  </a:lnTo>
                  <a:lnTo>
                    <a:pt x="118135" y="33817"/>
                  </a:lnTo>
                  <a:lnTo>
                    <a:pt x="113626" y="33817"/>
                  </a:lnTo>
                  <a:lnTo>
                    <a:pt x="108817" y="34869"/>
                  </a:lnTo>
                  <a:lnTo>
                    <a:pt x="103706" y="36973"/>
                  </a:lnTo>
                  <a:lnTo>
                    <a:pt x="98596" y="38977"/>
                  </a:lnTo>
                  <a:lnTo>
                    <a:pt x="93586" y="41632"/>
                  </a:lnTo>
                  <a:lnTo>
                    <a:pt x="88676" y="44939"/>
                  </a:lnTo>
                  <a:lnTo>
                    <a:pt x="83767" y="48145"/>
                  </a:lnTo>
                  <a:lnTo>
                    <a:pt x="62224" y="66432"/>
                  </a:lnTo>
                  <a:lnTo>
                    <a:pt x="62224" y="226502"/>
                  </a:lnTo>
                  <a:lnTo>
                    <a:pt x="62224" y="229808"/>
                  </a:lnTo>
                  <a:lnTo>
                    <a:pt x="78607" y="259718"/>
                  </a:lnTo>
                  <a:lnTo>
                    <a:pt x="81913" y="259718"/>
                  </a:lnTo>
                  <a:lnTo>
                    <a:pt x="81913" y="265880"/>
                  </a:lnTo>
                  <a:lnTo>
                    <a:pt x="1803" y="265880"/>
                  </a:lnTo>
                  <a:lnTo>
                    <a:pt x="1803" y="259718"/>
                  </a:lnTo>
                  <a:lnTo>
                    <a:pt x="4709" y="259718"/>
                  </a:lnTo>
                  <a:lnTo>
                    <a:pt x="7364" y="258615"/>
                  </a:lnTo>
                  <a:lnTo>
                    <a:pt x="9769" y="256411"/>
                  </a:lnTo>
                  <a:lnTo>
                    <a:pt x="12274" y="254107"/>
                  </a:lnTo>
                  <a:lnTo>
                    <a:pt x="14428" y="251201"/>
                  </a:lnTo>
                  <a:lnTo>
                    <a:pt x="16232" y="247694"/>
                  </a:lnTo>
                  <a:lnTo>
                    <a:pt x="18136" y="244187"/>
                  </a:lnTo>
                  <a:lnTo>
                    <a:pt x="19488" y="240630"/>
                  </a:lnTo>
                  <a:lnTo>
                    <a:pt x="20290" y="237022"/>
                  </a:lnTo>
                  <a:lnTo>
                    <a:pt x="21092" y="233315"/>
                  </a:lnTo>
                  <a:lnTo>
                    <a:pt x="21492" y="229808"/>
                  </a:lnTo>
                  <a:lnTo>
                    <a:pt x="21492" y="226502"/>
                  </a:lnTo>
                  <a:lnTo>
                    <a:pt x="21492" y="54709"/>
                  </a:lnTo>
                  <a:lnTo>
                    <a:pt x="21492" y="48997"/>
                  </a:lnTo>
                  <a:lnTo>
                    <a:pt x="19639" y="43286"/>
                  </a:lnTo>
                  <a:lnTo>
                    <a:pt x="15931" y="37574"/>
                  </a:lnTo>
                  <a:lnTo>
                    <a:pt x="12324" y="31763"/>
                  </a:lnTo>
                  <a:lnTo>
                    <a:pt x="7014" y="28055"/>
                  </a:lnTo>
                  <a:lnTo>
                    <a:pt x="0" y="26452"/>
                  </a:lnTo>
                  <a:lnTo>
                    <a:pt x="0" y="21492"/>
                  </a:lnTo>
                  <a:lnTo>
                    <a:pt x="62224" y="3005"/>
                  </a:lnTo>
                  <a:lnTo>
                    <a:pt x="62224" y="39979"/>
                  </a:lnTo>
                  <a:lnTo>
                    <a:pt x="65931" y="35470"/>
                  </a:lnTo>
                  <a:lnTo>
                    <a:pt x="87775" y="15030"/>
                  </a:lnTo>
                  <a:lnTo>
                    <a:pt x="92885" y="11523"/>
                  </a:lnTo>
                  <a:lnTo>
                    <a:pt x="98496" y="8667"/>
                  </a:lnTo>
                  <a:lnTo>
                    <a:pt x="104608" y="6462"/>
                  </a:lnTo>
                  <a:lnTo>
                    <a:pt x="110821" y="4158"/>
                  </a:lnTo>
                  <a:lnTo>
                    <a:pt x="118035" y="3005"/>
                  </a:lnTo>
                  <a:lnTo>
                    <a:pt x="126251" y="3005"/>
                  </a:lnTo>
                  <a:lnTo>
                    <a:pt x="131963" y="3005"/>
                  </a:lnTo>
                  <a:lnTo>
                    <a:pt x="139328" y="4258"/>
                  </a:lnTo>
                  <a:lnTo>
                    <a:pt x="148346" y="6763"/>
                  </a:lnTo>
                  <a:lnTo>
                    <a:pt x="157364" y="9168"/>
                  </a:lnTo>
                  <a:lnTo>
                    <a:pt x="164779" y="11823"/>
                  </a:lnTo>
                  <a:lnTo>
                    <a:pt x="170590" y="14729"/>
                  </a:lnTo>
                  <a:lnTo>
                    <a:pt x="152103" y="52304"/>
                  </a:lnTo>
                  <a:close/>
                </a:path>
                <a:path w="298450" h="266064">
                  <a:moveTo>
                    <a:pt x="217973" y="265880"/>
                  </a:moveTo>
                  <a:lnTo>
                    <a:pt x="217973" y="259718"/>
                  </a:lnTo>
                  <a:lnTo>
                    <a:pt x="221179" y="259718"/>
                  </a:lnTo>
                  <a:lnTo>
                    <a:pt x="224035" y="258515"/>
                  </a:lnTo>
                  <a:lnTo>
                    <a:pt x="226540" y="256111"/>
                  </a:lnTo>
                  <a:lnTo>
                    <a:pt x="229045" y="253606"/>
                  </a:lnTo>
                  <a:lnTo>
                    <a:pt x="231099" y="250700"/>
                  </a:lnTo>
                  <a:lnTo>
                    <a:pt x="232702" y="247393"/>
                  </a:lnTo>
                  <a:lnTo>
                    <a:pt x="234306" y="244086"/>
                  </a:lnTo>
                  <a:lnTo>
                    <a:pt x="235508" y="240529"/>
                  </a:lnTo>
                  <a:lnTo>
                    <a:pt x="236310" y="236722"/>
                  </a:lnTo>
                  <a:lnTo>
                    <a:pt x="237211" y="232814"/>
                  </a:lnTo>
                  <a:lnTo>
                    <a:pt x="237662" y="229207"/>
                  </a:lnTo>
                  <a:lnTo>
                    <a:pt x="237662" y="225900"/>
                  </a:lnTo>
                  <a:lnTo>
                    <a:pt x="237662" y="55310"/>
                  </a:lnTo>
                  <a:lnTo>
                    <a:pt x="237662" y="48396"/>
                  </a:lnTo>
                  <a:lnTo>
                    <a:pt x="236610" y="41783"/>
                  </a:lnTo>
                  <a:lnTo>
                    <a:pt x="234506" y="35470"/>
                  </a:lnTo>
                  <a:lnTo>
                    <a:pt x="232502" y="29057"/>
                  </a:lnTo>
                  <a:lnTo>
                    <a:pt x="226540" y="25601"/>
                  </a:lnTo>
                  <a:lnTo>
                    <a:pt x="216620" y="25099"/>
                  </a:lnTo>
                  <a:lnTo>
                    <a:pt x="216620" y="19689"/>
                  </a:lnTo>
                  <a:lnTo>
                    <a:pt x="278243" y="0"/>
                  </a:lnTo>
                  <a:lnTo>
                    <a:pt x="278243" y="225900"/>
                  </a:lnTo>
                  <a:lnTo>
                    <a:pt x="278243" y="229207"/>
                  </a:lnTo>
                  <a:lnTo>
                    <a:pt x="294626" y="259718"/>
                  </a:lnTo>
                  <a:lnTo>
                    <a:pt x="297933" y="259718"/>
                  </a:lnTo>
                  <a:lnTo>
                    <a:pt x="297933" y="265880"/>
                  </a:lnTo>
                  <a:lnTo>
                    <a:pt x="217973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3" name="object 3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95737" y="6071786"/>
              <a:ext cx="81554" cy="80953"/>
            </a:xfrm>
            <a:prstGeom prst="rect">
              <a:avLst/>
            </a:prstGeom>
          </p:spPr>
        </p:pic>
        <p:sp>
          <p:nvSpPr>
            <p:cNvPr id="334" name="object 334"/>
            <p:cNvSpPr/>
            <p:nvPr/>
          </p:nvSpPr>
          <p:spPr>
            <a:xfrm>
              <a:off x="5935941" y="6029072"/>
              <a:ext cx="440690" cy="541655"/>
            </a:xfrm>
            <a:custGeom>
              <a:avLst/>
              <a:gdLst/>
              <a:ahLst/>
              <a:cxnLst/>
              <a:rect l="l" t="t" r="r" b="b"/>
              <a:pathLst>
                <a:path w="440689" h="541654">
                  <a:moveTo>
                    <a:pt x="71392" y="171191"/>
                  </a:moveTo>
                  <a:lnTo>
                    <a:pt x="71392" y="368836"/>
                  </a:lnTo>
                  <a:lnTo>
                    <a:pt x="71392" y="372142"/>
                  </a:lnTo>
                  <a:lnTo>
                    <a:pt x="71793" y="375750"/>
                  </a:lnTo>
                  <a:lnTo>
                    <a:pt x="87875" y="402653"/>
                  </a:lnTo>
                  <a:lnTo>
                    <a:pt x="91081" y="402653"/>
                  </a:lnTo>
                  <a:lnTo>
                    <a:pt x="91081" y="408815"/>
                  </a:lnTo>
                  <a:lnTo>
                    <a:pt x="11122" y="408815"/>
                  </a:lnTo>
                  <a:lnTo>
                    <a:pt x="11122" y="402653"/>
                  </a:lnTo>
                  <a:lnTo>
                    <a:pt x="14028" y="402653"/>
                  </a:lnTo>
                  <a:lnTo>
                    <a:pt x="16683" y="401451"/>
                  </a:lnTo>
                  <a:lnTo>
                    <a:pt x="19088" y="399046"/>
                  </a:lnTo>
                  <a:lnTo>
                    <a:pt x="21593" y="396541"/>
                  </a:lnTo>
                  <a:lnTo>
                    <a:pt x="23747" y="393635"/>
                  </a:lnTo>
                  <a:lnTo>
                    <a:pt x="25551" y="390329"/>
                  </a:lnTo>
                  <a:lnTo>
                    <a:pt x="27454" y="387022"/>
                  </a:lnTo>
                  <a:lnTo>
                    <a:pt x="28807" y="383465"/>
                  </a:lnTo>
                  <a:lnTo>
                    <a:pt x="29609" y="379657"/>
                  </a:lnTo>
                  <a:lnTo>
                    <a:pt x="30410" y="375750"/>
                  </a:lnTo>
                  <a:lnTo>
                    <a:pt x="30811" y="372142"/>
                  </a:lnTo>
                  <a:lnTo>
                    <a:pt x="30811" y="368836"/>
                  </a:lnTo>
                  <a:lnTo>
                    <a:pt x="30811" y="171191"/>
                  </a:lnTo>
                  <a:lnTo>
                    <a:pt x="0" y="171191"/>
                  </a:lnTo>
                  <a:lnTo>
                    <a:pt x="0" y="150299"/>
                  </a:lnTo>
                  <a:lnTo>
                    <a:pt x="30811" y="150299"/>
                  </a:lnTo>
                  <a:lnTo>
                    <a:pt x="30811" y="100400"/>
                  </a:lnTo>
                  <a:lnTo>
                    <a:pt x="32925" y="54718"/>
                  </a:lnTo>
                  <a:lnTo>
                    <a:pt x="47156" y="18675"/>
                  </a:lnTo>
                  <a:lnTo>
                    <a:pt x="82514" y="544"/>
                  </a:lnTo>
                  <a:lnTo>
                    <a:pt x="93035" y="0"/>
                  </a:lnTo>
                  <a:lnTo>
                    <a:pt x="101251" y="0"/>
                  </a:lnTo>
                  <a:lnTo>
                    <a:pt x="108316" y="951"/>
                  </a:lnTo>
                  <a:lnTo>
                    <a:pt x="114228" y="2855"/>
                  </a:lnTo>
                  <a:lnTo>
                    <a:pt x="120140" y="4659"/>
                  </a:lnTo>
                  <a:lnTo>
                    <a:pt x="125250" y="6713"/>
                  </a:lnTo>
                  <a:lnTo>
                    <a:pt x="129558" y="9018"/>
                  </a:lnTo>
                  <a:lnTo>
                    <a:pt x="133867" y="11222"/>
                  </a:lnTo>
                  <a:lnTo>
                    <a:pt x="137474" y="13276"/>
                  </a:lnTo>
                  <a:lnTo>
                    <a:pt x="140380" y="15180"/>
                  </a:lnTo>
                  <a:lnTo>
                    <a:pt x="143286" y="16984"/>
                  </a:lnTo>
                  <a:lnTo>
                    <a:pt x="145740" y="17885"/>
                  </a:lnTo>
                  <a:lnTo>
                    <a:pt x="147744" y="17885"/>
                  </a:lnTo>
                  <a:lnTo>
                    <a:pt x="147744" y="62825"/>
                  </a:lnTo>
                  <a:lnTo>
                    <a:pt x="142183" y="62825"/>
                  </a:lnTo>
                  <a:lnTo>
                    <a:pt x="140060" y="54258"/>
                  </a:lnTo>
                  <a:lnTo>
                    <a:pt x="136697" y="46442"/>
                  </a:lnTo>
                  <a:lnTo>
                    <a:pt x="106863" y="21793"/>
                  </a:lnTo>
                  <a:lnTo>
                    <a:pt x="100400" y="21042"/>
                  </a:lnTo>
                  <a:lnTo>
                    <a:pt x="92227" y="22216"/>
                  </a:lnTo>
                  <a:lnTo>
                    <a:pt x="72782" y="62149"/>
                  </a:lnTo>
                  <a:lnTo>
                    <a:pt x="71392" y="91833"/>
                  </a:lnTo>
                  <a:lnTo>
                    <a:pt x="71392" y="150299"/>
                  </a:lnTo>
                  <a:lnTo>
                    <a:pt x="140981" y="150299"/>
                  </a:lnTo>
                  <a:lnTo>
                    <a:pt x="140981" y="171191"/>
                  </a:lnTo>
                  <a:lnTo>
                    <a:pt x="71392" y="171191"/>
                  </a:lnTo>
                  <a:close/>
                </a:path>
                <a:path w="440689" h="541654">
                  <a:moveTo>
                    <a:pt x="285088" y="496891"/>
                  </a:moveTo>
                  <a:lnTo>
                    <a:pt x="263144" y="531911"/>
                  </a:lnTo>
                  <a:lnTo>
                    <a:pt x="235790" y="541230"/>
                  </a:lnTo>
                  <a:lnTo>
                    <a:pt x="229678" y="541230"/>
                  </a:lnTo>
                  <a:lnTo>
                    <a:pt x="224217" y="540378"/>
                  </a:lnTo>
                  <a:lnTo>
                    <a:pt x="219407" y="538674"/>
                  </a:lnTo>
                  <a:lnTo>
                    <a:pt x="214698" y="537071"/>
                  </a:lnTo>
                  <a:lnTo>
                    <a:pt x="210590" y="535117"/>
                  </a:lnTo>
                  <a:lnTo>
                    <a:pt x="207083" y="532813"/>
                  </a:lnTo>
                  <a:lnTo>
                    <a:pt x="203676" y="530608"/>
                  </a:lnTo>
                  <a:lnTo>
                    <a:pt x="200920" y="528454"/>
                  </a:lnTo>
                  <a:lnTo>
                    <a:pt x="198816" y="526350"/>
                  </a:lnTo>
                  <a:lnTo>
                    <a:pt x="196812" y="524346"/>
                  </a:lnTo>
                  <a:lnTo>
                    <a:pt x="195610" y="522743"/>
                  </a:lnTo>
                  <a:lnTo>
                    <a:pt x="195209" y="521540"/>
                  </a:lnTo>
                  <a:lnTo>
                    <a:pt x="215499" y="471641"/>
                  </a:lnTo>
                  <a:lnTo>
                    <a:pt x="217503" y="479055"/>
                  </a:lnTo>
                  <a:lnTo>
                    <a:pt x="219557" y="484566"/>
                  </a:lnTo>
                  <a:lnTo>
                    <a:pt x="221662" y="488174"/>
                  </a:lnTo>
                  <a:lnTo>
                    <a:pt x="223666" y="492282"/>
                  </a:lnTo>
                  <a:lnTo>
                    <a:pt x="226522" y="495989"/>
                  </a:lnTo>
                  <a:lnTo>
                    <a:pt x="230229" y="499296"/>
                  </a:lnTo>
                  <a:lnTo>
                    <a:pt x="233936" y="502603"/>
                  </a:lnTo>
                  <a:lnTo>
                    <a:pt x="238445" y="504256"/>
                  </a:lnTo>
                  <a:lnTo>
                    <a:pt x="243756" y="504256"/>
                  </a:lnTo>
                  <a:lnTo>
                    <a:pt x="297413" y="407012"/>
                  </a:lnTo>
                  <a:lnTo>
                    <a:pt x="198215" y="182915"/>
                  </a:lnTo>
                  <a:lnTo>
                    <a:pt x="196211" y="178005"/>
                  </a:lnTo>
                  <a:lnTo>
                    <a:pt x="192804" y="172393"/>
                  </a:lnTo>
                  <a:lnTo>
                    <a:pt x="187994" y="166081"/>
                  </a:lnTo>
                  <a:lnTo>
                    <a:pt x="183285" y="159668"/>
                  </a:lnTo>
                  <a:lnTo>
                    <a:pt x="176872" y="156462"/>
                  </a:lnTo>
                  <a:lnTo>
                    <a:pt x="168756" y="156462"/>
                  </a:lnTo>
                  <a:lnTo>
                    <a:pt x="168756" y="150299"/>
                  </a:lnTo>
                  <a:lnTo>
                    <a:pt x="249918" y="150299"/>
                  </a:lnTo>
                  <a:lnTo>
                    <a:pt x="249918" y="156462"/>
                  </a:lnTo>
                  <a:lnTo>
                    <a:pt x="248315" y="156462"/>
                  </a:lnTo>
                  <a:lnTo>
                    <a:pt x="246261" y="157915"/>
                  </a:lnTo>
                  <a:lnTo>
                    <a:pt x="243756" y="160820"/>
                  </a:lnTo>
                  <a:lnTo>
                    <a:pt x="241351" y="163626"/>
                  </a:lnTo>
                  <a:lnTo>
                    <a:pt x="240148" y="167283"/>
                  </a:lnTo>
                  <a:lnTo>
                    <a:pt x="240148" y="171792"/>
                  </a:lnTo>
                  <a:lnTo>
                    <a:pt x="240148" y="175500"/>
                  </a:lnTo>
                  <a:lnTo>
                    <a:pt x="240950" y="178806"/>
                  </a:lnTo>
                  <a:lnTo>
                    <a:pt x="242553" y="181712"/>
                  </a:lnTo>
                  <a:lnTo>
                    <a:pt x="318304" y="355910"/>
                  </a:lnTo>
                  <a:lnTo>
                    <a:pt x="390899" y="177955"/>
                  </a:lnTo>
                  <a:lnTo>
                    <a:pt x="392102" y="175049"/>
                  </a:lnTo>
                  <a:lnTo>
                    <a:pt x="392703" y="172394"/>
                  </a:lnTo>
                  <a:lnTo>
                    <a:pt x="392703" y="169989"/>
                  </a:lnTo>
                  <a:lnTo>
                    <a:pt x="392703" y="165881"/>
                  </a:lnTo>
                  <a:lnTo>
                    <a:pt x="391350" y="162624"/>
                  </a:lnTo>
                  <a:lnTo>
                    <a:pt x="388645" y="160219"/>
                  </a:lnTo>
                  <a:lnTo>
                    <a:pt x="386040" y="157714"/>
                  </a:lnTo>
                  <a:lnTo>
                    <a:pt x="383334" y="156462"/>
                  </a:lnTo>
                  <a:lnTo>
                    <a:pt x="380529" y="156462"/>
                  </a:lnTo>
                  <a:lnTo>
                    <a:pt x="380529" y="150299"/>
                  </a:lnTo>
                  <a:lnTo>
                    <a:pt x="440198" y="150299"/>
                  </a:lnTo>
                  <a:lnTo>
                    <a:pt x="440198" y="156462"/>
                  </a:lnTo>
                  <a:lnTo>
                    <a:pt x="433585" y="156462"/>
                  </a:lnTo>
                  <a:lnTo>
                    <a:pt x="427923" y="159217"/>
                  </a:lnTo>
                  <a:lnTo>
                    <a:pt x="423214" y="164728"/>
                  </a:lnTo>
                  <a:lnTo>
                    <a:pt x="418504" y="170239"/>
                  </a:lnTo>
                  <a:lnTo>
                    <a:pt x="414697" y="176502"/>
                  </a:lnTo>
                  <a:lnTo>
                    <a:pt x="411791" y="183516"/>
                  </a:lnTo>
                  <a:lnTo>
                    <a:pt x="285088" y="496891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5" name="object 335"/>
          <p:cNvGrpSpPr/>
          <p:nvPr/>
        </p:nvGrpSpPr>
        <p:grpSpPr>
          <a:xfrm>
            <a:off x="6570093" y="6058259"/>
            <a:ext cx="299720" cy="391795"/>
            <a:chOff x="6570093" y="6058259"/>
            <a:chExt cx="299720" cy="391795"/>
          </a:xfrm>
        </p:grpSpPr>
        <p:sp>
          <p:nvSpPr>
            <p:cNvPr id="336" name="object 336"/>
            <p:cNvSpPr/>
            <p:nvPr/>
          </p:nvSpPr>
          <p:spPr>
            <a:xfrm>
              <a:off x="6581637" y="6172007"/>
              <a:ext cx="81915" cy="266065"/>
            </a:xfrm>
            <a:custGeom>
              <a:avLst/>
              <a:gdLst/>
              <a:ahLst/>
              <a:cxnLst/>
              <a:rect l="l" t="t" r="r" b="b"/>
              <a:pathLst>
                <a:path w="81915" h="266064">
                  <a:moveTo>
                    <a:pt x="1352" y="265880"/>
                  </a:moveTo>
                  <a:lnTo>
                    <a:pt x="1352" y="259718"/>
                  </a:lnTo>
                  <a:lnTo>
                    <a:pt x="4559" y="259718"/>
                  </a:lnTo>
                  <a:lnTo>
                    <a:pt x="7415" y="258515"/>
                  </a:lnTo>
                  <a:lnTo>
                    <a:pt x="9919" y="256111"/>
                  </a:lnTo>
                  <a:lnTo>
                    <a:pt x="12424" y="253606"/>
                  </a:lnTo>
                  <a:lnTo>
                    <a:pt x="14479" y="250700"/>
                  </a:lnTo>
                  <a:lnTo>
                    <a:pt x="16082" y="247393"/>
                  </a:lnTo>
                  <a:lnTo>
                    <a:pt x="17685" y="244086"/>
                  </a:lnTo>
                  <a:lnTo>
                    <a:pt x="18887" y="240529"/>
                  </a:lnTo>
                  <a:lnTo>
                    <a:pt x="19689" y="236722"/>
                  </a:lnTo>
                  <a:lnTo>
                    <a:pt x="20590" y="232814"/>
                  </a:lnTo>
                  <a:lnTo>
                    <a:pt x="21041" y="229207"/>
                  </a:lnTo>
                  <a:lnTo>
                    <a:pt x="21041" y="225900"/>
                  </a:lnTo>
                  <a:lnTo>
                    <a:pt x="21041" y="55310"/>
                  </a:lnTo>
                  <a:lnTo>
                    <a:pt x="21041" y="48396"/>
                  </a:lnTo>
                  <a:lnTo>
                    <a:pt x="19989" y="41783"/>
                  </a:lnTo>
                  <a:lnTo>
                    <a:pt x="17885" y="35470"/>
                  </a:lnTo>
                  <a:lnTo>
                    <a:pt x="15881" y="29057"/>
                  </a:lnTo>
                  <a:lnTo>
                    <a:pt x="9919" y="25601"/>
                  </a:lnTo>
                  <a:lnTo>
                    <a:pt x="0" y="25099"/>
                  </a:lnTo>
                  <a:lnTo>
                    <a:pt x="0" y="19689"/>
                  </a:lnTo>
                  <a:lnTo>
                    <a:pt x="61622" y="0"/>
                  </a:lnTo>
                  <a:lnTo>
                    <a:pt x="61622" y="225900"/>
                  </a:lnTo>
                  <a:lnTo>
                    <a:pt x="61622" y="229207"/>
                  </a:lnTo>
                  <a:lnTo>
                    <a:pt x="78005" y="259718"/>
                  </a:lnTo>
                  <a:lnTo>
                    <a:pt x="81312" y="259718"/>
                  </a:lnTo>
                  <a:lnTo>
                    <a:pt x="81312" y="265880"/>
                  </a:lnTo>
                  <a:lnTo>
                    <a:pt x="135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7" name="object 3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574452" y="6071786"/>
              <a:ext cx="81554" cy="80953"/>
            </a:xfrm>
            <a:prstGeom prst="rect">
              <a:avLst/>
            </a:prstGeom>
          </p:spPr>
        </p:pic>
        <p:sp>
          <p:nvSpPr>
            <p:cNvPr id="338" name="object 338"/>
            <p:cNvSpPr/>
            <p:nvPr/>
          </p:nvSpPr>
          <p:spPr>
            <a:xfrm>
              <a:off x="6714055" y="6069803"/>
              <a:ext cx="144145" cy="368300"/>
            </a:xfrm>
            <a:custGeom>
              <a:avLst/>
              <a:gdLst/>
              <a:ahLst/>
              <a:cxnLst/>
              <a:rect l="l" t="t" r="r" b="b"/>
              <a:pathLst>
                <a:path w="144145" h="368300">
                  <a:moveTo>
                    <a:pt x="75149" y="130460"/>
                  </a:moveTo>
                  <a:lnTo>
                    <a:pt x="75149" y="278806"/>
                  </a:lnTo>
                  <a:lnTo>
                    <a:pt x="75187" y="286650"/>
                  </a:lnTo>
                  <a:lnTo>
                    <a:pt x="78756" y="329307"/>
                  </a:lnTo>
                  <a:lnTo>
                    <a:pt x="93987" y="347192"/>
                  </a:lnTo>
                  <a:lnTo>
                    <a:pt x="99799" y="347192"/>
                  </a:lnTo>
                  <a:lnTo>
                    <a:pt x="133353" y="321303"/>
                  </a:lnTo>
                  <a:lnTo>
                    <a:pt x="138576" y="305259"/>
                  </a:lnTo>
                  <a:lnTo>
                    <a:pt x="143987" y="305259"/>
                  </a:lnTo>
                  <a:lnTo>
                    <a:pt x="143987" y="350198"/>
                  </a:lnTo>
                  <a:lnTo>
                    <a:pt x="140380" y="350198"/>
                  </a:lnTo>
                  <a:lnTo>
                    <a:pt x="137324" y="351451"/>
                  </a:lnTo>
                  <a:lnTo>
                    <a:pt x="102551" y="367774"/>
                  </a:lnTo>
                  <a:lnTo>
                    <a:pt x="94237" y="368084"/>
                  </a:lnTo>
                  <a:lnTo>
                    <a:pt x="83735" y="367549"/>
                  </a:lnTo>
                  <a:lnTo>
                    <a:pt x="49035" y="349447"/>
                  </a:lnTo>
                  <a:lnTo>
                    <a:pt x="35320" y="305409"/>
                  </a:lnTo>
                  <a:lnTo>
                    <a:pt x="34418" y="270239"/>
                  </a:lnTo>
                  <a:lnTo>
                    <a:pt x="34418" y="130460"/>
                  </a:lnTo>
                  <a:lnTo>
                    <a:pt x="0" y="130460"/>
                  </a:lnTo>
                  <a:lnTo>
                    <a:pt x="0" y="109568"/>
                  </a:lnTo>
                  <a:lnTo>
                    <a:pt x="34418" y="109568"/>
                  </a:lnTo>
                  <a:lnTo>
                    <a:pt x="34418" y="54709"/>
                  </a:lnTo>
                  <a:lnTo>
                    <a:pt x="34418" y="47795"/>
                  </a:lnTo>
                  <a:lnTo>
                    <a:pt x="33516" y="41382"/>
                  </a:lnTo>
                  <a:lnTo>
                    <a:pt x="31713" y="35470"/>
                  </a:lnTo>
                  <a:lnTo>
                    <a:pt x="29910" y="29458"/>
                  </a:lnTo>
                  <a:lnTo>
                    <a:pt x="23847" y="26252"/>
                  </a:lnTo>
                  <a:lnTo>
                    <a:pt x="13527" y="25851"/>
                  </a:lnTo>
                  <a:lnTo>
                    <a:pt x="13527" y="19689"/>
                  </a:lnTo>
                  <a:lnTo>
                    <a:pt x="75149" y="0"/>
                  </a:lnTo>
                  <a:lnTo>
                    <a:pt x="75149" y="109568"/>
                  </a:lnTo>
                  <a:lnTo>
                    <a:pt x="143987" y="109568"/>
                  </a:lnTo>
                  <a:lnTo>
                    <a:pt x="143987" y="130460"/>
                  </a:lnTo>
                  <a:lnTo>
                    <a:pt x="75149" y="13046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9" name="object 339"/>
          <p:cNvGrpSpPr/>
          <p:nvPr/>
        </p:nvGrpSpPr>
        <p:grpSpPr>
          <a:xfrm>
            <a:off x="7052133" y="6017528"/>
            <a:ext cx="1588135" cy="436880"/>
            <a:chOff x="7052133" y="6017528"/>
            <a:chExt cx="1588135" cy="436880"/>
          </a:xfrm>
        </p:grpSpPr>
        <p:sp>
          <p:nvSpPr>
            <p:cNvPr id="340" name="object 340"/>
            <p:cNvSpPr/>
            <p:nvPr/>
          </p:nvSpPr>
          <p:spPr>
            <a:xfrm>
              <a:off x="7063677" y="6029072"/>
              <a:ext cx="262890" cy="413384"/>
            </a:xfrm>
            <a:custGeom>
              <a:avLst/>
              <a:gdLst/>
              <a:ahLst/>
              <a:cxnLst/>
              <a:rect l="l" t="t" r="r" b="b"/>
              <a:pathLst>
                <a:path w="262890" h="413385">
                  <a:moveTo>
                    <a:pt x="132414" y="145941"/>
                  </a:moveTo>
                  <a:lnTo>
                    <a:pt x="177250" y="152197"/>
                  </a:lnTo>
                  <a:lnTo>
                    <a:pt x="212223" y="169914"/>
                  </a:lnTo>
                  <a:lnTo>
                    <a:pt x="244312" y="206324"/>
                  </a:lnTo>
                  <a:lnTo>
                    <a:pt x="260282" y="252691"/>
                  </a:lnTo>
                  <a:lnTo>
                    <a:pt x="262273" y="277002"/>
                  </a:lnTo>
                  <a:lnTo>
                    <a:pt x="261775" y="289571"/>
                  </a:lnTo>
                  <a:lnTo>
                    <a:pt x="249798" y="338466"/>
                  </a:lnTo>
                  <a:lnTo>
                    <a:pt x="221354" y="379554"/>
                  </a:lnTo>
                  <a:lnTo>
                    <a:pt x="189678" y="401450"/>
                  </a:lnTo>
                  <a:lnTo>
                    <a:pt x="149464" y="412441"/>
                  </a:lnTo>
                  <a:lnTo>
                    <a:pt x="134218" y="413174"/>
                  </a:lnTo>
                  <a:lnTo>
                    <a:pt x="122833" y="412582"/>
                  </a:lnTo>
                  <a:lnTo>
                    <a:pt x="82787" y="398651"/>
                  </a:lnTo>
                  <a:lnTo>
                    <a:pt x="61623" y="380559"/>
                  </a:lnTo>
                  <a:lnTo>
                    <a:pt x="61623" y="408815"/>
                  </a:lnTo>
                  <a:lnTo>
                    <a:pt x="1202" y="408815"/>
                  </a:lnTo>
                  <a:lnTo>
                    <a:pt x="1202" y="402653"/>
                  </a:lnTo>
                  <a:lnTo>
                    <a:pt x="4108" y="402653"/>
                  </a:lnTo>
                  <a:lnTo>
                    <a:pt x="6763" y="401451"/>
                  </a:lnTo>
                  <a:lnTo>
                    <a:pt x="9168" y="399046"/>
                  </a:lnTo>
                  <a:lnTo>
                    <a:pt x="11673" y="396541"/>
                  </a:lnTo>
                  <a:lnTo>
                    <a:pt x="13827" y="393635"/>
                  </a:lnTo>
                  <a:lnTo>
                    <a:pt x="15631" y="390329"/>
                  </a:lnTo>
                  <a:lnTo>
                    <a:pt x="17535" y="387022"/>
                  </a:lnTo>
                  <a:lnTo>
                    <a:pt x="18888" y="383465"/>
                  </a:lnTo>
                  <a:lnTo>
                    <a:pt x="19689" y="379657"/>
                  </a:lnTo>
                  <a:lnTo>
                    <a:pt x="20490" y="375750"/>
                  </a:lnTo>
                  <a:lnTo>
                    <a:pt x="20891" y="372142"/>
                  </a:lnTo>
                  <a:lnTo>
                    <a:pt x="20891" y="368836"/>
                  </a:lnTo>
                  <a:lnTo>
                    <a:pt x="20891" y="54859"/>
                  </a:lnTo>
                  <a:lnTo>
                    <a:pt x="20891" y="47845"/>
                  </a:lnTo>
                  <a:lnTo>
                    <a:pt x="19889" y="41282"/>
                  </a:lnTo>
                  <a:lnTo>
                    <a:pt x="17885" y="35170"/>
                  </a:lnTo>
                  <a:lnTo>
                    <a:pt x="15881" y="28957"/>
                  </a:lnTo>
                  <a:lnTo>
                    <a:pt x="9920" y="25651"/>
                  </a:lnTo>
                  <a:lnTo>
                    <a:pt x="0" y="25250"/>
                  </a:lnTo>
                  <a:lnTo>
                    <a:pt x="0" y="19088"/>
                  </a:lnTo>
                  <a:lnTo>
                    <a:pt x="61623" y="0"/>
                  </a:lnTo>
                  <a:lnTo>
                    <a:pt x="61623" y="176151"/>
                  </a:lnTo>
                  <a:lnTo>
                    <a:pt x="69016" y="169472"/>
                  </a:lnTo>
                  <a:lnTo>
                    <a:pt x="104740" y="150506"/>
                  </a:lnTo>
                  <a:lnTo>
                    <a:pt x="123377" y="146448"/>
                  </a:lnTo>
                  <a:lnTo>
                    <a:pt x="132414" y="145941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1" name="object 34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113756" y="6184962"/>
              <a:ext cx="186163" cy="247786"/>
            </a:xfrm>
            <a:prstGeom prst="rect">
              <a:avLst/>
            </a:prstGeom>
          </p:spPr>
        </p:pic>
        <p:sp>
          <p:nvSpPr>
            <p:cNvPr id="342" name="object 342"/>
            <p:cNvSpPr/>
            <p:nvPr/>
          </p:nvSpPr>
          <p:spPr>
            <a:xfrm>
              <a:off x="7375879" y="6175013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29" h="267335">
                  <a:moveTo>
                    <a:pt x="38777" y="138576"/>
                  </a:moveTo>
                  <a:lnTo>
                    <a:pt x="49148" y="179458"/>
                  </a:lnTo>
                  <a:lnTo>
                    <a:pt x="70340" y="213726"/>
                  </a:lnTo>
                  <a:lnTo>
                    <a:pt x="102805" y="237323"/>
                  </a:lnTo>
                  <a:lnTo>
                    <a:pt x="146993" y="246191"/>
                  </a:lnTo>
                  <a:lnTo>
                    <a:pt x="153916" y="245947"/>
                  </a:lnTo>
                  <a:lnTo>
                    <a:pt x="197061" y="234336"/>
                  </a:lnTo>
                  <a:lnTo>
                    <a:pt x="231499" y="207094"/>
                  </a:lnTo>
                  <a:lnTo>
                    <a:pt x="240630" y="188325"/>
                  </a:lnTo>
                  <a:lnTo>
                    <a:pt x="246191" y="188325"/>
                  </a:lnTo>
                  <a:lnTo>
                    <a:pt x="246191" y="234618"/>
                  </a:lnTo>
                  <a:lnTo>
                    <a:pt x="243686" y="234618"/>
                  </a:lnTo>
                  <a:lnTo>
                    <a:pt x="240880" y="235419"/>
                  </a:lnTo>
                  <a:lnTo>
                    <a:pt x="237774" y="237023"/>
                  </a:lnTo>
                  <a:lnTo>
                    <a:pt x="234768" y="238625"/>
                  </a:lnTo>
                  <a:lnTo>
                    <a:pt x="231211" y="240680"/>
                  </a:lnTo>
                  <a:lnTo>
                    <a:pt x="227103" y="243185"/>
                  </a:lnTo>
                  <a:lnTo>
                    <a:pt x="220405" y="246933"/>
                  </a:lnTo>
                  <a:lnTo>
                    <a:pt x="182586" y="262583"/>
                  </a:lnTo>
                  <a:lnTo>
                    <a:pt x="138426" y="267233"/>
                  </a:lnTo>
                  <a:lnTo>
                    <a:pt x="124767" y="266735"/>
                  </a:lnTo>
                  <a:lnTo>
                    <a:pt x="85821" y="259267"/>
                  </a:lnTo>
                  <a:lnTo>
                    <a:pt x="41783" y="234618"/>
                  </a:lnTo>
                  <a:lnTo>
                    <a:pt x="17463" y="204436"/>
                  </a:lnTo>
                  <a:lnTo>
                    <a:pt x="2818" y="163751"/>
                  </a:lnTo>
                  <a:lnTo>
                    <a:pt x="0" y="130460"/>
                  </a:lnTo>
                  <a:lnTo>
                    <a:pt x="479" y="119075"/>
                  </a:lnTo>
                  <a:lnTo>
                    <a:pt x="11996" y="73036"/>
                  </a:lnTo>
                  <a:lnTo>
                    <a:pt x="39406" y="33282"/>
                  </a:lnTo>
                  <a:lnTo>
                    <a:pt x="71392" y="11723"/>
                  </a:lnTo>
                  <a:lnTo>
                    <a:pt x="113861" y="732"/>
                  </a:lnTo>
                  <a:lnTo>
                    <a:pt x="130460" y="0"/>
                  </a:lnTo>
                  <a:lnTo>
                    <a:pt x="145377" y="657"/>
                  </a:lnTo>
                  <a:lnTo>
                    <a:pt x="184267" y="10521"/>
                  </a:lnTo>
                  <a:lnTo>
                    <a:pt x="222443" y="39378"/>
                  </a:lnTo>
                  <a:lnTo>
                    <a:pt x="244988" y="83115"/>
                  </a:lnTo>
                  <a:lnTo>
                    <a:pt x="251893" y="123781"/>
                  </a:lnTo>
                  <a:lnTo>
                    <a:pt x="252353" y="138576"/>
                  </a:lnTo>
                  <a:lnTo>
                    <a:pt x="38777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3" name="object 3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03112" y="6183760"/>
              <a:ext cx="198488" cy="119129"/>
            </a:xfrm>
            <a:prstGeom prst="rect">
              <a:avLst/>
            </a:prstGeom>
          </p:spPr>
        </p:pic>
        <p:sp>
          <p:nvSpPr>
            <p:cNvPr id="344" name="object 344"/>
            <p:cNvSpPr/>
            <p:nvPr/>
          </p:nvSpPr>
          <p:spPr>
            <a:xfrm>
              <a:off x="7665120" y="6029072"/>
              <a:ext cx="454025" cy="413384"/>
            </a:xfrm>
            <a:custGeom>
              <a:avLst/>
              <a:gdLst/>
              <a:ahLst/>
              <a:cxnLst/>
              <a:rect l="l" t="t" r="r" b="b"/>
              <a:pathLst>
                <a:path w="454025" h="413385">
                  <a:moveTo>
                    <a:pt x="71392" y="171191"/>
                  </a:moveTo>
                  <a:lnTo>
                    <a:pt x="71392" y="368836"/>
                  </a:lnTo>
                  <a:lnTo>
                    <a:pt x="71392" y="372142"/>
                  </a:lnTo>
                  <a:lnTo>
                    <a:pt x="71793" y="375750"/>
                  </a:lnTo>
                  <a:lnTo>
                    <a:pt x="87875" y="402653"/>
                  </a:lnTo>
                  <a:lnTo>
                    <a:pt x="91081" y="402653"/>
                  </a:lnTo>
                  <a:lnTo>
                    <a:pt x="91081" y="408815"/>
                  </a:lnTo>
                  <a:lnTo>
                    <a:pt x="11121" y="408815"/>
                  </a:lnTo>
                  <a:lnTo>
                    <a:pt x="11121" y="402653"/>
                  </a:lnTo>
                  <a:lnTo>
                    <a:pt x="14028" y="402653"/>
                  </a:lnTo>
                  <a:lnTo>
                    <a:pt x="16683" y="401451"/>
                  </a:lnTo>
                  <a:lnTo>
                    <a:pt x="19087" y="399046"/>
                  </a:lnTo>
                  <a:lnTo>
                    <a:pt x="21593" y="396541"/>
                  </a:lnTo>
                  <a:lnTo>
                    <a:pt x="23747" y="393635"/>
                  </a:lnTo>
                  <a:lnTo>
                    <a:pt x="25550" y="390329"/>
                  </a:lnTo>
                  <a:lnTo>
                    <a:pt x="27454" y="387022"/>
                  </a:lnTo>
                  <a:lnTo>
                    <a:pt x="28807" y="383465"/>
                  </a:lnTo>
                  <a:lnTo>
                    <a:pt x="29609" y="379657"/>
                  </a:lnTo>
                  <a:lnTo>
                    <a:pt x="30410" y="375750"/>
                  </a:lnTo>
                  <a:lnTo>
                    <a:pt x="30811" y="372142"/>
                  </a:lnTo>
                  <a:lnTo>
                    <a:pt x="30811" y="368836"/>
                  </a:lnTo>
                  <a:lnTo>
                    <a:pt x="30811" y="171191"/>
                  </a:lnTo>
                  <a:lnTo>
                    <a:pt x="0" y="171191"/>
                  </a:lnTo>
                  <a:lnTo>
                    <a:pt x="0" y="150299"/>
                  </a:lnTo>
                  <a:lnTo>
                    <a:pt x="30811" y="150299"/>
                  </a:lnTo>
                  <a:lnTo>
                    <a:pt x="30811" y="100400"/>
                  </a:lnTo>
                  <a:lnTo>
                    <a:pt x="32924" y="54718"/>
                  </a:lnTo>
                  <a:lnTo>
                    <a:pt x="47156" y="18675"/>
                  </a:lnTo>
                  <a:lnTo>
                    <a:pt x="82514" y="544"/>
                  </a:lnTo>
                  <a:lnTo>
                    <a:pt x="93035" y="0"/>
                  </a:lnTo>
                  <a:lnTo>
                    <a:pt x="101251" y="0"/>
                  </a:lnTo>
                  <a:lnTo>
                    <a:pt x="108316" y="951"/>
                  </a:lnTo>
                  <a:lnTo>
                    <a:pt x="114227" y="2855"/>
                  </a:lnTo>
                  <a:lnTo>
                    <a:pt x="120139" y="4659"/>
                  </a:lnTo>
                  <a:lnTo>
                    <a:pt x="125249" y="6713"/>
                  </a:lnTo>
                  <a:lnTo>
                    <a:pt x="129558" y="9018"/>
                  </a:lnTo>
                  <a:lnTo>
                    <a:pt x="133867" y="11222"/>
                  </a:lnTo>
                  <a:lnTo>
                    <a:pt x="137474" y="13276"/>
                  </a:lnTo>
                  <a:lnTo>
                    <a:pt x="140379" y="15180"/>
                  </a:lnTo>
                  <a:lnTo>
                    <a:pt x="143285" y="16984"/>
                  </a:lnTo>
                  <a:lnTo>
                    <a:pt x="145740" y="17885"/>
                  </a:lnTo>
                  <a:lnTo>
                    <a:pt x="147744" y="17885"/>
                  </a:lnTo>
                  <a:lnTo>
                    <a:pt x="147744" y="62825"/>
                  </a:lnTo>
                  <a:lnTo>
                    <a:pt x="142183" y="62825"/>
                  </a:lnTo>
                  <a:lnTo>
                    <a:pt x="140060" y="54258"/>
                  </a:lnTo>
                  <a:lnTo>
                    <a:pt x="136697" y="46442"/>
                  </a:lnTo>
                  <a:lnTo>
                    <a:pt x="106862" y="21793"/>
                  </a:lnTo>
                  <a:lnTo>
                    <a:pt x="100399" y="21042"/>
                  </a:lnTo>
                  <a:lnTo>
                    <a:pt x="92227" y="22216"/>
                  </a:lnTo>
                  <a:lnTo>
                    <a:pt x="72782" y="62149"/>
                  </a:lnTo>
                  <a:lnTo>
                    <a:pt x="71392" y="91833"/>
                  </a:lnTo>
                  <a:lnTo>
                    <a:pt x="71392" y="150299"/>
                  </a:lnTo>
                  <a:lnTo>
                    <a:pt x="140981" y="150299"/>
                  </a:lnTo>
                  <a:lnTo>
                    <a:pt x="140981" y="171191"/>
                  </a:lnTo>
                  <a:lnTo>
                    <a:pt x="71392" y="171191"/>
                  </a:lnTo>
                  <a:close/>
                </a:path>
                <a:path w="454025" h="413385">
                  <a:moveTo>
                    <a:pt x="315749" y="413174"/>
                  </a:moveTo>
                  <a:lnTo>
                    <a:pt x="273139" y="407509"/>
                  </a:lnTo>
                  <a:lnTo>
                    <a:pt x="237556" y="391042"/>
                  </a:lnTo>
                  <a:lnTo>
                    <a:pt x="202724" y="356135"/>
                  </a:lnTo>
                  <a:lnTo>
                    <a:pt x="184049" y="308678"/>
                  </a:lnTo>
                  <a:lnTo>
                    <a:pt x="181681" y="281361"/>
                  </a:lnTo>
                  <a:lnTo>
                    <a:pt x="182329" y="266594"/>
                  </a:lnTo>
                  <a:lnTo>
                    <a:pt x="192052" y="226351"/>
                  </a:lnTo>
                  <a:lnTo>
                    <a:pt x="212314" y="192900"/>
                  </a:lnTo>
                  <a:lnTo>
                    <a:pt x="241201" y="167659"/>
                  </a:lnTo>
                  <a:lnTo>
                    <a:pt x="277545" y="151521"/>
                  </a:lnTo>
                  <a:lnTo>
                    <a:pt x="319506" y="145941"/>
                  </a:lnTo>
                  <a:lnTo>
                    <a:pt x="333992" y="146542"/>
                  </a:lnTo>
                  <a:lnTo>
                    <a:pt x="373615" y="155560"/>
                  </a:lnTo>
                  <a:lnTo>
                    <a:pt x="416149" y="182313"/>
                  </a:lnTo>
                  <a:lnTo>
                    <a:pt x="443804" y="223195"/>
                  </a:lnTo>
                  <a:lnTo>
                    <a:pt x="453105" y="261352"/>
                  </a:lnTo>
                  <a:lnTo>
                    <a:pt x="453724" y="275199"/>
                  </a:lnTo>
                  <a:lnTo>
                    <a:pt x="453161" y="288331"/>
                  </a:lnTo>
                  <a:lnTo>
                    <a:pt x="444706" y="326601"/>
                  </a:lnTo>
                  <a:lnTo>
                    <a:pt x="426501" y="360729"/>
                  </a:lnTo>
                  <a:lnTo>
                    <a:pt x="398790" y="387886"/>
                  </a:lnTo>
                  <a:lnTo>
                    <a:pt x="361966" y="406580"/>
                  </a:lnTo>
                  <a:lnTo>
                    <a:pt x="315749" y="41317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5" name="object 34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875238" y="6183760"/>
              <a:ext cx="216373" cy="249740"/>
            </a:xfrm>
            <a:prstGeom prst="rect">
              <a:avLst/>
            </a:prstGeom>
          </p:spPr>
        </p:pic>
        <p:sp>
          <p:nvSpPr>
            <p:cNvPr id="346" name="object 346"/>
            <p:cNvSpPr/>
            <p:nvPr/>
          </p:nvSpPr>
          <p:spPr>
            <a:xfrm>
              <a:off x="8171758" y="6175013"/>
              <a:ext cx="457200" cy="267335"/>
            </a:xfrm>
            <a:custGeom>
              <a:avLst/>
              <a:gdLst/>
              <a:ahLst/>
              <a:cxnLst/>
              <a:rect l="l" t="t" r="r" b="b"/>
              <a:pathLst>
                <a:path w="457200" h="267335">
                  <a:moveTo>
                    <a:pt x="152103" y="49298"/>
                  </a:moveTo>
                  <a:lnTo>
                    <a:pt x="147193" y="41082"/>
                  </a:lnTo>
                  <a:lnTo>
                    <a:pt x="142033" y="35972"/>
                  </a:lnTo>
                  <a:lnTo>
                    <a:pt x="136622" y="33968"/>
                  </a:lnTo>
                  <a:lnTo>
                    <a:pt x="131311" y="31863"/>
                  </a:lnTo>
                  <a:lnTo>
                    <a:pt x="125149" y="30811"/>
                  </a:lnTo>
                  <a:lnTo>
                    <a:pt x="118135" y="30811"/>
                  </a:lnTo>
                  <a:lnTo>
                    <a:pt x="113626" y="30811"/>
                  </a:lnTo>
                  <a:lnTo>
                    <a:pt x="108816" y="31863"/>
                  </a:lnTo>
                  <a:lnTo>
                    <a:pt x="103707" y="33968"/>
                  </a:lnTo>
                  <a:lnTo>
                    <a:pt x="98596" y="35972"/>
                  </a:lnTo>
                  <a:lnTo>
                    <a:pt x="93587" y="38627"/>
                  </a:lnTo>
                  <a:lnTo>
                    <a:pt x="88677" y="41933"/>
                  </a:lnTo>
                  <a:lnTo>
                    <a:pt x="83767" y="45139"/>
                  </a:lnTo>
                  <a:lnTo>
                    <a:pt x="62224" y="63426"/>
                  </a:lnTo>
                  <a:lnTo>
                    <a:pt x="62224" y="223496"/>
                  </a:lnTo>
                  <a:lnTo>
                    <a:pt x="62224" y="226802"/>
                  </a:lnTo>
                  <a:lnTo>
                    <a:pt x="78607" y="256712"/>
                  </a:lnTo>
                  <a:lnTo>
                    <a:pt x="81913" y="256712"/>
                  </a:lnTo>
                  <a:lnTo>
                    <a:pt x="81913" y="262874"/>
                  </a:lnTo>
                  <a:lnTo>
                    <a:pt x="1803" y="262874"/>
                  </a:lnTo>
                  <a:lnTo>
                    <a:pt x="1803" y="256712"/>
                  </a:lnTo>
                  <a:lnTo>
                    <a:pt x="4709" y="256712"/>
                  </a:lnTo>
                  <a:lnTo>
                    <a:pt x="7364" y="255610"/>
                  </a:lnTo>
                  <a:lnTo>
                    <a:pt x="9769" y="253405"/>
                  </a:lnTo>
                  <a:lnTo>
                    <a:pt x="12274" y="251101"/>
                  </a:lnTo>
                  <a:lnTo>
                    <a:pt x="14429" y="248195"/>
                  </a:lnTo>
                  <a:lnTo>
                    <a:pt x="16232" y="244688"/>
                  </a:lnTo>
                  <a:lnTo>
                    <a:pt x="18135" y="241181"/>
                  </a:lnTo>
                  <a:lnTo>
                    <a:pt x="19488" y="237624"/>
                  </a:lnTo>
                  <a:lnTo>
                    <a:pt x="20290" y="234016"/>
                  </a:lnTo>
                  <a:lnTo>
                    <a:pt x="21092" y="230309"/>
                  </a:lnTo>
                  <a:lnTo>
                    <a:pt x="21493" y="226802"/>
                  </a:lnTo>
                  <a:lnTo>
                    <a:pt x="21493" y="223496"/>
                  </a:lnTo>
                  <a:lnTo>
                    <a:pt x="21493" y="51703"/>
                  </a:lnTo>
                  <a:lnTo>
                    <a:pt x="21493" y="45991"/>
                  </a:lnTo>
                  <a:lnTo>
                    <a:pt x="19639" y="40280"/>
                  </a:lnTo>
                  <a:lnTo>
                    <a:pt x="15931" y="34569"/>
                  </a:lnTo>
                  <a:lnTo>
                    <a:pt x="12324" y="28757"/>
                  </a:lnTo>
                  <a:lnTo>
                    <a:pt x="7014" y="25049"/>
                  </a:lnTo>
                  <a:lnTo>
                    <a:pt x="0" y="23446"/>
                  </a:lnTo>
                  <a:lnTo>
                    <a:pt x="0" y="18487"/>
                  </a:lnTo>
                  <a:lnTo>
                    <a:pt x="62224" y="0"/>
                  </a:lnTo>
                  <a:lnTo>
                    <a:pt x="62224" y="36973"/>
                  </a:lnTo>
                  <a:lnTo>
                    <a:pt x="65931" y="32464"/>
                  </a:lnTo>
                  <a:lnTo>
                    <a:pt x="87775" y="12024"/>
                  </a:lnTo>
                  <a:lnTo>
                    <a:pt x="92884" y="8517"/>
                  </a:lnTo>
                  <a:lnTo>
                    <a:pt x="98496" y="5661"/>
                  </a:lnTo>
                  <a:lnTo>
                    <a:pt x="104609" y="3457"/>
                  </a:lnTo>
                  <a:lnTo>
                    <a:pt x="110821" y="1152"/>
                  </a:lnTo>
                  <a:lnTo>
                    <a:pt x="118035" y="0"/>
                  </a:lnTo>
                  <a:lnTo>
                    <a:pt x="126252" y="0"/>
                  </a:lnTo>
                  <a:lnTo>
                    <a:pt x="131963" y="0"/>
                  </a:lnTo>
                  <a:lnTo>
                    <a:pt x="139327" y="1252"/>
                  </a:lnTo>
                  <a:lnTo>
                    <a:pt x="148346" y="3757"/>
                  </a:lnTo>
                  <a:lnTo>
                    <a:pt x="157363" y="6162"/>
                  </a:lnTo>
                  <a:lnTo>
                    <a:pt x="164778" y="8817"/>
                  </a:lnTo>
                  <a:lnTo>
                    <a:pt x="170590" y="11723"/>
                  </a:lnTo>
                  <a:lnTo>
                    <a:pt x="152103" y="49298"/>
                  </a:lnTo>
                  <a:close/>
                </a:path>
                <a:path w="457200" h="267335">
                  <a:moveTo>
                    <a:pt x="243223" y="138576"/>
                  </a:moveTo>
                  <a:lnTo>
                    <a:pt x="253594" y="179458"/>
                  </a:lnTo>
                  <a:lnTo>
                    <a:pt x="274786" y="213726"/>
                  </a:lnTo>
                  <a:lnTo>
                    <a:pt x="307251" y="237323"/>
                  </a:lnTo>
                  <a:lnTo>
                    <a:pt x="351439" y="246191"/>
                  </a:lnTo>
                  <a:lnTo>
                    <a:pt x="358362" y="245947"/>
                  </a:lnTo>
                  <a:lnTo>
                    <a:pt x="401507" y="234336"/>
                  </a:lnTo>
                  <a:lnTo>
                    <a:pt x="435945" y="207094"/>
                  </a:lnTo>
                  <a:lnTo>
                    <a:pt x="445076" y="188325"/>
                  </a:lnTo>
                  <a:lnTo>
                    <a:pt x="450637" y="188325"/>
                  </a:lnTo>
                  <a:lnTo>
                    <a:pt x="450637" y="234618"/>
                  </a:lnTo>
                  <a:lnTo>
                    <a:pt x="448132" y="234618"/>
                  </a:lnTo>
                  <a:lnTo>
                    <a:pt x="445327" y="235419"/>
                  </a:lnTo>
                  <a:lnTo>
                    <a:pt x="442220" y="237023"/>
                  </a:lnTo>
                  <a:lnTo>
                    <a:pt x="439214" y="238625"/>
                  </a:lnTo>
                  <a:lnTo>
                    <a:pt x="435657" y="240680"/>
                  </a:lnTo>
                  <a:lnTo>
                    <a:pt x="431549" y="243185"/>
                  </a:lnTo>
                  <a:lnTo>
                    <a:pt x="424851" y="246933"/>
                  </a:lnTo>
                  <a:lnTo>
                    <a:pt x="387032" y="262583"/>
                  </a:lnTo>
                  <a:lnTo>
                    <a:pt x="342872" y="267233"/>
                  </a:lnTo>
                  <a:lnTo>
                    <a:pt x="329214" y="266735"/>
                  </a:lnTo>
                  <a:lnTo>
                    <a:pt x="290267" y="259267"/>
                  </a:lnTo>
                  <a:lnTo>
                    <a:pt x="246229" y="234618"/>
                  </a:lnTo>
                  <a:lnTo>
                    <a:pt x="221909" y="204436"/>
                  </a:lnTo>
                  <a:lnTo>
                    <a:pt x="207264" y="163751"/>
                  </a:lnTo>
                  <a:lnTo>
                    <a:pt x="204446" y="130460"/>
                  </a:lnTo>
                  <a:lnTo>
                    <a:pt x="204925" y="119075"/>
                  </a:lnTo>
                  <a:lnTo>
                    <a:pt x="216442" y="73036"/>
                  </a:lnTo>
                  <a:lnTo>
                    <a:pt x="243853" y="33282"/>
                  </a:lnTo>
                  <a:lnTo>
                    <a:pt x="275838" y="11723"/>
                  </a:lnTo>
                  <a:lnTo>
                    <a:pt x="318308" y="732"/>
                  </a:lnTo>
                  <a:lnTo>
                    <a:pt x="334906" y="0"/>
                  </a:lnTo>
                  <a:lnTo>
                    <a:pt x="349823" y="657"/>
                  </a:lnTo>
                  <a:lnTo>
                    <a:pt x="388714" y="10521"/>
                  </a:lnTo>
                  <a:lnTo>
                    <a:pt x="426889" y="39378"/>
                  </a:lnTo>
                  <a:lnTo>
                    <a:pt x="449434" y="83115"/>
                  </a:lnTo>
                  <a:lnTo>
                    <a:pt x="456339" y="123781"/>
                  </a:lnTo>
                  <a:lnTo>
                    <a:pt x="456800" y="138576"/>
                  </a:lnTo>
                  <a:lnTo>
                    <a:pt x="243223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7" name="object 3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03438" y="6183760"/>
              <a:ext cx="198488" cy="119129"/>
            </a:xfrm>
            <a:prstGeom prst="rect">
              <a:avLst/>
            </a:prstGeom>
          </p:spPr>
        </p:pic>
      </p:grpSp>
      <p:grpSp>
        <p:nvGrpSpPr>
          <p:cNvPr id="348" name="object 348"/>
          <p:cNvGrpSpPr/>
          <p:nvPr/>
        </p:nvGrpSpPr>
        <p:grpSpPr>
          <a:xfrm>
            <a:off x="8828682" y="6016326"/>
            <a:ext cx="2359025" cy="571500"/>
            <a:chOff x="8828682" y="6016326"/>
            <a:chExt cx="2359025" cy="571500"/>
          </a:xfrm>
        </p:grpSpPr>
        <p:sp>
          <p:nvSpPr>
            <p:cNvPr id="349" name="object 349"/>
            <p:cNvSpPr/>
            <p:nvPr/>
          </p:nvSpPr>
          <p:spPr>
            <a:xfrm>
              <a:off x="8840226" y="6175013"/>
              <a:ext cx="261620" cy="392430"/>
            </a:xfrm>
            <a:custGeom>
              <a:avLst/>
              <a:gdLst/>
              <a:ahLst/>
              <a:cxnLst/>
              <a:rect l="l" t="t" r="r" b="b"/>
              <a:pathLst>
                <a:path w="261620" h="392429">
                  <a:moveTo>
                    <a:pt x="130610" y="0"/>
                  </a:moveTo>
                  <a:lnTo>
                    <a:pt x="175447" y="6425"/>
                  </a:lnTo>
                  <a:lnTo>
                    <a:pt x="210495" y="24611"/>
                  </a:lnTo>
                  <a:lnTo>
                    <a:pt x="243034" y="61096"/>
                  </a:lnTo>
                  <a:lnTo>
                    <a:pt x="259079" y="108065"/>
                  </a:lnTo>
                  <a:lnTo>
                    <a:pt x="261071" y="133015"/>
                  </a:lnTo>
                  <a:lnTo>
                    <a:pt x="260592" y="145302"/>
                  </a:lnTo>
                  <a:lnTo>
                    <a:pt x="249065" y="193360"/>
                  </a:lnTo>
                  <a:lnTo>
                    <a:pt x="221655" y="233782"/>
                  </a:lnTo>
                  <a:lnTo>
                    <a:pt x="178688" y="260638"/>
                  </a:lnTo>
                  <a:lnTo>
                    <a:pt x="135571" y="267233"/>
                  </a:lnTo>
                  <a:lnTo>
                    <a:pt x="125960" y="266603"/>
                  </a:lnTo>
                  <a:lnTo>
                    <a:pt x="86601" y="251724"/>
                  </a:lnTo>
                  <a:lnTo>
                    <a:pt x="60421" y="231461"/>
                  </a:lnTo>
                  <a:lnTo>
                    <a:pt x="60421" y="352152"/>
                  </a:lnTo>
                  <a:lnTo>
                    <a:pt x="60421" y="355459"/>
                  </a:lnTo>
                  <a:lnTo>
                    <a:pt x="60822" y="359066"/>
                  </a:lnTo>
                  <a:lnTo>
                    <a:pt x="76803" y="385970"/>
                  </a:lnTo>
                  <a:lnTo>
                    <a:pt x="80109" y="385970"/>
                  </a:lnTo>
                  <a:lnTo>
                    <a:pt x="80109" y="392132"/>
                  </a:lnTo>
                  <a:lnTo>
                    <a:pt x="0" y="392132"/>
                  </a:lnTo>
                  <a:lnTo>
                    <a:pt x="0" y="385970"/>
                  </a:lnTo>
                  <a:lnTo>
                    <a:pt x="2906" y="385970"/>
                  </a:lnTo>
                  <a:lnTo>
                    <a:pt x="5561" y="384717"/>
                  </a:lnTo>
                  <a:lnTo>
                    <a:pt x="7965" y="382212"/>
                  </a:lnTo>
                  <a:lnTo>
                    <a:pt x="10471" y="379807"/>
                  </a:lnTo>
                  <a:lnTo>
                    <a:pt x="12625" y="376952"/>
                  </a:lnTo>
                  <a:lnTo>
                    <a:pt x="14429" y="373645"/>
                  </a:lnTo>
                  <a:lnTo>
                    <a:pt x="16332" y="370439"/>
                  </a:lnTo>
                  <a:lnTo>
                    <a:pt x="17685" y="366881"/>
                  </a:lnTo>
                  <a:lnTo>
                    <a:pt x="18487" y="362974"/>
                  </a:lnTo>
                  <a:lnTo>
                    <a:pt x="19288" y="359066"/>
                  </a:lnTo>
                  <a:lnTo>
                    <a:pt x="19689" y="355459"/>
                  </a:lnTo>
                  <a:lnTo>
                    <a:pt x="19689" y="352152"/>
                  </a:lnTo>
                  <a:lnTo>
                    <a:pt x="19689" y="40581"/>
                  </a:lnTo>
                  <a:lnTo>
                    <a:pt x="19689" y="36873"/>
                  </a:lnTo>
                  <a:lnTo>
                    <a:pt x="19589" y="33316"/>
                  </a:lnTo>
                  <a:lnTo>
                    <a:pt x="19389" y="29909"/>
                  </a:lnTo>
                  <a:lnTo>
                    <a:pt x="19188" y="26402"/>
                  </a:lnTo>
                  <a:lnTo>
                    <a:pt x="18487" y="23346"/>
                  </a:lnTo>
                  <a:lnTo>
                    <a:pt x="17284" y="20741"/>
                  </a:lnTo>
                  <a:lnTo>
                    <a:pt x="16082" y="18036"/>
                  </a:lnTo>
                  <a:lnTo>
                    <a:pt x="14128" y="15781"/>
                  </a:lnTo>
                  <a:lnTo>
                    <a:pt x="11423" y="13977"/>
                  </a:lnTo>
                  <a:lnTo>
                    <a:pt x="8817" y="12074"/>
                  </a:lnTo>
                  <a:lnTo>
                    <a:pt x="5009" y="10921"/>
                  </a:lnTo>
                  <a:lnTo>
                    <a:pt x="0" y="10521"/>
                  </a:lnTo>
                  <a:lnTo>
                    <a:pt x="0" y="4358"/>
                  </a:lnTo>
                  <a:lnTo>
                    <a:pt x="60421" y="4358"/>
                  </a:lnTo>
                  <a:lnTo>
                    <a:pt x="60421" y="31412"/>
                  </a:lnTo>
                  <a:lnTo>
                    <a:pt x="66902" y="24451"/>
                  </a:lnTo>
                  <a:lnTo>
                    <a:pt x="109080" y="2104"/>
                  </a:lnTo>
                  <a:lnTo>
                    <a:pt x="119516" y="526"/>
                  </a:lnTo>
                  <a:lnTo>
                    <a:pt x="130610" y="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0" name="object 35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8889103" y="6184361"/>
              <a:ext cx="183157" cy="248387"/>
            </a:xfrm>
            <a:prstGeom prst="rect">
              <a:avLst/>
            </a:prstGeom>
          </p:spPr>
        </p:pic>
        <p:sp>
          <p:nvSpPr>
            <p:cNvPr id="351" name="object 351"/>
            <p:cNvSpPr/>
            <p:nvPr/>
          </p:nvSpPr>
          <p:spPr>
            <a:xfrm>
              <a:off x="9154848" y="6175013"/>
              <a:ext cx="476884" cy="267335"/>
            </a:xfrm>
            <a:custGeom>
              <a:avLst/>
              <a:gdLst/>
              <a:ahLst/>
              <a:cxnLst/>
              <a:rect l="l" t="t" r="r" b="b"/>
              <a:pathLst>
                <a:path w="476884" h="267335">
                  <a:moveTo>
                    <a:pt x="152103" y="49298"/>
                  </a:moveTo>
                  <a:lnTo>
                    <a:pt x="147193" y="41082"/>
                  </a:lnTo>
                  <a:lnTo>
                    <a:pt x="142033" y="35972"/>
                  </a:lnTo>
                  <a:lnTo>
                    <a:pt x="136622" y="33968"/>
                  </a:lnTo>
                  <a:lnTo>
                    <a:pt x="131311" y="31863"/>
                  </a:lnTo>
                  <a:lnTo>
                    <a:pt x="125149" y="30811"/>
                  </a:lnTo>
                  <a:lnTo>
                    <a:pt x="118135" y="30811"/>
                  </a:lnTo>
                  <a:lnTo>
                    <a:pt x="113626" y="30811"/>
                  </a:lnTo>
                  <a:lnTo>
                    <a:pt x="108816" y="31863"/>
                  </a:lnTo>
                  <a:lnTo>
                    <a:pt x="103707" y="33968"/>
                  </a:lnTo>
                  <a:lnTo>
                    <a:pt x="98596" y="35972"/>
                  </a:lnTo>
                  <a:lnTo>
                    <a:pt x="93587" y="38627"/>
                  </a:lnTo>
                  <a:lnTo>
                    <a:pt x="88677" y="41933"/>
                  </a:lnTo>
                  <a:lnTo>
                    <a:pt x="83767" y="45139"/>
                  </a:lnTo>
                  <a:lnTo>
                    <a:pt x="62224" y="63426"/>
                  </a:lnTo>
                  <a:lnTo>
                    <a:pt x="62224" y="223496"/>
                  </a:lnTo>
                  <a:lnTo>
                    <a:pt x="62224" y="226802"/>
                  </a:lnTo>
                  <a:lnTo>
                    <a:pt x="78607" y="256712"/>
                  </a:lnTo>
                  <a:lnTo>
                    <a:pt x="81913" y="256712"/>
                  </a:lnTo>
                  <a:lnTo>
                    <a:pt x="81913" y="262874"/>
                  </a:lnTo>
                  <a:lnTo>
                    <a:pt x="1803" y="262874"/>
                  </a:lnTo>
                  <a:lnTo>
                    <a:pt x="1803" y="256712"/>
                  </a:lnTo>
                  <a:lnTo>
                    <a:pt x="4709" y="256712"/>
                  </a:lnTo>
                  <a:lnTo>
                    <a:pt x="7364" y="255610"/>
                  </a:lnTo>
                  <a:lnTo>
                    <a:pt x="9769" y="253405"/>
                  </a:lnTo>
                  <a:lnTo>
                    <a:pt x="12274" y="251101"/>
                  </a:lnTo>
                  <a:lnTo>
                    <a:pt x="14429" y="248195"/>
                  </a:lnTo>
                  <a:lnTo>
                    <a:pt x="16232" y="244688"/>
                  </a:lnTo>
                  <a:lnTo>
                    <a:pt x="18136" y="241181"/>
                  </a:lnTo>
                  <a:lnTo>
                    <a:pt x="19488" y="237624"/>
                  </a:lnTo>
                  <a:lnTo>
                    <a:pt x="20290" y="234016"/>
                  </a:lnTo>
                  <a:lnTo>
                    <a:pt x="21092" y="230309"/>
                  </a:lnTo>
                  <a:lnTo>
                    <a:pt x="21493" y="226802"/>
                  </a:lnTo>
                  <a:lnTo>
                    <a:pt x="21493" y="223496"/>
                  </a:lnTo>
                  <a:lnTo>
                    <a:pt x="21493" y="51703"/>
                  </a:lnTo>
                  <a:lnTo>
                    <a:pt x="21493" y="45991"/>
                  </a:lnTo>
                  <a:lnTo>
                    <a:pt x="19639" y="40280"/>
                  </a:lnTo>
                  <a:lnTo>
                    <a:pt x="15931" y="34569"/>
                  </a:lnTo>
                  <a:lnTo>
                    <a:pt x="12325" y="28757"/>
                  </a:lnTo>
                  <a:lnTo>
                    <a:pt x="7014" y="25049"/>
                  </a:lnTo>
                  <a:lnTo>
                    <a:pt x="0" y="23446"/>
                  </a:lnTo>
                  <a:lnTo>
                    <a:pt x="0" y="18487"/>
                  </a:lnTo>
                  <a:lnTo>
                    <a:pt x="62224" y="0"/>
                  </a:lnTo>
                  <a:lnTo>
                    <a:pt x="62224" y="36973"/>
                  </a:lnTo>
                  <a:lnTo>
                    <a:pt x="65931" y="32464"/>
                  </a:lnTo>
                  <a:lnTo>
                    <a:pt x="69839" y="28056"/>
                  </a:lnTo>
                  <a:lnTo>
                    <a:pt x="73947" y="23747"/>
                  </a:lnTo>
                  <a:lnTo>
                    <a:pt x="78055" y="19438"/>
                  </a:lnTo>
                  <a:lnTo>
                    <a:pt x="82665" y="15530"/>
                  </a:lnTo>
                  <a:lnTo>
                    <a:pt x="87775" y="12024"/>
                  </a:lnTo>
                  <a:lnTo>
                    <a:pt x="92884" y="8517"/>
                  </a:lnTo>
                  <a:lnTo>
                    <a:pt x="98496" y="5661"/>
                  </a:lnTo>
                  <a:lnTo>
                    <a:pt x="104609" y="3457"/>
                  </a:lnTo>
                  <a:lnTo>
                    <a:pt x="110821" y="1152"/>
                  </a:lnTo>
                  <a:lnTo>
                    <a:pt x="118035" y="0"/>
                  </a:lnTo>
                  <a:lnTo>
                    <a:pt x="126252" y="0"/>
                  </a:lnTo>
                  <a:lnTo>
                    <a:pt x="131963" y="0"/>
                  </a:lnTo>
                  <a:lnTo>
                    <a:pt x="139327" y="1252"/>
                  </a:lnTo>
                  <a:lnTo>
                    <a:pt x="148346" y="3757"/>
                  </a:lnTo>
                  <a:lnTo>
                    <a:pt x="157363" y="6162"/>
                  </a:lnTo>
                  <a:lnTo>
                    <a:pt x="164778" y="8817"/>
                  </a:lnTo>
                  <a:lnTo>
                    <a:pt x="170590" y="11723"/>
                  </a:lnTo>
                  <a:lnTo>
                    <a:pt x="152103" y="49298"/>
                  </a:lnTo>
                  <a:close/>
                </a:path>
                <a:path w="476884" h="267335">
                  <a:moveTo>
                    <a:pt x="338513" y="267233"/>
                  </a:moveTo>
                  <a:lnTo>
                    <a:pt x="295904" y="261568"/>
                  </a:lnTo>
                  <a:lnTo>
                    <a:pt x="260320" y="245101"/>
                  </a:lnTo>
                  <a:lnTo>
                    <a:pt x="225488" y="210194"/>
                  </a:lnTo>
                  <a:lnTo>
                    <a:pt x="206813" y="162737"/>
                  </a:lnTo>
                  <a:lnTo>
                    <a:pt x="204446" y="135420"/>
                  </a:lnTo>
                  <a:lnTo>
                    <a:pt x="205094" y="120653"/>
                  </a:lnTo>
                  <a:lnTo>
                    <a:pt x="214816" y="80410"/>
                  </a:lnTo>
                  <a:lnTo>
                    <a:pt x="235079" y="46959"/>
                  </a:lnTo>
                  <a:lnTo>
                    <a:pt x="263965" y="21718"/>
                  </a:lnTo>
                  <a:lnTo>
                    <a:pt x="300309" y="5579"/>
                  </a:lnTo>
                  <a:lnTo>
                    <a:pt x="342271" y="0"/>
                  </a:lnTo>
                  <a:lnTo>
                    <a:pt x="356756" y="601"/>
                  </a:lnTo>
                  <a:lnTo>
                    <a:pt x="396379" y="9619"/>
                  </a:lnTo>
                  <a:lnTo>
                    <a:pt x="438914" y="36372"/>
                  </a:lnTo>
                  <a:lnTo>
                    <a:pt x="466569" y="77254"/>
                  </a:lnTo>
                  <a:lnTo>
                    <a:pt x="475869" y="115411"/>
                  </a:lnTo>
                  <a:lnTo>
                    <a:pt x="476489" y="129257"/>
                  </a:lnTo>
                  <a:lnTo>
                    <a:pt x="475925" y="142390"/>
                  </a:lnTo>
                  <a:lnTo>
                    <a:pt x="467471" y="180660"/>
                  </a:lnTo>
                  <a:lnTo>
                    <a:pt x="449266" y="214787"/>
                  </a:lnTo>
                  <a:lnTo>
                    <a:pt x="421554" y="241945"/>
                  </a:lnTo>
                  <a:lnTo>
                    <a:pt x="384731" y="260638"/>
                  </a:lnTo>
                  <a:lnTo>
                    <a:pt x="338513" y="26723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2" name="object 35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9387730" y="6183760"/>
              <a:ext cx="216373" cy="249740"/>
            </a:xfrm>
            <a:prstGeom prst="rect">
              <a:avLst/>
            </a:prstGeom>
          </p:spPr>
        </p:pic>
        <p:sp>
          <p:nvSpPr>
            <p:cNvPr id="353" name="object 353"/>
            <p:cNvSpPr/>
            <p:nvPr/>
          </p:nvSpPr>
          <p:spPr>
            <a:xfrm>
              <a:off x="9665163" y="6172008"/>
              <a:ext cx="396875" cy="276860"/>
            </a:xfrm>
            <a:custGeom>
              <a:avLst/>
              <a:gdLst/>
              <a:ahLst/>
              <a:cxnLst/>
              <a:rect l="l" t="t" r="r" b="b"/>
              <a:pathLst>
                <a:path w="396875" h="276860">
                  <a:moveTo>
                    <a:pt x="269637" y="7364"/>
                  </a:moveTo>
                  <a:lnTo>
                    <a:pt x="269637" y="13526"/>
                  </a:lnTo>
                  <a:lnTo>
                    <a:pt x="266731" y="13526"/>
                  </a:lnTo>
                  <a:lnTo>
                    <a:pt x="263826" y="14579"/>
                  </a:lnTo>
                  <a:lnTo>
                    <a:pt x="260920" y="16683"/>
                  </a:lnTo>
                  <a:lnTo>
                    <a:pt x="258114" y="18687"/>
                  </a:lnTo>
                  <a:lnTo>
                    <a:pt x="255359" y="21342"/>
                  </a:lnTo>
                  <a:lnTo>
                    <a:pt x="133616" y="276401"/>
                  </a:lnTo>
                  <a:lnTo>
                    <a:pt x="28256" y="43586"/>
                  </a:lnTo>
                  <a:lnTo>
                    <a:pt x="25450" y="37074"/>
                  </a:lnTo>
                  <a:lnTo>
                    <a:pt x="21792" y="30460"/>
                  </a:lnTo>
                  <a:lnTo>
                    <a:pt x="17284" y="23747"/>
                  </a:lnTo>
                  <a:lnTo>
                    <a:pt x="12775" y="16933"/>
                  </a:lnTo>
                  <a:lnTo>
                    <a:pt x="7014" y="13526"/>
                  </a:lnTo>
                  <a:lnTo>
                    <a:pt x="0" y="13526"/>
                  </a:lnTo>
                  <a:lnTo>
                    <a:pt x="0" y="7364"/>
                  </a:lnTo>
                  <a:lnTo>
                    <a:pt x="84318" y="7364"/>
                  </a:lnTo>
                  <a:lnTo>
                    <a:pt x="84318" y="13526"/>
                  </a:lnTo>
                  <a:lnTo>
                    <a:pt x="81912" y="13526"/>
                  </a:lnTo>
                  <a:lnTo>
                    <a:pt x="78756" y="14779"/>
                  </a:lnTo>
                  <a:lnTo>
                    <a:pt x="74849" y="17284"/>
                  </a:lnTo>
                  <a:lnTo>
                    <a:pt x="70941" y="19689"/>
                  </a:lnTo>
                  <a:lnTo>
                    <a:pt x="68987" y="23146"/>
                  </a:lnTo>
                  <a:lnTo>
                    <a:pt x="68987" y="27655"/>
                  </a:lnTo>
                  <a:lnTo>
                    <a:pt x="68987" y="29658"/>
                  </a:lnTo>
                  <a:lnTo>
                    <a:pt x="70641" y="34368"/>
                  </a:lnTo>
                  <a:lnTo>
                    <a:pt x="73947" y="41783"/>
                  </a:lnTo>
                  <a:lnTo>
                    <a:pt x="144738" y="201251"/>
                  </a:lnTo>
                  <a:lnTo>
                    <a:pt x="221090" y="35019"/>
                  </a:lnTo>
                  <a:lnTo>
                    <a:pt x="222694" y="30911"/>
                  </a:lnTo>
                  <a:lnTo>
                    <a:pt x="223495" y="27855"/>
                  </a:lnTo>
                  <a:lnTo>
                    <a:pt x="223495" y="25851"/>
                  </a:lnTo>
                  <a:lnTo>
                    <a:pt x="223495" y="22144"/>
                  </a:lnTo>
                  <a:lnTo>
                    <a:pt x="221742" y="19188"/>
                  </a:lnTo>
                  <a:lnTo>
                    <a:pt x="218235" y="16983"/>
                  </a:lnTo>
                  <a:lnTo>
                    <a:pt x="214728" y="14679"/>
                  </a:lnTo>
                  <a:lnTo>
                    <a:pt x="211772" y="13526"/>
                  </a:lnTo>
                  <a:lnTo>
                    <a:pt x="209367" y="13526"/>
                  </a:lnTo>
                  <a:lnTo>
                    <a:pt x="209367" y="7364"/>
                  </a:lnTo>
                  <a:lnTo>
                    <a:pt x="269637" y="7364"/>
                  </a:lnTo>
                  <a:close/>
                </a:path>
                <a:path w="396875" h="276860">
                  <a:moveTo>
                    <a:pt x="316471" y="265880"/>
                  </a:moveTo>
                  <a:lnTo>
                    <a:pt x="316471" y="259718"/>
                  </a:lnTo>
                  <a:lnTo>
                    <a:pt x="319677" y="259718"/>
                  </a:lnTo>
                  <a:lnTo>
                    <a:pt x="322533" y="258515"/>
                  </a:lnTo>
                  <a:lnTo>
                    <a:pt x="334808" y="236722"/>
                  </a:lnTo>
                  <a:lnTo>
                    <a:pt x="335710" y="232814"/>
                  </a:lnTo>
                  <a:lnTo>
                    <a:pt x="336161" y="229207"/>
                  </a:lnTo>
                  <a:lnTo>
                    <a:pt x="336161" y="225900"/>
                  </a:lnTo>
                  <a:lnTo>
                    <a:pt x="336161" y="55310"/>
                  </a:lnTo>
                  <a:lnTo>
                    <a:pt x="336161" y="48396"/>
                  </a:lnTo>
                  <a:lnTo>
                    <a:pt x="335108" y="41783"/>
                  </a:lnTo>
                  <a:lnTo>
                    <a:pt x="333004" y="35470"/>
                  </a:lnTo>
                  <a:lnTo>
                    <a:pt x="331000" y="29057"/>
                  </a:lnTo>
                  <a:lnTo>
                    <a:pt x="325038" y="25601"/>
                  </a:lnTo>
                  <a:lnTo>
                    <a:pt x="315118" y="25099"/>
                  </a:lnTo>
                  <a:lnTo>
                    <a:pt x="315118" y="19689"/>
                  </a:lnTo>
                  <a:lnTo>
                    <a:pt x="376742" y="0"/>
                  </a:lnTo>
                  <a:lnTo>
                    <a:pt x="376742" y="225900"/>
                  </a:lnTo>
                  <a:lnTo>
                    <a:pt x="376742" y="229207"/>
                  </a:lnTo>
                  <a:lnTo>
                    <a:pt x="393124" y="259718"/>
                  </a:lnTo>
                  <a:lnTo>
                    <a:pt x="396431" y="259718"/>
                  </a:lnTo>
                  <a:lnTo>
                    <a:pt x="396431" y="265880"/>
                  </a:lnTo>
                  <a:lnTo>
                    <a:pt x="316471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4" name="object 3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73097" y="6071786"/>
              <a:ext cx="81554" cy="80953"/>
            </a:xfrm>
            <a:prstGeom prst="rect">
              <a:avLst/>
            </a:prstGeom>
          </p:spPr>
        </p:pic>
        <p:sp>
          <p:nvSpPr>
            <p:cNvPr id="355" name="object 355"/>
            <p:cNvSpPr/>
            <p:nvPr/>
          </p:nvSpPr>
          <p:spPr>
            <a:xfrm>
              <a:off x="10122620" y="6027870"/>
              <a:ext cx="260985" cy="414655"/>
            </a:xfrm>
            <a:custGeom>
              <a:avLst/>
              <a:gdLst/>
              <a:ahLst/>
              <a:cxnLst/>
              <a:rect l="l" t="t" r="r" b="b"/>
              <a:pathLst>
                <a:path w="260984" h="414654">
                  <a:moveTo>
                    <a:pt x="200650" y="410018"/>
                  </a:moveTo>
                  <a:lnTo>
                    <a:pt x="200650" y="382964"/>
                  </a:lnTo>
                  <a:lnTo>
                    <a:pt x="194948" y="388713"/>
                  </a:lnTo>
                  <a:lnTo>
                    <a:pt x="188363" y="394236"/>
                  </a:lnTo>
                  <a:lnTo>
                    <a:pt x="152855" y="411934"/>
                  </a:lnTo>
                  <a:lnTo>
                    <a:pt x="128656" y="414376"/>
                  </a:lnTo>
                  <a:lnTo>
                    <a:pt x="112865" y="413662"/>
                  </a:lnTo>
                  <a:lnTo>
                    <a:pt x="71693" y="402954"/>
                  </a:lnTo>
                  <a:lnTo>
                    <a:pt x="39820" y="381846"/>
                  </a:lnTo>
                  <a:lnTo>
                    <a:pt x="12014" y="342439"/>
                  </a:lnTo>
                  <a:lnTo>
                    <a:pt x="479" y="294493"/>
                  </a:lnTo>
                  <a:lnTo>
                    <a:pt x="0" y="281962"/>
                  </a:lnTo>
                  <a:lnTo>
                    <a:pt x="497" y="269666"/>
                  </a:lnTo>
                  <a:lnTo>
                    <a:pt x="12446" y="221269"/>
                  </a:lnTo>
                  <a:lnTo>
                    <a:pt x="40402" y="180594"/>
                  </a:lnTo>
                  <a:lnTo>
                    <a:pt x="71993" y="158867"/>
                  </a:lnTo>
                  <a:lnTo>
                    <a:pt x="112123" y="147876"/>
                  </a:lnTo>
                  <a:lnTo>
                    <a:pt x="127303" y="147143"/>
                  </a:lnTo>
                  <a:lnTo>
                    <a:pt x="137778" y="147622"/>
                  </a:lnTo>
                  <a:lnTo>
                    <a:pt x="178246" y="158932"/>
                  </a:lnTo>
                  <a:lnTo>
                    <a:pt x="200650" y="174798"/>
                  </a:lnTo>
                  <a:lnTo>
                    <a:pt x="200650" y="54859"/>
                  </a:lnTo>
                  <a:lnTo>
                    <a:pt x="200650" y="47845"/>
                  </a:lnTo>
                  <a:lnTo>
                    <a:pt x="199598" y="41282"/>
                  </a:lnTo>
                  <a:lnTo>
                    <a:pt x="197494" y="35170"/>
                  </a:lnTo>
                  <a:lnTo>
                    <a:pt x="195489" y="28957"/>
                  </a:lnTo>
                  <a:lnTo>
                    <a:pt x="189578" y="25650"/>
                  </a:lnTo>
                  <a:lnTo>
                    <a:pt x="179759" y="25250"/>
                  </a:lnTo>
                  <a:lnTo>
                    <a:pt x="179759" y="19088"/>
                  </a:lnTo>
                  <a:lnTo>
                    <a:pt x="241231" y="0"/>
                  </a:lnTo>
                  <a:lnTo>
                    <a:pt x="241231" y="370038"/>
                  </a:lnTo>
                  <a:lnTo>
                    <a:pt x="241231" y="373345"/>
                  </a:lnTo>
                  <a:lnTo>
                    <a:pt x="257613" y="403855"/>
                  </a:lnTo>
                  <a:lnTo>
                    <a:pt x="260920" y="403855"/>
                  </a:lnTo>
                  <a:lnTo>
                    <a:pt x="260920" y="410018"/>
                  </a:lnTo>
                  <a:lnTo>
                    <a:pt x="200650" y="4100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6" name="object 35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150455" y="6184361"/>
              <a:ext cx="184360" cy="249139"/>
            </a:xfrm>
            <a:prstGeom prst="rect">
              <a:avLst/>
            </a:prstGeom>
          </p:spPr>
        </p:pic>
        <p:sp>
          <p:nvSpPr>
            <p:cNvPr id="357" name="object 357"/>
            <p:cNvSpPr/>
            <p:nvPr/>
          </p:nvSpPr>
          <p:spPr>
            <a:xfrm>
              <a:off x="10450589" y="6172008"/>
              <a:ext cx="81915" cy="266065"/>
            </a:xfrm>
            <a:custGeom>
              <a:avLst/>
              <a:gdLst/>
              <a:ahLst/>
              <a:cxnLst/>
              <a:rect l="l" t="t" r="r" b="b"/>
              <a:pathLst>
                <a:path w="81915" h="266064">
                  <a:moveTo>
                    <a:pt x="1352" y="265880"/>
                  </a:moveTo>
                  <a:lnTo>
                    <a:pt x="1352" y="259718"/>
                  </a:lnTo>
                  <a:lnTo>
                    <a:pt x="4558" y="259718"/>
                  </a:lnTo>
                  <a:lnTo>
                    <a:pt x="7414" y="258515"/>
                  </a:lnTo>
                  <a:lnTo>
                    <a:pt x="19689" y="236722"/>
                  </a:lnTo>
                  <a:lnTo>
                    <a:pt x="20591" y="232814"/>
                  </a:lnTo>
                  <a:lnTo>
                    <a:pt x="21042" y="229207"/>
                  </a:lnTo>
                  <a:lnTo>
                    <a:pt x="21042" y="225900"/>
                  </a:lnTo>
                  <a:lnTo>
                    <a:pt x="21042" y="55310"/>
                  </a:lnTo>
                  <a:lnTo>
                    <a:pt x="21042" y="48396"/>
                  </a:lnTo>
                  <a:lnTo>
                    <a:pt x="19989" y="41783"/>
                  </a:lnTo>
                  <a:lnTo>
                    <a:pt x="17885" y="35470"/>
                  </a:lnTo>
                  <a:lnTo>
                    <a:pt x="15881" y="29057"/>
                  </a:lnTo>
                  <a:lnTo>
                    <a:pt x="9919" y="25601"/>
                  </a:lnTo>
                  <a:lnTo>
                    <a:pt x="0" y="25099"/>
                  </a:lnTo>
                  <a:lnTo>
                    <a:pt x="0" y="19689"/>
                  </a:lnTo>
                  <a:lnTo>
                    <a:pt x="61623" y="0"/>
                  </a:lnTo>
                  <a:lnTo>
                    <a:pt x="61623" y="225900"/>
                  </a:lnTo>
                  <a:lnTo>
                    <a:pt x="61623" y="229207"/>
                  </a:lnTo>
                  <a:lnTo>
                    <a:pt x="78005" y="259718"/>
                  </a:lnTo>
                  <a:lnTo>
                    <a:pt x="81312" y="259718"/>
                  </a:lnTo>
                  <a:lnTo>
                    <a:pt x="81312" y="265880"/>
                  </a:lnTo>
                  <a:lnTo>
                    <a:pt x="135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8" name="object 3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43404" y="6071786"/>
              <a:ext cx="81554" cy="80953"/>
            </a:xfrm>
            <a:prstGeom prst="rect">
              <a:avLst/>
            </a:prstGeom>
          </p:spPr>
        </p:pic>
        <p:sp>
          <p:nvSpPr>
            <p:cNvPr id="359" name="object 359"/>
            <p:cNvSpPr/>
            <p:nvPr/>
          </p:nvSpPr>
          <p:spPr>
            <a:xfrm>
              <a:off x="10597135" y="6172609"/>
              <a:ext cx="267970" cy="265430"/>
            </a:xfrm>
            <a:custGeom>
              <a:avLst/>
              <a:gdLst/>
              <a:ahLst/>
              <a:cxnLst/>
              <a:rect l="l" t="t" r="r" b="b"/>
              <a:pathLst>
                <a:path w="267970" h="265429">
                  <a:moveTo>
                    <a:pt x="248145" y="225299"/>
                  </a:moveTo>
                  <a:lnTo>
                    <a:pt x="248145" y="228606"/>
                  </a:lnTo>
                  <a:lnTo>
                    <a:pt x="248546" y="232213"/>
                  </a:lnTo>
                  <a:lnTo>
                    <a:pt x="264528" y="259117"/>
                  </a:lnTo>
                  <a:lnTo>
                    <a:pt x="267834" y="259117"/>
                  </a:lnTo>
                  <a:lnTo>
                    <a:pt x="267834" y="265279"/>
                  </a:lnTo>
                  <a:lnTo>
                    <a:pt x="188476" y="265279"/>
                  </a:lnTo>
                  <a:lnTo>
                    <a:pt x="188476" y="259117"/>
                  </a:lnTo>
                  <a:lnTo>
                    <a:pt x="191281" y="259117"/>
                  </a:lnTo>
                  <a:lnTo>
                    <a:pt x="193887" y="257914"/>
                  </a:lnTo>
                  <a:lnTo>
                    <a:pt x="196291" y="255509"/>
                  </a:lnTo>
                  <a:lnTo>
                    <a:pt x="198796" y="253004"/>
                  </a:lnTo>
                  <a:lnTo>
                    <a:pt x="200951" y="250098"/>
                  </a:lnTo>
                  <a:lnTo>
                    <a:pt x="202754" y="246792"/>
                  </a:lnTo>
                  <a:lnTo>
                    <a:pt x="204658" y="243485"/>
                  </a:lnTo>
                  <a:lnTo>
                    <a:pt x="206011" y="239928"/>
                  </a:lnTo>
                  <a:lnTo>
                    <a:pt x="206812" y="236121"/>
                  </a:lnTo>
                  <a:lnTo>
                    <a:pt x="207714" y="232213"/>
                  </a:lnTo>
                  <a:lnTo>
                    <a:pt x="208165" y="228606"/>
                  </a:lnTo>
                  <a:lnTo>
                    <a:pt x="208165" y="225299"/>
                  </a:lnTo>
                  <a:lnTo>
                    <a:pt x="208165" y="110770"/>
                  </a:lnTo>
                  <a:lnTo>
                    <a:pt x="207780" y="100005"/>
                  </a:lnTo>
                  <a:lnTo>
                    <a:pt x="194751" y="56738"/>
                  </a:lnTo>
                  <a:lnTo>
                    <a:pt x="161572" y="27955"/>
                  </a:lnTo>
                  <a:lnTo>
                    <a:pt x="134818" y="22695"/>
                  </a:lnTo>
                  <a:lnTo>
                    <a:pt x="128074" y="23042"/>
                  </a:lnTo>
                  <a:lnTo>
                    <a:pt x="89917" y="38542"/>
                  </a:lnTo>
                  <a:lnTo>
                    <a:pt x="65258" y="69729"/>
                  </a:lnTo>
                  <a:lnTo>
                    <a:pt x="61623" y="88526"/>
                  </a:lnTo>
                  <a:lnTo>
                    <a:pt x="61623" y="225299"/>
                  </a:lnTo>
                  <a:lnTo>
                    <a:pt x="61623" y="228606"/>
                  </a:lnTo>
                  <a:lnTo>
                    <a:pt x="78005" y="259117"/>
                  </a:lnTo>
                  <a:lnTo>
                    <a:pt x="81312" y="259117"/>
                  </a:lnTo>
                  <a:lnTo>
                    <a:pt x="81312" y="265279"/>
                  </a:lnTo>
                  <a:lnTo>
                    <a:pt x="1202" y="265279"/>
                  </a:lnTo>
                  <a:lnTo>
                    <a:pt x="1202" y="259117"/>
                  </a:lnTo>
                  <a:lnTo>
                    <a:pt x="4108" y="259117"/>
                  </a:lnTo>
                  <a:lnTo>
                    <a:pt x="6763" y="257914"/>
                  </a:lnTo>
                  <a:lnTo>
                    <a:pt x="9168" y="255509"/>
                  </a:lnTo>
                  <a:lnTo>
                    <a:pt x="11673" y="253004"/>
                  </a:lnTo>
                  <a:lnTo>
                    <a:pt x="13827" y="250098"/>
                  </a:lnTo>
                  <a:lnTo>
                    <a:pt x="15631" y="246792"/>
                  </a:lnTo>
                  <a:lnTo>
                    <a:pt x="17535" y="243485"/>
                  </a:lnTo>
                  <a:lnTo>
                    <a:pt x="18888" y="239928"/>
                  </a:lnTo>
                  <a:lnTo>
                    <a:pt x="19689" y="236121"/>
                  </a:lnTo>
                  <a:lnTo>
                    <a:pt x="20490" y="232213"/>
                  </a:lnTo>
                  <a:lnTo>
                    <a:pt x="20891" y="228606"/>
                  </a:lnTo>
                  <a:lnTo>
                    <a:pt x="20891" y="225299"/>
                  </a:lnTo>
                  <a:lnTo>
                    <a:pt x="20891" y="55310"/>
                  </a:lnTo>
                  <a:lnTo>
                    <a:pt x="20891" y="48396"/>
                  </a:lnTo>
                  <a:lnTo>
                    <a:pt x="19889" y="41783"/>
                  </a:lnTo>
                  <a:lnTo>
                    <a:pt x="17885" y="35470"/>
                  </a:lnTo>
                  <a:lnTo>
                    <a:pt x="15881" y="29057"/>
                  </a:lnTo>
                  <a:lnTo>
                    <a:pt x="9920" y="25650"/>
                  </a:lnTo>
                  <a:lnTo>
                    <a:pt x="0" y="25250"/>
                  </a:lnTo>
                  <a:lnTo>
                    <a:pt x="0" y="19689"/>
                  </a:lnTo>
                  <a:lnTo>
                    <a:pt x="61623" y="0"/>
                  </a:lnTo>
                  <a:lnTo>
                    <a:pt x="61623" y="33817"/>
                  </a:lnTo>
                  <a:lnTo>
                    <a:pt x="64429" y="30510"/>
                  </a:lnTo>
                  <a:lnTo>
                    <a:pt x="88977" y="12023"/>
                  </a:lnTo>
                  <a:lnTo>
                    <a:pt x="95390" y="8516"/>
                  </a:lnTo>
                  <a:lnTo>
                    <a:pt x="132696" y="216"/>
                  </a:lnTo>
                  <a:lnTo>
                    <a:pt x="140981" y="0"/>
                  </a:lnTo>
                  <a:lnTo>
                    <a:pt x="154940" y="619"/>
                  </a:lnTo>
                  <a:lnTo>
                    <a:pt x="199964" y="15180"/>
                  </a:lnTo>
                  <a:lnTo>
                    <a:pt x="229517" y="43483"/>
                  </a:lnTo>
                  <a:lnTo>
                    <a:pt x="244848" y="79161"/>
                  </a:lnTo>
                  <a:lnTo>
                    <a:pt x="248145" y="106412"/>
                  </a:lnTo>
                  <a:lnTo>
                    <a:pt x="248145" y="225299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0" name="object 36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951859" y="6440472"/>
              <a:ext cx="204800" cy="123488"/>
            </a:xfrm>
            <a:prstGeom prst="rect">
              <a:avLst/>
            </a:prstGeom>
          </p:spPr>
        </p:pic>
        <p:sp>
          <p:nvSpPr>
            <p:cNvPr id="361" name="object 361"/>
            <p:cNvSpPr/>
            <p:nvPr/>
          </p:nvSpPr>
          <p:spPr>
            <a:xfrm>
              <a:off x="10920418" y="6175013"/>
              <a:ext cx="255904" cy="401320"/>
            </a:xfrm>
            <a:custGeom>
              <a:avLst/>
              <a:gdLst/>
              <a:ahLst/>
              <a:cxnLst/>
              <a:rect l="l" t="t" r="r" b="b"/>
              <a:pathLst>
                <a:path w="255904" h="401320">
                  <a:moveTo>
                    <a:pt x="166833" y="254307"/>
                  </a:moveTo>
                  <a:lnTo>
                    <a:pt x="207564" y="264076"/>
                  </a:lnTo>
                  <a:lnTo>
                    <a:pt x="240479" y="284117"/>
                  </a:lnTo>
                  <a:lnTo>
                    <a:pt x="247393" y="296992"/>
                  </a:lnTo>
                  <a:lnTo>
                    <a:pt x="249899" y="303806"/>
                  </a:lnTo>
                  <a:lnTo>
                    <a:pt x="251151" y="311120"/>
                  </a:lnTo>
                  <a:lnTo>
                    <a:pt x="251151" y="318936"/>
                  </a:lnTo>
                  <a:lnTo>
                    <a:pt x="233594" y="362561"/>
                  </a:lnTo>
                  <a:lnTo>
                    <a:pt x="200782" y="385491"/>
                  </a:lnTo>
                  <a:lnTo>
                    <a:pt x="157317" y="398059"/>
                  </a:lnTo>
                  <a:lnTo>
                    <a:pt x="121893" y="400849"/>
                  </a:lnTo>
                  <a:lnTo>
                    <a:pt x="110282" y="400558"/>
                  </a:lnTo>
                  <a:lnTo>
                    <a:pt x="66357" y="393569"/>
                  </a:lnTo>
                  <a:lnTo>
                    <a:pt x="30774" y="377337"/>
                  </a:lnTo>
                  <a:lnTo>
                    <a:pt x="4847" y="344374"/>
                  </a:lnTo>
                  <a:lnTo>
                    <a:pt x="2405" y="327503"/>
                  </a:lnTo>
                  <a:lnTo>
                    <a:pt x="3015" y="319622"/>
                  </a:lnTo>
                  <a:lnTo>
                    <a:pt x="25137" y="282639"/>
                  </a:lnTo>
                  <a:lnTo>
                    <a:pt x="44187" y="268435"/>
                  </a:lnTo>
                  <a:lnTo>
                    <a:pt x="34071" y="262395"/>
                  </a:lnTo>
                  <a:lnTo>
                    <a:pt x="6340" y="229075"/>
                  </a:lnTo>
                  <a:lnTo>
                    <a:pt x="0" y="200049"/>
                  </a:lnTo>
                  <a:lnTo>
                    <a:pt x="0" y="192233"/>
                  </a:lnTo>
                  <a:lnTo>
                    <a:pt x="23296" y="155710"/>
                  </a:lnTo>
                  <a:lnTo>
                    <a:pt x="18486" y="149557"/>
                  </a:lnTo>
                  <a:lnTo>
                    <a:pt x="4480" y="111625"/>
                  </a:lnTo>
                  <a:lnTo>
                    <a:pt x="4208" y="104608"/>
                  </a:lnTo>
                  <a:lnTo>
                    <a:pt x="4781" y="93749"/>
                  </a:lnTo>
                  <a:lnTo>
                    <a:pt x="18449" y="54192"/>
                  </a:lnTo>
                  <a:lnTo>
                    <a:pt x="47006" y="23531"/>
                  </a:lnTo>
                  <a:lnTo>
                    <a:pt x="87211" y="4565"/>
                  </a:lnTo>
                  <a:lnTo>
                    <a:pt x="122494" y="0"/>
                  </a:lnTo>
                  <a:lnTo>
                    <a:pt x="135260" y="563"/>
                  </a:lnTo>
                  <a:lnTo>
                    <a:pt x="182896" y="13780"/>
                  </a:lnTo>
                  <a:lnTo>
                    <a:pt x="211021" y="32013"/>
                  </a:lnTo>
                  <a:lnTo>
                    <a:pt x="255359" y="32013"/>
                  </a:lnTo>
                  <a:lnTo>
                    <a:pt x="255359" y="54107"/>
                  </a:lnTo>
                  <a:lnTo>
                    <a:pt x="227103" y="54107"/>
                  </a:lnTo>
                  <a:lnTo>
                    <a:pt x="230009" y="60320"/>
                  </a:lnTo>
                  <a:lnTo>
                    <a:pt x="240028" y="102204"/>
                  </a:lnTo>
                  <a:lnTo>
                    <a:pt x="239446" y="111917"/>
                  </a:lnTo>
                  <a:lnTo>
                    <a:pt x="225675" y="147942"/>
                  </a:lnTo>
                  <a:lnTo>
                    <a:pt x="196686" y="176555"/>
                  </a:lnTo>
                  <a:lnTo>
                    <a:pt x="155908" y="194535"/>
                  </a:lnTo>
                  <a:lnTo>
                    <a:pt x="120540" y="198846"/>
                  </a:lnTo>
                  <a:lnTo>
                    <a:pt x="109258" y="198424"/>
                  </a:lnTo>
                  <a:lnTo>
                    <a:pt x="65765" y="188316"/>
                  </a:lnTo>
                  <a:lnTo>
                    <a:pt x="38176" y="172393"/>
                  </a:lnTo>
                  <a:lnTo>
                    <a:pt x="33567" y="175299"/>
                  </a:lnTo>
                  <a:lnTo>
                    <a:pt x="30460" y="178907"/>
                  </a:lnTo>
                  <a:lnTo>
                    <a:pt x="28857" y="183215"/>
                  </a:lnTo>
                  <a:lnTo>
                    <a:pt x="27254" y="187524"/>
                  </a:lnTo>
                  <a:lnTo>
                    <a:pt x="26452" y="191933"/>
                  </a:lnTo>
                  <a:lnTo>
                    <a:pt x="26452" y="196441"/>
                  </a:lnTo>
                  <a:lnTo>
                    <a:pt x="53750" y="231893"/>
                  </a:lnTo>
                  <a:lnTo>
                    <a:pt x="89879" y="241982"/>
                  </a:lnTo>
                  <a:lnTo>
                    <a:pt x="166833" y="254307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2" name="object 36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0951859" y="6184962"/>
              <a:ext cx="180151" cy="179550"/>
            </a:xfrm>
            <a:prstGeom prst="rect">
              <a:avLst/>
            </a:prstGeom>
          </p:spPr>
        </p:pic>
      </p:grpSp>
      <p:grpSp>
        <p:nvGrpSpPr>
          <p:cNvPr id="363" name="object 363"/>
          <p:cNvGrpSpPr/>
          <p:nvPr/>
        </p:nvGrpSpPr>
        <p:grpSpPr>
          <a:xfrm>
            <a:off x="11363721" y="6016927"/>
            <a:ext cx="788670" cy="436880"/>
            <a:chOff x="11363721" y="6016927"/>
            <a:chExt cx="788670" cy="436880"/>
          </a:xfrm>
        </p:grpSpPr>
        <p:sp>
          <p:nvSpPr>
            <p:cNvPr id="364" name="object 364"/>
            <p:cNvSpPr/>
            <p:nvPr/>
          </p:nvSpPr>
          <p:spPr>
            <a:xfrm>
              <a:off x="11375265" y="6028471"/>
              <a:ext cx="765810" cy="414020"/>
            </a:xfrm>
            <a:custGeom>
              <a:avLst/>
              <a:gdLst/>
              <a:ahLst/>
              <a:cxnLst/>
              <a:rect l="l" t="t" r="r" b="b"/>
              <a:pathLst>
                <a:path w="765809" h="414020">
                  <a:moveTo>
                    <a:pt x="75149" y="171792"/>
                  </a:moveTo>
                  <a:lnTo>
                    <a:pt x="75149" y="320138"/>
                  </a:lnTo>
                  <a:lnTo>
                    <a:pt x="75187" y="327982"/>
                  </a:lnTo>
                  <a:lnTo>
                    <a:pt x="78756" y="370639"/>
                  </a:lnTo>
                  <a:lnTo>
                    <a:pt x="93987" y="388525"/>
                  </a:lnTo>
                  <a:lnTo>
                    <a:pt x="99799" y="388525"/>
                  </a:lnTo>
                  <a:lnTo>
                    <a:pt x="133353" y="362636"/>
                  </a:lnTo>
                  <a:lnTo>
                    <a:pt x="138576" y="346591"/>
                  </a:lnTo>
                  <a:lnTo>
                    <a:pt x="143987" y="346591"/>
                  </a:lnTo>
                  <a:lnTo>
                    <a:pt x="143987" y="391531"/>
                  </a:lnTo>
                  <a:lnTo>
                    <a:pt x="140380" y="391531"/>
                  </a:lnTo>
                  <a:lnTo>
                    <a:pt x="137324" y="392784"/>
                  </a:lnTo>
                  <a:lnTo>
                    <a:pt x="102551" y="409106"/>
                  </a:lnTo>
                  <a:lnTo>
                    <a:pt x="94237" y="409416"/>
                  </a:lnTo>
                  <a:lnTo>
                    <a:pt x="83735" y="408881"/>
                  </a:lnTo>
                  <a:lnTo>
                    <a:pt x="49035" y="390779"/>
                  </a:lnTo>
                  <a:lnTo>
                    <a:pt x="35320" y="346741"/>
                  </a:lnTo>
                  <a:lnTo>
                    <a:pt x="34418" y="311571"/>
                  </a:lnTo>
                  <a:lnTo>
                    <a:pt x="34418" y="171792"/>
                  </a:lnTo>
                  <a:lnTo>
                    <a:pt x="0" y="171792"/>
                  </a:lnTo>
                  <a:lnTo>
                    <a:pt x="0" y="150900"/>
                  </a:lnTo>
                  <a:lnTo>
                    <a:pt x="34418" y="150900"/>
                  </a:lnTo>
                  <a:lnTo>
                    <a:pt x="34418" y="96041"/>
                  </a:lnTo>
                  <a:lnTo>
                    <a:pt x="34418" y="89127"/>
                  </a:lnTo>
                  <a:lnTo>
                    <a:pt x="33516" y="82715"/>
                  </a:lnTo>
                  <a:lnTo>
                    <a:pt x="31713" y="76803"/>
                  </a:lnTo>
                  <a:lnTo>
                    <a:pt x="29910" y="70791"/>
                  </a:lnTo>
                  <a:lnTo>
                    <a:pt x="23847" y="67584"/>
                  </a:lnTo>
                  <a:lnTo>
                    <a:pt x="13527" y="67183"/>
                  </a:lnTo>
                  <a:lnTo>
                    <a:pt x="13527" y="61021"/>
                  </a:lnTo>
                  <a:lnTo>
                    <a:pt x="75149" y="41332"/>
                  </a:lnTo>
                  <a:lnTo>
                    <a:pt x="75149" y="150900"/>
                  </a:lnTo>
                  <a:lnTo>
                    <a:pt x="143987" y="150900"/>
                  </a:lnTo>
                  <a:lnTo>
                    <a:pt x="143987" y="171792"/>
                  </a:lnTo>
                  <a:lnTo>
                    <a:pt x="75149" y="171792"/>
                  </a:lnTo>
                  <a:close/>
                </a:path>
                <a:path w="765809" h="414020">
                  <a:moveTo>
                    <a:pt x="437714" y="369437"/>
                  </a:moveTo>
                  <a:lnTo>
                    <a:pt x="437714" y="372743"/>
                  </a:lnTo>
                  <a:lnTo>
                    <a:pt x="438115" y="376351"/>
                  </a:lnTo>
                  <a:lnTo>
                    <a:pt x="454097" y="403254"/>
                  </a:lnTo>
                  <a:lnTo>
                    <a:pt x="457404" y="403254"/>
                  </a:lnTo>
                  <a:lnTo>
                    <a:pt x="457404" y="409416"/>
                  </a:lnTo>
                  <a:lnTo>
                    <a:pt x="378045" y="409416"/>
                  </a:lnTo>
                  <a:lnTo>
                    <a:pt x="378045" y="403254"/>
                  </a:lnTo>
                  <a:lnTo>
                    <a:pt x="380851" y="403254"/>
                  </a:lnTo>
                  <a:lnTo>
                    <a:pt x="383456" y="402052"/>
                  </a:lnTo>
                  <a:lnTo>
                    <a:pt x="385861" y="399647"/>
                  </a:lnTo>
                  <a:lnTo>
                    <a:pt x="388366" y="397142"/>
                  </a:lnTo>
                  <a:lnTo>
                    <a:pt x="390520" y="394236"/>
                  </a:lnTo>
                  <a:lnTo>
                    <a:pt x="392324" y="390930"/>
                  </a:lnTo>
                  <a:lnTo>
                    <a:pt x="394228" y="387623"/>
                  </a:lnTo>
                  <a:lnTo>
                    <a:pt x="395581" y="384066"/>
                  </a:lnTo>
                  <a:lnTo>
                    <a:pt x="396382" y="380258"/>
                  </a:lnTo>
                  <a:lnTo>
                    <a:pt x="397284" y="376351"/>
                  </a:lnTo>
                  <a:lnTo>
                    <a:pt x="397735" y="372743"/>
                  </a:lnTo>
                  <a:lnTo>
                    <a:pt x="397735" y="369437"/>
                  </a:lnTo>
                  <a:lnTo>
                    <a:pt x="397735" y="254908"/>
                  </a:lnTo>
                  <a:lnTo>
                    <a:pt x="397350" y="244143"/>
                  </a:lnTo>
                  <a:lnTo>
                    <a:pt x="384320" y="200875"/>
                  </a:lnTo>
                  <a:lnTo>
                    <a:pt x="351142" y="172093"/>
                  </a:lnTo>
                  <a:lnTo>
                    <a:pt x="324388" y="166832"/>
                  </a:lnTo>
                  <a:lnTo>
                    <a:pt x="317643" y="167161"/>
                  </a:lnTo>
                  <a:lnTo>
                    <a:pt x="279486" y="182266"/>
                  </a:lnTo>
                  <a:lnTo>
                    <a:pt x="254828" y="215849"/>
                  </a:lnTo>
                  <a:lnTo>
                    <a:pt x="251192" y="238225"/>
                  </a:lnTo>
                  <a:lnTo>
                    <a:pt x="251192" y="369437"/>
                  </a:lnTo>
                  <a:lnTo>
                    <a:pt x="251192" y="372743"/>
                  </a:lnTo>
                  <a:lnTo>
                    <a:pt x="267575" y="403254"/>
                  </a:lnTo>
                  <a:lnTo>
                    <a:pt x="270881" y="403254"/>
                  </a:lnTo>
                  <a:lnTo>
                    <a:pt x="270881" y="409416"/>
                  </a:lnTo>
                  <a:lnTo>
                    <a:pt x="190771" y="409416"/>
                  </a:lnTo>
                  <a:lnTo>
                    <a:pt x="190771" y="403254"/>
                  </a:lnTo>
                  <a:lnTo>
                    <a:pt x="193678" y="403254"/>
                  </a:lnTo>
                  <a:lnTo>
                    <a:pt x="196333" y="402052"/>
                  </a:lnTo>
                  <a:lnTo>
                    <a:pt x="198737" y="399647"/>
                  </a:lnTo>
                  <a:lnTo>
                    <a:pt x="201243" y="397142"/>
                  </a:lnTo>
                  <a:lnTo>
                    <a:pt x="203397" y="394236"/>
                  </a:lnTo>
                  <a:lnTo>
                    <a:pt x="205201" y="390930"/>
                  </a:lnTo>
                  <a:lnTo>
                    <a:pt x="207104" y="387623"/>
                  </a:lnTo>
                  <a:lnTo>
                    <a:pt x="208457" y="384066"/>
                  </a:lnTo>
                  <a:lnTo>
                    <a:pt x="209258" y="380258"/>
                  </a:lnTo>
                  <a:lnTo>
                    <a:pt x="210060" y="376351"/>
                  </a:lnTo>
                  <a:lnTo>
                    <a:pt x="210461" y="372743"/>
                  </a:lnTo>
                  <a:lnTo>
                    <a:pt x="210461" y="369437"/>
                  </a:lnTo>
                  <a:lnTo>
                    <a:pt x="210461" y="54859"/>
                  </a:lnTo>
                  <a:lnTo>
                    <a:pt x="210461" y="47845"/>
                  </a:lnTo>
                  <a:lnTo>
                    <a:pt x="209459" y="41282"/>
                  </a:lnTo>
                  <a:lnTo>
                    <a:pt x="207455" y="35170"/>
                  </a:lnTo>
                  <a:lnTo>
                    <a:pt x="205451" y="28957"/>
                  </a:lnTo>
                  <a:lnTo>
                    <a:pt x="199489" y="25651"/>
                  </a:lnTo>
                  <a:lnTo>
                    <a:pt x="189569" y="25250"/>
                  </a:lnTo>
                  <a:lnTo>
                    <a:pt x="189569" y="19088"/>
                  </a:lnTo>
                  <a:lnTo>
                    <a:pt x="251192" y="0"/>
                  </a:lnTo>
                  <a:lnTo>
                    <a:pt x="251192" y="177955"/>
                  </a:lnTo>
                  <a:lnTo>
                    <a:pt x="253998" y="174648"/>
                  </a:lnTo>
                  <a:lnTo>
                    <a:pt x="278547" y="156161"/>
                  </a:lnTo>
                  <a:lnTo>
                    <a:pt x="284959" y="152654"/>
                  </a:lnTo>
                  <a:lnTo>
                    <a:pt x="322265" y="144353"/>
                  </a:lnTo>
                  <a:lnTo>
                    <a:pt x="330551" y="144137"/>
                  </a:lnTo>
                  <a:lnTo>
                    <a:pt x="344510" y="144757"/>
                  </a:lnTo>
                  <a:lnTo>
                    <a:pt x="389534" y="159317"/>
                  </a:lnTo>
                  <a:lnTo>
                    <a:pt x="419087" y="187621"/>
                  </a:lnTo>
                  <a:lnTo>
                    <a:pt x="434417" y="223298"/>
                  </a:lnTo>
                  <a:lnTo>
                    <a:pt x="437714" y="250549"/>
                  </a:lnTo>
                  <a:lnTo>
                    <a:pt x="437714" y="369437"/>
                  </a:lnTo>
                  <a:close/>
                </a:path>
                <a:path w="765809" h="414020">
                  <a:moveTo>
                    <a:pt x="551629" y="285118"/>
                  </a:moveTo>
                  <a:lnTo>
                    <a:pt x="562000" y="326000"/>
                  </a:lnTo>
                  <a:lnTo>
                    <a:pt x="583192" y="360268"/>
                  </a:lnTo>
                  <a:lnTo>
                    <a:pt x="615657" y="383865"/>
                  </a:lnTo>
                  <a:lnTo>
                    <a:pt x="659845" y="392733"/>
                  </a:lnTo>
                  <a:lnTo>
                    <a:pt x="666768" y="392489"/>
                  </a:lnTo>
                  <a:lnTo>
                    <a:pt x="709914" y="380878"/>
                  </a:lnTo>
                  <a:lnTo>
                    <a:pt x="744351" y="353636"/>
                  </a:lnTo>
                  <a:lnTo>
                    <a:pt x="753482" y="334868"/>
                  </a:lnTo>
                  <a:lnTo>
                    <a:pt x="759043" y="334868"/>
                  </a:lnTo>
                  <a:lnTo>
                    <a:pt x="759043" y="381160"/>
                  </a:lnTo>
                  <a:lnTo>
                    <a:pt x="756538" y="381160"/>
                  </a:lnTo>
                  <a:lnTo>
                    <a:pt x="753733" y="381962"/>
                  </a:lnTo>
                  <a:lnTo>
                    <a:pt x="750627" y="383565"/>
                  </a:lnTo>
                  <a:lnTo>
                    <a:pt x="747620" y="385168"/>
                  </a:lnTo>
                  <a:lnTo>
                    <a:pt x="744063" y="387222"/>
                  </a:lnTo>
                  <a:lnTo>
                    <a:pt x="739955" y="389727"/>
                  </a:lnTo>
                  <a:lnTo>
                    <a:pt x="733257" y="393475"/>
                  </a:lnTo>
                  <a:lnTo>
                    <a:pt x="695438" y="409125"/>
                  </a:lnTo>
                  <a:lnTo>
                    <a:pt x="651278" y="413775"/>
                  </a:lnTo>
                  <a:lnTo>
                    <a:pt x="637620" y="413277"/>
                  </a:lnTo>
                  <a:lnTo>
                    <a:pt x="598673" y="405809"/>
                  </a:lnTo>
                  <a:lnTo>
                    <a:pt x="554635" y="381160"/>
                  </a:lnTo>
                  <a:lnTo>
                    <a:pt x="530315" y="350978"/>
                  </a:lnTo>
                  <a:lnTo>
                    <a:pt x="515670" y="310294"/>
                  </a:lnTo>
                  <a:lnTo>
                    <a:pt x="512852" y="277002"/>
                  </a:lnTo>
                  <a:lnTo>
                    <a:pt x="513331" y="265617"/>
                  </a:lnTo>
                  <a:lnTo>
                    <a:pt x="524848" y="219578"/>
                  </a:lnTo>
                  <a:lnTo>
                    <a:pt x="552259" y="179824"/>
                  </a:lnTo>
                  <a:lnTo>
                    <a:pt x="584244" y="158265"/>
                  </a:lnTo>
                  <a:lnTo>
                    <a:pt x="626713" y="147275"/>
                  </a:lnTo>
                  <a:lnTo>
                    <a:pt x="643312" y="146542"/>
                  </a:lnTo>
                  <a:lnTo>
                    <a:pt x="658230" y="147199"/>
                  </a:lnTo>
                  <a:lnTo>
                    <a:pt x="697120" y="157063"/>
                  </a:lnTo>
                  <a:lnTo>
                    <a:pt x="735295" y="185921"/>
                  </a:lnTo>
                  <a:lnTo>
                    <a:pt x="757840" y="229658"/>
                  </a:lnTo>
                  <a:lnTo>
                    <a:pt x="764745" y="270323"/>
                  </a:lnTo>
                  <a:lnTo>
                    <a:pt x="765206" y="285118"/>
                  </a:lnTo>
                  <a:lnTo>
                    <a:pt x="551629" y="2851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5" name="object 36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915350" y="6183760"/>
              <a:ext cx="198488" cy="119129"/>
            </a:xfrm>
            <a:prstGeom prst="rect">
              <a:avLst/>
            </a:prstGeom>
          </p:spPr>
        </p:pic>
      </p:grpSp>
      <p:grpSp>
        <p:nvGrpSpPr>
          <p:cNvPr id="366" name="object 366"/>
          <p:cNvGrpSpPr/>
          <p:nvPr/>
        </p:nvGrpSpPr>
        <p:grpSpPr>
          <a:xfrm>
            <a:off x="12347358" y="6017528"/>
            <a:ext cx="2875915" cy="436880"/>
            <a:chOff x="12347358" y="6017528"/>
            <a:chExt cx="2875915" cy="436880"/>
          </a:xfrm>
        </p:grpSpPr>
        <p:sp>
          <p:nvSpPr>
            <p:cNvPr id="367" name="object 367"/>
            <p:cNvSpPr/>
            <p:nvPr/>
          </p:nvSpPr>
          <p:spPr>
            <a:xfrm>
              <a:off x="12358902" y="6172007"/>
              <a:ext cx="81915" cy="266065"/>
            </a:xfrm>
            <a:custGeom>
              <a:avLst/>
              <a:gdLst/>
              <a:ahLst/>
              <a:cxnLst/>
              <a:rect l="l" t="t" r="r" b="b"/>
              <a:pathLst>
                <a:path w="81915" h="266064">
                  <a:moveTo>
                    <a:pt x="1352" y="265880"/>
                  </a:moveTo>
                  <a:lnTo>
                    <a:pt x="1352" y="259718"/>
                  </a:lnTo>
                  <a:lnTo>
                    <a:pt x="4558" y="259718"/>
                  </a:lnTo>
                  <a:lnTo>
                    <a:pt x="7414" y="258515"/>
                  </a:lnTo>
                  <a:lnTo>
                    <a:pt x="19689" y="236722"/>
                  </a:lnTo>
                  <a:lnTo>
                    <a:pt x="20591" y="232814"/>
                  </a:lnTo>
                  <a:lnTo>
                    <a:pt x="21042" y="229207"/>
                  </a:lnTo>
                  <a:lnTo>
                    <a:pt x="21042" y="225900"/>
                  </a:lnTo>
                  <a:lnTo>
                    <a:pt x="21042" y="55310"/>
                  </a:lnTo>
                  <a:lnTo>
                    <a:pt x="21042" y="48396"/>
                  </a:lnTo>
                  <a:lnTo>
                    <a:pt x="19989" y="41783"/>
                  </a:lnTo>
                  <a:lnTo>
                    <a:pt x="17885" y="35470"/>
                  </a:lnTo>
                  <a:lnTo>
                    <a:pt x="15881" y="29057"/>
                  </a:lnTo>
                  <a:lnTo>
                    <a:pt x="9919" y="25601"/>
                  </a:lnTo>
                  <a:lnTo>
                    <a:pt x="0" y="25099"/>
                  </a:lnTo>
                  <a:lnTo>
                    <a:pt x="0" y="19689"/>
                  </a:lnTo>
                  <a:lnTo>
                    <a:pt x="61623" y="0"/>
                  </a:lnTo>
                  <a:lnTo>
                    <a:pt x="61623" y="225900"/>
                  </a:lnTo>
                  <a:lnTo>
                    <a:pt x="61623" y="229207"/>
                  </a:lnTo>
                  <a:lnTo>
                    <a:pt x="78005" y="259718"/>
                  </a:lnTo>
                  <a:lnTo>
                    <a:pt x="81312" y="259718"/>
                  </a:lnTo>
                  <a:lnTo>
                    <a:pt x="81312" y="265880"/>
                  </a:lnTo>
                  <a:lnTo>
                    <a:pt x="135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8" name="object 36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51717" y="6071786"/>
              <a:ext cx="81554" cy="80953"/>
            </a:xfrm>
            <a:prstGeom prst="rect">
              <a:avLst/>
            </a:prstGeom>
          </p:spPr>
        </p:pic>
        <p:pic>
          <p:nvPicPr>
            <p:cNvPr id="369" name="object 36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2493904" y="6017528"/>
              <a:ext cx="1466121" cy="436262"/>
            </a:xfrm>
            <a:prstGeom prst="rect">
              <a:avLst/>
            </a:prstGeom>
          </p:spPr>
        </p:pic>
        <p:sp>
          <p:nvSpPr>
            <p:cNvPr id="370" name="object 370"/>
            <p:cNvSpPr/>
            <p:nvPr/>
          </p:nvSpPr>
          <p:spPr>
            <a:xfrm>
              <a:off x="14005593" y="6175013"/>
              <a:ext cx="227965" cy="267335"/>
            </a:xfrm>
            <a:custGeom>
              <a:avLst/>
              <a:gdLst/>
              <a:ahLst/>
              <a:cxnLst/>
              <a:rect l="l" t="t" r="r" b="b"/>
              <a:pathLst>
                <a:path w="227965" h="267335">
                  <a:moveTo>
                    <a:pt x="168184" y="262874"/>
                  </a:moveTo>
                  <a:lnTo>
                    <a:pt x="168184" y="231461"/>
                  </a:lnTo>
                  <a:lnTo>
                    <a:pt x="165028" y="234618"/>
                  </a:lnTo>
                  <a:lnTo>
                    <a:pt x="157072" y="241870"/>
                  </a:lnTo>
                  <a:lnTo>
                    <a:pt x="119187" y="262414"/>
                  </a:lnTo>
                  <a:lnTo>
                    <a:pt x="81311" y="267233"/>
                  </a:lnTo>
                  <a:lnTo>
                    <a:pt x="70940" y="266923"/>
                  </a:lnTo>
                  <a:lnTo>
                    <a:pt x="30360" y="256336"/>
                  </a:lnTo>
                  <a:lnTo>
                    <a:pt x="4658" y="227854"/>
                  </a:lnTo>
                  <a:lnTo>
                    <a:pt x="0" y="211822"/>
                  </a:lnTo>
                  <a:lnTo>
                    <a:pt x="0" y="203205"/>
                  </a:lnTo>
                  <a:lnTo>
                    <a:pt x="11422" y="166231"/>
                  </a:lnTo>
                  <a:lnTo>
                    <a:pt x="44337" y="137975"/>
                  </a:lnTo>
                  <a:lnTo>
                    <a:pt x="82044" y="120671"/>
                  </a:lnTo>
                  <a:lnTo>
                    <a:pt x="130308" y="105322"/>
                  </a:lnTo>
                  <a:lnTo>
                    <a:pt x="168184" y="95440"/>
                  </a:lnTo>
                  <a:lnTo>
                    <a:pt x="167057" y="83998"/>
                  </a:lnTo>
                  <a:lnTo>
                    <a:pt x="148909" y="43549"/>
                  </a:lnTo>
                  <a:lnTo>
                    <a:pt x="113325" y="22544"/>
                  </a:lnTo>
                  <a:lnTo>
                    <a:pt x="97343" y="19689"/>
                  </a:lnTo>
                  <a:lnTo>
                    <a:pt x="91231" y="19689"/>
                  </a:lnTo>
                  <a:lnTo>
                    <a:pt x="48144" y="32164"/>
                  </a:lnTo>
                  <a:lnTo>
                    <a:pt x="42233" y="37274"/>
                  </a:lnTo>
                  <a:lnTo>
                    <a:pt x="36322" y="42384"/>
                  </a:lnTo>
                  <a:lnTo>
                    <a:pt x="31312" y="47945"/>
                  </a:lnTo>
                  <a:lnTo>
                    <a:pt x="27203" y="53957"/>
                  </a:lnTo>
                  <a:lnTo>
                    <a:pt x="23095" y="59869"/>
                  </a:lnTo>
                  <a:lnTo>
                    <a:pt x="19788" y="65480"/>
                  </a:lnTo>
                  <a:lnTo>
                    <a:pt x="17284" y="70791"/>
                  </a:lnTo>
                  <a:lnTo>
                    <a:pt x="11722" y="70791"/>
                  </a:lnTo>
                  <a:lnTo>
                    <a:pt x="11722" y="25851"/>
                  </a:lnTo>
                  <a:lnTo>
                    <a:pt x="15030" y="25450"/>
                  </a:lnTo>
                  <a:lnTo>
                    <a:pt x="18086" y="24448"/>
                  </a:lnTo>
                  <a:lnTo>
                    <a:pt x="20891" y="22845"/>
                  </a:lnTo>
                  <a:lnTo>
                    <a:pt x="23797" y="21142"/>
                  </a:lnTo>
                  <a:lnTo>
                    <a:pt x="27303" y="19488"/>
                  </a:lnTo>
                  <a:lnTo>
                    <a:pt x="56662" y="7063"/>
                  </a:lnTo>
                  <a:lnTo>
                    <a:pt x="65501" y="3973"/>
                  </a:lnTo>
                  <a:lnTo>
                    <a:pt x="75938" y="1765"/>
                  </a:lnTo>
                  <a:lnTo>
                    <a:pt x="87971" y="441"/>
                  </a:lnTo>
                  <a:lnTo>
                    <a:pt x="101602" y="0"/>
                  </a:lnTo>
                  <a:lnTo>
                    <a:pt x="117768" y="544"/>
                  </a:lnTo>
                  <a:lnTo>
                    <a:pt x="156461" y="8717"/>
                  </a:lnTo>
                  <a:lnTo>
                    <a:pt x="188775" y="31412"/>
                  </a:lnTo>
                  <a:lnTo>
                    <a:pt x="205449" y="72876"/>
                  </a:lnTo>
                  <a:lnTo>
                    <a:pt x="207563" y="101001"/>
                  </a:lnTo>
                  <a:lnTo>
                    <a:pt x="207563" y="222894"/>
                  </a:lnTo>
                  <a:lnTo>
                    <a:pt x="207563" y="231110"/>
                  </a:lnTo>
                  <a:lnTo>
                    <a:pt x="209416" y="238826"/>
                  </a:lnTo>
                  <a:lnTo>
                    <a:pt x="213124" y="246041"/>
                  </a:lnTo>
                  <a:lnTo>
                    <a:pt x="216831" y="253155"/>
                  </a:lnTo>
                  <a:lnTo>
                    <a:pt x="221742" y="256712"/>
                  </a:lnTo>
                  <a:lnTo>
                    <a:pt x="227854" y="256712"/>
                  </a:lnTo>
                  <a:lnTo>
                    <a:pt x="227854" y="262874"/>
                  </a:lnTo>
                  <a:lnTo>
                    <a:pt x="168184" y="26287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1" name="object 37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033577" y="6279801"/>
              <a:ext cx="151745" cy="150542"/>
            </a:xfrm>
            <a:prstGeom prst="rect">
              <a:avLst/>
            </a:prstGeom>
          </p:spPr>
        </p:pic>
        <p:sp>
          <p:nvSpPr>
            <p:cNvPr id="372" name="object 372"/>
            <p:cNvSpPr/>
            <p:nvPr/>
          </p:nvSpPr>
          <p:spPr>
            <a:xfrm>
              <a:off x="14277747" y="6069803"/>
              <a:ext cx="279400" cy="368300"/>
            </a:xfrm>
            <a:custGeom>
              <a:avLst/>
              <a:gdLst/>
              <a:ahLst/>
              <a:cxnLst/>
              <a:rect l="l" t="t" r="r" b="b"/>
              <a:pathLst>
                <a:path w="279400" h="368300">
                  <a:moveTo>
                    <a:pt x="75149" y="130460"/>
                  </a:moveTo>
                  <a:lnTo>
                    <a:pt x="75149" y="278806"/>
                  </a:lnTo>
                  <a:lnTo>
                    <a:pt x="75187" y="286650"/>
                  </a:lnTo>
                  <a:lnTo>
                    <a:pt x="78756" y="329307"/>
                  </a:lnTo>
                  <a:lnTo>
                    <a:pt x="93985" y="347192"/>
                  </a:lnTo>
                  <a:lnTo>
                    <a:pt x="99798" y="347192"/>
                  </a:lnTo>
                  <a:lnTo>
                    <a:pt x="133352" y="321303"/>
                  </a:lnTo>
                  <a:lnTo>
                    <a:pt x="138576" y="305259"/>
                  </a:lnTo>
                  <a:lnTo>
                    <a:pt x="143986" y="305259"/>
                  </a:lnTo>
                  <a:lnTo>
                    <a:pt x="143986" y="350198"/>
                  </a:lnTo>
                  <a:lnTo>
                    <a:pt x="140380" y="350198"/>
                  </a:lnTo>
                  <a:lnTo>
                    <a:pt x="137324" y="351451"/>
                  </a:lnTo>
                  <a:lnTo>
                    <a:pt x="102551" y="367774"/>
                  </a:lnTo>
                  <a:lnTo>
                    <a:pt x="94237" y="368084"/>
                  </a:lnTo>
                  <a:lnTo>
                    <a:pt x="83735" y="367549"/>
                  </a:lnTo>
                  <a:lnTo>
                    <a:pt x="49034" y="349447"/>
                  </a:lnTo>
                  <a:lnTo>
                    <a:pt x="35319" y="305409"/>
                  </a:lnTo>
                  <a:lnTo>
                    <a:pt x="34417" y="270239"/>
                  </a:lnTo>
                  <a:lnTo>
                    <a:pt x="34417" y="130460"/>
                  </a:lnTo>
                  <a:lnTo>
                    <a:pt x="0" y="130460"/>
                  </a:lnTo>
                  <a:lnTo>
                    <a:pt x="0" y="109568"/>
                  </a:lnTo>
                  <a:lnTo>
                    <a:pt x="34417" y="109568"/>
                  </a:lnTo>
                  <a:lnTo>
                    <a:pt x="34417" y="54709"/>
                  </a:lnTo>
                  <a:lnTo>
                    <a:pt x="34417" y="47795"/>
                  </a:lnTo>
                  <a:lnTo>
                    <a:pt x="33515" y="41382"/>
                  </a:lnTo>
                  <a:lnTo>
                    <a:pt x="31713" y="35470"/>
                  </a:lnTo>
                  <a:lnTo>
                    <a:pt x="29909" y="29458"/>
                  </a:lnTo>
                  <a:lnTo>
                    <a:pt x="23846" y="26252"/>
                  </a:lnTo>
                  <a:lnTo>
                    <a:pt x="13525" y="25851"/>
                  </a:lnTo>
                  <a:lnTo>
                    <a:pt x="13525" y="19689"/>
                  </a:lnTo>
                  <a:lnTo>
                    <a:pt x="75149" y="0"/>
                  </a:lnTo>
                  <a:lnTo>
                    <a:pt x="75149" y="109568"/>
                  </a:lnTo>
                  <a:lnTo>
                    <a:pt x="143986" y="109568"/>
                  </a:lnTo>
                  <a:lnTo>
                    <a:pt x="143986" y="130460"/>
                  </a:lnTo>
                  <a:lnTo>
                    <a:pt x="75149" y="130460"/>
                  </a:lnTo>
                  <a:close/>
                </a:path>
                <a:path w="279400" h="368300">
                  <a:moveTo>
                    <a:pt x="198887" y="368084"/>
                  </a:moveTo>
                  <a:lnTo>
                    <a:pt x="198887" y="361922"/>
                  </a:lnTo>
                  <a:lnTo>
                    <a:pt x="202094" y="361922"/>
                  </a:lnTo>
                  <a:lnTo>
                    <a:pt x="204950" y="360720"/>
                  </a:lnTo>
                  <a:lnTo>
                    <a:pt x="217224" y="338926"/>
                  </a:lnTo>
                  <a:lnTo>
                    <a:pt x="218126" y="335018"/>
                  </a:lnTo>
                  <a:lnTo>
                    <a:pt x="218577" y="331411"/>
                  </a:lnTo>
                  <a:lnTo>
                    <a:pt x="218577" y="328104"/>
                  </a:lnTo>
                  <a:lnTo>
                    <a:pt x="218577" y="157514"/>
                  </a:lnTo>
                  <a:lnTo>
                    <a:pt x="218577" y="150600"/>
                  </a:lnTo>
                  <a:lnTo>
                    <a:pt x="217525" y="143987"/>
                  </a:lnTo>
                  <a:lnTo>
                    <a:pt x="215421" y="137674"/>
                  </a:lnTo>
                  <a:lnTo>
                    <a:pt x="213416" y="131261"/>
                  </a:lnTo>
                  <a:lnTo>
                    <a:pt x="207455" y="127805"/>
                  </a:lnTo>
                  <a:lnTo>
                    <a:pt x="197535" y="127304"/>
                  </a:lnTo>
                  <a:lnTo>
                    <a:pt x="197535" y="121893"/>
                  </a:lnTo>
                  <a:lnTo>
                    <a:pt x="259158" y="102204"/>
                  </a:lnTo>
                  <a:lnTo>
                    <a:pt x="259158" y="328104"/>
                  </a:lnTo>
                  <a:lnTo>
                    <a:pt x="259158" y="331411"/>
                  </a:lnTo>
                  <a:lnTo>
                    <a:pt x="275541" y="361922"/>
                  </a:lnTo>
                  <a:lnTo>
                    <a:pt x="278848" y="361922"/>
                  </a:lnTo>
                  <a:lnTo>
                    <a:pt x="278848" y="368084"/>
                  </a:lnTo>
                  <a:lnTo>
                    <a:pt x="198887" y="36808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3" name="object 37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468098" y="6071786"/>
              <a:ext cx="81554" cy="80953"/>
            </a:xfrm>
            <a:prstGeom prst="rect">
              <a:avLst/>
            </a:prstGeom>
          </p:spPr>
        </p:pic>
        <p:sp>
          <p:nvSpPr>
            <p:cNvPr id="374" name="object 374"/>
            <p:cNvSpPr/>
            <p:nvPr/>
          </p:nvSpPr>
          <p:spPr>
            <a:xfrm>
              <a:off x="14617622" y="6175013"/>
              <a:ext cx="272415" cy="267335"/>
            </a:xfrm>
            <a:custGeom>
              <a:avLst/>
              <a:gdLst/>
              <a:ahLst/>
              <a:cxnLst/>
              <a:rect l="l" t="t" r="r" b="b"/>
              <a:pathLst>
                <a:path w="272415" h="267335">
                  <a:moveTo>
                    <a:pt x="134066" y="267233"/>
                  </a:moveTo>
                  <a:lnTo>
                    <a:pt x="91456" y="261568"/>
                  </a:lnTo>
                  <a:lnTo>
                    <a:pt x="55873" y="245101"/>
                  </a:lnTo>
                  <a:lnTo>
                    <a:pt x="21041" y="210194"/>
                  </a:lnTo>
                  <a:lnTo>
                    <a:pt x="2366" y="162737"/>
                  </a:lnTo>
                  <a:lnTo>
                    <a:pt x="0" y="135420"/>
                  </a:lnTo>
                  <a:lnTo>
                    <a:pt x="648" y="120653"/>
                  </a:lnTo>
                  <a:lnTo>
                    <a:pt x="10369" y="80410"/>
                  </a:lnTo>
                  <a:lnTo>
                    <a:pt x="30632" y="46959"/>
                  </a:lnTo>
                  <a:lnTo>
                    <a:pt x="59517" y="21718"/>
                  </a:lnTo>
                  <a:lnTo>
                    <a:pt x="95862" y="5579"/>
                  </a:lnTo>
                  <a:lnTo>
                    <a:pt x="137825" y="0"/>
                  </a:lnTo>
                  <a:lnTo>
                    <a:pt x="152310" y="601"/>
                  </a:lnTo>
                  <a:lnTo>
                    <a:pt x="191932" y="9619"/>
                  </a:lnTo>
                  <a:lnTo>
                    <a:pt x="234467" y="36372"/>
                  </a:lnTo>
                  <a:lnTo>
                    <a:pt x="262122" y="77254"/>
                  </a:lnTo>
                  <a:lnTo>
                    <a:pt x="271422" y="115411"/>
                  </a:lnTo>
                  <a:lnTo>
                    <a:pt x="272042" y="129257"/>
                  </a:lnTo>
                  <a:lnTo>
                    <a:pt x="271478" y="142390"/>
                  </a:lnTo>
                  <a:lnTo>
                    <a:pt x="263024" y="180660"/>
                  </a:lnTo>
                  <a:lnTo>
                    <a:pt x="244818" y="214787"/>
                  </a:lnTo>
                  <a:lnTo>
                    <a:pt x="217107" y="241945"/>
                  </a:lnTo>
                  <a:lnTo>
                    <a:pt x="180283" y="260638"/>
                  </a:lnTo>
                  <a:lnTo>
                    <a:pt x="134066" y="26723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5" name="object 37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4646057" y="6183760"/>
              <a:ext cx="216373" cy="249740"/>
            </a:xfrm>
            <a:prstGeom prst="rect">
              <a:avLst/>
            </a:prstGeom>
          </p:spPr>
        </p:pic>
        <p:sp>
          <p:nvSpPr>
            <p:cNvPr id="376" name="object 376"/>
            <p:cNvSpPr/>
            <p:nvPr/>
          </p:nvSpPr>
          <p:spPr>
            <a:xfrm>
              <a:off x="14943780" y="6172609"/>
              <a:ext cx="267970" cy="265430"/>
            </a:xfrm>
            <a:custGeom>
              <a:avLst/>
              <a:gdLst/>
              <a:ahLst/>
              <a:cxnLst/>
              <a:rect l="l" t="t" r="r" b="b"/>
              <a:pathLst>
                <a:path w="267969" h="265429">
                  <a:moveTo>
                    <a:pt x="248143" y="225299"/>
                  </a:moveTo>
                  <a:lnTo>
                    <a:pt x="248143" y="228606"/>
                  </a:lnTo>
                  <a:lnTo>
                    <a:pt x="248544" y="232213"/>
                  </a:lnTo>
                  <a:lnTo>
                    <a:pt x="264527" y="259117"/>
                  </a:lnTo>
                  <a:lnTo>
                    <a:pt x="267834" y="259117"/>
                  </a:lnTo>
                  <a:lnTo>
                    <a:pt x="267834" y="265279"/>
                  </a:lnTo>
                  <a:lnTo>
                    <a:pt x="188475" y="265279"/>
                  </a:lnTo>
                  <a:lnTo>
                    <a:pt x="188475" y="259117"/>
                  </a:lnTo>
                  <a:lnTo>
                    <a:pt x="191281" y="259117"/>
                  </a:lnTo>
                  <a:lnTo>
                    <a:pt x="193887" y="257914"/>
                  </a:lnTo>
                  <a:lnTo>
                    <a:pt x="196291" y="255509"/>
                  </a:lnTo>
                  <a:lnTo>
                    <a:pt x="198796" y="253004"/>
                  </a:lnTo>
                  <a:lnTo>
                    <a:pt x="200950" y="250098"/>
                  </a:lnTo>
                  <a:lnTo>
                    <a:pt x="202754" y="246792"/>
                  </a:lnTo>
                  <a:lnTo>
                    <a:pt x="204657" y="243485"/>
                  </a:lnTo>
                  <a:lnTo>
                    <a:pt x="206010" y="239928"/>
                  </a:lnTo>
                  <a:lnTo>
                    <a:pt x="206812" y="236121"/>
                  </a:lnTo>
                  <a:lnTo>
                    <a:pt x="207714" y="232213"/>
                  </a:lnTo>
                  <a:lnTo>
                    <a:pt x="208164" y="228606"/>
                  </a:lnTo>
                  <a:lnTo>
                    <a:pt x="208164" y="225299"/>
                  </a:lnTo>
                  <a:lnTo>
                    <a:pt x="208164" y="110770"/>
                  </a:lnTo>
                  <a:lnTo>
                    <a:pt x="202002" y="71993"/>
                  </a:lnTo>
                  <a:lnTo>
                    <a:pt x="179890" y="39143"/>
                  </a:lnTo>
                  <a:lnTo>
                    <a:pt x="141562" y="23023"/>
                  </a:lnTo>
                  <a:lnTo>
                    <a:pt x="134818" y="22695"/>
                  </a:lnTo>
                  <a:lnTo>
                    <a:pt x="128073" y="23042"/>
                  </a:lnTo>
                  <a:lnTo>
                    <a:pt x="89916" y="38542"/>
                  </a:lnTo>
                  <a:lnTo>
                    <a:pt x="65257" y="69729"/>
                  </a:lnTo>
                  <a:lnTo>
                    <a:pt x="61622" y="88526"/>
                  </a:lnTo>
                  <a:lnTo>
                    <a:pt x="61622" y="225299"/>
                  </a:lnTo>
                  <a:lnTo>
                    <a:pt x="61622" y="228606"/>
                  </a:lnTo>
                  <a:lnTo>
                    <a:pt x="78004" y="259117"/>
                  </a:lnTo>
                  <a:lnTo>
                    <a:pt x="81311" y="259117"/>
                  </a:lnTo>
                  <a:lnTo>
                    <a:pt x="81311" y="265279"/>
                  </a:lnTo>
                  <a:lnTo>
                    <a:pt x="1201" y="265279"/>
                  </a:lnTo>
                  <a:lnTo>
                    <a:pt x="1201" y="259117"/>
                  </a:lnTo>
                  <a:lnTo>
                    <a:pt x="4107" y="259117"/>
                  </a:lnTo>
                  <a:lnTo>
                    <a:pt x="6763" y="257914"/>
                  </a:lnTo>
                  <a:lnTo>
                    <a:pt x="9168" y="255509"/>
                  </a:lnTo>
                  <a:lnTo>
                    <a:pt x="11672" y="253004"/>
                  </a:lnTo>
                  <a:lnTo>
                    <a:pt x="13826" y="250098"/>
                  </a:lnTo>
                  <a:lnTo>
                    <a:pt x="15630" y="246792"/>
                  </a:lnTo>
                  <a:lnTo>
                    <a:pt x="17534" y="243485"/>
                  </a:lnTo>
                  <a:lnTo>
                    <a:pt x="18886" y="239928"/>
                  </a:lnTo>
                  <a:lnTo>
                    <a:pt x="19688" y="236121"/>
                  </a:lnTo>
                  <a:lnTo>
                    <a:pt x="20490" y="232213"/>
                  </a:lnTo>
                  <a:lnTo>
                    <a:pt x="20891" y="228606"/>
                  </a:lnTo>
                  <a:lnTo>
                    <a:pt x="20891" y="225299"/>
                  </a:lnTo>
                  <a:lnTo>
                    <a:pt x="20891" y="55310"/>
                  </a:lnTo>
                  <a:lnTo>
                    <a:pt x="20891" y="48396"/>
                  </a:lnTo>
                  <a:lnTo>
                    <a:pt x="19889" y="41783"/>
                  </a:lnTo>
                  <a:lnTo>
                    <a:pt x="17884" y="35470"/>
                  </a:lnTo>
                  <a:lnTo>
                    <a:pt x="15881" y="29057"/>
                  </a:lnTo>
                  <a:lnTo>
                    <a:pt x="9919" y="25650"/>
                  </a:lnTo>
                  <a:lnTo>
                    <a:pt x="0" y="25250"/>
                  </a:lnTo>
                  <a:lnTo>
                    <a:pt x="0" y="19689"/>
                  </a:lnTo>
                  <a:lnTo>
                    <a:pt x="61622" y="0"/>
                  </a:lnTo>
                  <a:lnTo>
                    <a:pt x="61622" y="33817"/>
                  </a:lnTo>
                  <a:lnTo>
                    <a:pt x="64428" y="30510"/>
                  </a:lnTo>
                  <a:lnTo>
                    <a:pt x="88976" y="12023"/>
                  </a:lnTo>
                  <a:lnTo>
                    <a:pt x="95390" y="8516"/>
                  </a:lnTo>
                  <a:lnTo>
                    <a:pt x="132695" y="216"/>
                  </a:lnTo>
                  <a:lnTo>
                    <a:pt x="140981" y="0"/>
                  </a:lnTo>
                  <a:lnTo>
                    <a:pt x="154940" y="619"/>
                  </a:lnTo>
                  <a:lnTo>
                    <a:pt x="199963" y="15180"/>
                  </a:lnTo>
                  <a:lnTo>
                    <a:pt x="229516" y="43483"/>
                  </a:lnTo>
                  <a:lnTo>
                    <a:pt x="244846" y="79161"/>
                  </a:lnTo>
                  <a:lnTo>
                    <a:pt x="248143" y="106412"/>
                  </a:lnTo>
                  <a:lnTo>
                    <a:pt x="248143" y="225299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7" name="object 377"/>
          <p:cNvGrpSpPr/>
          <p:nvPr/>
        </p:nvGrpSpPr>
        <p:grpSpPr>
          <a:xfrm>
            <a:off x="15415570" y="6017528"/>
            <a:ext cx="483870" cy="436880"/>
            <a:chOff x="15415570" y="6017528"/>
            <a:chExt cx="483870" cy="436880"/>
          </a:xfrm>
        </p:grpSpPr>
        <p:sp>
          <p:nvSpPr>
            <p:cNvPr id="378" name="object 378"/>
            <p:cNvSpPr/>
            <p:nvPr/>
          </p:nvSpPr>
          <p:spPr>
            <a:xfrm>
              <a:off x="15427114" y="6175013"/>
              <a:ext cx="272415" cy="267335"/>
            </a:xfrm>
            <a:custGeom>
              <a:avLst/>
              <a:gdLst/>
              <a:ahLst/>
              <a:cxnLst/>
              <a:rect l="l" t="t" r="r" b="b"/>
              <a:pathLst>
                <a:path w="272415" h="267335">
                  <a:moveTo>
                    <a:pt x="134066" y="267233"/>
                  </a:moveTo>
                  <a:lnTo>
                    <a:pt x="91456" y="261568"/>
                  </a:lnTo>
                  <a:lnTo>
                    <a:pt x="55873" y="245101"/>
                  </a:lnTo>
                  <a:lnTo>
                    <a:pt x="21041" y="210194"/>
                  </a:lnTo>
                  <a:lnTo>
                    <a:pt x="2366" y="162737"/>
                  </a:lnTo>
                  <a:lnTo>
                    <a:pt x="0" y="135420"/>
                  </a:lnTo>
                  <a:lnTo>
                    <a:pt x="648" y="120653"/>
                  </a:lnTo>
                  <a:lnTo>
                    <a:pt x="10369" y="80410"/>
                  </a:lnTo>
                  <a:lnTo>
                    <a:pt x="30632" y="46959"/>
                  </a:lnTo>
                  <a:lnTo>
                    <a:pt x="59517" y="21718"/>
                  </a:lnTo>
                  <a:lnTo>
                    <a:pt x="95862" y="5579"/>
                  </a:lnTo>
                  <a:lnTo>
                    <a:pt x="137825" y="0"/>
                  </a:lnTo>
                  <a:lnTo>
                    <a:pt x="152310" y="601"/>
                  </a:lnTo>
                  <a:lnTo>
                    <a:pt x="191932" y="9619"/>
                  </a:lnTo>
                  <a:lnTo>
                    <a:pt x="234467" y="36372"/>
                  </a:lnTo>
                  <a:lnTo>
                    <a:pt x="262122" y="77254"/>
                  </a:lnTo>
                  <a:lnTo>
                    <a:pt x="271422" y="115411"/>
                  </a:lnTo>
                  <a:lnTo>
                    <a:pt x="272042" y="129257"/>
                  </a:lnTo>
                  <a:lnTo>
                    <a:pt x="271478" y="142390"/>
                  </a:lnTo>
                  <a:lnTo>
                    <a:pt x="263024" y="180660"/>
                  </a:lnTo>
                  <a:lnTo>
                    <a:pt x="244818" y="214787"/>
                  </a:lnTo>
                  <a:lnTo>
                    <a:pt x="217107" y="241945"/>
                  </a:lnTo>
                  <a:lnTo>
                    <a:pt x="180283" y="260638"/>
                  </a:lnTo>
                  <a:lnTo>
                    <a:pt x="134066" y="26723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9" name="object 37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5455550" y="6183760"/>
              <a:ext cx="216373" cy="249740"/>
            </a:xfrm>
            <a:prstGeom prst="rect">
              <a:avLst/>
            </a:prstGeom>
          </p:spPr>
        </p:pic>
        <p:sp>
          <p:nvSpPr>
            <p:cNvPr id="380" name="object 380"/>
            <p:cNvSpPr/>
            <p:nvPr/>
          </p:nvSpPr>
          <p:spPr>
            <a:xfrm>
              <a:off x="15739747" y="6029072"/>
              <a:ext cx="147955" cy="408940"/>
            </a:xfrm>
            <a:custGeom>
              <a:avLst/>
              <a:gdLst/>
              <a:ahLst/>
              <a:cxnLst/>
              <a:rect l="l" t="t" r="r" b="b"/>
              <a:pathLst>
                <a:path w="147955" h="408939">
                  <a:moveTo>
                    <a:pt x="71391" y="171191"/>
                  </a:moveTo>
                  <a:lnTo>
                    <a:pt x="71391" y="368836"/>
                  </a:lnTo>
                  <a:lnTo>
                    <a:pt x="71391" y="372142"/>
                  </a:lnTo>
                  <a:lnTo>
                    <a:pt x="71792" y="375750"/>
                  </a:lnTo>
                  <a:lnTo>
                    <a:pt x="87875" y="402653"/>
                  </a:lnTo>
                  <a:lnTo>
                    <a:pt x="91081" y="402653"/>
                  </a:lnTo>
                  <a:lnTo>
                    <a:pt x="91081" y="408815"/>
                  </a:lnTo>
                  <a:lnTo>
                    <a:pt x="11121" y="408815"/>
                  </a:lnTo>
                  <a:lnTo>
                    <a:pt x="11121" y="402653"/>
                  </a:lnTo>
                  <a:lnTo>
                    <a:pt x="14026" y="402653"/>
                  </a:lnTo>
                  <a:lnTo>
                    <a:pt x="16683" y="401451"/>
                  </a:lnTo>
                  <a:lnTo>
                    <a:pt x="19087" y="399046"/>
                  </a:lnTo>
                  <a:lnTo>
                    <a:pt x="21592" y="396541"/>
                  </a:lnTo>
                  <a:lnTo>
                    <a:pt x="23746" y="393635"/>
                  </a:lnTo>
                  <a:lnTo>
                    <a:pt x="25550" y="390329"/>
                  </a:lnTo>
                  <a:lnTo>
                    <a:pt x="27454" y="387022"/>
                  </a:lnTo>
                  <a:lnTo>
                    <a:pt x="28807" y="383465"/>
                  </a:lnTo>
                  <a:lnTo>
                    <a:pt x="29608" y="379657"/>
                  </a:lnTo>
                  <a:lnTo>
                    <a:pt x="30410" y="375750"/>
                  </a:lnTo>
                  <a:lnTo>
                    <a:pt x="30811" y="372142"/>
                  </a:lnTo>
                  <a:lnTo>
                    <a:pt x="30811" y="368836"/>
                  </a:lnTo>
                  <a:lnTo>
                    <a:pt x="30811" y="171191"/>
                  </a:lnTo>
                  <a:lnTo>
                    <a:pt x="0" y="171191"/>
                  </a:lnTo>
                  <a:lnTo>
                    <a:pt x="0" y="150299"/>
                  </a:lnTo>
                  <a:lnTo>
                    <a:pt x="30811" y="150299"/>
                  </a:lnTo>
                  <a:lnTo>
                    <a:pt x="30811" y="100400"/>
                  </a:lnTo>
                  <a:lnTo>
                    <a:pt x="32924" y="54718"/>
                  </a:lnTo>
                  <a:lnTo>
                    <a:pt x="47156" y="18675"/>
                  </a:lnTo>
                  <a:lnTo>
                    <a:pt x="82514" y="544"/>
                  </a:lnTo>
                  <a:lnTo>
                    <a:pt x="93034" y="0"/>
                  </a:lnTo>
                  <a:lnTo>
                    <a:pt x="101252" y="0"/>
                  </a:lnTo>
                  <a:lnTo>
                    <a:pt x="108316" y="951"/>
                  </a:lnTo>
                  <a:lnTo>
                    <a:pt x="114227" y="2855"/>
                  </a:lnTo>
                  <a:lnTo>
                    <a:pt x="120138" y="4659"/>
                  </a:lnTo>
                  <a:lnTo>
                    <a:pt x="125248" y="6713"/>
                  </a:lnTo>
                  <a:lnTo>
                    <a:pt x="129558" y="9018"/>
                  </a:lnTo>
                  <a:lnTo>
                    <a:pt x="133867" y="11222"/>
                  </a:lnTo>
                  <a:lnTo>
                    <a:pt x="137474" y="13276"/>
                  </a:lnTo>
                  <a:lnTo>
                    <a:pt x="140380" y="15180"/>
                  </a:lnTo>
                  <a:lnTo>
                    <a:pt x="143285" y="16984"/>
                  </a:lnTo>
                  <a:lnTo>
                    <a:pt x="145739" y="17885"/>
                  </a:lnTo>
                  <a:lnTo>
                    <a:pt x="147744" y="17885"/>
                  </a:lnTo>
                  <a:lnTo>
                    <a:pt x="147744" y="62825"/>
                  </a:lnTo>
                  <a:lnTo>
                    <a:pt x="142184" y="62825"/>
                  </a:lnTo>
                  <a:lnTo>
                    <a:pt x="140060" y="54258"/>
                  </a:lnTo>
                  <a:lnTo>
                    <a:pt x="136697" y="46442"/>
                  </a:lnTo>
                  <a:lnTo>
                    <a:pt x="106863" y="21793"/>
                  </a:lnTo>
                  <a:lnTo>
                    <a:pt x="100400" y="21042"/>
                  </a:lnTo>
                  <a:lnTo>
                    <a:pt x="92227" y="22216"/>
                  </a:lnTo>
                  <a:lnTo>
                    <a:pt x="72782" y="62149"/>
                  </a:lnTo>
                  <a:lnTo>
                    <a:pt x="71391" y="91833"/>
                  </a:lnTo>
                  <a:lnTo>
                    <a:pt x="71391" y="150299"/>
                  </a:lnTo>
                  <a:lnTo>
                    <a:pt x="140981" y="150299"/>
                  </a:lnTo>
                  <a:lnTo>
                    <a:pt x="140981" y="171191"/>
                  </a:lnTo>
                  <a:lnTo>
                    <a:pt x="71391" y="171191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1" name="object 381"/>
          <p:cNvGrpSpPr/>
          <p:nvPr/>
        </p:nvGrpSpPr>
        <p:grpSpPr>
          <a:xfrm>
            <a:off x="16060019" y="6016927"/>
            <a:ext cx="788670" cy="436880"/>
            <a:chOff x="16060019" y="6016927"/>
            <a:chExt cx="788670" cy="436880"/>
          </a:xfrm>
        </p:grpSpPr>
        <p:sp>
          <p:nvSpPr>
            <p:cNvPr id="382" name="object 382"/>
            <p:cNvSpPr/>
            <p:nvPr/>
          </p:nvSpPr>
          <p:spPr>
            <a:xfrm>
              <a:off x="16071563" y="6028471"/>
              <a:ext cx="765810" cy="414020"/>
            </a:xfrm>
            <a:custGeom>
              <a:avLst/>
              <a:gdLst/>
              <a:ahLst/>
              <a:cxnLst/>
              <a:rect l="l" t="t" r="r" b="b"/>
              <a:pathLst>
                <a:path w="765809" h="414020">
                  <a:moveTo>
                    <a:pt x="75149" y="171792"/>
                  </a:moveTo>
                  <a:lnTo>
                    <a:pt x="75149" y="320138"/>
                  </a:lnTo>
                  <a:lnTo>
                    <a:pt x="75187" y="327982"/>
                  </a:lnTo>
                  <a:lnTo>
                    <a:pt x="78756" y="370639"/>
                  </a:lnTo>
                  <a:lnTo>
                    <a:pt x="93985" y="388525"/>
                  </a:lnTo>
                  <a:lnTo>
                    <a:pt x="99798" y="388525"/>
                  </a:lnTo>
                  <a:lnTo>
                    <a:pt x="133352" y="362636"/>
                  </a:lnTo>
                  <a:lnTo>
                    <a:pt x="138576" y="346591"/>
                  </a:lnTo>
                  <a:lnTo>
                    <a:pt x="143986" y="346591"/>
                  </a:lnTo>
                  <a:lnTo>
                    <a:pt x="143986" y="391531"/>
                  </a:lnTo>
                  <a:lnTo>
                    <a:pt x="140380" y="391531"/>
                  </a:lnTo>
                  <a:lnTo>
                    <a:pt x="137324" y="392784"/>
                  </a:lnTo>
                  <a:lnTo>
                    <a:pt x="102551" y="409106"/>
                  </a:lnTo>
                  <a:lnTo>
                    <a:pt x="94237" y="409416"/>
                  </a:lnTo>
                  <a:lnTo>
                    <a:pt x="83735" y="408881"/>
                  </a:lnTo>
                  <a:lnTo>
                    <a:pt x="49034" y="390779"/>
                  </a:lnTo>
                  <a:lnTo>
                    <a:pt x="35319" y="346741"/>
                  </a:lnTo>
                  <a:lnTo>
                    <a:pt x="34417" y="311571"/>
                  </a:lnTo>
                  <a:lnTo>
                    <a:pt x="34417" y="171792"/>
                  </a:lnTo>
                  <a:lnTo>
                    <a:pt x="0" y="171792"/>
                  </a:lnTo>
                  <a:lnTo>
                    <a:pt x="0" y="150900"/>
                  </a:lnTo>
                  <a:lnTo>
                    <a:pt x="34417" y="150900"/>
                  </a:lnTo>
                  <a:lnTo>
                    <a:pt x="34417" y="96041"/>
                  </a:lnTo>
                  <a:lnTo>
                    <a:pt x="34417" y="89127"/>
                  </a:lnTo>
                  <a:lnTo>
                    <a:pt x="33515" y="82715"/>
                  </a:lnTo>
                  <a:lnTo>
                    <a:pt x="31713" y="76803"/>
                  </a:lnTo>
                  <a:lnTo>
                    <a:pt x="29909" y="70791"/>
                  </a:lnTo>
                  <a:lnTo>
                    <a:pt x="23846" y="67584"/>
                  </a:lnTo>
                  <a:lnTo>
                    <a:pt x="13525" y="67183"/>
                  </a:lnTo>
                  <a:lnTo>
                    <a:pt x="13525" y="61021"/>
                  </a:lnTo>
                  <a:lnTo>
                    <a:pt x="75149" y="41332"/>
                  </a:lnTo>
                  <a:lnTo>
                    <a:pt x="75149" y="150900"/>
                  </a:lnTo>
                  <a:lnTo>
                    <a:pt x="143986" y="150900"/>
                  </a:lnTo>
                  <a:lnTo>
                    <a:pt x="143986" y="171792"/>
                  </a:lnTo>
                  <a:lnTo>
                    <a:pt x="75149" y="171792"/>
                  </a:lnTo>
                  <a:close/>
                </a:path>
                <a:path w="765809" h="414020">
                  <a:moveTo>
                    <a:pt x="437714" y="369437"/>
                  </a:moveTo>
                  <a:lnTo>
                    <a:pt x="437714" y="372743"/>
                  </a:lnTo>
                  <a:lnTo>
                    <a:pt x="438115" y="376351"/>
                  </a:lnTo>
                  <a:lnTo>
                    <a:pt x="454097" y="403254"/>
                  </a:lnTo>
                  <a:lnTo>
                    <a:pt x="457404" y="403254"/>
                  </a:lnTo>
                  <a:lnTo>
                    <a:pt x="457404" y="409416"/>
                  </a:lnTo>
                  <a:lnTo>
                    <a:pt x="378045" y="409416"/>
                  </a:lnTo>
                  <a:lnTo>
                    <a:pt x="378045" y="403254"/>
                  </a:lnTo>
                  <a:lnTo>
                    <a:pt x="380851" y="403254"/>
                  </a:lnTo>
                  <a:lnTo>
                    <a:pt x="383457" y="402052"/>
                  </a:lnTo>
                  <a:lnTo>
                    <a:pt x="385862" y="399647"/>
                  </a:lnTo>
                  <a:lnTo>
                    <a:pt x="388366" y="397142"/>
                  </a:lnTo>
                  <a:lnTo>
                    <a:pt x="390520" y="394236"/>
                  </a:lnTo>
                  <a:lnTo>
                    <a:pt x="392324" y="390930"/>
                  </a:lnTo>
                  <a:lnTo>
                    <a:pt x="394228" y="387623"/>
                  </a:lnTo>
                  <a:lnTo>
                    <a:pt x="395580" y="384066"/>
                  </a:lnTo>
                  <a:lnTo>
                    <a:pt x="396382" y="380258"/>
                  </a:lnTo>
                  <a:lnTo>
                    <a:pt x="397284" y="376351"/>
                  </a:lnTo>
                  <a:lnTo>
                    <a:pt x="397734" y="372743"/>
                  </a:lnTo>
                  <a:lnTo>
                    <a:pt x="397734" y="369437"/>
                  </a:lnTo>
                  <a:lnTo>
                    <a:pt x="397734" y="254908"/>
                  </a:lnTo>
                  <a:lnTo>
                    <a:pt x="391573" y="216131"/>
                  </a:lnTo>
                  <a:lnTo>
                    <a:pt x="369460" y="183281"/>
                  </a:lnTo>
                  <a:lnTo>
                    <a:pt x="331133" y="167161"/>
                  </a:lnTo>
                  <a:lnTo>
                    <a:pt x="324388" y="166832"/>
                  </a:lnTo>
                  <a:lnTo>
                    <a:pt x="317643" y="167161"/>
                  </a:lnTo>
                  <a:lnTo>
                    <a:pt x="279486" y="182266"/>
                  </a:lnTo>
                  <a:lnTo>
                    <a:pt x="254828" y="215849"/>
                  </a:lnTo>
                  <a:lnTo>
                    <a:pt x="251192" y="238225"/>
                  </a:lnTo>
                  <a:lnTo>
                    <a:pt x="251192" y="369437"/>
                  </a:lnTo>
                  <a:lnTo>
                    <a:pt x="251192" y="372743"/>
                  </a:lnTo>
                  <a:lnTo>
                    <a:pt x="267575" y="403254"/>
                  </a:lnTo>
                  <a:lnTo>
                    <a:pt x="270881" y="403254"/>
                  </a:lnTo>
                  <a:lnTo>
                    <a:pt x="270881" y="409416"/>
                  </a:lnTo>
                  <a:lnTo>
                    <a:pt x="190771" y="409416"/>
                  </a:lnTo>
                  <a:lnTo>
                    <a:pt x="190771" y="403254"/>
                  </a:lnTo>
                  <a:lnTo>
                    <a:pt x="193677" y="403254"/>
                  </a:lnTo>
                  <a:lnTo>
                    <a:pt x="196333" y="402052"/>
                  </a:lnTo>
                  <a:lnTo>
                    <a:pt x="198738" y="399647"/>
                  </a:lnTo>
                  <a:lnTo>
                    <a:pt x="201243" y="397142"/>
                  </a:lnTo>
                  <a:lnTo>
                    <a:pt x="203397" y="394236"/>
                  </a:lnTo>
                  <a:lnTo>
                    <a:pt x="205201" y="390930"/>
                  </a:lnTo>
                  <a:lnTo>
                    <a:pt x="207104" y="387623"/>
                  </a:lnTo>
                  <a:lnTo>
                    <a:pt x="208456" y="384066"/>
                  </a:lnTo>
                  <a:lnTo>
                    <a:pt x="209258" y="380258"/>
                  </a:lnTo>
                  <a:lnTo>
                    <a:pt x="210061" y="376351"/>
                  </a:lnTo>
                  <a:lnTo>
                    <a:pt x="210462" y="372743"/>
                  </a:lnTo>
                  <a:lnTo>
                    <a:pt x="210462" y="369437"/>
                  </a:lnTo>
                  <a:lnTo>
                    <a:pt x="210462" y="54859"/>
                  </a:lnTo>
                  <a:lnTo>
                    <a:pt x="210462" y="47845"/>
                  </a:lnTo>
                  <a:lnTo>
                    <a:pt x="209460" y="41282"/>
                  </a:lnTo>
                  <a:lnTo>
                    <a:pt x="207455" y="35170"/>
                  </a:lnTo>
                  <a:lnTo>
                    <a:pt x="205451" y="28957"/>
                  </a:lnTo>
                  <a:lnTo>
                    <a:pt x="199489" y="25651"/>
                  </a:lnTo>
                  <a:lnTo>
                    <a:pt x="189570" y="25250"/>
                  </a:lnTo>
                  <a:lnTo>
                    <a:pt x="189570" y="19088"/>
                  </a:lnTo>
                  <a:lnTo>
                    <a:pt x="251192" y="0"/>
                  </a:lnTo>
                  <a:lnTo>
                    <a:pt x="251192" y="177955"/>
                  </a:lnTo>
                  <a:lnTo>
                    <a:pt x="253998" y="174648"/>
                  </a:lnTo>
                  <a:lnTo>
                    <a:pt x="278547" y="156161"/>
                  </a:lnTo>
                  <a:lnTo>
                    <a:pt x="284960" y="152654"/>
                  </a:lnTo>
                  <a:lnTo>
                    <a:pt x="322265" y="144353"/>
                  </a:lnTo>
                  <a:lnTo>
                    <a:pt x="330551" y="144137"/>
                  </a:lnTo>
                  <a:lnTo>
                    <a:pt x="344510" y="144757"/>
                  </a:lnTo>
                  <a:lnTo>
                    <a:pt x="389534" y="159317"/>
                  </a:lnTo>
                  <a:lnTo>
                    <a:pt x="419086" y="187621"/>
                  </a:lnTo>
                  <a:lnTo>
                    <a:pt x="434416" y="223298"/>
                  </a:lnTo>
                  <a:lnTo>
                    <a:pt x="437714" y="250549"/>
                  </a:lnTo>
                  <a:lnTo>
                    <a:pt x="437714" y="369437"/>
                  </a:lnTo>
                  <a:close/>
                </a:path>
                <a:path w="765809" h="414020">
                  <a:moveTo>
                    <a:pt x="551629" y="285118"/>
                  </a:moveTo>
                  <a:lnTo>
                    <a:pt x="562000" y="326000"/>
                  </a:lnTo>
                  <a:lnTo>
                    <a:pt x="583192" y="360268"/>
                  </a:lnTo>
                  <a:lnTo>
                    <a:pt x="615658" y="383865"/>
                  </a:lnTo>
                  <a:lnTo>
                    <a:pt x="659846" y="392733"/>
                  </a:lnTo>
                  <a:lnTo>
                    <a:pt x="666769" y="392489"/>
                  </a:lnTo>
                  <a:lnTo>
                    <a:pt x="709914" y="380878"/>
                  </a:lnTo>
                  <a:lnTo>
                    <a:pt x="744351" y="353636"/>
                  </a:lnTo>
                  <a:lnTo>
                    <a:pt x="753481" y="334868"/>
                  </a:lnTo>
                  <a:lnTo>
                    <a:pt x="759043" y="334868"/>
                  </a:lnTo>
                  <a:lnTo>
                    <a:pt x="759043" y="381160"/>
                  </a:lnTo>
                  <a:lnTo>
                    <a:pt x="756537" y="381160"/>
                  </a:lnTo>
                  <a:lnTo>
                    <a:pt x="753732" y="381962"/>
                  </a:lnTo>
                  <a:lnTo>
                    <a:pt x="750627" y="383565"/>
                  </a:lnTo>
                  <a:lnTo>
                    <a:pt x="747620" y="385168"/>
                  </a:lnTo>
                  <a:lnTo>
                    <a:pt x="744063" y="387222"/>
                  </a:lnTo>
                  <a:lnTo>
                    <a:pt x="739955" y="389727"/>
                  </a:lnTo>
                  <a:lnTo>
                    <a:pt x="733257" y="393475"/>
                  </a:lnTo>
                  <a:lnTo>
                    <a:pt x="695437" y="409125"/>
                  </a:lnTo>
                  <a:lnTo>
                    <a:pt x="651278" y="413775"/>
                  </a:lnTo>
                  <a:lnTo>
                    <a:pt x="637620" y="413277"/>
                  </a:lnTo>
                  <a:lnTo>
                    <a:pt x="598673" y="405809"/>
                  </a:lnTo>
                  <a:lnTo>
                    <a:pt x="554636" y="381160"/>
                  </a:lnTo>
                  <a:lnTo>
                    <a:pt x="530315" y="350978"/>
                  </a:lnTo>
                  <a:lnTo>
                    <a:pt x="515670" y="310294"/>
                  </a:lnTo>
                  <a:lnTo>
                    <a:pt x="512852" y="277002"/>
                  </a:lnTo>
                  <a:lnTo>
                    <a:pt x="513332" y="265617"/>
                  </a:lnTo>
                  <a:lnTo>
                    <a:pt x="524847" y="219578"/>
                  </a:lnTo>
                  <a:lnTo>
                    <a:pt x="552259" y="179824"/>
                  </a:lnTo>
                  <a:lnTo>
                    <a:pt x="584244" y="158265"/>
                  </a:lnTo>
                  <a:lnTo>
                    <a:pt x="626713" y="147275"/>
                  </a:lnTo>
                  <a:lnTo>
                    <a:pt x="643312" y="146542"/>
                  </a:lnTo>
                  <a:lnTo>
                    <a:pt x="658229" y="147199"/>
                  </a:lnTo>
                  <a:lnTo>
                    <a:pt x="697120" y="157063"/>
                  </a:lnTo>
                  <a:lnTo>
                    <a:pt x="735295" y="185921"/>
                  </a:lnTo>
                  <a:lnTo>
                    <a:pt x="757840" y="229658"/>
                  </a:lnTo>
                  <a:lnTo>
                    <a:pt x="764745" y="270323"/>
                  </a:lnTo>
                  <a:lnTo>
                    <a:pt x="765205" y="285118"/>
                  </a:lnTo>
                  <a:lnTo>
                    <a:pt x="551629" y="2851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3" name="object 38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611649" y="6183760"/>
              <a:ext cx="198488" cy="119129"/>
            </a:xfrm>
            <a:prstGeom prst="rect">
              <a:avLst/>
            </a:prstGeom>
          </p:spPr>
        </p:pic>
      </p:grpSp>
      <p:grpSp>
        <p:nvGrpSpPr>
          <p:cNvPr id="384" name="object 384"/>
          <p:cNvGrpSpPr/>
          <p:nvPr/>
        </p:nvGrpSpPr>
        <p:grpSpPr>
          <a:xfrm>
            <a:off x="1087275" y="6869284"/>
            <a:ext cx="1576705" cy="562610"/>
            <a:chOff x="1087275" y="6869284"/>
            <a:chExt cx="1576705" cy="562610"/>
          </a:xfrm>
        </p:grpSpPr>
        <p:sp>
          <p:nvSpPr>
            <p:cNvPr id="385" name="object 385"/>
            <p:cNvSpPr/>
            <p:nvPr/>
          </p:nvSpPr>
          <p:spPr>
            <a:xfrm>
              <a:off x="1098819" y="6881429"/>
              <a:ext cx="575945" cy="414020"/>
            </a:xfrm>
            <a:custGeom>
              <a:avLst/>
              <a:gdLst/>
              <a:ahLst/>
              <a:cxnLst/>
              <a:rect l="l" t="t" r="r" b="b"/>
              <a:pathLst>
                <a:path w="575944" h="414020">
                  <a:moveTo>
                    <a:pt x="248145" y="369437"/>
                  </a:moveTo>
                  <a:lnTo>
                    <a:pt x="248145" y="372743"/>
                  </a:lnTo>
                  <a:lnTo>
                    <a:pt x="248545" y="376351"/>
                  </a:lnTo>
                  <a:lnTo>
                    <a:pt x="264527" y="403254"/>
                  </a:lnTo>
                  <a:lnTo>
                    <a:pt x="267834" y="403254"/>
                  </a:lnTo>
                  <a:lnTo>
                    <a:pt x="267834" y="409416"/>
                  </a:lnTo>
                  <a:lnTo>
                    <a:pt x="188476" y="409416"/>
                  </a:lnTo>
                  <a:lnTo>
                    <a:pt x="188476" y="403254"/>
                  </a:lnTo>
                  <a:lnTo>
                    <a:pt x="191281" y="403254"/>
                  </a:lnTo>
                  <a:lnTo>
                    <a:pt x="193886" y="402052"/>
                  </a:lnTo>
                  <a:lnTo>
                    <a:pt x="196291" y="399647"/>
                  </a:lnTo>
                  <a:lnTo>
                    <a:pt x="198796" y="397142"/>
                  </a:lnTo>
                  <a:lnTo>
                    <a:pt x="200950" y="394236"/>
                  </a:lnTo>
                  <a:lnTo>
                    <a:pt x="202754" y="390930"/>
                  </a:lnTo>
                  <a:lnTo>
                    <a:pt x="204658" y="387623"/>
                  </a:lnTo>
                  <a:lnTo>
                    <a:pt x="206011" y="384066"/>
                  </a:lnTo>
                  <a:lnTo>
                    <a:pt x="206812" y="380258"/>
                  </a:lnTo>
                  <a:lnTo>
                    <a:pt x="207714" y="376351"/>
                  </a:lnTo>
                  <a:lnTo>
                    <a:pt x="208165" y="372743"/>
                  </a:lnTo>
                  <a:lnTo>
                    <a:pt x="208165" y="369437"/>
                  </a:lnTo>
                  <a:lnTo>
                    <a:pt x="208165" y="254908"/>
                  </a:lnTo>
                  <a:lnTo>
                    <a:pt x="207780" y="244143"/>
                  </a:lnTo>
                  <a:lnTo>
                    <a:pt x="194751" y="200875"/>
                  </a:lnTo>
                  <a:lnTo>
                    <a:pt x="161572" y="172093"/>
                  </a:lnTo>
                  <a:lnTo>
                    <a:pt x="134818" y="166832"/>
                  </a:lnTo>
                  <a:lnTo>
                    <a:pt x="128074" y="167161"/>
                  </a:lnTo>
                  <a:lnTo>
                    <a:pt x="89916" y="182266"/>
                  </a:lnTo>
                  <a:lnTo>
                    <a:pt x="65258" y="215849"/>
                  </a:lnTo>
                  <a:lnTo>
                    <a:pt x="61622" y="238225"/>
                  </a:lnTo>
                  <a:lnTo>
                    <a:pt x="61622" y="369437"/>
                  </a:lnTo>
                  <a:lnTo>
                    <a:pt x="61622" y="372743"/>
                  </a:lnTo>
                  <a:lnTo>
                    <a:pt x="78005" y="403254"/>
                  </a:lnTo>
                  <a:lnTo>
                    <a:pt x="81312" y="403254"/>
                  </a:lnTo>
                  <a:lnTo>
                    <a:pt x="81312" y="409416"/>
                  </a:lnTo>
                  <a:lnTo>
                    <a:pt x="1202" y="409416"/>
                  </a:lnTo>
                  <a:lnTo>
                    <a:pt x="1202" y="403254"/>
                  </a:lnTo>
                  <a:lnTo>
                    <a:pt x="4108" y="403254"/>
                  </a:lnTo>
                  <a:lnTo>
                    <a:pt x="6763" y="402052"/>
                  </a:lnTo>
                  <a:lnTo>
                    <a:pt x="9168" y="399647"/>
                  </a:lnTo>
                  <a:lnTo>
                    <a:pt x="11673" y="397142"/>
                  </a:lnTo>
                  <a:lnTo>
                    <a:pt x="13827" y="394236"/>
                  </a:lnTo>
                  <a:lnTo>
                    <a:pt x="15631" y="390930"/>
                  </a:lnTo>
                  <a:lnTo>
                    <a:pt x="17534" y="387623"/>
                  </a:lnTo>
                  <a:lnTo>
                    <a:pt x="18887" y="384066"/>
                  </a:lnTo>
                  <a:lnTo>
                    <a:pt x="19689" y="380258"/>
                  </a:lnTo>
                  <a:lnTo>
                    <a:pt x="20490" y="376351"/>
                  </a:lnTo>
                  <a:lnTo>
                    <a:pt x="20891" y="372743"/>
                  </a:lnTo>
                  <a:lnTo>
                    <a:pt x="20891" y="369437"/>
                  </a:lnTo>
                  <a:lnTo>
                    <a:pt x="20891" y="54859"/>
                  </a:lnTo>
                  <a:lnTo>
                    <a:pt x="20891" y="47845"/>
                  </a:lnTo>
                  <a:lnTo>
                    <a:pt x="19889" y="41282"/>
                  </a:lnTo>
                  <a:lnTo>
                    <a:pt x="17885" y="35170"/>
                  </a:lnTo>
                  <a:lnTo>
                    <a:pt x="15881" y="28957"/>
                  </a:lnTo>
                  <a:lnTo>
                    <a:pt x="9919" y="25651"/>
                  </a:lnTo>
                  <a:lnTo>
                    <a:pt x="0" y="25250"/>
                  </a:lnTo>
                  <a:lnTo>
                    <a:pt x="0" y="19088"/>
                  </a:lnTo>
                  <a:lnTo>
                    <a:pt x="61622" y="0"/>
                  </a:lnTo>
                  <a:lnTo>
                    <a:pt x="61622" y="177955"/>
                  </a:lnTo>
                  <a:lnTo>
                    <a:pt x="64428" y="174648"/>
                  </a:lnTo>
                  <a:lnTo>
                    <a:pt x="88977" y="156161"/>
                  </a:lnTo>
                  <a:lnTo>
                    <a:pt x="95390" y="152654"/>
                  </a:lnTo>
                  <a:lnTo>
                    <a:pt x="132696" y="144353"/>
                  </a:lnTo>
                  <a:lnTo>
                    <a:pt x="140981" y="144137"/>
                  </a:lnTo>
                  <a:lnTo>
                    <a:pt x="154940" y="144757"/>
                  </a:lnTo>
                  <a:lnTo>
                    <a:pt x="199964" y="159317"/>
                  </a:lnTo>
                  <a:lnTo>
                    <a:pt x="229517" y="187621"/>
                  </a:lnTo>
                  <a:lnTo>
                    <a:pt x="244847" y="223298"/>
                  </a:lnTo>
                  <a:lnTo>
                    <a:pt x="248145" y="250549"/>
                  </a:lnTo>
                  <a:lnTo>
                    <a:pt x="248145" y="369437"/>
                  </a:lnTo>
                  <a:close/>
                </a:path>
                <a:path w="575944" h="414020">
                  <a:moveTo>
                    <a:pt x="362060" y="285118"/>
                  </a:moveTo>
                  <a:lnTo>
                    <a:pt x="372430" y="326000"/>
                  </a:lnTo>
                  <a:lnTo>
                    <a:pt x="393623" y="360268"/>
                  </a:lnTo>
                  <a:lnTo>
                    <a:pt x="426087" y="383865"/>
                  </a:lnTo>
                  <a:lnTo>
                    <a:pt x="470276" y="392733"/>
                  </a:lnTo>
                  <a:lnTo>
                    <a:pt x="477199" y="392489"/>
                  </a:lnTo>
                  <a:lnTo>
                    <a:pt x="520344" y="380878"/>
                  </a:lnTo>
                  <a:lnTo>
                    <a:pt x="554782" y="353636"/>
                  </a:lnTo>
                  <a:lnTo>
                    <a:pt x="563912" y="334868"/>
                  </a:lnTo>
                  <a:lnTo>
                    <a:pt x="569474" y="334868"/>
                  </a:lnTo>
                  <a:lnTo>
                    <a:pt x="569474" y="381160"/>
                  </a:lnTo>
                  <a:lnTo>
                    <a:pt x="566969" y="381160"/>
                  </a:lnTo>
                  <a:lnTo>
                    <a:pt x="564163" y="381962"/>
                  </a:lnTo>
                  <a:lnTo>
                    <a:pt x="561057" y="383565"/>
                  </a:lnTo>
                  <a:lnTo>
                    <a:pt x="558051" y="385168"/>
                  </a:lnTo>
                  <a:lnTo>
                    <a:pt x="554494" y="387222"/>
                  </a:lnTo>
                  <a:lnTo>
                    <a:pt x="550385" y="389727"/>
                  </a:lnTo>
                  <a:lnTo>
                    <a:pt x="543688" y="393475"/>
                  </a:lnTo>
                  <a:lnTo>
                    <a:pt x="505869" y="409125"/>
                  </a:lnTo>
                  <a:lnTo>
                    <a:pt x="461709" y="413775"/>
                  </a:lnTo>
                  <a:lnTo>
                    <a:pt x="448050" y="413277"/>
                  </a:lnTo>
                  <a:lnTo>
                    <a:pt x="409104" y="405809"/>
                  </a:lnTo>
                  <a:lnTo>
                    <a:pt x="365066" y="381160"/>
                  </a:lnTo>
                  <a:lnTo>
                    <a:pt x="340745" y="350978"/>
                  </a:lnTo>
                  <a:lnTo>
                    <a:pt x="326100" y="310294"/>
                  </a:lnTo>
                  <a:lnTo>
                    <a:pt x="323282" y="277002"/>
                  </a:lnTo>
                  <a:lnTo>
                    <a:pt x="323761" y="265617"/>
                  </a:lnTo>
                  <a:lnTo>
                    <a:pt x="335278" y="219578"/>
                  </a:lnTo>
                  <a:lnTo>
                    <a:pt x="362689" y="179824"/>
                  </a:lnTo>
                  <a:lnTo>
                    <a:pt x="394675" y="158265"/>
                  </a:lnTo>
                  <a:lnTo>
                    <a:pt x="437144" y="147275"/>
                  </a:lnTo>
                  <a:lnTo>
                    <a:pt x="453743" y="146542"/>
                  </a:lnTo>
                  <a:lnTo>
                    <a:pt x="468660" y="147199"/>
                  </a:lnTo>
                  <a:lnTo>
                    <a:pt x="507550" y="157063"/>
                  </a:lnTo>
                  <a:lnTo>
                    <a:pt x="545726" y="185921"/>
                  </a:lnTo>
                  <a:lnTo>
                    <a:pt x="568271" y="229658"/>
                  </a:lnTo>
                  <a:lnTo>
                    <a:pt x="575176" y="270323"/>
                  </a:lnTo>
                  <a:lnTo>
                    <a:pt x="575636" y="285118"/>
                  </a:lnTo>
                  <a:lnTo>
                    <a:pt x="362060" y="2851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6" name="object 38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49336" y="7036718"/>
              <a:ext cx="198488" cy="119129"/>
            </a:xfrm>
            <a:prstGeom prst="rect">
              <a:avLst/>
            </a:prstGeom>
          </p:spPr>
        </p:pic>
        <p:sp>
          <p:nvSpPr>
            <p:cNvPr id="387" name="object 387"/>
            <p:cNvSpPr/>
            <p:nvPr/>
          </p:nvSpPr>
          <p:spPr>
            <a:xfrm>
              <a:off x="1726823" y="6880828"/>
              <a:ext cx="402590" cy="539750"/>
            </a:xfrm>
            <a:custGeom>
              <a:avLst/>
              <a:gdLst/>
              <a:ahLst/>
              <a:cxnLst/>
              <a:rect l="l" t="t" r="r" b="b"/>
              <a:pathLst>
                <a:path w="402589" h="539750">
                  <a:moveTo>
                    <a:pt x="1202" y="410018"/>
                  </a:moveTo>
                  <a:lnTo>
                    <a:pt x="1202" y="403855"/>
                  </a:lnTo>
                  <a:lnTo>
                    <a:pt x="4408" y="403855"/>
                  </a:lnTo>
                  <a:lnTo>
                    <a:pt x="7264" y="402653"/>
                  </a:lnTo>
                  <a:lnTo>
                    <a:pt x="20140" y="380860"/>
                  </a:lnTo>
                  <a:lnTo>
                    <a:pt x="21042" y="376952"/>
                  </a:lnTo>
                  <a:lnTo>
                    <a:pt x="21492" y="373345"/>
                  </a:lnTo>
                  <a:lnTo>
                    <a:pt x="21492" y="370038"/>
                  </a:lnTo>
                  <a:lnTo>
                    <a:pt x="21492" y="54859"/>
                  </a:lnTo>
                  <a:lnTo>
                    <a:pt x="21492" y="47845"/>
                  </a:lnTo>
                  <a:lnTo>
                    <a:pt x="20440" y="41282"/>
                  </a:lnTo>
                  <a:lnTo>
                    <a:pt x="18336" y="35170"/>
                  </a:lnTo>
                  <a:lnTo>
                    <a:pt x="16332" y="28957"/>
                  </a:lnTo>
                  <a:lnTo>
                    <a:pt x="10220" y="25650"/>
                  </a:lnTo>
                  <a:lnTo>
                    <a:pt x="0" y="25250"/>
                  </a:lnTo>
                  <a:lnTo>
                    <a:pt x="0" y="19088"/>
                  </a:lnTo>
                  <a:lnTo>
                    <a:pt x="62073" y="0"/>
                  </a:lnTo>
                  <a:lnTo>
                    <a:pt x="62073" y="370038"/>
                  </a:lnTo>
                  <a:lnTo>
                    <a:pt x="62073" y="373345"/>
                  </a:lnTo>
                  <a:lnTo>
                    <a:pt x="78556" y="403855"/>
                  </a:lnTo>
                  <a:lnTo>
                    <a:pt x="81763" y="403855"/>
                  </a:lnTo>
                  <a:lnTo>
                    <a:pt x="81763" y="410018"/>
                  </a:lnTo>
                  <a:lnTo>
                    <a:pt x="1202" y="410018"/>
                  </a:lnTo>
                  <a:close/>
                </a:path>
                <a:path w="402589" h="539750">
                  <a:moveTo>
                    <a:pt x="272059" y="147143"/>
                  </a:moveTo>
                  <a:lnTo>
                    <a:pt x="316895" y="153569"/>
                  </a:lnTo>
                  <a:lnTo>
                    <a:pt x="351943" y="171755"/>
                  </a:lnTo>
                  <a:lnTo>
                    <a:pt x="384483" y="208240"/>
                  </a:lnTo>
                  <a:lnTo>
                    <a:pt x="400528" y="255209"/>
                  </a:lnTo>
                  <a:lnTo>
                    <a:pt x="402519" y="280159"/>
                  </a:lnTo>
                  <a:lnTo>
                    <a:pt x="402040" y="292446"/>
                  </a:lnTo>
                  <a:lnTo>
                    <a:pt x="390514" y="340504"/>
                  </a:lnTo>
                  <a:lnTo>
                    <a:pt x="363103" y="380925"/>
                  </a:lnTo>
                  <a:lnTo>
                    <a:pt x="320136" y="407782"/>
                  </a:lnTo>
                  <a:lnTo>
                    <a:pt x="277019" y="414376"/>
                  </a:lnTo>
                  <a:lnTo>
                    <a:pt x="267409" y="413747"/>
                  </a:lnTo>
                  <a:lnTo>
                    <a:pt x="228049" y="398867"/>
                  </a:lnTo>
                  <a:lnTo>
                    <a:pt x="201869" y="378605"/>
                  </a:lnTo>
                  <a:lnTo>
                    <a:pt x="201869" y="499296"/>
                  </a:lnTo>
                  <a:lnTo>
                    <a:pt x="201869" y="502603"/>
                  </a:lnTo>
                  <a:lnTo>
                    <a:pt x="202270" y="506210"/>
                  </a:lnTo>
                  <a:lnTo>
                    <a:pt x="218251" y="533113"/>
                  </a:lnTo>
                  <a:lnTo>
                    <a:pt x="221558" y="533113"/>
                  </a:lnTo>
                  <a:lnTo>
                    <a:pt x="221558" y="539276"/>
                  </a:lnTo>
                  <a:lnTo>
                    <a:pt x="141448" y="539276"/>
                  </a:lnTo>
                  <a:lnTo>
                    <a:pt x="141448" y="533113"/>
                  </a:lnTo>
                  <a:lnTo>
                    <a:pt x="144354" y="533113"/>
                  </a:lnTo>
                  <a:lnTo>
                    <a:pt x="147009" y="531861"/>
                  </a:lnTo>
                  <a:lnTo>
                    <a:pt x="149414" y="529356"/>
                  </a:lnTo>
                  <a:lnTo>
                    <a:pt x="151919" y="526951"/>
                  </a:lnTo>
                  <a:lnTo>
                    <a:pt x="154073" y="524095"/>
                  </a:lnTo>
                  <a:lnTo>
                    <a:pt x="155877" y="520789"/>
                  </a:lnTo>
                  <a:lnTo>
                    <a:pt x="157781" y="517582"/>
                  </a:lnTo>
                  <a:lnTo>
                    <a:pt x="159133" y="514025"/>
                  </a:lnTo>
                  <a:lnTo>
                    <a:pt x="159935" y="510117"/>
                  </a:lnTo>
                  <a:lnTo>
                    <a:pt x="160737" y="506210"/>
                  </a:lnTo>
                  <a:lnTo>
                    <a:pt x="161137" y="502603"/>
                  </a:lnTo>
                  <a:lnTo>
                    <a:pt x="161137" y="499296"/>
                  </a:lnTo>
                  <a:lnTo>
                    <a:pt x="161137" y="187724"/>
                  </a:lnTo>
                  <a:lnTo>
                    <a:pt x="161137" y="184017"/>
                  </a:lnTo>
                  <a:lnTo>
                    <a:pt x="161037" y="180460"/>
                  </a:lnTo>
                  <a:lnTo>
                    <a:pt x="160837" y="177053"/>
                  </a:lnTo>
                  <a:lnTo>
                    <a:pt x="160636" y="173546"/>
                  </a:lnTo>
                  <a:lnTo>
                    <a:pt x="159935" y="170490"/>
                  </a:lnTo>
                  <a:lnTo>
                    <a:pt x="158733" y="167885"/>
                  </a:lnTo>
                  <a:lnTo>
                    <a:pt x="157530" y="165179"/>
                  </a:lnTo>
                  <a:lnTo>
                    <a:pt x="155576" y="162924"/>
                  </a:lnTo>
                  <a:lnTo>
                    <a:pt x="152871" y="161121"/>
                  </a:lnTo>
                  <a:lnTo>
                    <a:pt x="150266" y="159217"/>
                  </a:lnTo>
                  <a:lnTo>
                    <a:pt x="146458" y="158065"/>
                  </a:lnTo>
                  <a:lnTo>
                    <a:pt x="141448" y="157664"/>
                  </a:lnTo>
                  <a:lnTo>
                    <a:pt x="141448" y="151502"/>
                  </a:lnTo>
                  <a:lnTo>
                    <a:pt x="201869" y="151502"/>
                  </a:lnTo>
                  <a:lnTo>
                    <a:pt x="201869" y="178556"/>
                  </a:lnTo>
                  <a:lnTo>
                    <a:pt x="208350" y="171595"/>
                  </a:lnTo>
                  <a:lnTo>
                    <a:pt x="250528" y="149247"/>
                  </a:lnTo>
                  <a:lnTo>
                    <a:pt x="260965" y="147669"/>
                  </a:lnTo>
                  <a:lnTo>
                    <a:pt x="272059" y="14714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8" name="object 38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17148" y="7037319"/>
              <a:ext cx="183157" cy="248387"/>
            </a:xfrm>
            <a:prstGeom prst="rect">
              <a:avLst/>
            </a:prstGeom>
          </p:spPr>
        </p:pic>
        <p:sp>
          <p:nvSpPr>
            <p:cNvPr id="389" name="object 389"/>
            <p:cNvSpPr/>
            <p:nvPr/>
          </p:nvSpPr>
          <p:spPr>
            <a:xfrm>
              <a:off x="2179887" y="7027972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30" h="267334">
                  <a:moveTo>
                    <a:pt x="38777" y="138576"/>
                  </a:moveTo>
                  <a:lnTo>
                    <a:pt x="49148" y="179458"/>
                  </a:lnTo>
                  <a:lnTo>
                    <a:pt x="70340" y="213726"/>
                  </a:lnTo>
                  <a:lnTo>
                    <a:pt x="102805" y="237323"/>
                  </a:lnTo>
                  <a:lnTo>
                    <a:pt x="146993" y="246191"/>
                  </a:lnTo>
                  <a:lnTo>
                    <a:pt x="153916" y="245947"/>
                  </a:lnTo>
                  <a:lnTo>
                    <a:pt x="197061" y="234336"/>
                  </a:lnTo>
                  <a:lnTo>
                    <a:pt x="231499" y="207094"/>
                  </a:lnTo>
                  <a:lnTo>
                    <a:pt x="240630" y="188325"/>
                  </a:lnTo>
                  <a:lnTo>
                    <a:pt x="246191" y="188325"/>
                  </a:lnTo>
                  <a:lnTo>
                    <a:pt x="246191" y="234618"/>
                  </a:lnTo>
                  <a:lnTo>
                    <a:pt x="243686" y="234618"/>
                  </a:lnTo>
                  <a:lnTo>
                    <a:pt x="240880" y="235419"/>
                  </a:lnTo>
                  <a:lnTo>
                    <a:pt x="237774" y="237023"/>
                  </a:lnTo>
                  <a:lnTo>
                    <a:pt x="234768" y="238625"/>
                  </a:lnTo>
                  <a:lnTo>
                    <a:pt x="231211" y="240680"/>
                  </a:lnTo>
                  <a:lnTo>
                    <a:pt x="227103" y="243185"/>
                  </a:lnTo>
                  <a:lnTo>
                    <a:pt x="220405" y="246933"/>
                  </a:lnTo>
                  <a:lnTo>
                    <a:pt x="182586" y="262583"/>
                  </a:lnTo>
                  <a:lnTo>
                    <a:pt x="138426" y="267233"/>
                  </a:lnTo>
                  <a:lnTo>
                    <a:pt x="124767" y="266735"/>
                  </a:lnTo>
                  <a:lnTo>
                    <a:pt x="85821" y="259267"/>
                  </a:lnTo>
                  <a:lnTo>
                    <a:pt x="41783" y="234618"/>
                  </a:lnTo>
                  <a:lnTo>
                    <a:pt x="17462" y="204436"/>
                  </a:lnTo>
                  <a:lnTo>
                    <a:pt x="2818" y="163751"/>
                  </a:lnTo>
                  <a:lnTo>
                    <a:pt x="0" y="130460"/>
                  </a:lnTo>
                  <a:lnTo>
                    <a:pt x="479" y="119075"/>
                  </a:lnTo>
                  <a:lnTo>
                    <a:pt x="11995" y="73036"/>
                  </a:lnTo>
                  <a:lnTo>
                    <a:pt x="39406" y="33282"/>
                  </a:lnTo>
                  <a:lnTo>
                    <a:pt x="71392" y="11723"/>
                  </a:lnTo>
                  <a:lnTo>
                    <a:pt x="113861" y="732"/>
                  </a:lnTo>
                  <a:lnTo>
                    <a:pt x="130460" y="0"/>
                  </a:lnTo>
                  <a:lnTo>
                    <a:pt x="145377" y="657"/>
                  </a:lnTo>
                  <a:lnTo>
                    <a:pt x="184267" y="10521"/>
                  </a:lnTo>
                  <a:lnTo>
                    <a:pt x="222443" y="39378"/>
                  </a:lnTo>
                  <a:lnTo>
                    <a:pt x="244988" y="83115"/>
                  </a:lnTo>
                  <a:lnTo>
                    <a:pt x="251893" y="123781"/>
                  </a:lnTo>
                  <a:lnTo>
                    <a:pt x="252353" y="138576"/>
                  </a:lnTo>
                  <a:lnTo>
                    <a:pt x="38777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0" name="object 39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07120" y="7036718"/>
              <a:ext cx="198488" cy="119129"/>
            </a:xfrm>
            <a:prstGeom prst="rect">
              <a:avLst/>
            </a:prstGeom>
          </p:spPr>
        </p:pic>
        <p:sp>
          <p:nvSpPr>
            <p:cNvPr id="391" name="object 391"/>
            <p:cNvSpPr/>
            <p:nvPr/>
          </p:nvSpPr>
          <p:spPr>
            <a:xfrm>
              <a:off x="2481452" y="7027972"/>
              <a:ext cx="170815" cy="262890"/>
            </a:xfrm>
            <a:custGeom>
              <a:avLst/>
              <a:gdLst/>
              <a:ahLst/>
              <a:cxnLst/>
              <a:rect l="l" t="t" r="r" b="b"/>
              <a:pathLst>
                <a:path w="170814" h="262890">
                  <a:moveTo>
                    <a:pt x="152103" y="49298"/>
                  </a:moveTo>
                  <a:lnTo>
                    <a:pt x="147193" y="41082"/>
                  </a:lnTo>
                  <a:lnTo>
                    <a:pt x="142033" y="35972"/>
                  </a:lnTo>
                  <a:lnTo>
                    <a:pt x="136622" y="33968"/>
                  </a:lnTo>
                  <a:lnTo>
                    <a:pt x="131312" y="31863"/>
                  </a:lnTo>
                  <a:lnTo>
                    <a:pt x="125149" y="30811"/>
                  </a:lnTo>
                  <a:lnTo>
                    <a:pt x="118135" y="30811"/>
                  </a:lnTo>
                  <a:lnTo>
                    <a:pt x="113626" y="30811"/>
                  </a:lnTo>
                  <a:lnTo>
                    <a:pt x="108817" y="31863"/>
                  </a:lnTo>
                  <a:lnTo>
                    <a:pt x="103707" y="33968"/>
                  </a:lnTo>
                  <a:lnTo>
                    <a:pt x="98596" y="35972"/>
                  </a:lnTo>
                  <a:lnTo>
                    <a:pt x="93586" y="38627"/>
                  </a:lnTo>
                  <a:lnTo>
                    <a:pt x="88677" y="41933"/>
                  </a:lnTo>
                  <a:lnTo>
                    <a:pt x="83767" y="45139"/>
                  </a:lnTo>
                  <a:lnTo>
                    <a:pt x="62224" y="63426"/>
                  </a:lnTo>
                  <a:lnTo>
                    <a:pt x="62224" y="223496"/>
                  </a:lnTo>
                  <a:lnTo>
                    <a:pt x="62224" y="226802"/>
                  </a:lnTo>
                  <a:lnTo>
                    <a:pt x="78606" y="256712"/>
                  </a:lnTo>
                  <a:lnTo>
                    <a:pt x="81913" y="256712"/>
                  </a:lnTo>
                  <a:lnTo>
                    <a:pt x="81913" y="262874"/>
                  </a:lnTo>
                  <a:lnTo>
                    <a:pt x="1803" y="262874"/>
                  </a:lnTo>
                  <a:lnTo>
                    <a:pt x="1803" y="256712"/>
                  </a:lnTo>
                  <a:lnTo>
                    <a:pt x="4709" y="256712"/>
                  </a:lnTo>
                  <a:lnTo>
                    <a:pt x="7364" y="255610"/>
                  </a:lnTo>
                  <a:lnTo>
                    <a:pt x="9769" y="253405"/>
                  </a:lnTo>
                  <a:lnTo>
                    <a:pt x="12274" y="251101"/>
                  </a:lnTo>
                  <a:lnTo>
                    <a:pt x="14428" y="248195"/>
                  </a:lnTo>
                  <a:lnTo>
                    <a:pt x="16232" y="244688"/>
                  </a:lnTo>
                  <a:lnTo>
                    <a:pt x="18136" y="241181"/>
                  </a:lnTo>
                  <a:lnTo>
                    <a:pt x="19488" y="237624"/>
                  </a:lnTo>
                  <a:lnTo>
                    <a:pt x="20290" y="234016"/>
                  </a:lnTo>
                  <a:lnTo>
                    <a:pt x="21092" y="230309"/>
                  </a:lnTo>
                  <a:lnTo>
                    <a:pt x="21492" y="226802"/>
                  </a:lnTo>
                  <a:lnTo>
                    <a:pt x="21492" y="223496"/>
                  </a:lnTo>
                  <a:lnTo>
                    <a:pt x="21492" y="51703"/>
                  </a:lnTo>
                  <a:lnTo>
                    <a:pt x="21492" y="45991"/>
                  </a:lnTo>
                  <a:lnTo>
                    <a:pt x="19639" y="40280"/>
                  </a:lnTo>
                  <a:lnTo>
                    <a:pt x="15931" y="34569"/>
                  </a:lnTo>
                  <a:lnTo>
                    <a:pt x="12324" y="28757"/>
                  </a:lnTo>
                  <a:lnTo>
                    <a:pt x="7014" y="25049"/>
                  </a:lnTo>
                  <a:lnTo>
                    <a:pt x="0" y="23446"/>
                  </a:lnTo>
                  <a:lnTo>
                    <a:pt x="0" y="18487"/>
                  </a:lnTo>
                  <a:lnTo>
                    <a:pt x="62224" y="0"/>
                  </a:lnTo>
                  <a:lnTo>
                    <a:pt x="62224" y="36973"/>
                  </a:lnTo>
                  <a:lnTo>
                    <a:pt x="65931" y="32464"/>
                  </a:lnTo>
                  <a:lnTo>
                    <a:pt x="69839" y="28056"/>
                  </a:lnTo>
                  <a:lnTo>
                    <a:pt x="73947" y="23747"/>
                  </a:lnTo>
                  <a:lnTo>
                    <a:pt x="78055" y="19438"/>
                  </a:lnTo>
                  <a:lnTo>
                    <a:pt x="82664" y="15530"/>
                  </a:lnTo>
                  <a:lnTo>
                    <a:pt x="87775" y="12024"/>
                  </a:lnTo>
                  <a:lnTo>
                    <a:pt x="92885" y="8517"/>
                  </a:lnTo>
                  <a:lnTo>
                    <a:pt x="98496" y="5661"/>
                  </a:lnTo>
                  <a:lnTo>
                    <a:pt x="104608" y="3457"/>
                  </a:lnTo>
                  <a:lnTo>
                    <a:pt x="110821" y="1152"/>
                  </a:lnTo>
                  <a:lnTo>
                    <a:pt x="118035" y="0"/>
                  </a:lnTo>
                  <a:lnTo>
                    <a:pt x="126252" y="0"/>
                  </a:lnTo>
                  <a:lnTo>
                    <a:pt x="131963" y="0"/>
                  </a:lnTo>
                  <a:lnTo>
                    <a:pt x="139328" y="1252"/>
                  </a:lnTo>
                  <a:lnTo>
                    <a:pt x="148346" y="3757"/>
                  </a:lnTo>
                  <a:lnTo>
                    <a:pt x="157363" y="6162"/>
                  </a:lnTo>
                  <a:lnTo>
                    <a:pt x="164778" y="8817"/>
                  </a:lnTo>
                  <a:lnTo>
                    <a:pt x="170590" y="11723"/>
                  </a:lnTo>
                  <a:lnTo>
                    <a:pt x="152103" y="4929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2" name="object 392"/>
          <p:cNvGrpSpPr/>
          <p:nvPr/>
        </p:nvGrpSpPr>
        <p:grpSpPr>
          <a:xfrm>
            <a:off x="2824486" y="6911217"/>
            <a:ext cx="480695" cy="395605"/>
            <a:chOff x="2824486" y="6911217"/>
            <a:chExt cx="480695" cy="395605"/>
          </a:xfrm>
        </p:grpSpPr>
        <p:sp>
          <p:nvSpPr>
            <p:cNvPr id="393" name="object 393"/>
            <p:cNvSpPr/>
            <p:nvPr/>
          </p:nvSpPr>
          <p:spPr>
            <a:xfrm>
              <a:off x="2836031" y="6922761"/>
              <a:ext cx="457834" cy="372745"/>
            </a:xfrm>
            <a:custGeom>
              <a:avLst/>
              <a:gdLst/>
              <a:ahLst/>
              <a:cxnLst/>
              <a:rect l="l" t="t" r="r" b="b"/>
              <a:pathLst>
                <a:path w="457835" h="372745">
                  <a:moveTo>
                    <a:pt x="75149" y="130460"/>
                  </a:moveTo>
                  <a:lnTo>
                    <a:pt x="75149" y="278806"/>
                  </a:lnTo>
                  <a:lnTo>
                    <a:pt x="75187" y="286650"/>
                  </a:lnTo>
                  <a:lnTo>
                    <a:pt x="78757" y="329307"/>
                  </a:lnTo>
                  <a:lnTo>
                    <a:pt x="93987" y="347192"/>
                  </a:lnTo>
                  <a:lnTo>
                    <a:pt x="99799" y="347192"/>
                  </a:lnTo>
                  <a:lnTo>
                    <a:pt x="133353" y="321303"/>
                  </a:lnTo>
                  <a:lnTo>
                    <a:pt x="138576" y="305259"/>
                  </a:lnTo>
                  <a:lnTo>
                    <a:pt x="143987" y="305259"/>
                  </a:lnTo>
                  <a:lnTo>
                    <a:pt x="143987" y="350198"/>
                  </a:lnTo>
                  <a:lnTo>
                    <a:pt x="140380" y="350198"/>
                  </a:lnTo>
                  <a:lnTo>
                    <a:pt x="137324" y="351451"/>
                  </a:lnTo>
                  <a:lnTo>
                    <a:pt x="102551" y="367774"/>
                  </a:lnTo>
                  <a:lnTo>
                    <a:pt x="94238" y="368084"/>
                  </a:lnTo>
                  <a:lnTo>
                    <a:pt x="83735" y="367549"/>
                  </a:lnTo>
                  <a:lnTo>
                    <a:pt x="49035" y="349447"/>
                  </a:lnTo>
                  <a:lnTo>
                    <a:pt x="35320" y="305409"/>
                  </a:lnTo>
                  <a:lnTo>
                    <a:pt x="34418" y="270239"/>
                  </a:lnTo>
                  <a:lnTo>
                    <a:pt x="34418" y="130460"/>
                  </a:lnTo>
                  <a:lnTo>
                    <a:pt x="0" y="130460"/>
                  </a:lnTo>
                  <a:lnTo>
                    <a:pt x="0" y="109568"/>
                  </a:lnTo>
                  <a:lnTo>
                    <a:pt x="34418" y="109568"/>
                  </a:lnTo>
                  <a:lnTo>
                    <a:pt x="34418" y="54709"/>
                  </a:lnTo>
                  <a:lnTo>
                    <a:pt x="34418" y="47795"/>
                  </a:lnTo>
                  <a:lnTo>
                    <a:pt x="33516" y="41382"/>
                  </a:lnTo>
                  <a:lnTo>
                    <a:pt x="31713" y="35470"/>
                  </a:lnTo>
                  <a:lnTo>
                    <a:pt x="29909" y="29458"/>
                  </a:lnTo>
                  <a:lnTo>
                    <a:pt x="23847" y="26252"/>
                  </a:lnTo>
                  <a:lnTo>
                    <a:pt x="13527" y="25851"/>
                  </a:lnTo>
                  <a:lnTo>
                    <a:pt x="13527" y="19689"/>
                  </a:lnTo>
                  <a:lnTo>
                    <a:pt x="75149" y="0"/>
                  </a:lnTo>
                  <a:lnTo>
                    <a:pt x="75149" y="109568"/>
                  </a:lnTo>
                  <a:lnTo>
                    <a:pt x="143987" y="109568"/>
                  </a:lnTo>
                  <a:lnTo>
                    <a:pt x="143987" y="130460"/>
                  </a:lnTo>
                  <a:lnTo>
                    <a:pt x="75149" y="130460"/>
                  </a:lnTo>
                  <a:close/>
                </a:path>
                <a:path w="457835" h="372745">
                  <a:moveTo>
                    <a:pt x="319429" y="372443"/>
                  </a:moveTo>
                  <a:lnTo>
                    <a:pt x="276819" y="366778"/>
                  </a:lnTo>
                  <a:lnTo>
                    <a:pt x="241235" y="350311"/>
                  </a:lnTo>
                  <a:lnTo>
                    <a:pt x="206403" y="315404"/>
                  </a:lnTo>
                  <a:lnTo>
                    <a:pt x="187728" y="267947"/>
                  </a:lnTo>
                  <a:lnTo>
                    <a:pt x="185361" y="240630"/>
                  </a:lnTo>
                  <a:lnTo>
                    <a:pt x="186009" y="225863"/>
                  </a:lnTo>
                  <a:lnTo>
                    <a:pt x="195732" y="185620"/>
                  </a:lnTo>
                  <a:lnTo>
                    <a:pt x="215994" y="152169"/>
                  </a:lnTo>
                  <a:lnTo>
                    <a:pt x="244880" y="126928"/>
                  </a:lnTo>
                  <a:lnTo>
                    <a:pt x="281224" y="110789"/>
                  </a:lnTo>
                  <a:lnTo>
                    <a:pt x="323186" y="105209"/>
                  </a:lnTo>
                  <a:lnTo>
                    <a:pt x="337671" y="105811"/>
                  </a:lnTo>
                  <a:lnTo>
                    <a:pt x="377294" y="114829"/>
                  </a:lnTo>
                  <a:lnTo>
                    <a:pt x="419829" y="141582"/>
                  </a:lnTo>
                  <a:lnTo>
                    <a:pt x="447484" y="182464"/>
                  </a:lnTo>
                  <a:lnTo>
                    <a:pt x="456784" y="220621"/>
                  </a:lnTo>
                  <a:lnTo>
                    <a:pt x="457404" y="234467"/>
                  </a:lnTo>
                  <a:lnTo>
                    <a:pt x="456840" y="247600"/>
                  </a:lnTo>
                  <a:lnTo>
                    <a:pt x="448386" y="285870"/>
                  </a:lnTo>
                  <a:lnTo>
                    <a:pt x="430181" y="319997"/>
                  </a:lnTo>
                  <a:lnTo>
                    <a:pt x="402469" y="347155"/>
                  </a:lnTo>
                  <a:lnTo>
                    <a:pt x="365646" y="365848"/>
                  </a:lnTo>
                  <a:lnTo>
                    <a:pt x="319429" y="37244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4" name="object 39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049828" y="7036718"/>
              <a:ext cx="216373" cy="249740"/>
            </a:xfrm>
            <a:prstGeom prst="rect">
              <a:avLst/>
            </a:prstGeom>
          </p:spPr>
        </p:pic>
      </p:grpSp>
      <p:grpSp>
        <p:nvGrpSpPr>
          <p:cNvPr id="395" name="object 395"/>
          <p:cNvGrpSpPr/>
          <p:nvPr/>
        </p:nvGrpSpPr>
        <p:grpSpPr>
          <a:xfrm>
            <a:off x="3494857" y="6911217"/>
            <a:ext cx="2181225" cy="520700"/>
            <a:chOff x="3494857" y="6911217"/>
            <a:chExt cx="2181225" cy="520700"/>
          </a:xfrm>
        </p:grpSpPr>
        <p:sp>
          <p:nvSpPr>
            <p:cNvPr id="396" name="object 396"/>
            <p:cNvSpPr/>
            <p:nvPr/>
          </p:nvSpPr>
          <p:spPr>
            <a:xfrm>
              <a:off x="3506401" y="7027971"/>
              <a:ext cx="457200" cy="267335"/>
            </a:xfrm>
            <a:custGeom>
              <a:avLst/>
              <a:gdLst/>
              <a:ahLst/>
              <a:cxnLst/>
              <a:rect l="l" t="t" r="r" b="b"/>
              <a:pathLst>
                <a:path w="457200" h="267334">
                  <a:moveTo>
                    <a:pt x="152103" y="49298"/>
                  </a:moveTo>
                  <a:lnTo>
                    <a:pt x="147193" y="41082"/>
                  </a:lnTo>
                  <a:lnTo>
                    <a:pt x="142033" y="35972"/>
                  </a:lnTo>
                  <a:lnTo>
                    <a:pt x="136622" y="33968"/>
                  </a:lnTo>
                  <a:lnTo>
                    <a:pt x="131311" y="31863"/>
                  </a:lnTo>
                  <a:lnTo>
                    <a:pt x="125149" y="30811"/>
                  </a:lnTo>
                  <a:lnTo>
                    <a:pt x="118135" y="30811"/>
                  </a:lnTo>
                  <a:lnTo>
                    <a:pt x="113626" y="30811"/>
                  </a:lnTo>
                  <a:lnTo>
                    <a:pt x="108817" y="31863"/>
                  </a:lnTo>
                  <a:lnTo>
                    <a:pt x="103706" y="33968"/>
                  </a:lnTo>
                  <a:lnTo>
                    <a:pt x="98596" y="35972"/>
                  </a:lnTo>
                  <a:lnTo>
                    <a:pt x="93586" y="38627"/>
                  </a:lnTo>
                  <a:lnTo>
                    <a:pt x="88676" y="41933"/>
                  </a:lnTo>
                  <a:lnTo>
                    <a:pt x="83767" y="45139"/>
                  </a:lnTo>
                  <a:lnTo>
                    <a:pt x="62224" y="63426"/>
                  </a:lnTo>
                  <a:lnTo>
                    <a:pt x="62224" y="223496"/>
                  </a:lnTo>
                  <a:lnTo>
                    <a:pt x="62224" y="226802"/>
                  </a:lnTo>
                  <a:lnTo>
                    <a:pt x="78606" y="256712"/>
                  </a:lnTo>
                  <a:lnTo>
                    <a:pt x="81913" y="256712"/>
                  </a:lnTo>
                  <a:lnTo>
                    <a:pt x="81913" y="262874"/>
                  </a:lnTo>
                  <a:lnTo>
                    <a:pt x="1803" y="262874"/>
                  </a:lnTo>
                  <a:lnTo>
                    <a:pt x="1803" y="256712"/>
                  </a:lnTo>
                  <a:lnTo>
                    <a:pt x="4709" y="256712"/>
                  </a:lnTo>
                  <a:lnTo>
                    <a:pt x="7364" y="255610"/>
                  </a:lnTo>
                  <a:lnTo>
                    <a:pt x="9769" y="253405"/>
                  </a:lnTo>
                  <a:lnTo>
                    <a:pt x="12274" y="251101"/>
                  </a:lnTo>
                  <a:lnTo>
                    <a:pt x="14428" y="248195"/>
                  </a:lnTo>
                  <a:lnTo>
                    <a:pt x="16232" y="244688"/>
                  </a:lnTo>
                  <a:lnTo>
                    <a:pt x="18136" y="241181"/>
                  </a:lnTo>
                  <a:lnTo>
                    <a:pt x="19488" y="237624"/>
                  </a:lnTo>
                  <a:lnTo>
                    <a:pt x="20290" y="234016"/>
                  </a:lnTo>
                  <a:lnTo>
                    <a:pt x="21091" y="230309"/>
                  </a:lnTo>
                  <a:lnTo>
                    <a:pt x="21492" y="226802"/>
                  </a:lnTo>
                  <a:lnTo>
                    <a:pt x="21492" y="223496"/>
                  </a:lnTo>
                  <a:lnTo>
                    <a:pt x="21492" y="51703"/>
                  </a:lnTo>
                  <a:lnTo>
                    <a:pt x="21492" y="45991"/>
                  </a:lnTo>
                  <a:lnTo>
                    <a:pt x="19639" y="40280"/>
                  </a:lnTo>
                  <a:lnTo>
                    <a:pt x="15931" y="34569"/>
                  </a:lnTo>
                  <a:lnTo>
                    <a:pt x="12324" y="28757"/>
                  </a:lnTo>
                  <a:lnTo>
                    <a:pt x="7014" y="25049"/>
                  </a:lnTo>
                  <a:lnTo>
                    <a:pt x="0" y="23446"/>
                  </a:lnTo>
                  <a:lnTo>
                    <a:pt x="0" y="18487"/>
                  </a:lnTo>
                  <a:lnTo>
                    <a:pt x="62224" y="0"/>
                  </a:lnTo>
                  <a:lnTo>
                    <a:pt x="62224" y="36973"/>
                  </a:lnTo>
                  <a:lnTo>
                    <a:pt x="65931" y="32464"/>
                  </a:lnTo>
                  <a:lnTo>
                    <a:pt x="87775" y="12024"/>
                  </a:lnTo>
                  <a:lnTo>
                    <a:pt x="92885" y="8517"/>
                  </a:lnTo>
                  <a:lnTo>
                    <a:pt x="98496" y="5661"/>
                  </a:lnTo>
                  <a:lnTo>
                    <a:pt x="104608" y="3457"/>
                  </a:lnTo>
                  <a:lnTo>
                    <a:pt x="110821" y="1152"/>
                  </a:lnTo>
                  <a:lnTo>
                    <a:pt x="118035" y="0"/>
                  </a:lnTo>
                  <a:lnTo>
                    <a:pt x="126251" y="0"/>
                  </a:lnTo>
                  <a:lnTo>
                    <a:pt x="131963" y="0"/>
                  </a:lnTo>
                  <a:lnTo>
                    <a:pt x="139328" y="1252"/>
                  </a:lnTo>
                  <a:lnTo>
                    <a:pt x="148346" y="3757"/>
                  </a:lnTo>
                  <a:lnTo>
                    <a:pt x="157363" y="6162"/>
                  </a:lnTo>
                  <a:lnTo>
                    <a:pt x="164778" y="8817"/>
                  </a:lnTo>
                  <a:lnTo>
                    <a:pt x="170590" y="11723"/>
                  </a:lnTo>
                  <a:lnTo>
                    <a:pt x="152103" y="49298"/>
                  </a:lnTo>
                  <a:close/>
                </a:path>
                <a:path w="457200" h="267334">
                  <a:moveTo>
                    <a:pt x="243223" y="138576"/>
                  </a:moveTo>
                  <a:lnTo>
                    <a:pt x="253594" y="179458"/>
                  </a:lnTo>
                  <a:lnTo>
                    <a:pt x="274786" y="213726"/>
                  </a:lnTo>
                  <a:lnTo>
                    <a:pt x="307251" y="237323"/>
                  </a:lnTo>
                  <a:lnTo>
                    <a:pt x="351439" y="246191"/>
                  </a:lnTo>
                  <a:lnTo>
                    <a:pt x="358362" y="245947"/>
                  </a:lnTo>
                  <a:lnTo>
                    <a:pt x="401508" y="234336"/>
                  </a:lnTo>
                  <a:lnTo>
                    <a:pt x="435945" y="207094"/>
                  </a:lnTo>
                  <a:lnTo>
                    <a:pt x="445076" y="188325"/>
                  </a:lnTo>
                  <a:lnTo>
                    <a:pt x="450637" y="188325"/>
                  </a:lnTo>
                  <a:lnTo>
                    <a:pt x="450637" y="234618"/>
                  </a:lnTo>
                  <a:lnTo>
                    <a:pt x="448132" y="234618"/>
                  </a:lnTo>
                  <a:lnTo>
                    <a:pt x="445327" y="235419"/>
                  </a:lnTo>
                  <a:lnTo>
                    <a:pt x="442220" y="237023"/>
                  </a:lnTo>
                  <a:lnTo>
                    <a:pt x="439214" y="238625"/>
                  </a:lnTo>
                  <a:lnTo>
                    <a:pt x="435657" y="240680"/>
                  </a:lnTo>
                  <a:lnTo>
                    <a:pt x="431549" y="243185"/>
                  </a:lnTo>
                  <a:lnTo>
                    <a:pt x="424851" y="246933"/>
                  </a:lnTo>
                  <a:lnTo>
                    <a:pt x="387032" y="262583"/>
                  </a:lnTo>
                  <a:lnTo>
                    <a:pt x="342872" y="267233"/>
                  </a:lnTo>
                  <a:lnTo>
                    <a:pt x="329213" y="266735"/>
                  </a:lnTo>
                  <a:lnTo>
                    <a:pt x="290267" y="259267"/>
                  </a:lnTo>
                  <a:lnTo>
                    <a:pt x="246229" y="234618"/>
                  </a:lnTo>
                  <a:lnTo>
                    <a:pt x="221909" y="204436"/>
                  </a:lnTo>
                  <a:lnTo>
                    <a:pt x="207264" y="163751"/>
                  </a:lnTo>
                  <a:lnTo>
                    <a:pt x="204446" y="130460"/>
                  </a:lnTo>
                  <a:lnTo>
                    <a:pt x="204925" y="119075"/>
                  </a:lnTo>
                  <a:lnTo>
                    <a:pt x="216442" y="73036"/>
                  </a:lnTo>
                  <a:lnTo>
                    <a:pt x="243852" y="33282"/>
                  </a:lnTo>
                  <a:lnTo>
                    <a:pt x="275838" y="11723"/>
                  </a:lnTo>
                  <a:lnTo>
                    <a:pt x="318307" y="732"/>
                  </a:lnTo>
                  <a:lnTo>
                    <a:pt x="334906" y="0"/>
                  </a:lnTo>
                  <a:lnTo>
                    <a:pt x="349823" y="657"/>
                  </a:lnTo>
                  <a:lnTo>
                    <a:pt x="388713" y="10521"/>
                  </a:lnTo>
                  <a:lnTo>
                    <a:pt x="426889" y="39378"/>
                  </a:lnTo>
                  <a:lnTo>
                    <a:pt x="449434" y="83115"/>
                  </a:lnTo>
                  <a:lnTo>
                    <a:pt x="456339" y="123781"/>
                  </a:lnTo>
                  <a:lnTo>
                    <a:pt x="456799" y="138576"/>
                  </a:lnTo>
                  <a:lnTo>
                    <a:pt x="243223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7" name="object 39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38080" y="7036718"/>
              <a:ext cx="198488" cy="119129"/>
            </a:xfrm>
            <a:prstGeom prst="rect">
              <a:avLst/>
            </a:prstGeom>
          </p:spPr>
        </p:pic>
        <p:sp>
          <p:nvSpPr>
            <p:cNvPr id="398" name="object 398"/>
            <p:cNvSpPr/>
            <p:nvPr/>
          </p:nvSpPr>
          <p:spPr>
            <a:xfrm>
              <a:off x="4008654" y="7024965"/>
              <a:ext cx="363220" cy="270510"/>
            </a:xfrm>
            <a:custGeom>
              <a:avLst/>
              <a:gdLst/>
              <a:ahLst/>
              <a:cxnLst/>
              <a:rect l="l" t="t" r="r" b="b"/>
              <a:pathLst>
                <a:path w="363220" h="270509">
                  <a:moveTo>
                    <a:pt x="232814" y="243786"/>
                  </a:moveTo>
                  <a:lnTo>
                    <a:pt x="229508" y="243786"/>
                  </a:lnTo>
                  <a:lnTo>
                    <a:pt x="226402" y="244487"/>
                  </a:lnTo>
                  <a:lnTo>
                    <a:pt x="223496" y="245890"/>
                  </a:lnTo>
                  <a:lnTo>
                    <a:pt x="220690" y="247293"/>
                  </a:lnTo>
                  <a:lnTo>
                    <a:pt x="217433" y="249046"/>
                  </a:lnTo>
                  <a:lnTo>
                    <a:pt x="213726" y="251151"/>
                  </a:lnTo>
                  <a:lnTo>
                    <a:pt x="208118" y="254251"/>
                  </a:lnTo>
                  <a:lnTo>
                    <a:pt x="168711" y="268623"/>
                  </a:lnTo>
                  <a:lnTo>
                    <a:pt x="145340" y="270239"/>
                  </a:lnTo>
                  <a:lnTo>
                    <a:pt x="129924" y="269609"/>
                  </a:lnTo>
                  <a:lnTo>
                    <a:pt x="87174" y="260168"/>
                  </a:lnTo>
                  <a:lnTo>
                    <a:pt x="51186" y="240357"/>
                  </a:lnTo>
                  <a:lnTo>
                    <a:pt x="23784" y="212035"/>
                  </a:lnTo>
                  <a:lnTo>
                    <a:pt x="6087" y="176808"/>
                  </a:lnTo>
                  <a:lnTo>
                    <a:pt x="0" y="136622"/>
                  </a:lnTo>
                  <a:lnTo>
                    <a:pt x="591" y="123546"/>
                  </a:lnTo>
                  <a:lnTo>
                    <a:pt x="9468" y="86121"/>
                  </a:lnTo>
                  <a:lnTo>
                    <a:pt x="36973" y="43586"/>
                  </a:lnTo>
                  <a:lnTo>
                    <a:pt x="68452" y="20083"/>
                  </a:lnTo>
                  <a:lnTo>
                    <a:pt x="108929" y="5786"/>
                  </a:lnTo>
                  <a:lnTo>
                    <a:pt x="140380" y="3005"/>
                  </a:lnTo>
                  <a:lnTo>
                    <a:pt x="151258" y="3334"/>
                  </a:lnTo>
                  <a:lnTo>
                    <a:pt x="190430" y="13414"/>
                  </a:lnTo>
                  <a:lnTo>
                    <a:pt x="205109" y="20440"/>
                  </a:lnTo>
                  <a:lnTo>
                    <a:pt x="208666" y="22094"/>
                  </a:lnTo>
                  <a:lnTo>
                    <a:pt x="212073" y="23296"/>
                  </a:lnTo>
                  <a:lnTo>
                    <a:pt x="215580" y="24498"/>
                  </a:lnTo>
                  <a:lnTo>
                    <a:pt x="219187" y="25099"/>
                  </a:lnTo>
                  <a:lnTo>
                    <a:pt x="222894" y="25099"/>
                  </a:lnTo>
                  <a:lnTo>
                    <a:pt x="222894" y="71993"/>
                  </a:lnTo>
                  <a:lnTo>
                    <a:pt x="216732" y="71993"/>
                  </a:lnTo>
                  <a:lnTo>
                    <a:pt x="214728" y="64177"/>
                  </a:lnTo>
                  <a:lnTo>
                    <a:pt x="211020" y="57314"/>
                  </a:lnTo>
                  <a:lnTo>
                    <a:pt x="205610" y="51402"/>
                  </a:lnTo>
                  <a:lnTo>
                    <a:pt x="200299" y="45390"/>
                  </a:lnTo>
                  <a:lnTo>
                    <a:pt x="194137" y="40330"/>
                  </a:lnTo>
                  <a:lnTo>
                    <a:pt x="187123" y="36222"/>
                  </a:lnTo>
                  <a:lnTo>
                    <a:pt x="180209" y="32113"/>
                  </a:lnTo>
                  <a:lnTo>
                    <a:pt x="172644" y="29057"/>
                  </a:lnTo>
                  <a:lnTo>
                    <a:pt x="164427" y="27053"/>
                  </a:lnTo>
                  <a:lnTo>
                    <a:pt x="156211" y="24949"/>
                  </a:lnTo>
                  <a:lnTo>
                    <a:pt x="148195" y="23897"/>
                  </a:lnTo>
                  <a:lnTo>
                    <a:pt x="140380" y="23897"/>
                  </a:lnTo>
                  <a:lnTo>
                    <a:pt x="128140" y="24461"/>
                  </a:lnTo>
                  <a:lnTo>
                    <a:pt x="86920" y="37706"/>
                  </a:lnTo>
                  <a:lnTo>
                    <a:pt x="58917" y="63830"/>
                  </a:lnTo>
                  <a:lnTo>
                    <a:pt x="41670" y="107952"/>
                  </a:lnTo>
                  <a:lnTo>
                    <a:pt x="40130" y="127304"/>
                  </a:lnTo>
                  <a:lnTo>
                    <a:pt x="40590" y="138670"/>
                  </a:lnTo>
                  <a:lnTo>
                    <a:pt x="51581" y="182708"/>
                  </a:lnTo>
                  <a:lnTo>
                    <a:pt x="75967" y="219324"/>
                  </a:lnTo>
                  <a:lnTo>
                    <a:pt x="112358" y="243363"/>
                  </a:lnTo>
                  <a:lnTo>
                    <a:pt x="146542" y="249197"/>
                  </a:lnTo>
                  <a:lnTo>
                    <a:pt x="155006" y="248896"/>
                  </a:lnTo>
                  <a:lnTo>
                    <a:pt x="197587" y="235256"/>
                  </a:lnTo>
                  <a:lnTo>
                    <a:pt x="225850" y="201401"/>
                  </a:lnTo>
                  <a:lnTo>
                    <a:pt x="226652" y="195690"/>
                  </a:lnTo>
                  <a:lnTo>
                    <a:pt x="232814" y="195690"/>
                  </a:lnTo>
                  <a:lnTo>
                    <a:pt x="232814" y="243786"/>
                  </a:lnTo>
                  <a:close/>
                </a:path>
                <a:path w="363220" h="270509">
                  <a:moveTo>
                    <a:pt x="282673" y="265880"/>
                  </a:moveTo>
                  <a:lnTo>
                    <a:pt x="282673" y="259718"/>
                  </a:lnTo>
                  <a:lnTo>
                    <a:pt x="285879" y="259718"/>
                  </a:lnTo>
                  <a:lnTo>
                    <a:pt x="288735" y="258515"/>
                  </a:lnTo>
                  <a:lnTo>
                    <a:pt x="291240" y="256111"/>
                  </a:lnTo>
                  <a:lnTo>
                    <a:pt x="293745" y="253606"/>
                  </a:lnTo>
                  <a:lnTo>
                    <a:pt x="295800" y="250700"/>
                  </a:lnTo>
                  <a:lnTo>
                    <a:pt x="297402" y="247393"/>
                  </a:lnTo>
                  <a:lnTo>
                    <a:pt x="299006" y="244086"/>
                  </a:lnTo>
                  <a:lnTo>
                    <a:pt x="300208" y="240529"/>
                  </a:lnTo>
                  <a:lnTo>
                    <a:pt x="301010" y="236722"/>
                  </a:lnTo>
                  <a:lnTo>
                    <a:pt x="301911" y="232814"/>
                  </a:lnTo>
                  <a:lnTo>
                    <a:pt x="302362" y="229207"/>
                  </a:lnTo>
                  <a:lnTo>
                    <a:pt x="302362" y="225900"/>
                  </a:lnTo>
                  <a:lnTo>
                    <a:pt x="302362" y="55310"/>
                  </a:lnTo>
                  <a:lnTo>
                    <a:pt x="302362" y="48396"/>
                  </a:lnTo>
                  <a:lnTo>
                    <a:pt x="301310" y="41783"/>
                  </a:lnTo>
                  <a:lnTo>
                    <a:pt x="299206" y="35470"/>
                  </a:lnTo>
                  <a:lnTo>
                    <a:pt x="297202" y="29057"/>
                  </a:lnTo>
                  <a:lnTo>
                    <a:pt x="291240" y="25601"/>
                  </a:lnTo>
                  <a:lnTo>
                    <a:pt x="281320" y="25099"/>
                  </a:lnTo>
                  <a:lnTo>
                    <a:pt x="281320" y="19689"/>
                  </a:lnTo>
                  <a:lnTo>
                    <a:pt x="342943" y="0"/>
                  </a:lnTo>
                  <a:lnTo>
                    <a:pt x="342943" y="225900"/>
                  </a:lnTo>
                  <a:lnTo>
                    <a:pt x="342943" y="229207"/>
                  </a:lnTo>
                  <a:lnTo>
                    <a:pt x="359326" y="259718"/>
                  </a:lnTo>
                  <a:lnTo>
                    <a:pt x="362633" y="259718"/>
                  </a:lnTo>
                  <a:lnTo>
                    <a:pt x="362633" y="265880"/>
                  </a:lnTo>
                  <a:lnTo>
                    <a:pt x="282673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9" name="object 39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282790" y="6924744"/>
              <a:ext cx="81554" cy="80953"/>
            </a:xfrm>
            <a:prstGeom prst="rect">
              <a:avLst/>
            </a:prstGeom>
          </p:spPr>
        </p:pic>
        <p:sp>
          <p:nvSpPr>
            <p:cNvPr id="400" name="object 400"/>
            <p:cNvSpPr/>
            <p:nvPr/>
          </p:nvSpPr>
          <p:spPr>
            <a:xfrm>
              <a:off x="4437724" y="7027971"/>
              <a:ext cx="261620" cy="392430"/>
            </a:xfrm>
            <a:custGeom>
              <a:avLst/>
              <a:gdLst/>
              <a:ahLst/>
              <a:cxnLst/>
              <a:rect l="l" t="t" r="r" b="b"/>
              <a:pathLst>
                <a:path w="261620" h="392429">
                  <a:moveTo>
                    <a:pt x="130610" y="0"/>
                  </a:moveTo>
                  <a:lnTo>
                    <a:pt x="175446" y="6425"/>
                  </a:lnTo>
                  <a:lnTo>
                    <a:pt x="210495" y="24611"/>
                  </a:lnTo>
                  <a:lnTo>
                    <a:pt x="243034" y="61096"/>
                  </a:lnTo>
                  <a:lnTo>
                    <a:pt x="259079" y="108065"/>
                  </a:lnTo>
                  <a:lnTo>
                    <a:pt x="261070" y="133015"/>
                  </a:lnTo>
                  <a:lnTo>
                    <a:pt x="260591" y="145302"/>
                  </a:lnTo>
                  <a:lnTo>
                    <a:pt x="249065" y="193360"/>
                  </a:lnTo>
                  <a:lnTo>
                    <a:pt x="221654" y="233782"/>
                  </a:lnTo>
                  <a:lnTo>
                    <a:pt x="178687" y="260638"/>
                  </a:lnTo>
                  <a:lnTo>
                    <a:pt x="135570" y="267233"/>
                  </a:lnTo>
                  <a:lnTo>
                    <a:pt x="125960" y="266603"/>
                  </a:lnTo>
                  <a:lnTo>
                    <a:pt x="86600" y="251724"/>
                  </a:lnTo>
                  <a:lnTo>
                    <a:pt x="60420" y="231461"/>
                  </a:lnTo>
                  <a:lnTo>
                    <a:pt x="60420" y="352152"/>
                  </a:lnTo>
                  <a:lnTo>
                    <a:pt x="60420" y="355459"/>
                  </a:lnTo>
                  <a:lnTo>
                    <a:pt x="60820" y="359066"/>
                  </a:lnTo>
                  <a:lnTo>
                    <a:pt x="61622" y="362974"/>
                  </a:lnTo>
                  <a:lnTo>
                    <a:pt x="62424" y="366881"/>
                  </a:lnTo>
                  <a:lnTo>
                    <a:pt x="76803" y="385970"/>
                  </a:lnTo>
                  <a:lnTo>
                    <a:pt x="80109" y="385970"/>
                  </a:lnTo>
                  <a:lnTo>
                    <a:pt x="80109" y="392132"/>
                  </a:lnTo>
                  <a:lnTo>
                    <a:pt x="0" y="392132"/>
                  </a:lnTo>
                  <a:lnTo>
                    <a:pt x="0" y="385970"/>
                  </a:lnTo>
                  <a:lnTo>
                    <a:pt x="2905" y="385970"/>
                  </a:lnTo>
                  <a:lnTo>
                    <a:pt x="5560" y="384717"/>
                  </a:lnTo>
                  <a:lnTo>
                    <a:pt x="7965" y="382212"/>
                  </a:lnTo>
                  <a:lnTo>
                    <a:pt x="10470" y="379807"/>
                  </a:lnTo>
                  <a:lnTo>
                    <a:pt x="12625" y="376952"/>
                  </a:lnTo>
                  <a:lnTo>
                    <a:pt x="14428" y="373645"/>
                  </a:lnTo>
                  <a:lnTo>
                    <a:pt x="16332" y="370439"/>
                  </a:lnTo>
                  <a:lnTo>
                    <a:pt x="17685" y="366881"/>
                  </a:lnTo>
                  <a:lnTo>
                    <a:pt x="18486" y="362974"/>
                  </a:lnTo>
                  <a:lnTo>
                    <a:pt x="19288" y="359066"/>
                  </a:lnTo>
                  <a:lnTo>
                    <a:pt x="19689" y="355459"/>
                  </a:lnTo>
                  <a:lnTo>
                    <a:pt x="19689" y="352152"/>
                  </a:lnTo>
                  <a:lnTo>
                    <a:pt x="19689" y="40581"/>
                  </a:lnTo>
                  <a:lnTo>
                    <a:pt x="19689" y="36873"/>
                  </a:lnTo>
                  <a:lnTo>
                    <a:pt x="19588" y="33316"/>
                  </a:lnTo>
                  <a:lnTo>
                    <a:pt x="19388" y="29909"/>
                  </a:lnTo>
                  <a:lnTo>
                    <a:pt x="19188" y="26402"/>
                  </a:lnTo>
                  <a:lnTo>
                    <a:pt x="18486" y="23346"/>
                  </a:lnTo>
                  <a:lnTo>
                    <a:pt x="17284" y="20741"/>
                  </a:lnTo>
                  <a:lnTo>
                    <a:pt x="16081" y="18036"/>
                  </a:lnTo>
                  <a:lnTo>
                    <a:pt x="14128" y="15781"/>
                  </a:lnTo>
                  <a:lnTo>
                    <a:pt x="11422" y="13977"/>
                  </a:lnTo>
                  <a:lnTo>
                    <a:pt x="8817" y="12074"/>
                  </a:lnTo>
                  <a:lnTo>
                    <a:pt x="5010" y="10921"/>
                  </a:lnTo>
                  <a:lnTo>
                    <a:pt x="0" y="10521"/>
                  </a:lnTo>
                  <a:lnTo>
                    <a:pt x="0" y="4358"/>
                  </a:lnTo>
                  <a:lnTo>
                    <a:pt x="60420" y="4358"/>
                  </a:lnTo>
                  <a:lnTo>
                    <a:pt x="60420" y="31412"/>
                  </a:lnTo>
                  <a:lnTo>
                    <a:pt x="66902" y="24451"/>
                  </a:lnTo>
                  <a:lnTo>
                    <a:pt x="109079" y="2104"/>
                  </a:lnTo>
                  <a:lnTo>
                    <a:pt x="119516" y="526"/>
                  </a:lnTo>
                  <a:lnTo>
                    <a:pt x="130610" y="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1" name="object 40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486600" y="7037319"/>
              <a:ext cx="183157" cy="248387"/>
            </a:xfrm>
            <a:prstGeom prst="rect">
              <a:avLst/>
            </a:prstGeom>
          </p:spPr>
        </p:pic>
        <p:sp>
          <p:nvSpPr>
            <p:cNvPr id="402" name="object 402"/>
            <p:cNvSpPr/>
            <p:nvPr/>
          </p:nvSpPr>
          <p:spPr>
            <a:xfrm>
              <a:off x="4761513" y="7024965"/>
              <a:ext cx="81915" cy="266065"/>
            </a:xfrm>
            <a:custGeom>
              <a:avLst/>
              <a:gdLst/>
              <a:ahLst/>
              <a:cxnLst/>
              <a:rect l="l" t="t" r="r" b="b"/>
              <a:pathLst>
                <a:path w="81914" h="266065">
                  <a:moveTo>
                    <a:pt x="1352" y="265880"/>
                  </a:moveTo>
                  <a:lnTo>
                    <a:pt x="1352" y="259718"/>
                  </a:lnTo>
                  <a:lnTo>
                    <a:pt x="4559" y="259718"/>
                  </a:lnTo>
                  <a:lnTo>
                    <a:pt x="7415" y="258515"/>
                  </a:lnTo>
                  <a:lnTo>
                    <a:pt x="9920" y="256111"/>
                  </a:lnTo>
                  <a:lnTo>
                    <a:pt x="12424" y="253606"/>
                  </a:lnTo>
                  <a:lnTo>
                    <a:pt x="14479" y="250700"/>
                  </a:lnTo>
                  <a:lnTo>
                    <a:pt x="16082" y="247393"/>
                  </a:lnTo>
                  <a:lnTo>
                    <a:pt x="17685" y="244086"/>
                  </a:lnTo>
                  <a:lnTo>
                    <a:pt x="18887" y="240529"/>
                  </a:lnTo>
                  <a:lnTo>
                    <a:pt x="19689" y="236722"/>
                  </a:lnTo>
                  <a:lnTo>
                    <a:pt x="20590" y="232814"/>
                  </a:lnTo>
                  <a:lnTo>
                    <a:pt x="21041" y="229207"/>
                  </a:lnTo>
                  <a:lnTo>
                    <a:pt x="21041" y="225900"/>
                  </a:lnTo>
                  <a:lnTo>
                    <a:pt x="21041" y="55310"/>
                  </a:lnTo>
                  <a:lnTo>
                    <a:pt x="21041" y="48396"/>
                  </a:lnTo>
                  <a:lnTo>
                    <a:pt x="19989" y="41783"/>
                  </a:lnTo>
                  <a:lnTo>
                    <a:pt x="17885" y="35470"/>
                  </a:lnTo>
                  <a:lnTo>
                    <a:pt x="15881" y="29057"/>
                  </a:lnTo>
                  <a:lnTo>
                    <a:pt x="9920" y="25601"/>
                  </a:lnTo>
                  <a:lnTo>
                    <a:pt x="0" y="25099"/>
                  </a:lnTo>
                  <a:lnTo>
                    <a:pt x="0" y="19689"/>
                  </a:lnTo>
                  <a:lnTo>
                    <a:pt x="61623" y="0"/>
                  </a:lnTo>
                  <a:lnTo>
                    <a:pt x="61623" y="225900"/>
                  </a:lnTo>
                  <a:lnTo>
                    <a:pt x="61623" y="229207"/>
                  </a:lnTo>
                  <a:lnTo>
                    <a:pt x="78005" y="259718"/>
                  </a:lnTo>
                  <a:lnTo>
                    <a:pt x="81312" y="259718"/>
                  </a:lnTo>
                  <a:lnTo>
                    <a:pt x="81312" y="265880"/>
                  </a:lnTo>
                  <a:lnTo>
                    <a:pt x="135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3" name="object 40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54328" y="6924744"/>
              <a:ext cx="81554" cy="80953"/>
            </a:xfrm>
            <a:prstGeom prst="rect">
              <a:avLst/>
            </a:prstGeom>
          </p:spPr>
        </p:pic>
        <p:sp>
          <p:nvSpPr>
            <p:cNvPr id="404" name="object 404"/>
            <p:cNvSpPr/>
            <p:nvPr/>
          </p:nvSpPr>
          <p:spPr>
            <a:xfrm>
              <a:off x="4903851" y="7027971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29" h="267334">
                  <a:moveTo>
                    <a:pt x="38777" y="138576"/>
                  </a:moveTo>
                  <a:lnTo>
                    <a:pt x="49147" y="179458"/>
                  </a:lnTo>
                  <a:lnTo>
                    <a:pt x="70340" y="213726"/>
                  </a:lnTo>
                  <a:lnTo>
                    <a:pt x="102804" y="237323"/>
                  </a:lnTo>
                  <a:lnTo>
                    <a:pt x="146992" y="246191"/>
                  </a:lnTo>
                  <a:lnTo>
                    <a:pt x="153916" y="245947"/>
                  </a:lnTo>
                  <a:lnTo>
                    <a:pt x="197061" y="234336"/>
                  </a:lnTo>
                  <a:lnTo>
                    <a:pt x="231499" y="207094"/>
                  </a:lnTo>
                  <a:lnTo>
                    <a:pt x="240629" y="188325"/>
                  </a:lnTo>
                  <a:lnTo>
                    <a:pt x="246190" y="188325"/>
                  </a:lnTo>
                  <a:lnTo>
                    <a:pt x="246190" y="234618"/>
                  </a:lnTo>
                  <a:lnTo>
                    <a:pt x="243686" y="234618"/>
                  </a:lnTo>
                  <a:lnTo>
                    <a:pt x="240880" y="235419"/>
                  </a:lnTo>
                  <a:lnTo>
                    <a:pt x="237774" y="237023"/>
                  </a:lnTo>
                  <a:lnTo>
                    <a:pt x="234768" y="238625"/>
                  </a:lnTo>
                  <a:lnTo>
                    <a:pt x="231211" y="240680"/>
                  </a:lnTo>
                  <a:lnTo>
                    <a:pt x="227103" y="243185"/>
                  </a:lnTo>
                  <a:lnTo>
                    <a:pt x="220405" y="246933"/>
                  </a:lnTo>
                  <a:lnTo>
                    <a:pt x="182586" y="262583"/>
                  </a:lnTo>
                  <a:lnTo>
                    <a:pt x="138425" y="267233"/>
                  </a:lnTo>
                  <a:lnTo>
                    <a:pt x="124767" y="266735"/>
                  </a:lnTo>
                  <a:lnTo>
                    <a:pt x="85820" y="259267"/>
                  </a:lnTo>
                  <a:lnTo>
                    <a:pt x="41783" y="234618"/>
                  </a:lnTo>
                  <a:lnTo>
                    <a:pt x="17462" y="204436"/>
                  </a:lnTo>
                  <a:lnTo>
                    <a:pt x="2818" y="163751"/>
                  </a:lnTo>
                  <a:lnTo>
                    <a:pt x="0" y="130460"/>
                  </a:lnTo>
                  <a:lnTo>
                    <a:pt x="479" y="119075"/>
                  </a:lnTo>
                  <a:lnTo>
                    <a:pt x="11995" y="73036"/>
                  </a:lnTo>
                  <a:lnTo>
                    <a:pt x="39406" y="33282"/>
                  </a:lnTo>
                  <a:lnTo>
                    <a:pt x="71392" y="11723"/>
                  </a:lnTo>
                  <a:lnTo>
                    <a:pt x="113861" y="732"/>
                  </a:lnTo>
                  <a:lnTo>
                    <a:pt x="130460" y="0"/>
                  </a:lnTo>
                  <a:lnTo>
                    <a:pt x="145377" y="657"/>
                  </a:lnTo>
                  <a:lnTo>
                    <a:pt x="184267" y="10521"/>
                  </a:lnTo>
                  <a:lnTo>
                    <a:pt x="222443" y="39378"/>
                  </a:lnTo>
                  <a:lnTo>
                    <a:pt x="244988" y="83115"/>
                  </a:lnTo>
                  <a:lnTo>
                    <a:pt x="251893" y="123781"/>
                  </a:lnTo>
                  <a:lnTo>
                    <a:pt x="252353" y="138576"/>
                  </a:lnTo>
                  <a:lnTo>
                    <a:pt x="38777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5" name="object 40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31084" y="7036718"/>
              <a:ext cx="198488" cy="119129"/>
            </a:xfrm>
            <a:prstGeom prst="rect">
              <a:avLst/>
            </a:prstGeom>
          </p:spPr>
        </p:pic>
        <p:sp>
          <p:nvSpPr>
            <p:cNvPr id="406" name="object 406"/>
            <p:cNvSpPr/>
            <p:nvPr/>
          </p:nvSpPr>
          <p:spPr>
            <a:xfrm>
              <a:off x="5206618" y="6922761"/>
              <a:ext cx="457834" cy="368300"/>
            </a:xfrm>
            <a:custGeom>
              <a:avLst/>
              <a:gdLst/>
              <a:ahLst/>
              <a:cxnLst/>
              <a:rect l="l" t="t" r="r" b="b"/>
              <a:pathLst>
                <a:path w="457835" h="368300">
                  <a:moveTo>
                    <a:pt x="248145" y="328104"/>
                  </a:moveTo>
                  <a:lnTo>
                    <a:pt x="248145" y="331411"/>
                  </a:lnTo>
                  <a:lnTo>
                    <a:pt x="248546" y="335018"/>
                  </a:lnTo>
                  <a:lnTo>
                    <a:pt x="264527" y="361922"/>
                  </a:lnTo>
                  <a:lnTo>
                    <a:pt x="267834" y="361922"/>
                  </a:lnTo>
                  <a:lnTo>
                    <a:pt x="267834" y="368084"/>
                  </a:lnTo>
                  <a:lnTo>
                    <a:pt x="188476" y="368084"/>
                  </a:lnTo>
                  <a:lnTo>
                    <a:pt x="188476" y="361922"/>
                  </a:lnTo>
                  <a:lnTo>
                    <a:pt x="191281" y="361922"/>
                  </a:lnTo>
                  <a:lnTo>
                    <a:pt x="193886" y="360720"/>
                  </a:lnTo>
                  <a:lnTo>
                    <a:pt x="196291" y="358315"/>
                  </a:lnTo>
                  <a:lnTo>
                    <a:pt x="198796" y="355810"/>
                  </a:lnTo>
                  <a:lnTo>
                    <a:pt x="200951" y="352904"/>
                  </a:lnTo>
                  <a:lnTo>
                    <a:pt x="202754" y="349597"/>
                  </a:lnTo>
                  <a:lnTo>
                    <a:pt x="204658" y="346290"/>
                  </a:lnTo>
                  <a:lnTo>
                    <a:pt x="206011" y="342733"/>
                  </a:lnTo>
                  <a:lnTo>
                    <a:pt x="206812" y="338926"/>
                  </a:lnTo>
                  <a:lnTo>
                    <a:pt x="207714" y="335018"/>
                  </a:lnTo>
                  <a:lnTo>
                    <a:pt x="208165" y="331411"/>
                  </a:lnTo>
                  <a:lnTo>
                    <a:pt x="208165" y="328104"/>
                  </a:lnTo>
                  <a:lnTo>
                    <a:pt x="208165" y="213576"/>
                  </a:lnTo>
                  <a:lnTo>
                    <a:pt x="202003" y="174798"/>
                  </a:lnTo>
                  <a:lnTo>
                    <a:pt x="179890" y="141948"/>
                  </a:lnTo>
                  <a:lnTo>
                    <a:pt x="141563" y="125829"/>
                  </a:lnTo>
                  <a:lnTo>
                    <a:pt x="134819" y="125500"/>
                  </a:lnTo>
                  <a:lnTo>
                    <a:pt x="128074" y="125848"/>
                  </a:lnTo>
                  <a:lnTo>
                    <a:pt x="89917" y="141347"/>
                  </a:lnTo>
                  <a:lnTo>
                    <a:pt x="65258" y="172535"/>
                  </a:lnTo>
                  <a:lnTo>
                    <a:pt x="61622" y="191331"/>
                  </a:lnTo>
                  <a:lnTo>
                    <a:pt x="61622" y="328104"/>
                  </a:lnTo>
                  <a:lnTo>
                    <a:pt x="61622" y="331411"/>
                  </a:lnTo>
                  <a:lnTo>
                    <a:pt x="78005" y="361922"/>
                  </a:lnTo>
                  <a:lnTo>
                    <a:pt x="81312" y="361922"/>
                  </a:lnTo>
                  <a:lnTo>
                    <a:pt x="81312" y="368084"/>
                  </a:lnTo>
                  <a:lnTo>
                    <a:pt x="1202" y="368084"/>
                  </a:lnTo>
                  <a:lnTo>
                    <a:pt x="1202" y="361922"/>
                  </a:lnTo>
                  <a:lnTo>
                    <a:pt x="4108" y="361922"/>
                  </a:lnTo>
                  <a:lnTo>
                    <a:pt x="6763" y="360720"/>
                  </a:lnTo>
                  <a:lnTo>
                    <a:pt x="9168" y="358315"/>
                  </a:lnTo>
                  <a:lnTo>
                    <a:pt x="11673" y="355810"/>
                  </a:lnTo>
                  <a:lnTo>
                    <a:pt x="13827" y="352904"/>
                  </a:lnTo>
                  <a:lnTo>
                    <a:pt x="15631" y="349597"/>
                  </a:lnTo>
                  <a:lnTo>
                    <a:pt x="17535" y="346290"/>
                  </a:lnTo>
                  <a:lnTo>
                    <a:pt x="18887" y="342733"/>
                  </a:lnTo>
                  <a:lnTo>
                    <a:pt x="19689" y="338926"/>
                  </a:lnTo>
                  <a:lnTo>
                    <a:pt x="20491" y="335018"/>
                  </a:lnTo>
                  <a:lnTo>
                    <a:pt x="20891" y="331411"/>
                  </a:lnTo>
                  <a:lnTo>
                    <a:pt x="20891" y="328104"/>
                  </a:lnTo>
                  <a:lnTo>
                    <a:pt x="20891" y="158115"/>
                  </a:lnTo>
                  <a:lnTo>
                    <a:pt x="20891" y="151201"/>
                  </a:lnTo>
                  <a:lnTo>
                    <a:pt x="19889" y="144588"/>
                  </a:lnTo>
                  <a:lnTo>
                    <a:pt x="17885" y="138276"/>
                  </a:lnTo>
                  <a:lnTo>
                    <a:pt x="15881" y="131863"/>
                  </a:lnTo>
                  <a:lnTo>
                    <a:pt x="9919" y="128456"/>
                  </a:lnTo>
                  <a:lnTo>
                    <a:pt x="0" y="128055"/>
                  </a:lnTo>
                  <a:lnTo>
                    <a:pt x="0" y="122494"/>
                  </a:lnTo>
                  <a:lnTo>
                    <a:pt x="61622" y="102805"/>
                  </a:lnTo>
                  <a:lnTo>
                    <a:pt x="61622" y="136622"/>
                  </a:lnTo>
                  <a:lnTo>
                    <a:pt x="64428" y="133316"/>
                  </a:lnTo>
                  <a:lnTo>
                    <a:pt x="88977" y="114829"/>
                  </a:lnTo>
                  <a:lnTo>
                    <a:pt x="95390" y="111322"/>
                  </a:lnTo>
                  <a:lnTo>
                    <a:pt x="132696" y="103021"/>
                  </a:lnTo>
                  <a:lnTo>
                    <a:pt x="140981" y="102805"/>
                  </a:lnTo>
                  <a:lnTo>
                    <a:pt x="154940" y="103425"/>
                  </a:lnTo>
                  <a:lnTo>
                    <a:pt x="199964" y="117985"/>
                  </a:lnTo>
                  <a:lnTo>
                    <a:pt x="229517" y="146288"/>
                  </a:lnTo>
                  <a:lnTo>
                    <a:pt x="244848" y="181966"/>
                  </a:lnTo>
                  <a:lnTo>
                    <a:pt x="248145" y="209217"/>
                  </a:lnTo>
                  <a:lnTo>
                    <a:pt x="248145" y="328104"/>
                  </a:lnTo>
                  <a:close/>
                </a:path>
                <a:path w="457835" h="368300">
                  <a:moveTo>
                    <a:pt x="388512" y="130460"/>
                  </a:moveTo>
                  <a:lnTo>
                    <a:pt x="388512" y="278806"/>
                  </a:lnTo>
                  <a:lnTo>
                    <a:pt x="388550" y="286650"/>
                  </a:lnTo>
                  <a:lnTo>
                    <a:pt x="392120" y="329307"/>
                  </a:lnTo>
                  <a:lnTo>
                    <a:pt x="407350" y="347192"/>
                  </a:lnTo>
                  <a:lnTo>
                    <a:pt x="413162" y="347192"/>
                  </a:lnTo>
                  <a:lnTo>
                    <a:pt x="446716" y="321303"/>
                  </a:lnTo>
                  <a:lnTo>
                    <a:pt x="451939" y="305259"/>
                  </a:lnTo>
                  <a:lnTo>
                    <a:pt x="457350" y="305259"/>
                  </a:lnTo>
                  <a:lnTo>
                    <a:pt x="457350" y="350198"/>
                  </a:lnTo>
                  <a:lnTo>
                    <a:pt x="453742" y="350198"/>
                  </a:lnTo>
                  <a:lnTo>
                    <a:pt x="450686" y="351451"/>
                  </a:lnTo>
                  <a:lnTo>
                    <a:pt x="415914" y="367774"/>
                  </a:lnTo>
                  <a:lnTo>
                    <a:pt x="407601" y="368084"/>
                  </a:lnTo>
                  <a:lnTo>
                    <a:pt x="397098" y="367549"/>
                  </a:lnTo>
                  <a:lnTo>
                    <a:pt x="362398" y="349447"/>
                  </a:lnTo>
                  <a:lnTo>
                    <a:pt x="348683" y="305409"/>
                  </a:lnTo>
                  <a:lnTo>
                    <a:pt x="347781" y="270239"/>
                  </a:lnTo>
                  <a:lnTo>
                    <a:pt x="347781" y="130460"/>
                  </a:lnTo>
                  <a:lnTo>
                    <a:pt x="313362" y="130460"/>
                  </a:lnTo>
                  <a:lnTo>
                    <a:pt x="313362" y="109568"/>
                  </a:lnTo>
                  <a:lnTo>
                    <a:pt x="347781" y="109568"/>
                  </a:lnTo>
                  <a:lnTo>
                    <a:pt x="347781" y="54709"/>
                  </a:lnTo>
                  <a:lnTo>
                    <a:pt x="347781" y="47795"/>
                  </a:lnTo>
                  <a:lnTo>
                    <a:pt x="346879" y="41382"/>
                  </a:lnTo>
                  <a:lnTo>
                    <a:pt x="345076" y="35470"/>
                  </a:lnTo>
                  <a:lnTo>
                    <a:pt x="343272" y="29458"/>
                  </a:lnTo>
                  <a:lnTo>
                    <a:pt x="337210" y="26252"/>
                  </a:lnTo>
                  <a:lnTo>
                    <a:pt x="326889" y="25851"/>
                  </a:lnTo>
                  <a:lnTo>
                    <a:pt x="326889" y="19689"/>
                  </a:lnTo>
                  <a:lnTo>
                    <a:pt x="388512" y="0"/>
                  </a:lnTo>
                  <a:lnTo>
                    <a:pt x="388512" y="109568"/>
                  </a:lnTo>
                  <a:lnTo>
                    <a:pt x="457350" y="109568"/>
                  </a:lnTo>
                  <a:lnTo>
                    <a:pt x="457350" y="130460"/>
                  </a:lnTo>
                  <a:lnTo>
                    <a:pt x="388512" y="13046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7" name="object 407"/>
          <p:cNvGrpSpPr/>
          <p:nvPr/>
        </p:nvGrpSpPr>
        <p:grpSpPr>
          <a:xfrm>
            <a:off x="5838369" y="6869885"/>
            <a:ext cx="1351915" cy="437515"/>
            <a:chOff x="5838369" y="6869885"/>
            <a:chExt cx="1351915" cy="437515"/>
          </a:xfrm>
        </p:grpSpPr>
        <p:sp>
          <p:nvSpPr>
            <p:cNvPr id="408" name="object 408"/>
            <p:cNvSpPr/>
            <p:nvPr/>
          </p:nvSpPr>
          <p:spPr>
            <a:xfrm>
              <a:off x="5849913" y="6881429"/>
              <a:ext cx="1010285" cy="414655"/>
            </a:xfrm>
            <a:custGeom>
              <a:avLst/>
              <a:gdLst/>
              <a:ahLst/>
              <a:cxnLst/>
              <a:rect l="l" t="t" r="r" b="b"/>
              <a:pathLst>
                <a:path w="1010284" h="414654">
                  <a:moveTo>
                    <a:pt x="397693" y="157063"/>
                  </a:moveTo>
                  <a:lnTo>
                    <a:pt x="390278" y="157063"/>
                  </a:lnTo>
                  <a:lnTo>
                    <a:pt x="384617" y="159117"/>
                  </a:lnTo>
                  <a:lnTo>
                    <a:pt x="277002" y="414376"/>
                  </a:lnTo>
                  <a:lnTo>
                    <a:pt x="197644" y="219738"/>
                  </a:lnTo>
                  <a:lnTo>
                    <a:pt x="118887" y="413775"/>
                  </a:lnTo>
                  <a:lnTo>
                    <a:pt x="27654" y="188475"/>
                  </a:lnTo>
                  <a:lnTo>
                    <a:pt x="24849" y="181462"/>
                  </a:lnTo>
                  <a:lnTo>
                    <a:pt x="21292" y="174498"/>
                  </a:lnTo>
                  <a:lnTo>
                    <a:pt x="16983" y="167584"/>
                  </a:lnTo>
                  <a:lnTo>
                    <a:pt x="12674" y="160570"/>
                  </a:lnTo>
                  <a:lnTo>
                    <a:pt x="7013" y="157063"/>
                  </a:lnTo>
                  <a:lnTo>
                    <a:pt x="0" y="157063"/>
                  </a:lnTo>
                  <a:lnTo>
                    <a:pt x="0" y="150900"/>
                  </a:lnTo>
                  <a:lnTo>
                    <a:pt x="84318" y="150900"/>
                  </a:lnTo>
                  <a:lnTo>
                    <a:pt x="84318" y="157063"/>
                  </a:lnTo>
                  <a:lnTo>
                    <a:pt x="81512" y="157063"/>
                  </a:lnTo>
                  <a:lnTo>
                    <a:pt x="77955" y="158415"/>
                  </a:lnTo>
                  <a:lnTo>
                    <a:pt x="73646" y="161121"/>
                  </a:lnTo>
                  <a:lnTo>
                    <a:pt x="69338" y="163726"/>
                  </a:lnTo>
                  <a:lnTo>
                    <a:pt x="67184" y="168085"/>
                  </a:lnTo>
                  <a:lnTo>
                    <a:pt x="67184" y="174197"/>
                  </a:lnTo>
                  <a:lnTo>
                    <a:pt x="67184" y="175099"/>
                  </a:lnTo>
                  <a:lnTo>
                    <a:pt x="67484" y="176903"/>
                  </a:lnTo>
                  <a:lnTo>
                    <a:pt x="130610" y="335469"/>
                  </a:lnTo>
                  <a:lnTo>
                    <a:pt x="208165" y="144137"/>
                  </a:lnTo>
                  <a:lnTo>
                    <a:pt x="286321" y="335469"/>
                  </a:lnTo>
                  <a:lnTo>
                    <a:pt x="347192" y="184117"/>
                  </a:lnTo>
                  <a:lnTo>
                    <a:pt x="349296" y="177904"/>
                  </a:lnTo>
                  <a:lnTo>
                    <a:pt x="350348" y="173596"/>
                  </a:lnTo>
                  <a:lnTo>
                    <a:pt x="350348" y="171191"/>
                  </a:lnTo>
                  <a:lnTo>
                    <a:pt x="350348" y="167884"/>
                  </a:lnTo>
                  <a:lnTo>
                    <a:pt x="349296" y="164828"/>
                  </a:lnTo>
                  <a:lnTo>
                    <a:pt x="347192" y="162023"/>
                  </a:lnTo>
                  <a:lnTo>
                    <a:pt x="345188" y="159117"/>
                  </a:lnTo>
                  <a:lnTo>
                    <a:pt x="341731" y="157464"/>
                  </a:lnTo>
                  <a:lnTo>
                    <a:pt x="336821" y="157063"/>
                  </a:lnTo>
                  <a:lnTo>
                    <a:pt x="336821" y="150900"/>
                  </a:lnTo>
                  <a:lnTo>
                    <a:pt x="397693" y="150900"/>
                  </a:lnTo>
                  <a:lnTo>
                    <a:pt x="397693" y="157063"/>
                  </a:lnTo>
                  <a:close/>
                </a:path>
                <a:path w="1010284" h="414654">
                  <a:moveTo>
                    <a:pt x="682738" y="369437"/>
                  </a:moveTo>
                  <a:lnTo>
                    <a:pt x="682738" y="372743"/>
                  </a:lnTo>
                  <a:lnTo>
                    <a:pt x="683139" y="376351"/>
                  </a:lnTo>
                  <a:lnTo>
                    <a:pt x="699121" y="403254"/>
                  </a:lnTo>
                  <a:lnTo>
                    <a:pt x="702427" y="403254"/>
                  </a:lnTo>
                  <a:lnTo>
                    <a:pt x="702427" y="409416"/>
                  </a:lnTo>
                  <a:lnTo>
                    <a:pt x="623069" y="409416"/>
                  </a:lnTo>
                  <a:lnTo>
                    <a:pt x="623069" y="403254"/>
                  </a:lnTo>
                  <a:lnTo>
                    <a:pt x="625874" y="403254"/>
                  </a:lnTo>
                  <a:lnTo>
                    <a:pt x="628479" y="402052"/>
                  </a:lnTo>
                  <a:lnTo>
                    <a:pt x="630884" y="399647"/>
                  </a:lnTo>
                  <a:lnTo>
                    <a:pt x="633389" y="397142"/>
                  </a:lnTo>
                  <a:lnTo>
                    <a:pt x="635544" y="394236"/>
                  </a:lnTo>
                  <a:lnTo>
                    <a:pt x="637347" y="390930"/>
                  </a:lnTo>
                  <a:lnTo>
                    <a:pt x="639251" y="387623"/>
                  </a:lnTo>
                  <a:lnTo>
                    <a:pt x="640604" y="384066"/>
                  </a:lnTo>
                  <a:lnTo>
                    <a:pt x="641405" y="380258"/>
                  </a:lnTo>
                  <a:lnTo>
                    <a:pt x="642307" y="376351"/>
                  </a:lnTo>
                  <a:lnTo>
                    <a:pt x="642758" y="372743"/>
                  </a:lnTo>
                  <a:lnTo>
                    <a:pt x="642758" y="369437"/>
                  </a:lnTo>
                  <a:lnTo>
                    <a:pt x="642758" y="254908"/>
                  </a:lnTo>
                  <a:lnTo>
                    <a:pt x="636596" y="216131"/>
                  </a:lnTo>
                  <a:lnTo>
                    <a:pt x="614483" y="183281"/>
                  </a:lnTo>
                  <a:lnTo>
                    <a:pt x="576157" y="167161"/>
                  </a:lnTo>
                  <a:lnTo>
                    <a:pt x="569412" y="166832"/>
                  </a:lnTo>
                  <a:lnTo>
                    <a:pt x="562667" y="167161"/>
                  </a:lnTo>
                  <a:lnTo>
                    <a:pt x="524510" y="182266"/>
                  </a:lnTo>
                  <a:lnTo>
                    <a:pt x="499851" y="215849"/>
                  </a:lnTo>
                  <a:lnTo>
                    <a:pt x="496216" y="238225"/>
                  </a:lnTo>
                  <a:lnTo>
                    <a:pt x="496216" y="369437"/>
                  </a:lnTo>
                  <a:lnTo>
                    <a:pt x="496216" y="372743"/>
                  </a:lnTo>
                  <a:lnTo>
                    <a:pt x="512599" y="403254"/>
                  </a:lnTo>
                  <a:lnTo>
                    <a:pt x="515905" y="403254"/>
                  </a:lnTo>
                  <a:lnTo>
                    <a:pt x="515905" y="409416"/>
                  </a:lnTo>
                  <a:lnTo>
                    <a:pt x="435795" y="409416"/>
                  </a:lnTo>
                  <a:lnTo>
                    <a:pt x="435795" y="403254"/>
                  </a:lnTo>
                  <a:lnTo>
                    <a:pt x="438701" y="403254"/>
                  </a:lnTo>
                  <a:lnTo>
                    <a:pt x="441356" y="402052"/>
                  </a:lnTo>
                  <a:lnTo>
                    <a:pt x="443761" y="399647"/>
                  </a:lnTo>
                  <a:lnTo>
                    <a:pt x="446266" y="397142"/>
                  </a:lnTo>
                  <a:lnTo>
                    <a:pt x="448420" y="394236"/>
                  </a:lnTo>
                  <a:lnTo>
                    <a:pt x="450224" y="390930"/>
                  </a:lnTo>
                  <a:lnTo>
                    <a:pt x="452128" y="387623"/>
                  </a:lnTo>
                  <a:lnTo>
                    <a:pt x="453480" y="384066"/>
                  </a:lnTo>
                  <a:lnTo>
                    <a:pt x="454282" y="380258"/>
                  </a:lnTo>
                  <a:lnTo>
                    <a:pt x="455084" y="376351"/>
                  </a:lnTo>
                  <a:lnTo>
                    <a:pt x="455484" y="372743"/>
                  </a:lnTo>
                  <a:lnTo>
                    <a:pt x="455484" y="369437"/>
                  </a:lnTo>
                  <a:lnTo>
                    <a:pt x="455484" y="54859"/>
                  </a:lnTo>
                  <a:lnTo>
                    <a:pt x="455484" y="47845"/>
                  </a:lnTo>
                  <a:lnTo>
                    <a:pt x="454483" y="41282"/>
                  </a:lnTo>
                  <a:lnTo>
                    <a:pt x="452479" y="35170"/>
                  </a:lnTo>
                  <a:lnTo>
                    <a:pt x="450475" y="28957"/>
                  </a:lnTo>
                  <a:lnTo>
                    <a:pt x="444513" y="25651"/>
                  </a:lnTo>
                  <a:lnTo>
                    <a:pt x="434593" y="25250"/>
                  </a:lnTo>
                  <a:lnTo>
                    <a:pt x="434593" y="19088"/>
                  </a:lnTo>
                  <a:lnTo>
                    <a:pt x="496216" y="0"/>
                  </a:lnTo>
                  <a:lnTo>
                    <a:pt x="496216" y="177955"/>
                  </a:lnTo>
                  <a:lnTo>
                    <a:pt x="499021" y="174648"/>
                  </a:lnTo>
                  <a:lnTo>
                    <a:pt x="523570" y="156161"/>
                  </a:lnTo>
                  <a:lnTo>
                    <a:pt x="529983" y="152654"/>
                  </a:lnTo>
                  <a:lnTo>
                    <a:pt x="567289" y="144353"/>
                  </a:lnTo>
                  <a:lnTo>
                    <a:pt x="575574" y="144137"/>
                  </a:lnTo>
                  <a:lnTo>
                    <a:pt x="589533" y="144757"/>
                  </a:lnTo>
                  <a:lnTo>
                    <a:pt x="634557" y="159317"/>
                  </a:lnTo>
                  <a:lnTo>
                    <a:pt x="664110" y="187621"/>
                  </a:lnTo>
                  <a:lnTo>
                    <a:pt x="679441" y="223298"/>
                  </a:lnTo>
                  <a:lnTo>
                    <a:pt x="682738" y="250549"/>
                  </a:lnTo>
                  <a:lnTo>
                    <a:pt x="682738" y="369437"/>
                  </a:lnTo>
                  <a:close/>
                </a:path>
                <a:path w="1010284" h="414654">
                  <a:moveTo>
                    <a:pt x="796653" y="285118"/>
                  </a:moveTo>
                  <a:lnTo>
                    <a:pt x="807023" y="326000"/>
                  </a:lnTo>
                  <a:lnTo>
                    <a:pt x="828216" y="360268"/>
                  </a:lnTo>
                  <a:lnTo>
                    <a:pt x="860681" y="383865"/>
                  </a:lnTo>
                  <a:lnTo>
                    <a:pt x="904869" y="392733"/>
                  </a:lnTo>
                  <a:lnTo>
                    <a:pt x="911792" y="392489"/>
                  </a:lnTo>
                  <a:lnTo>
                    <a:pt x="954937" y="380878"/>
                  </a:lnTo>
                  <a:lnTo>
                    <a:pt x="989375" y="353636"/>
                  </a:lnTo>
                  <a:lnTo>
                    <a:pt x="998506" y="334868"/>
                  </a:lnTo>
                  <a:lnTo>
                    <a:pt x="1004067" y="334868"/>
                  </a:lnTo>
                  <a:lnTo>
                    <a:pt x="1004067" y="381160"/>
                  </a:lnTo>
                  <a:lnTo>
                    <a:pt x="1001562" y="381160"/>
                  </a:lnTo>
                  <a:lnTo>
                    <a:pt x="998756" y="381962"/>
                  </a:lnTo>
                  <a:lnTo>
                    <a:pt x="995650" y="383565"/>
                  </a:lnTo>
                  <a:lnTo>
                    <a:pt x="992644" y="385168"/>
                  </a:lnTo>
                  <a:lnTo>
                    <a:pt x="989087" y="387222"/>
                  </a:lnTo>
                  <a:lnTo>
                    <a:pt x="984978" y="389727"/>
                  </a:lnTo>
                  <a:lnTo>
                    <a:pt x="978281" y="393475"/>
                  </a:lnTo>
                  <a:lnTo>
                    <a:pt x="940462" y="409125"/>
                  </a:lnTo>
                  <a:lnTo>
                    <a:pt x="896302" y="413775"/>
                  </a:lnTo>
                  <a:lnTo>
                    <a:pt x="882643" y="413277"/>
                  </a:lnTo>
                  <a:lnTo>
                    <a:pt x="843697" y="405809"/>
                  </a:lnTo>
                  <a:lnTo>
                    <a:pt x="799659" y="381160"/>
                  </a:lnTo>
                  <a:lnTo>
                    <a:pt x="775339" y="350978"/>
                  </a:lnTo>
                  <a:lnTo>
                    <a:pt x="760694" y="310294"/>
                  </a:lnTo>
                  <a:lnTo>
                    <a:pt x="757876" y="277002"/>
                  </a:lnTo>
                  <a:lnTo>
                    <a:pt x="758355" y="265617"/>
                  </a:lnTo>
                  <a:lnTo>
                    <a:pt x="769871" y="219578"/>
                  </a:lnTo>
                  <a:lnTo>
                    <a:pt x="797282" y="179824"/>
                  </a:lnTo>
                  <a:lnTo>
                    <a:pt x="829268" y="158265"/>
                  </a:lnTo>
                  <a:lnTo>
                    <a:pt x="871737" y="147275"/>
                  </a:lnTo>
                  <a:lnTo>
                    <a:pt x="888336" y="146542"/>
                  </a:lnTo>
                  <a:lnTo>
                    <a:pt x="903253" y="147199"/>
                  </a:lnTo>
                  <a:lnTo>
                    <a:pt x="942143" y="157063"/>
                  </a:lnTo>
                  <a:lnTo>
                    <a:pt x="980319" y="185921"/>
                  </a:lnTo>
                  <a:lnTo>
                    <a:pt x="1002864" y="229658"/>
                  </a:lnTo>
                  <a:lnTo>
                    <a:pt x="1009769" y="270323"/>
                  </a:lnTo>
                  <a:lnTo>
                    <a:pt x="1010229" y="285118"/>
                  </a:lnTo>
                  <a:lnTo>
                    <a:pt x="796653" y="2851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9" name="object 40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35023" y="7036718"/>
              <a:ext cx="198487" cy="119129"/>
            </a:xfrm>
            <a:prstGeom prst="rect">
              <a:avLst/>
            </a:prstGeom>
          </p:spPr>
        </p:pic>
        <p:sp>
          <p:nvSpPr>
            <p:cNvPr id="410" name="object 410"/>
            <p:cNvSpPr/>
            <p:nvPr/>
          </p:nvSpPr>
          <p:spPr>
            <a:xfrm>
              <a:off x="6910556" y="7025567"/>
              <a:ext cx="267970" cy="265430"/>
            </a:xfrm>
            <a:custGeom>
              <a:avLst/>
              <a:gdLst/>
              <a:ahLst/>
              <a:cxnLst/>
              <a:rect l="l" t="t" r="r" b="b"/>
              <a:pathLst>
                <a:path w="267970" h="265429">
                  <a:moveTo>
                    <a:pt x="248145" y="225299"/>
                  </a:moveTo>
                  <a:lnTo>
                    <a:pt x="248145" y="228606"/>
                  </a:lnTo>
                  <a:lnTo>
                    <a:pt x="248546" y="232213"/>
                  </a:lnTo>
                  <a:lnTo>
                    <a:pt x="264528" y="259117"/>
                  </a:lnTo>
                  <a:lnTo>
                    <a:pt x="267834" y="259117"/>
                  </a:lnTo>
                  <a:lnTo>
                    <a:pt x="267834" y="265279"/>
                  </a:lnTo>
                  <a:lnTo>
                    <a:pt x="188476" y="265279"/>
                  </a:lnTo>
                  <a:lnTo>
                    <a:pt x="188476" y="259117"/>
                  </a:lnTo>
                  <a:lnTo>
                    <a:pt x="191281" y="259117"/>
                  </a:lnTo>
                  <a:lnTo>
                    <a:pt x="193887" y="257914"/>
                  </a:lnTo>
                  <a:lnTo>
                    <a:pt x="196291" y="255509"/>
                  </a:lnTo>
                  <a:lnTo>
                    <a:pt x="198796" y="253004"/>
                  </a:lnTo>
                  <a:lnTo>
                    <a:pt x="200951" y="250098"/>
                  </a:lnTo>
                  <a:lnTo>
                    <a:pt x="202754" y="246792"/>
                  </a:lnTo>
                  <a:lnTo>
                    <a:pt x="204658" y="243485"/>
                  </a:lnTo>
                  <a:lnTo>
                    <a:pt x="206011" y="239928"/>
                  </a:lnTo>
                  <a:lnTo>
                    <a:pt x="206812" y="236121"/>
                  </a:lnTo>
                  <a:lnTo>
                    <a:pt x="207714" y="232213"/>
                  </a:lnTo>
                  <a:lnTo>
                    <a:pt x="208165" y="228606"/>
                  </a:lnTo>
                  <a:lnTo>
                    <a:pt x="208165" y="225299"/>
                  </a:lnTo>
                  <a:lnTo>
                    <a:pt x="208165" y="110770"/>
                  </a:lnTo>
                  <a:lnTo>
                    <a:pt x="207780" y="100005"/>
                  </a:lnTo>
                  <a:lnTo>
                    <a:pt x="194751" y="56738"/>
                  </a:lnTo>
                  <a:lnTo>
                    <a:pt x="161572" y="27955"/>
                  </a:lnTo>
                  <a:lnTo>
                    <a:pt x="134818" y="22695"/>
                  </a:lnTo>
                  <a:lnTo>
                    <a:pt x="128074" y="23042"/>
                  </a:lnTo>
                  <a:lnTo>
                    <a:pt x="89917" y="38542"/>
                  </a:lnTo>
                  <a:lnTo>
                    <a:pt x="65258" y="69729"/>
                  </a:lnTo>
                  <a:lnTo>
                    <a:pt x="61623" y="88526"/>
                  </a:lnTo>
                  <a:lnTo>
                    <a:pt x="61623" y="225299"/>
                  </a:lnTo>
                  <a:lnTo>
                    <a:pt x="61623" y="228606"/>
                  </a:lnTo>
                  <a:lnTo>
                    <a:pt x="78005" y="259117"/>
                  </a:lnTo>
                  <a:lnTo>
                    <a:pt x="81312" y="259117"/>
                  </a:lnTo>
                  <a:lnTo>
                    <a:pt x="81312" y="265279"/>
                  </a:lnTo>
                  <a:lnTo>
                    <a:pt x="1202" y="265279"/>
                  </a:lnTo>
                  <a:lnTo>
                    <a:pt x="1202" y="259117"/>
                  </a:lnTo>
                  <a:lnTo>
                    <a:pt x="4108" y="259117"/>
                  </a:lnTo>
                  <a:lnTo>
                    <a:pt x="6763" y="257914"/>
                  </a:lnTo>
                  <a:lnTo>
                    <a:pt x="9168" y="255509"/>
                  </a:lnTo>
                  <a:lnTo>
                    <a:pt x="11673" y="253004"/>
                  </a:lnTo>
                  <a:lnTo>
                    <a:pt x="13827" y="250098"/>
                  </a:lnTo>
                  <a:lnTo>
                    <a:pt x="15631" y="246792"/>
                  </a:lnTo>
                  <a:lnTo>
                    <a:pt x="17535" y="243485"/>
                  </a:lnTo>
                  <a:lnTo>
                    <a:pt x="18888" y="239928"/>
                  </a:lnTo>
                  <a:lnTo>
                    <a:pt x="19689" y="236121"/>
                  </a:lnTo>
                  <a:lnTo>
                    <a:pt x="20490" y="232213"/>
                  </a:lnTo>
                  <a:lnTo>
                    <a:pt x="20891" y="228606"/>
                  </a:lnTo>
                  <a:lnTo>
                    <a:pt x="20891" y="225299"/>
                  </a:lnTo>
                  <a:lnTo>
                    <a:pt x="20891" y="55310"/>
                  </a:lnTo>
                  <a:lnTo>
                    <a:pt x="20891" y="48396"/>
                  </a:lnTo>
                  <a:lnTo>
                    <a:pt x="19889" y="41783"/>
                  </a:lnTo>
                  <a:lnTo>
                    <a:pt x="17885" y="35470"/>
                  </a:lnTo>
                  <a:lnTo>
                    <a:pt x="15881" y="29057"/>
                  </a:lnTo>
                  <a:lnTo>
                    <a:pt x="9920" y="25650"/>
                  </a:lnTo>
                  <a:lnTo>
                    <a:pt x="0" y="25250"/>
                  </a:lnTo>
                  <a:lnTo>
                    <a:pt x="0" y="19689"/>
                  </a:lnTo>
                  <a:lnTo>
                    <a:pt x="61623" y="0"/>
                  </a:lnTo>
                  <a:lnTo>
                    <a:pt x="61623" y="33817"/>
                  </a:lnTo>
                  <a:lnTo>
                    <a:pt x="64429" y="30510"/>
                  </a:lnTo>
                  <a:lnTo>
                    <a:pt x="88977" y="12023"/>
                  </a:lnTo>
                  <a:lnTo>
                    <a:pt x="95390" y="8516"/>
                  </a:lnTo>
                  <a:lnTo>
                    <a:pt x="132696" y="216"/>
                  </a:lnTo>
                  <a:lnTo>
                    <a:pt x="140981" y="0"/>
                  </a:lnTo>
                  <a:lnTo>
                    <a:pt x="154940" y="619"/>
                  </a:lnTo>
                  <a:lnTo>
                    <a:pt x="199964" y="15180"/>
                  </a:lnTo>
                  <a:lnTo>
                    <a:pt x="229517" y="43483"/>
                  </a:lnTo>
                  <a:lnTo>
                    <a:pt x="244848" y="79161"/>
                  </a:lnTo>
                  <a:lnTo>
                    <a:pt x="248145" y="106412"/>
                  </a:lnTo>
                  <a:lnTo>
                    <a:pt x="248145" y="225299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1" name="object 411"/>
          <p:cNvGrpSpPr/>
          <p:nvPr/>
        </p:nvGrpSpPr>
        <p:grpSpPr>
          <a:xfrm>
            <a:off x="7372427" y="6869885"/>
            <a:ext cx="1093470" cy="565150"/>
            <a:chOff x="7372427" y="6869885"/>
            <a:chExt cx="1093470" cy="565150"/>
          </a:xfrm>
        </p:grpSpPr>
        <p:sp>
          <p:nvSpPr>
            <p:cNvPr id="412" name="object 412"/>
            <p:cNvSpPr/>
            <p:nvPr/>
          </p:nvSpPr>
          <p:spPr>
            <a:xfrm>
              <a:off x="7383971" y="6881429"/>
              <a:ext cx="765810" cy="414020"/>
            </a:xfrm>
            <a:custGeom>
              <a:avLst/>
              <a:gdLst/>
              <a:ahLst/>
              <a:cxnLst/>
              <a:rect l="l" t="t" r="r" b="b"/>
              <a:pathLst>
                <a:path w="765809" h="414020">
                  <a:moveTo>
                    <a:pt x="75149" y="171792"/>
                  </a:moveTo>
                  <a:lnTo>
                    <a:pt x="75149" y="320138"/>
                  </a:lnTo>
                  <a:lnTo>
                    <a:pt x="75187" y="327982"/>
                  </a:lnTo>
                  <a:lnTo>
                    <a:pt x="78756" y="370639"/>
                  </a:lnTo>
                  <a:lnTo>
                    <a:pt x="93987" y="388525"/>
                  </a:lnTo>
                  <a:lnTo>
                    <a:pt x="99799" y="388525"/>
                  </a:lnTo>
                  <a:lnTo>
                    <a:pt x="133353" y="362636"/>
                  </a:lnTo>
                  <a:lnTo>
                    <a:pt x="138576" y="346591"/>
                  </a:lnTo>
                  <a:lnTo>
                    <a:pt x="143987" y="346591"/>
                  </a:lnTo>
                  <a:lnTo>
                    <a:pt x="143987" y="391531"/>
                  </a:lnTo>
                  <a:lnTo>
                    <a:pt x="140380" y="391531"/>
                  </a:lnTo>
                  <a:lnTo>
                    <a:pt x="137324" y="392784"/>
                  </a:lnTo>
                  <a:lnTo>
                    <a:pt x="102551" y="409106"/>
                  </a:lnTo>
                  <a:lnTo>
                    <a:pt x="94237" y="409416"/>
                  </a:lnTo>
                  <a:lnTo>
                    <a:pt x="83735" y="408881"/>
                  </a:lnTo>
                  <a:lnTo>
                    <a:pt x="49035" y="390779"/>
                  </a:lnTo>
                  <a:lnTo>
                    <a:pt x="35320" y="346741"/>
                  </a:lnTo>
                  <a:lnTo>
                    <a:pt x="34418" y="311571"/>
                  </a:lnTo>
                  <a:lnTo>
                    <a:pt x="34418" y="171792"/>
                  </a:lnTo>
                  <a:lnTo>
                    <a:pt x="0" y="171792"/>
                  </a:lnTo>
                  <a:lnTo>
                    <a:pt x="0" y="150900"/>
                  </a:lnTo>
                  <a:lnTo>
                    <a:pt x="34418" y="150900"/>
                  </a:lnTo>
                  <a:lnTo>
                    <a:pt x="34418" y="96041"/>
                  </a:lnTo>
                  <a:lnTo>
                    <a:pt x="34418" y="89127"/>
                  </a:lnTo>
                  <a:lnTo>
                    <a:pt x="33517" y="82715"/>
                  </a:lnTo>
                  <a:lnTo>
                    <a:pt x="31713" y="76803"/>
                  </a:lnTo>
                  <a:lnTo>
                    <a:pt x="29910" y="70791"/>
                  </a:lnTo>
                  <a:lnTo>
                    <a:pt x="23847" y="67584"/>
                  </a:lnTo>
                  <a:lnTo>
                    <a:pt x="13527" y="67183"/>
                  </a:lnTo>
                  <a:lnTo>
                    <a:pt x="13527" y="61021"/>
                  </a:lnTo>
                  <a:lnTo>
                    <a:pt x="75149" y="41332"/>
                  </a:lnTo>
                  <a:lnTo>
                    <a:pt x="75149" y="150900"/>
                  </a:lnTo>
                  <a:lnTo>
                    <a:pt x="143987" y="150900"/>
                  </a:lnTo>
                  <a:lnTo>
                    <a:pt x="143987" y="171792"/>
                  </a:lnTo>
                  <a:lnTo>
                    <a:pt x="75149" y="171792"/>
                  </a:lnTo>
                  <a:close/>
                </a:path>
                <a:path w="765809" h="414020">
                  <a:moveTo>
                    <a:pt x="437714" y="369437"/>
                  </a:moveTo>
                  <a:lnTo>
                    <a:pt x="437714" y="372743"/>
                  </a:lnTo>
                  <a:lnTo>
                    <a:pt x="438115" y="376351"/>
                  </a:lnTo>
                  <a:lnTo>
                    <a:pt x="454097" y="403254"/>
                  </a:lnTo>
                  <a:lnTo>
                    <a:pt x="457404" y="403254"/>
                  </a:lnTo>
                  <a:lnTo>
                    <a:pt x="457404" y="409416"/>
                  </a:lnTo>
                  <a:lnTo>
                    <a:pt x="378046" y="409416"/>
                  </a:lnTo>
                  <a:lnTo>
                    <a:pt x="378046" y="403254"/>
                  </a:lnTo>
                  <a:lnTo>
                    <a:pt x="380851" y="403254"/>
                  </a:lnTo>
                  <a:lnTo>
                    <a:pt x="383456" y="402052"/>
                  </a:lnTo>
                  <a:lnTo>
                    <a:pt x="385861" y="399647"/>
                  </a:lnTo>
                  <a:lnTo>
                    <a:pt x="388366" y="397142"/>
                  </a:lnTo>
                  <a:lnTo>
                    <a:pt x="390520" y="394236"/>
                  </a:lnTo>
                  <a:lnTo>
                    <a:pt x="392324" y="390930"/>
                  </a:lnTo>
                  <a:lnTo>
                    <a:pt x="394228" y="387623"/>
                  </a:lnTo>
                  <a:lnTo>
                    <a:pt x="395581" y="384066"/>
                  </a:lnTo>
                  <a:lnTo>
                    <a:pt x="396382" y="380258"/>
                  </a:lnTo>
                  <a:lnTo>
                    <a:pt x="397284" y="376351"/>
                  </a:lnTo>
                  <a:lnTo>
                    <a:pt x="397735" y="372743"/>
                  </a:lnTo>
                  <a:lnTo>
                    <a:pt x="397735" y="369437"/>
                  </a:lnTo>
                  <a:lnTo>
                    <a:pt x="397735" y="254908"/>
                  </a:lnTo>
                  <a:lnTo>
                    <a:pt x="397350" y="244143"/>
                  </a:lnTo>
                  <a:lnTo>
                    <a:pt x="384320" y="200875"/>
                  </a:lnTo>
                  <a:lnTo>
                    <a:pt x="351142" y="172093"/>
                  </a:lnTo>
                  <a:lnTo>
                    <a:pt x="324388" y="166832"/>
                  </a:lnTo>
                  <a:lnTo>
                    <a:pt x="317644" y="167161"/>
                  </a:lnTo>
                  <a:lnTo>
                    <a:pt x="279486" y="182266"/>
                  </a:lnTo>
                  <a:lnTo>
                    <a:pt x="254828" y="215849"/>
                  </a:lnTo>
                  <a:lnTo>
                    <a:pt x="251192" y="238225"/>
                  </a:lnTo>
                  <a:lnTo>
                    <a:pt x="251192" y="369437"/>
                  </a:lnTo>
                  <a:lnTo>
                    <a:pt x="251192" y="372743"/>
                  </a:lnTo>
                  <a:lnTo>
                    <a:pt x="267575" y="403254"/>
                  </a:lnTo>
                  <a:lnTo>
                    <a:pt x="270881" y="403254"/>
                  </a:lnTo>
                  <a:lnTo>
                    <a:pt x="270881" y="409416"/>
                  </a:lnTo>
                  <a:lnTo>
                    <a:pt x="190771" y="409416"/>
                  </a:lnTo>
                  <a:lnTo>
                    <a:pt x="190771" y="403254"/>
                  </a:lnTo>
                  <a:lnTo>
                    <a:pt x="193678" y="403254"/>
                  </a:lnTo>
                  <a:lnTo>
                    <a:pt x="196333" y="402052"/>
                  </a:lnTo>
                  <a:lnTo>
                    <a:pt x="198737" y="399647"/>
                  </a:lnTo>
                  <a:lnTo>
                    <a:pt x="201243" y="397142"/>
                  </a:lnTo>
                  <a:lnTo>
                    <a:pt x="203397" y="394236"/>
                  </a:lnTo>
                  <a:lnTo>
                    <a:pt x="205201" y="390930"/>
                  </a:lnTo>
                  <a:lnTo>
                    <a:pt x="207104" y="387623"/>
                  </a:lnTo>
                  <a:lnTo>
                    <a:pt x="208457" y="384066"/>
                  </a:lnTo>
                  <a:lnTo>
                    <a:pt x="209258" y="380258"/>
                  </a:lnTo>
                  <a:lnTo>
                    <a:pt x="210060" y="376351"/>
                  </a:lnTo>
                  <a:lnTo>
                    <a:pt x="210461" y="372743"/>
                  </a:lnTo>
                  <a:lnTo>
                    <a:pt x="210461" y="369437"/>
                  </a:lnTo>
                  <a:lnTo>
                    <a:pt x="210461" y="54859"/>
                  </a:lnTo>
                  <a:lnTo>
                    <a:pt x="210461" y="47845"/>
                  </a:lnTo>
                  <a:lnTo>
                    <a:pt x="209459" y="41282"/>
                  </a:lnTo>
                  <a:lnTo>
                    <a:pt x="207455" y="35170"/>
                  </a:lnTo>
                  <a:lnTo>
                    <a:pt x="205451" y="28957"/>
                  </a:lnTo>
                  <a:lnTo>
                    <a:pt x="199489" y="25651"/>
                  </a:lnTo>
                  <a:lnTo>
                    <a:pt x="189569" y="25250"/>
                  </a:lnTo>
                  <a:lnTo>
                    <a:pt x="189569" y="19088"/>
                  </a:lnTo>
                  <a:lnTo>
                    <a:pt x="251192" y="0"/>
                  </a:lnTo>
                  <a:lnTo>
                    <a:pt x="251192" y="177955"/>
                  </a:lnTo>
                  <a:lnTo>
                    <a:pt x="253998" y="174648"/>
                  </a:lnTo>
                  <a:lnTo>
                    <a:pt x="278547" y="156161"/>
                  </a:lnTo>
                  <a:lnTo>
                    <a:pt x="284959" y="152654"/>
                  </a:lnTo>
                  <a:lnTo>
                    <a:pt x="322265" y="144353"/>
                  </a:lnTo>
                  <a:lnTo>
                    <a:pt x="330551" y="144137"/>
                  </a:lnTo>
                  <a:lnTo>
                    <a:pt x="344510" y="144757"/>
                  </a:lnTo>
                  <a:lnTo>
                    <a:pt x="389534" y="159317"/>
                  </a:lnTo>
                  <a:lnTo>
                    <a:pt x="419087" y="187621"/>
                  </a:lnTo>
                  <a:lnTo>
                    <a:pt x="434417" y="223298"/>
                  </a:lnTo>
                  <a:lnTo>
                    <a:pt x="437714" y="250549"/>
                  </a:lnTo>
                  <a:lnTo>
                    <a:pt x="437714" y="369437"/>
                  </a:lnTo>
                  <a:close/>
                </a:path>
                <a:path w="765809" h="414020">
                  <a:moveTo>
                    <a:pt x="551629" y="285118"/>
                  </a:moveTo>
                  <a:lnTo>
                    <a:pt x="562000" y="326000"/>
                  </a:lnTo>
                  <a:lnTo>
                    <a:pt x="583192" y="360268"/>
                  </a:lnTo>
                  <a:lnTo>
                    <a:pt x="615657" y="383865"/>
                  </a:lnTo>
                  <a:lnTo>
                    <a:pt x="659845" y="392733"/>
                  </a:lnTo>
                  <a:lnTo>
                    <a:pt x="666768" y="392489"/>
                  </a:lnTo>
                  <a:lnTo>
                    <a:pt x="709914" y="380878"/>
                  </a:lnTo>
                  <a:lnTo>
                    <a:pt x="744351" y="353636"/>
                  </a:lnTo>
                  <a:lnTo>
                    <a:pt x="753482" y="334868"/>
                  </a:lnTo>
                  <a:lnTo>
                    <a:pt x="759044" y="334868"/>
                  </a:lnTo>
                  <a:lnTo>
                    <a:pt x="759044" y="381160"/>
                  </a:lnTo>
                  <a:lnTo>
                    <a:pt x="756538" y="381160"/>
                  </a:lnTo>
                  <a:lnTo>
                    <a:pt x="753733" y="381962"/>
                  </a:lnTo>
                  <a:lnTo>
                    <a:pt x="750627" y="383565"/>
                  </a:lnTo>
                  <a:lnTo>
                    <a:pt x="747620" y="385168"/>
                  </a:lnTo>
                  <a:lnTo>
                    <a:pt x="744063" y="387222"/>
                  </a:lnTo>
                  <a:lnTo>
                    <a:pt x="739955" y="389727"/>
                  </a:lnTo>
                  <a:lnTo>
                    <a:pt x="733257" y="393475"/>
                  </a:lnTo>
                  <a:lnTo>
                    <a:pt x="695438" y="409125"/>
                  </a:lnTo>
                  <a:lnTo>
                    <a:pt x="651278" y="413775"/>
                  </a:lnTo>
                  <a:lnTo>
                    <a:pt x="637620" y="413277"/>
                  </a:lnTo>
                  <a:lnTo>
                    <a:pt x="598673" y="405809"/>
                  </a:lnTo>
                  <a:lnTo>
                    <a:pt x="554635" y="381160"/>
                  </a:lnTo>
                  <a:lnTo>
                    <a:pt x="530315" y="350978"/>
                  </a:lnTo>
                  <a:lnTo>
                    <a:pt x="515670" y="310294"/>
                  </a:lnTo>
                  <a:lnTo>
                    <a:pt x="512852" y="277002"/>
                  </a:lnTo>
                  <a:lnTo>
                    <a:pt x="513331" y="265617"/>
                  </a:lnTo>
                  <a:lnTo>
                    <a:pt x="524848" y="219578"/>
                  </a:lnTo>
                  <a:lnTo>
                    <a:pt x="552259" y="179824"/>
                  </a:lnTo>
                  <a:lnTo>
                    <a:pt x="584244" y="158265"/>
                  </a:lnTo>
                  <a:lnTo>
                    <a:pt x="626714" y="147275"/>
                  </a:lnTo>
                  <a:lnTo>
                    <a:pt x="643312" y="146542"/>
                  </a:lnTo>
                  <a:lnTo>
                    <a:pt x="658230" y="147199"/>
                  </a:lnTo>
                  <a:lnTo>
                    <a:pt x="697120" y="157063"/>
                  </a:lnTo>
                  <a:lnTo>
                    <a:pt x="735295" y="185921"/>
                  </a:lnTo>
                  <a:lnTo>
                    <a:pt x="757840" y="229658"/>
                  </a:lnTo>
                  <a:lnTo>
                    <a:pt x="764745" y="270323"/>
                  </a:lnTo>
                  <a:lnTo>
                    <a:pt x="765206" y="285118"/>
                  </a:lnTo>
                  <a:lnTo>
                    <a:pt x="551629" y="2851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3" name="object 41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24057" y="7036718"/>
              <a:ext cx="198488" cy="119129"/>
            </a:xfrm>
            <a:prstGeom prst="rect">
              <a:avLst/>
            </a:prstGeom>
          </p:spPr>
        </p:pic>
        <p:sp>
          <p:nvSpPr>
            <p:cNvPr id="414" name="object 414"/>
            <p:cNvSpPr/>
            <p:nvPr/>
          </p:nvSpPr>
          <p:spPr>
            <a:xfrm>
              <a:off x="8182456" y="7032330"/>
              <a:ext cx="271780" cy="391160"/>
            </a:xfrm>
            <a:custGeom>
              <a:avLst/>
              <a:gdLst/>
              <a:ahLst/>
              <a:cxnLst/>
              <a:rect l="l" t="t" r="r" b="b"/>
              <a:pathLst>
                <a:path w="271779" h="391159">
                  <a:moveTo>
                    <a:pt x="116332" y="346591"/>
                  </a:moveTo>
                  <a:lnTo>
                    <a:pt x="94388" y="381611"/>
                  </a:lnTo>
                  <a:lnTo>
                    <a:pt x="67034" y="390930"/>
                  </a:lnTo>
                  <a:lnTo>
                    <a:pt x="60921" y="390930"/>
                  </a:lnTo>
                  <a:lnTo>
                    <a:pt x="55461" y="390078"/>
                  </a:lnTo>
                  <a:lnTo>
                    <a:pt x="50651" y="388375"/>
                  </a:lnTo>
                  <a:lnTo>
                    <a:pt x="45941" y="386771"/>
                  </a:lnTo>
                  <a:lnTo>
                    <a:pt x="41833" y="384817"/>
                  </a:lnTo>
                  <a:lnTo>
                    <a:pt x="38326" y="382513"/>
                  </a:lnTo>
                  <a:lnTo>
                    <a:pt x="34919" y="380308"/>
                  </a:lnTo>
                  <a:lnTo>
                    <a:pt x="32164" y="378154"/>
                  </a:lnTo>
                  <a:lnTo>
                    <a:pt x="30059" y="376050"/>
                  </a:lnTo>
                  <a:lnTo>
                    <a:pt x="28055" y="374046"/>
                  </a:lnTo>
                  <a:lnTo>
                    <a:pt x="26853" y="372443"/>
                  </a:lnTo>
                  <a:lnTo>
                    <a:pt x="26452" y="371240"/>
                  </a:lnTo>
                  <a:lnTo>
                    <a:pt x="46743" y="321341"/>
                  </a:lnTo>
                  <a:lnTo>
                    <a:pt x="48747" y="328756"/>
                  </a:lnTo>
                  <a:lnTo>
                    <a:pt x="50801" y="334267"/>
                  </a:lnTo>
                  <a:lnTo>
                    <a:pt x="52906" y="337874"/>
                  </a:lnTo>
                  <a:lnTo>
                    <a:pt x="54909" y="341982"/>
                  </a:lnTo>
                  <a:lnTo>
                    <a:pt x="57765" y="345689"/>
                  </a:lnTo>
                  <a:lnTo>
                    <a:pt x="61472" y="348996"/>
                  </a:lnTo>
                  <a:lnTo>
                    <a:pt x="65180" y="352303"/>
                  </a:lnTo>
                  <a:lnTo>
                    <a:pt x="69689" y="353956"/>
                  </a:lnTo>
                  <a:lnTo>
                    <a:pt x="75000" y="353956"/>
                  </a:lnTo>
                  <a:lnTo>
                    <a:pt x="128656" y="256712"/>
                  </a:lnTo>
                  <a:lnTo>
                    <a:pt x="29459" y="32615"/>
                  </a:lnTo>
                  <a:lnTo>
                    <a:pt x="27454" y="27705"/>
                  </a:lnTo>
                  <a:lnTo>
                    <a:pt x="24048" y="22094"/>
                  </a:lnTo>
                  <a:lnTo>
                    <a:pt x="19238" y="15781"/>
                  </a:lnTo>
                  <a:lnTo>
                    <a:pt x="14529" y="9368"/>
                  </a:lnTo>
                  <a:lnTo>
                    <a:pt x="8116" y="6162"/>
                  </a:lnTo>
                  <a:lnTo>
                    <a:pt x="0" y="6162"/>
                  </a:lnTo>
                  <a:lnTo>
                    <a:pt x="0" y="0"/>
                  </a:lnTo>
                  <a:lnTo>
                    <a:pt x="81162" y="0"/>
                  </a:lnTo>
                  <a:lnTo>
                    <a:pt x="81162" y="6162"/>
                  </a:lnTo>
                  <a:lnTo>
                    <a:pt x="79558" y="6162"/>
                  </a:lnTo>
                  <a:lnTo>
                    <a:pt x="77505" y="7615"/>
                  </a:lnTo>
                  <a:lnTo>
                    <a:pt x="75000" y="10521"/>
                  </a:lnTo>
                  <a:lnTo>
                    <a:pt x="72594" y="13326"/>
                  </a:lnTo>
                  <a:lnTo>
                    <a:pt x="71392" y="16984"/>
                  </a:lnTo>
                  <a:lnTo>
                    <a:pt x="71392" y="21492"/>
                  </a:lnTo>
                  <a:lnTo>
                    <a:pt x="71392" y="25200"/>
                  </a:lnTo>
                  <a:lnTo>
                    <a:pt x="72193" y="28507"/>
                  </a:lnTo>
                  <a:lnTo>
                    <a:pt x="73797" y="31412"/>
                  </a:lnTo>
                  <a:lnTo>
                    <a:pt x="149548" y="205610"/>
                  </a:lnTo>
                  <a:lnTo>
                    <a:pt x="222143" y="27655"/>
                  </a:lnTo>
                  <a:lnTo>
                    <a:pt x="223345" y="24749"/>
                  </a:lnTo>
                  <a:lnTo>
                    <a:pt x="223947" y="22094"/>
                  </a:lnTo>
                  <a:lnTo>
                    <a:pt x="223947" y="19689"/>
                  </a:lnTo>
                  <a:lnTo>
                    <a:pt x="223947" y="15581"/>
                  </a:lnTo>
                  <a:lnTo>
                    <a:pt x="222594" y="12325"/>
                  </a:lnTo>
                  <a:lnTo>
                    <a:pt x="219889" y="9920"/>
                  </a:lnTo>
                  <a:lnTo>
                    <a:pt x="217284" y="7415"/>
                  </a:lnTo>
                  <a:lnTo>
                    <a:pt x="214578" y="6162"/>
                  </a:lnTo>
                  <a:lnTo>
                    <a:pt x="211772" y="6162"/>
                  </a:lnTo>
                  <a:lnTo>
                    <a:pt x="211772" y="0"/>
                  </a:lnTo>
                  <a:lnTo>
                    <a:pt x="271441" y="0"/>
                  </a:lnTo>
                  <a:lnTo>
                    <a:pt x="271441" y="6162"/>
                  </a:lnTo>
                  <a:lnTo>
                    <a:pt x="264828" y="6162"/>
                  </a:lnTo>
                  <a:lnTo>
                    <a:pt x="259167" y="8917"/>
                  </a:lnTo>
                  <a:lnTo>
                    <a:pt x="254458" y="14428"/>
                  </a:lnTo>
                  <a:lnTo>
                    <a:pt x="249748" y="19939"/>
                  </a:lnTo>
                  <a:lnTo>
                    <a:pt x="245941" y="26202"/>
                  </a:lnTo>
                  <a:lnTo>
                    <a:pt x="243034" y="33216"/>
                  </a:lnTo>
                  <a:lnTo>
                    <a:pt x="116332" y="346591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5" name="object 415"/>
          <p:cNvGrpSpPr/>
          <p:nvPr/>
        </p:nvGrpSpPr>
        <p:grpSpPr>
          <a:xfrm>
            <a:off x="8634927" y="7016427"/>
            <a:ext cx="765175" cy="290830"/>
            <a:chOff x="8634927" y="7016427"/>
            <a:chExt cx="765175" cy="290830"/>
          </a:xfrm>
        </p:grpSpPr>
        <p:sp>
          <p:nvSpPr>
            <p:cNvPr id="416" name="object 416"/>
            <p:cNvSpPr/>
            <p:nvPr/>
          </p:nvSpPr>
          <p:spPr>
            <a:xfrm>
              <a:off x="8646471" y="7027971"/>
              <a:ext cx="227965" cy="267335"/>
            </a:xfrm>
            <a:custGeom>
              <a:avLst/>
              <a:gdLst/>
              <a:ahLst/>
              <a:cxnLst/>
              <a:rect l="l" t="t" r="r" b="b"/>
              <a:pathLst>
                <a:path w="227965" h="267334">
                  <a:moveTo>
                    <a:pt x="168185" y="262874"/>
                  </a:moveTo>
                  <a:lnTo>
                    <a:pt x="168185" y="231461"/>
                  </a:lnTo>
                  <a:lnTo>
                    <a:pt x="165029" y="234618"/>
                  </a:lnTo>
                  <a:lnTo>
                    <a:pt x="157073" y="241870"/>
                  </a:lnTo>
                  <a:lnTo>
                    <a:pt x="119187" y="262414"/>
                  </a:lnTo>
                  <a:lnTo>
                    <a:pt x="81312" y="267233"/>
                  </a:lnTo>
                  <a:lnTo>
                    <a:pt x="70941" y="266923"/>
                  </a:lnTo>
                  <a:lnTo>
                    <a:pt x="30360" y="256336"/>
                  </a:lnTo>
                  <a:lnTo>
                    <a:pt x="4659" y="227854"/>
                  </a:lnTo>
                  <a:lnTo>
                    <a:pt x="0" y="211822"/>
                  </a:lnTo>
                  <a:lnTo>
                    <a:pt x="0" y="203205"/>
                  </a:lnTo>
                  <a:lnTo>
                    <a:pt x="11423" y="166231"/>
                  </a:lnTo>
                  <a:lnTo>
                    <a:pt x="44338" y="137975"/>
                  </a:lnTo>
                  <a:lnTo>
                    <a:pt x="82044" y="120671"/>
                  </a:lnTo>
                  <a:lnTo>
                    <a:pt x="130309" y="105322"/>
                  </a:lnTo>
                  <a:lnTo>
                    <a:pt x="168185" y="95440"/>
                  </a:lnTo>
                  <a:lnTo>
                    <a:pt x="167058" y="83998"/>
                  </a:lnTo>
                  <a:lnTo>
                    <a:pt x="148909" y="43549"/>
                  </a:lnTo>
                  <a:lnTo>
                    <a:pt x="113326" y="22544"/>
                  </a:lnTo>
                  <a:lnTo>
                    <a:pt x="97344" y="19689"/>
                  </a:lnTo>
                  <a:lnTo>
                    <a:pt x="91232" y="19689"/>
                  </a:lnTo>
                  <a:lnTo>
                    <a:pt x="48146" y="32164"/>
                  </a:lnTo>
                  <a:lnTo>
                    <a:pt x="42234" y="37274"/>
                  </a:lnTo>
                  <a:lnTo>
                    <a:pt x="36322" y="42384"/>
                  </a:lnTo>
                  <a:lnTo>
                    <a:pt x="31312" y="47945"/>
                  </a:lnTo>
                  <a:lnTo>
                    <a:pt x="27204" y="53957"/>
                  </a:lnTo>
                  <a:lnTo>
                    <a:pt x="23096" y="59869"/>
                  </a:lnTo>
                  <a:lnTo>
                    <a:pt x="19790" y="65480"/>
                  </a:lnTo>
                  <a:lnTo>
                    <a:pt x="17284" y="70791"/>
                  </a:lnTo>
                  <a:lnTo>
                    <a:pt x="11723" y="70791"/>
                  </a:lnTo>
                  <a:lnTo>
                    <a:pt x="11723" y="25851"/>
                  </a:lnTo>
                  <a:lnTo>
                    <a:pt x="15029" y="25450"/>
                  </a:lnTo>
                  <a:lnTo>
                    <a:pt x="18086" y="24448"/>
                  </a:lnTo>
                  <a:lnTo>
                    <a:pt x="20891" y="22845"/>
                  </a:lnTo>
                  <a:lnTo>
                    <a:pt x="23797" y="21142"/>
                  </a:lnTo>
                  <a:lnTo>
                    <a:pt x="27304" y="19488"/>
                  </a:lnTo>
                  <a:lnTo>
                    <a:pt x="56662" y="7063"/>
                  </a:lnTo>
                  <a:lnTo>
                    <a:pt x="65502" y="3973"/>
                  </a:lnTo>
                  <a:lnTo>
                    <a:pt x="75939" y="1765"/>
                  </a:lnTo>
                  <a:lnTo>
                    <a:pt x="87972" y="441"/>
                  </a:lnTo>
                  <a:lnTo>
                    <a:pt x="101602" y="0"/>
                  </a:lnTo>
                  <a:lnTo>
                    <a:pt x="117769" y="544"/>
                  </a:lnTo>
                  <a:lnTo>
                    <a:pt x="156462" y="8717"/>
                  </a:lnTo>
                  <a:lnTo>
                    <a:pt x="188776" y="31412"/>
                  </a:lnTo>
                  <a:lnTo>
                    <a:pt x="205450" y="72876"/>
                  </a:lnTo>
                  <a:lnTo>
                    <a:pt x="207564" y="101001"/>
                  </a:lnTo>
                  <a:lnTo>
                    <a:pt x="207564" y="222894"/>
                  </a:lnTo>
                  <a:lnTo>
                    <a:pt x="207564" y="231110"/>
                  </a:lnTo>
                  <a:lnTo>
                    <a:pt x="209417" y="238826"/>
                  </a:lnTo>
                  <a:lnTo>
                    <a:pt x="213125" y="246041"/>
                  </a:lnTo>
                  <a:lnTo>
                    <a:pt x="216832" y="253155"/>
                  </a:lnTo>
                  <a:lnTo>
                    <a:pt x="221742" y="256712"/>
                  </a:lnTo>
                  <a:lnTo>
                    <a:pt x="227854" y="256712"/>
                  </a:lnTo>
                  <a:lnTo>
                    <a:pt x="227854" y="262874"/>
                  </a:lnTo>
                  <a:lnTo>
                    <a:pt x="168185" y="26287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7" name="object 41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674455" y="7132759"/>
              <a:ext cx="151745" cy="150542"/>
            </a:xfrm>
            <a:prstGeom prst="rect">
              <a:avLst/>
            </a:prstGeom>
          </p:spPr>
        </p:pic>
        <p:sp>
          <p:nvSpPr>
            <p:cNvPr id="418" name="object 418"/>
            <p:cNvSpPr/>
            <p:nvPr/>
          </p:nvSpPr>
          <p:spPr>
            <a:xfrm>
              <a:off x="8931550" y="7027971"/>
              <a:ext cx="457200" cy="267335"/>
            </a:xfrm>
            <a:custGeom>
              <a:avLst/>
              <a:gdLst/>
              <a:ahLst/>
              <a:cxnLst/>
              <a:rect l="l" t="t" r="r" b="b"/>
              <a:pathLst>
                <a:path w="457200" h="267334">
                  <a:moveTo>
                    <a:pt x="152103" y="49298"/>
                  </a:moveTo>
                  <a:lnTo>
                    <a:pt x="147193" y="41082"/>
                  </a:lnTo>
                  <a:lnTo>
                    <a:pt x="142033" y="35972"/>
                  </a:lnTo>
                  <a:lnTo>
                    <a:pt x="136622" y="33968"/>
                  </a:lnTo>
                  <a:lnTo>
                    <a:pt x="131311" y="31863"/>
                  </a:lnTo>
                  <a:lnTo>
                    <a:pt x="125149" y="30811"/>
                  </a:lnTo>
                  <a:lnTo>
                    <a:pt x="118135" y="30811"/>
                  </a:lnTo>
                  <a:lnTo>
                    <a:pt x="113626" y="30811"/>
                  </a:lnTo>
                  <a:lnTo>
                    <a:pt x="108816" y="31863"/>
                  </a:lnTo>
                  <a:lnTo>
                    <a:pt x="103707" y="33968"/>
                  </a:lnTo>
                  <a:lnTo>
                    <a:pt x="98596" y="35972"/>
                  </a:lnTo>
                  <a:lnTo>
                    <a:pt x="93587" y="38627"/>
                  </a:lnTo>
                  <a:lnTo>
                    <a:pt x="88677" y="41933"/>
                  </a:lnTo>
                  <a:lnTo>
                    <a:pt x="83767" y="45139"/>
                  </a:lnTo>
                  <a:lnTo>
                    <a:pt x="62224" y="63426"/>
                  </a:lnTo>
                  <a:lnTo>
                    <a:pt x="62224" y="223496"/>
                  </a:lnTo>
                  <a:lnTo>
                    <a:pt x="62224" y="226802"/>
                  </a:lnTo>
                  <a:lnTo>
                    <a:pt x="78607" y="256712"/>
                  </a:lnTo>
                  <a:lnTo>
                    <a:pt x="81913" y="256712"/>
                  </a:lnTo>
                  <a:lnTo>
                    <a:pt x="81913" y="262874"/>
                  </a:lnTo>
                  <a:lnTo>
                    <a:pt x="1803" y="262874"/>
                  </a:lnTo>
                  <a:lnTo>
                    <a:pt x="1803" y="256712"/>
                  </a:lnTo>
                  <a:lnTo>
                    <a:pt x="4709" y="256712"/>
                  </a:lnTo>
                  <a:lnTo>
                    <a:pt x="7364" y="255610"/>
                  </a:lnTo>
                  <a:lnTo>
                    <a:pt x="9769" y="253405"/>
                  </a:lnTo>
                  <a:lnTo>
                    <a:pt x="12274" y="251101"/>
                  </a:lnTo>
                  <a:lnTo>
                    <a:pt x="14429" y="248195"/>
                  </a:lnTo>
                  <a:lnTo>
                    <a:pt x="16232" y="244688"/>
                  </a:lnTo>
                  <a:lnTo>
                    <a:pt x="18136" y="241181"/>
                  </a:lnTo>
                  <a:lnTo>
                    <a:pt x="19488" y="237624"/>
                  </a:lnTo>
                  <a:lnTo>
                    <a:pt x="20290" y="234016"/>
                  </a:lnTo>
                  <a:lnTo>
                    <a:pt x="21092" y="230309"/>
                  </a:lnTo>
                  <a:lnTo>
                    <a:pt x="21493" y="226802"/>
                  </a:lnTo>
                  <a:lnTo>
                    <a:pt x="21493" y="223496"/>
                  </a:lnTo>
                  <a:lnTo>
                    <a:pt x="21493" y="51703"/>
                  </a:lnTo>
                  <a:lnTo>
                    <a:pt x="21493" y="45991"/>
                  </a:lnTo>
                  <a:lnTo>
                    <a:pt x="19639" y="40280"/>
                  </a:lnTo>
                  <a:lnTo>
                    <a:pt x="15931" y="34569"/>
                  </a:lnTo>
                  <a:lnTo>
                    <a:pt x="12325" y="28757"/>
                  </a:lnTo>
                  <a:lnTo>
                    <a:pt x="7014" y="25049"/>
                  </a:lnTo>
                  <a:lnTo>
                    <a:pt x="0" y="23446"/>
                  </a:lnTo>
                  <a:lnTo>
                    <a:pt x="0" y="18487"/>
                  </a:lnTo>
                  <a:lnTo>
                    <a:pt x="62224" y="0"/>
                  </a:lnTo>
                  <a:lnTo>
                    <a:pt x="62224" y="36973"/>
                  </a:lnTo>
                  <a:lnTo>
                    <a:pt x="65931" y="32464"/>
                  </a:lnTo>
                  <a:lnTo>
                    <a:pt x="69839" y="28056"/>
                  </a:lnTo>
                  <a:lnTo>
                    <a:pt x="73947" y="23747"/>
                  </a:lnTo>
                  <a:lnTo>
                    <a:pt x="78055" y="19438"/>
                  </a:lnTo>
                  <a:lnTo>
                    <a:pt x="82665" y="15530"/>
                  </a:lnTo>
                  <a:lnTo>
                    <a:pt x="87775" y="12024"/>
                  </a:lnTo>
                  <a:lnTo>
                    <a:pt x="92884" y="8517"/>
                  </a:lnTo>
                  <a:lnTo>
                    <a:pt x="98496" y="5661"/>
                  </a:lnTo>
                  <a:lnTo>
                    <a:pt x="104609" y="3457"/>
                  </a:lnTo>
                  <a:lnTo>
                    <a:pt x="110821" y="1152"/>
                  </a:lnTo>
                  <a:lnTo>
                    <a:pt x="118035" y="0"/>
                  </a:lnTo>
                  <a:lnTo>
                    <a:pt x="126252" y="0"/>
                  </a:lnTo>
                  <a:lnTo>
                    <a:pt x="131963" y="0"/>
                  </a:lnTo>
                  <a:lnTo>
                    <a:pt x="139327" y="1252"/>
                  </a:lnTo>
                  <a:lnTo>
                    <a:pt x="148346" y="3757"/>
                  </a:lnTo>
                  <a:lnTo>
                    <a:pt x="157363" y="6162"/>
                  </a:lnTo>
                  <a:lnTo>
                    <a:pt x="164778" y="8817"/>
                  </a:lnTo>
                  <a:lnTo>
                    <a:pt x="170590" y="11723"/>
                  </a:lnTo>
                  <a:lnTo>
                    <a:pt x="152103" y="49298"/>
                  </a:lnTo>
                  <a:close/>
                </a:path>
                <a:path w="457200" h="267334">
                  <a:moveTo>
                    <a:pt x="243223" y="138576"/>
                  </a:moveTo>
                  <a:lnTo>
                    <a:pt x="253594" y="179458"/>
                  </a:lnTo>
                  <a:lnTo>
                    <a:pt x="274786" y="213726"/>
                  </a:lnTo>
                  <a:lnTo>
                    <a:pt x="307251" y="237323"/>
                  </a:lnTo>
                  <a:lnTo>
                    <a:pt x="351439" y="246191"/>
                  </a:lnTo>
                  <a:lnTo>
                    <a:pt x="358362" y="245947"/>
                  </a:lnTo>
                  <a:lnTo>
                    <a:pt x="401507" y="234336"/>
                  </a:lnTo>
                  <a:lnTo>
                    <a:pt x="435945" y="207094"/>
                  </a:lnTo>
                  <a:lnTo>
                    <a:pt x="445076" y="188325"/>
                  </a:lnTo>
                  <a:lnTo>
                    <a:pt x="450637" y="188325"/>
                  </a:lnTo>
                  <a:lnTo>
                    <a:pt x="450637" y="234618"/>
                  </a:lnTo>
                  <a:lnTo>
                    <a:pt x="448132" y="234618"/>
                  </a:lnTo>
                  <a:lnTo>
                    <a:pt x="445327" y="235419"/>
                  </a:lnTo>
                  <a:lnTo>
                    <a:pt x="442221" y="237023"/>
                  </a:lnTo>
                  <a:lnTo>
                    <a:pt x="439214" y="238625"/>
                  </a:lnTo>
                  <a:lnTo>
                    <a:pt x="435657" y="240680"/>
                  </a:lnTo>
                  <a:lnTo>
                    <a:pt x="431549" y="243185"/>
                  </a:lnTo>
                  <a:lnTo>
                    <a:pt x="424851" y="246933"/>
                  </a:lnTo>
                  <a:lnTo>
                    <a:pt x="387032" y="262583"/>
                  </a:lnTo>
                  <a:lnTo>
                    <a:pt x="342872" y="267233"/>
                  </a:lnTo>
                  <a:lnTo>
                    <a:pt x="329214" y="266735"/>
                  </a:lnTo>
                  <a:lnTo>
                    <a:pt x="290267" y="259267"/>
                  </a:lnTo>
                  <a:lnTo>
                    <a:pt x="246229" y="234618"/>
                  </a:lnTo>
                  <a:lnTo>
                    <a:pt x="221909" y="204436"/>
                  </a:lnTo>
                  <a:lnTo>
                    <a:pt x="207264" y="163751"/>
                  </a:lnTo>
                  <a:lnTo>
                    <a:pt x="204446" y="130460"/>
                  </a:lnTo>
                  <a:lnTo>
                    <a:pt x="204925" y="119075"/>
                  </a:lnTo>
                  <a:lnTo>
                    <a:pt x="216442" y="73036"/>
                  </a:lnTo>
                  <a:lnTo>
                    <a:pt x="243853" y="33282"/>
                  </a:lnTo>
                  <a:lnTo>
                    <a:pt x="275838" y="11723"/>
                  </a:lnTo>
                  <a:lnTo>
                    <a:pt x="318308" y="732"/>
                  </a:lnTo>
                  <a:lnTo>
                    <a:pt x="334906" y="0"/>
                  </a:lnTo>
                  <a:lnTo>
                    <a:pt x="349824" y="657"/>
                  </a:lnTo>
                  <a:lnTo>
                    <a:pt x="388714" y="10521"/>
                  </a:lnTo>
                  <a:lnTo>
                    <a:pt x="426889" y="39378"/>
                  </a:lnTo>
                  <a:lnTo>
                    <a:pt x="449434" y="83115"/>
                  </a:lnTo>
                  <a:lnTo>
                    <a:pt x="456339" y="123781"/>
                  </a:lnTo>
                  <a:lnTo>
                    <a:pt x="456800" y="138576"/>
                  </a:lnTo>
                  <a:lnTo>
                    <a:pt x="243223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9" name="object 4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63230" y="7036718"/>
              <a:ext cx="198488" cy="119129"/>
            </a:xfrm>
            <a:prstGeom prst="rect">
              <a:avLst/>
            </a:prstGeom>
          </p:spPr>
        </p:pic>
      </p:grpSp>
      <p:grpSp>
        <p:nvGrpSpPr>
          <p:cNvPr id="420" name="object 420"/>
          <p:cNvGrpSpPr/>
          <p:nvPr/>
        </p:nvGrpSpPr>
        <p:grpSpPr>
          <a:xfrm>
            <a:off x="9595238" y="6924744"/>
            <a:ext cx="437515" cy="377825"/>
            <a:chOff x="9595238" y="6924744"/>
            <a:chExt cx="437515" cy="377825"/>
          </a:xfrm>
        </p:grpSpPr>
        <p:sp>
          <p:nvSpPr>
            <p:cNvPr id="421" name="object 421"/>
            <p:cNvSpPr/>
            <p:nvPr/>
          </p:nvSpPr>
          <p:spPr>
            <a:xfrm>
              <a:off x="9606782" y="7024966"/>
              <a:ext cx="81915" cy="266065"/>
            </a:xfrm>
            <a:custGeom>
              <a:avLst/>
              <a:gdLst/>
              <a:ahLst/>
              <a:cxnLst/>
              <a:rect l="l" t="t" r="r" b="b"/>
              <a:pathLst>
                <a:path w="81915" h="266065">
                  <a:moveTo>
                    <a:pt x="1352" y="265880"/>
                  </a:moveTo>
                  <a:lnTo>
                    <a:pt x="1352" y="259718"/>
                  </a:lnTo>
                  <a:lnTo>
                    <a:pt x="4558" y="259718"/>
                  </a:lnTo>
                  <a:lnTo>
                    <a:pt x="7414" y="258515"/>
                  </a:lnTo>
                  <a:lnTo>
                    <a:pt x="19689" y="236722"/>
                  </a:lnTo>
                  <a:lnTo>
                    <a:pt x="20591" y="232814"/>
                  </a:lnTo>
                  <a:lnTo>
                    <a:pt x="21042" y="229207"/>
                  </a:lnTo>
                  <a:lnTo>
                    <a:pt x="21042" y="225900"/>
                  </a:lnTo>
                  <a:lnTo>
                    <a:pt x="21042" y="55310"/>
                  </a:lnTo>
                  <a:lnTo>
                    <a:pt x="21042" y="48396"/>
                  </a:lnTo>
                  <a:lnTo>
                    <a:pt x="19989" y="41783"/>
                  </a:lnTo>
                  <a:lnTo>
                    <a:pt x="17885" y="35470"/>
                  </a:lnTo>
                  <a:lnTo>
                    <a:pt x="15881" y="29057"/>
                  </a:lnTo>
                  <a:lnTo>
                    <a:pt x="9919" y="25601"/>
                  </a:lnTo>
                  <a:lnTo>
                    <a:pt x="0" y="25099"/>
                  </a:lnTo>
                  <a:lnTo>
                    <a:pt x="0" y="19689"/>
                  </a:lnTo>
                  <a:lnTo>
                    <a:pt x="61623" y="0"/>
                  </a:lnTo>
                  <a:lnTo>
                    <a:pt x="61623" y="225900"/>
                  </a:lnTo>
                  <a:lnTo>
                    <a:pt x="61623" y="229207"/>
                  </a:lnTo>
                  <a:lnTo>
                    <a:pt x="78005" y="259718"/>
                  </a:lnTo>
                  <a:lnTo>
                    <a:pt x="81312" y="259718"/>
                  </a:lnTo>
                  <a:lnTo>
                    <a:pt x="81312" y="265880"/>
                  </a:lnTo>
                  <a:lnTo>
                    <a:pt x="135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2" name="object 4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99597" y="6924744"/>
              <a:ext cx="81554" cy="80953"/>
            </a:xfrm>
            <a:prstGeom prst="rect">
              <a:avLst/>
            </a:prstGeom>
          </p:spPr>
        </p:pic>
        <p:sp>
          <p:nvSpPr>
            <p:cNvPr id="423" name="object 423"/>
            <p:cNvSpPr/>
            <p:nvPr/>
          </p:nvSpPr>
          <p:spPr>
            <a:xfrm>
              <a:off x="9753328" y="7025567"/>
              <a:ext cx="267970" cy="265430"/>
            </a:xfrm>
            <a:custGeom>
              <a:avLst/>
              <a:gdLst/>
              <a:ahLst/>
              <a:cxnLst/>
              <a:rect l="l" t="t" r="r" b="b"/>
              <a:pathLst>
                <a:path w="267970" h="265429">
                  <a:moveTo>
                    <a:pt x="248145" y="225299"/>
                  </a:moveTo>
                  <a:lnTo>
                    <a:pt x="248145" y="228606"/>
                  </a:lnTo>
                  <a:lnTo>
                    <a:pt x="248546" y="232213"/>
                  </a:lnTo>
                  <a:lnTo>
                    <a:pt x="264528" y="259117"/>
                  </a:lnTo>
                  <a:lnTo>
                    <a:pt x="267834" y="259117"/>
                  </a:lnTo>
                  <a:lnTo>
                    <a:pt x="267834" y="265279"/>
                  </a:lnTo>
                  <a:lnTo>
                    <a:pt x="188476" y="265279"/>
                  </a:lnTo>
                  <a:lnTo>
                    <a:pt x="188476" y="259117"/>
                  </a:lnTo>
                  <a:lnTo>
                    <a:pt x="191282" y="259117"/>
                  </a:lnTo>
                  <a:lnTo>
                    <a:pt x="193887" y="257914"/>
                  </a:lnTo>
                  <a:lnTo>
                    <a:pt x="196291" y="255509"/>
                  </a:lnTo>
                  <a:lnTo>
                    <a:pt x="198796" y="253004"/>
                  </a:lnTo>
                  <a:lnTo>
                    <a:pt x="200951" y="250098"/>
                  </a:lnTo>
                  <a:lnTo>
                    <a:pt x="202755" y="246792"/>
                  </a:lnTo>
                  <a:lnTo>
                    <a:pt x="204658" y="243485"/>
                  </a:lnTo>
                  <a:lnTo>
                    <a:pt x="206011" y="239928"/>
                  </a:lnTo>
                  <a:lnTo>
                    <a:pt x="206812" y="236121"/>
                  </a:lnTo>
                  <a:lnTo>
                    <a:pt x="207714" y="232213"/>
                  </a:lnTo>
                  <a:lnTo>
                    <a:pt x="208165" y="228606"/>
                  </a:lnTo>
                  <a:lnTo>
                    <a:pt x="208165" y="225299"/>
                  </a:lnTo>
                  <a:lnTo>
                    <a:pt x="208165" y="110770"/>
                  </a:lnTo>
                  <a:lnTo>
                    <a:pt x="207780" y="100005"/>
                  </a:lnTo>
                  <a:lnTo>
                    <a:pt x="194751" y="56738"/>
                  </a:lnTo>
                  <a:lnTo>
                    <a:pt x="161572" y="27955"/>
                  </a:lnTo>
                  <a:lnTo>
                    <a:pt x="134819" y="22695"/>
                  </a:lnTo>
                  <a:lnTo>
                    <a:pt x="128074" y="23042"/>
                  </a:lnTo>
                  <a:lnTo>
                    <a:pt x="89917" y="38542"/>
                  </a:lnTo>
                  <a:lnTo>
                    <a:pt x="65258" y="69729"/>
                  </a:lnTo>
                  <a:lnTo>
                    <a:pt x="61623" y="88526"/>
                  </a:lnTo>
                  <a:lnTo>
                    <a:pt x="61623" y="225299"/>
                  </a:lnTo>
                  <a:lnTo>
                    <a:pt x="61623" y="228606"/>
                  </a:lnTo>
                  <a:lnTo>
                    <a:pt x="78005" y="259117"/>
                  </a:lnTo>
                  <a:lnTo>
                    <a:pt x="81312" y="259117"/>
                  </a:lnTo>
                  <a:lnTo>
                    <a:pt x="81312" y="265279"/>
                  </a:lnTo>
                  <a:lnTo>
                    <a:pt x="1202" y="265279"/>
                  </a:lnTo>
                  <a:lnTo>
                    <a:pt x="1202" y="259117"/>
                  </a:lnTo>
                  <a:lnTo>
                    <a:pt x="4108" y="259117"/>
                  </a:lnTo>
                  <a:lnTo>
                    <a:pt x="6763" y="257914"/>
                  </a:lnTo>
                  <a:lnTo>
                    <a:pt x="9168" y="255509"/>
                  </a:lnTo>
                  <a:lnTo>
                    <a:pt x="11673" y="253004"/>
                  </a:lnTo>
                  <a:lnTo>
                    <a:pt x="13827" y="250098"/>
                  </a:lnTo>
                  <a:lnTo>
                    <a:pt x="15631" y="246792"/>
                  </a:lnTo>
                  <a:lnTo>
                    <a:pt x="17535" y="243485"/>
                  </a:lnTo>
                  <a:lnTo>
                    <a:pt x="18888" y="239928"/>
                  </a:lnTo>
                  <a:lnTo>
                    <a:pt x="19689" y="236121"/>
                  </a:lnTo>
                  <a:lnTo>
                    <a:pt x="20490" y="232213"/>
                  </a:lnTo>
                  <a:lnTo>
                    <a:pt x="20891" y="228606"/>
                  </a:lnTo>
                  <a:lnTo>
                    <a:pt x="20891" y="225299"/>
                  </a:lnTo>
                  <a:lnTo>
                    <a:pt x="20891" y="55310"/>
                  </a:lnTo>
                  <a:lnTo>
                    <a:pt x="20891" y="48396"/>
                  </a:lnTo>
                  <a:lnTo>
                    <a:pt x="19889" y="41783"/>
                  </a:lnTo>
                  <a:lnTo>
                    <a:pt x="17885" y="35470"/>
                  </a:lnTo>
                  <a:lnTo>
                    <a:pt x="15881" y="29057"/>
                  </a:lnTo>
                  <a:lnTo>
                    <a:pt x="9920" y="25650"/>
                  </a:lnTo>
                  <a:lnTo>
                    <a:pt x="0" y="25250"/>
                  </a:lnTo>
                  <a:lnTo>
                    <a:pt x="0" y="19689"/>
                  </a:lnTo>
                  <a:lnTo>
                    <a:pt x="61623" y="0"/>
                  </a:lnTo>
                  <a:lnTo>
                    <a:pt x="61623" y="33817"/>
                  </a:lnTo>
                  <a:lnTo>
                    <a:pt x="64429" y="30510"/>
                  </a:lnTo>
                  <a:lnTo>
                    <a:pt x="88977" y="12023"/>
                  </a:lnTo>
                  <a:lnTo>
                    <a:pt x="95390" y="8516"/>
                  </a:lnTo>
                  <a:lnTo>
                    <a:pt x="132696" y="216"/>
                  </a:lnTo>
                  <a:lnTo>
                    <a:pt x="140981" y="0"/>
                  </a:lnTo>
                  <a:lnTo>
                    <a:pt x="154940" y="619"/>
                  </a:lnTo>
                  <a:lnTo>
                    <a:pt x="199964" y="15180"/>
                  </a:lnTo>
                  <a:lnTo>
                    <a:pt x="229517" y="43483"/>
                  </a:lnTo>
                  <a:lnTo>
                    <a:pt x="244848" y="79161"/>
                  </a:lnTo>
                  <a:lnTo>
                    <a:pt x="248145" y="106412"/>
                  </a:lnTo>
                  <a:lnTo>
                    <a:pt x="248145" y="225299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4" name="object 42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0224367" y="6869885"/>
            <a:ext cx="1604617" cy="437465"/>
          </a:xfrm>
          <a:prstGeom prst="rect">
            <a:avLst/>
          </a:prstGeom>
        </p:spPr>
      </p:pic>
      <p:grpSp>
        <p:nvGrpSpPr>
          <p:cNvPr id="425" name="object 425"/>
          <p:cNvGrpSpPr/>
          <p:nvPr/>
        </p:nvGrpSpPr>
        <p:grpSpPr>
          <a:xfrm>
            <a:off x="12012078" y="6870486"/>
            <a:ext cx="700405" cy="436880"/>
            <a:chOff x="12012078" y="6870486"/>
            <a:chExt cx="700405" cy="436880"/>
          </a:xfrm>
        </p:grpSpPr>
        <p:sp>
          <p:nvSpPr>
            <p:cNvPr id="426" name="object 426"/>
            <p:cNvSpPr/>
            <p:nvPr/>
          </p:nvSpPr>
          <p:spPr>
            <a:xfrm>
              <a:off x="12023622" y="6882030"/>
              <a:ext cx="454025" cy="413384"/>
            </a:xfrm>
            <a:custGeom>
              <a:avLst/>
              <a:gdLst/>
              <a:ahLst/>
              <a:cxnLst/>
              <a:rect l="l" t="t" r="r" b="b"/>
              <a:pathLst>
                <a:path w="454025" h="413384">
                  <a:moveTo>
                    <a:pt x="71392" y="171191"/>
                  </a:moveTo>
                  <a:lnTo>
                    <a:pt x="71392" y="368836"/>
                  </a:lnTo>
                  <a:lnTo>
                    <a:pt x="71392" y="372142"/>
                  </a:lnTo>
                  <a:lnTo>
                    <a:pt x="71793" y="375750"/>
                  </a:lnTo>
                  <a:lnTo>
                    <a:pt x="87875" y="402653"/>
                  </a:lnTo>
                  <a:lnTo>
                    <a:pt x="91081" y="402653"/>
                  </a:lnTo>
                  <a:lnTo>
                    <a:pt x="91081" y="408815"/>
                  </a:lnTo>
                  <a:lnTo>
                    <a:pt x="11121" y="408815"/>
                  </a:lnTo>
                  <a:lnTo>
                    <a:pt x="11121" y="402653"/>
                  </a:lnTo>
                  <a:lnTo>
                    <a:pt x="14028" y="402653"/>
                  </a:lnTo>
                  <a:lnTo>
                    <a:pt x="16683" y="401451"/>
                  </a:lnTo>
                  <a:lnTo>
                    <a:pt x="19087" y="399046"/>
                  </a:lnTo>
                  <a:lnTo>
                    <a:pt x="21593" y="396541"/>
                  </a:lnTo>
                  <a:lnTo>
                    <a:pt x="23747" y="393635"/>
                  </a:lnTo>
                  <a:lnTo>
                    <a:pt x="25550" y="390329"/>
                  </a:lnTo>
                  <a:lnTo>
                    <a:pt x="27454" y="387022"/>
                  </a:lnTo>
                  <a:lnTo>
                    <a:pt x="28807" y="383465"/>
                  </a:lnTo>
                  <a:lnTo>
                    <a:pt x="29608" y="379657"/>
                  </a:lnTo>
                  <a:lnTo>
                    <a:pt x="30410" y="375750"/>
                  </a:lnTo>
                  <a:lnTo>
                    <a:pt x="30811" y="372142"/>
                  </a:lnTo>
                  <a:lnTo>
                    <a:pt x="30811" y="368836"/>
                  </a:lnTo>
                  <a:lnTo>
                    <a:pt x="30811" y="171191"/>
                  </a:lnTo>
                  <a:lnTo>
                    <a:pt x="0" y="171191"/>
                  </a:lnTo>
                  <a:lnTo>
                    <a:pt x="0" y="150299"/>
                  </a:lnTo>
                  <a:lnTo>
                    <a:pt x="30811" y="150299"/>
                  </a:lnTo>
                  <a:lnTo>
                    <a:pt x="30811" y="100400"/>
                  </a:lnTo>
                  <a:lnTo>
                    <a:pt x="32924" y="54718"/>
                  </a:lnTo>
                  <a:lnTo>
                    <a:pt x="47156" y="18675"/>
                  </a:lnTo>
                  <a:lnTo>
                    <a:pt x="82514" y="544"/>
                  </a:lnTo>
                  <a:lnTo>
                    <a:pt x="93035" y="0"/>
                  </a:lnTo>
                  <a:lnTo>
                    <a:pt x="101251" y="0"/>
                  </a:lnTo>
                  <a:lnTo>
                    <a:pt x="108315" y="951"/>
                  </a:lnTo>
                  <a:lnTo>
                    <a:pt x="114227" y="2855"/>
                  </a:lnTo>
                  <a:lnTo>
                    <a:pt x="120139" y="4659"/>
                  </a:lnTo>
                  <a:lnTo>
                    <a:pt x="125249" y="6713"/>
                  </a:lnTo>
                  <a:lnTo>
                    <a:pt x="129558" y="9018"/>
                  </a:lnTo>
                  <a:lnTo>
                    <a:pt x="133867" y="11222"/>
                  </a:lnTo>
                  <a:lnTo>
                    <a:pt x="137474" y="13276"/>
                  </a:lnTo>
                  <a:lnTo>
                    <a:pt x="140379" y="15180"/>
                  </a:lnTo>
                  <a:lnTo>
                    <a:pt x="143285" y="16984"/>
                  </a:lnTo>
                  <a:lnTo>
                    <a:pt x="145740" y="17885"/>
                  </a:lnTo>
                  <a:lnTo>
                    <a:pt x="147744" y="17885"/>
                  </a:lnTo>
                  <a:lnTo>
                    <a:pt x="147744" y="62825"/>
                  </a:lnTo>
                  <a:lnTo>
                    <a:pt x="142183" y="62825"/>
                  </a:lnTo>
                  <a:lnTo>
                    <a:pt x="140060" y="54258"/>
                  </a:lnTo>
                  <a:lnTo>
                    <a:pt x="136697" y="46442"/>
                  </a:lnTo>
                  <a:lnTo>
                    <a:pt x="106862" y="21793"/>
                  </a:lnTo>
                  <a:lnTo>
                    <a:pt x="100399" y="21042"/>
                  </a:lnTo>
                  <a:lnTo>
                    <a:pt x="92227" y="22216"/>
                  </a:lnTo>
                  <a:lnTo>
                    <a:pt x="72782" y="62149"/>
                  </a:lnTo>
                  <a:lnTo>
                    <a:pt x="71392" y="91833"/>
                  </a:lnTo>
                  <a:lnTo>
                    <a:pt x="71392" y="150299"/>
                  </a:lnTo>
                  <a:lnTo>
                    <a:pt x="140981" y="150299"/>
                  </a:lnTo>
                  <a:lnTo>
                    <a:pt x="140981" y="171191"/>
                  </a:lnTo>
                  <a:lnTo>
                    <a:pt x="71392" y="171191"/>
                  </a:lnTo>
                  <a:close/>
                </a:path>
                <a:path w="454025" h="413384">
                  <a:moveTo>
                    <a:pt x="315749" y="413174"/>
                  </a:moveTo>
                  <a:lnTo>
                    <a:pt x="273139" y="407509"/>
                  </a:lnTo>
                  <a:lnTo>
                    <a:pt x="237556" y="391042"/>
                  </a:lnTo>
                  <a:lnTo>
                    <a:pt x="202724" y="356135"/>
                  </a:lnTo>
                  <a:lnTo>
                    <a:pt x="184049" y="308678"/>
                  </a:lnTo>
                  <a:lnTo>
                    <a:pt x="181681" y="281361"/>
                  </a:lnTo>
                  <a:lnTo>
                    <a:pt x="182329" y="266594"/>
                  </a:lnTo>
                  <a:lnTo>
                    <a:pt x="192052" y="226351"/>
                  </a:lnTo>
                  <a:lnTo>
                    <a:pt x="212314" y="192900"/>
                  </a:lnTo>
                  <a:lnTo>
                    <a:pt x="241201" y="167659"/>
                  </a:lnTo>
                  <a:lnTo>
                    <a:pt x="277545" y="151521"/>
                  </a:lnTo>
                  <a:lnTo>
                    <a:pt x="319506" y="145941"/>
                  </a:lnTo>
                  <a:lnTo>
                    <a:pt x="333991" y="146542"/>
                  </a:lnTo>
                  <a:lnTo>
                    <a:pt x="373615" y="155560"/>
                  </a:lnTo>
                  <a:lnTo>
                    <a:pt x="416149" y="182313"/>
                  </a:lnTo>
                  <a:lnTo>
                    <a:pt x="443804" y="223195"/>
                  </a:lnTo>
                  <a:lnTo>
                    <a:pt x="453104" y="261352"/>
                  </a:lnTo>
                  <a:lnTo>
                    <a:pt x="453724" y="275199"/>
                  </a:lnTo>
                  <a:lnTo>
                    <a:pt x="453161" y="288331"/>
                  </a:lnTo>
                  <a:lnTo>
                    <a:pt x="444706" y="326601"/>
                  </a:lnTo>
                  <a:lnTo>
                    <a:pt x="426501" y="360729"/>
                  </a:lnTo>
                  <a:lnTo>
                    <a:pt x="398790" y="387886"/>
                  </a:lnTo>
                  <a:lnTo>
                    <a:pt x="361966" y="406580"/>
                  </a:lnTo>
                  <a:lnTo>
                    <a:pt x="315749" y="41317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7" name="object 42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233740" y="7036718"/>
              <a:ext cx="216373" cy="249740"/>
            </a:xfrm>
            <a:prstGeom prst="rect">
              <a:avLst/>
            </a:prstGeom>
          </p:spPr>
        </p:pic>
        <p:sp>
          <p:nvSpPr>
            <p:cNvPr id="428" name="object 428"/>
            <p:cNvSpPr/>
            <p:nvPr/>
          </p:nvSpPr>
          <p:spPr>
            <a:xfrm>
              <a:off x="12530261" y="7027972"/>
              <a:ext cx="170815" cy="262890"/>
            </a:xfrm>
            <a:custGeom>
              <a:avLst/>
              <a:gdLst/>
              <a:ahLst/>
              <a:cxnLst/>
              <a:rect l="l" t="t" r="r" b="b"/>
              <a:pathLst>
                <a:path w="170815" h="262890">
                  <a:moveTo>
                    <a:pt x="152103" y="49298"/>
                  </a:moveTo>
                  <a:lnTo>
                    <a:pt x="147193" y="41082"/>
                  </a:lnTo>
                  <a:lnTo>
                    <a:pt x="142032" y="35972"/>
                  </a:lnTo>
                  <a:lnTo>
                    <a:pt x="136622" y="33968"/>
                  </a:lnTo>
                  <a:lnTo>
                    <a:pt x="131311" y="31863"/>
                  </a:lnTo>
                  <a:lnTo>
                    <a:pt x="125149" y="30811"/>
                  </a:lnTo>
                  <a:lnTo>
                    <a:pt x="118135" y="30811"/>
                  </a:lnTo>
                  <a:lnTo>
                    <a:pt x="113626" y="30811"/>
                  </a:lnTo>
                  <a:lnTo>
                    <a:pt x="108816" y="31863"/>
                  </a:lnTo>
                  <a:lnTo>
                    <a:pt x="103706" y="33968"/>
                  </a:lnTo>
                  <a:lnTo>
                    <a:pt x="98597" y="35972"/>
                  </a:lnTo>
                  <a:lnTo>
                    <a:pt x="93587" y="38627"/>
                  </a:lnTo>
                  <a:lnTo>
                    <a:pt x="88676" y="41933"/>
                  </a:lnTo>
                  <a:lnTo>
                    <a:pt x="83767" y="45139"/>
                  </a:lnTo>
                  <a:lnTo>
                    <a:pt x="62224" y="63426"/>
                  </a:lnTo>
                  <a:lnTo>
                    <a:pt x="62224" y="223496"/>
                  </a:lnTo>
                  <a:lnTo>
                    <a:pt x="62224" y="226802"/>
                  </a:lnTo>
                  <a:lnTo>
                    <a:pt x="78606" y="256712"/>
                  </a:lnTo>
                  <a:lnTo>
                    <a:pt x="81912" y="256712"/>
                  </a:lnTo>
                  <a:lnTo>
                    <a:pt x="81912" y="262874"/>
                  </a:lnTo>
                  <a:lnTo>
                    <a:pt x="1803" y="262874"/>
                  </a:lnTo>
                  <a:lnTo>
                    <a:pt x="1803" y="256712"/>
                  </a:lnTo>
                  <a:lnTo>
                    <a:pt x="4709" y="256712"/>
                  </a:lnTo>
                  <a:lnTo>
                    <a:pt x="7364" y="255610"/>
                  </a:lnTo>
                  <a:lnTo>
                    <a:pt x="9769" y="253405"/>
                  </a:lnTo>
                  <a:lnTo>
                    <a:pt x="12275" y="251101"/>
                  </a:lnTo>
                  <a:lnTo>
                    <a:pt x="14429" y="248195"/>
                  </a:lnTo>
                  <a:lnTo>
                    <a:pt x="16232" y="244688"/>
                  </a:lnTo>
                  <a:lnTo>
                    <a:pt x="18136" y="241181"/>
                  </a:lnTo>
                  <a:lnTo>
                    <a:pt x="19488" y="237624"/>
                  </a:lnTo>
                  <a:lnTo>
                    <a:pt x="20290" y="234016"/>
                  </a:lnTo>
                  <a:lnTo>
                    <a:pt x="21092" y="230309"/>
                  </a:lnTo>
                  <a:lnTo>
                    <a:pt x="21493" y="226802"/>
                  </a:lnTo>
                  <a:lnTo>
                    <a:pt x="21493" y="223496"/>
                  </a:lnTo>
                  <a:lnTo>
                    <a:pt x="21493" y="51703"/>
                  </a:lnTo>
                  <a:lnTo>
                    <a:pt x="21493" y="45991"/>
                  </a:lnTo>
                  <a:lnTo>
                    <a:pt x="19639" y="40280"/>
                  </a:lnTo>
                  <a:lnTo>
                    <a:pt x="15931" y="34569"/>
                  </a:lnTo>
                  <a:lnTo>
                    <a:pt x="12325" y="28757"/>
                  </a:lnTo>
                  <a:lnTo>
                    <a:pt x="7014" y="25049"/>
                  </a:lnTo>
                  <a:lnTo>
                    <a:pt x="0" y="23446"/>
                  </a:lnTo>
                  <a:lnTo>
                    <a:pt x="0" y="18487"/>
                  </a:lnTo>
                  <a:lnTo>
                    <a:pt x="62224" y="0"/>
                  </a:lnTo>
                  <a:lnTo>
                    <a:pt x="62224" y="36973"/>
                  </a:lnTo>
                  <a:lnTo>
                    <a:pt x="65931" y="32464"/>
                  </a:lnTo>
                  <a:lnTo>
                    <a:pt x="98496" y="5661"/>
                  </a:lnTo>
                  <a:lnTo>
                    <a:pt x="104608" y="3457"/>
                  </a:lnTo>
                  <a:lnTo>
                    <a:pt x="110820" y="1152"/>
                  </a:lnTo>
                  <a:lnTo>
                    <a:pt x="118035" y="0"/>
                  </a:lnTo>
                  <a:lnTo>
                    <a:pt x="126251" y="0"/>
                  </a:lnTo>
                  <a:lnTo>
                    <a:pt x="131962" y="0"/>
                  </a:lnTo>
                  <a:lnTo>
                    <a:pt x="139328" y="1252"/>
                  </a:lnTo>
                  <a:lnTo>
                    <a:pt x="148346" y="3757"/>
                  </a:lnTo>
                  <a:lnTo>
                    <a:pt x="157363" y="6162"/>
                  </a:lnTo>
                  <a:lnTo>
                    <a:pt x="164779" y="8817"/>
                  </a:lnTo>
                  <a:lnTo>
                    <a:pt x="170590" y="11723"/>
                  </a:lnTo>
                  <a:lnTo>
                    <a:pt x="152103" y="4929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9" name="object 429"/>
          <p:cNvGrpSpPr/>
          <p:nvPr/>
        </p:nvGrpSpPr>
        <p:grpSpPr>
          <a:xfrm>
            <a:off x="12887424" y="6869284"/>
            <a:ext cx="1678305" cy="562610"/>
            <a:chOff x="12887424" y="6869284"/>
            <a:chExt cx="1678305" cy="562610"/>
          </a:xfrm>
        </p:grpSpPr>
        <p:sp>
          <p:nvSpPr>
            <p:cNvPr id="430" name="object 430"/>
            <p:cNvSpPr/>
            <p:nvPr/>
          </p:nvSpPr>
          <p:spPr>
            <a:xfrm>
              <a:off x="12898968" y="6881429"/>
              <a:ext cx="575945" cy="414020"/>
            </a:xfrm>
            <a:custGeom>
              <a:avLst/>
              <a:gdLst/>
              <a:ahLst/>
              <a:cxnLst/>
              <a:rect l="l" t="t" r="r" b="b"/>
              <a:pathLst>
                <a:path w="575944" h="414020">
                  <a:moveTo>
                    <a:pt x="248143" y="369437"/>
                  </a:moveTo>
                  <a:lnTo>
                    <a:pt x="248143" y="372743"/>
                  </a:lnTo>
                  <a:lnTo>
                    <a:pt x="248544" y="376351"/>
                  </a:lnTo>
                  <a:lnTo>
                    <a:pt x="264527" y="403254"/>
                  </a:lnTo>
                  <a:lnTo>
                    <a:pt x="267834" y="403254"/>
                  </a:lnTo>
                  <a:lnTo>
                    <a:pt x="267834" y="409416"/>
                  </a:lnTo>
                  <a:lnTo>
                    <a:pt x="188475" y="409416"/>
                  </a:lnTo>
                  <a:lnTo>
                    <a:pt x="188475" y="403254"/>
                  </a:lnTo>
                  <a:lnTo>
                    <a:pt x="191281" y="403254"/>
                  </a:lnTo>
                  <a:lnTo>
                    <a:pt x="193887" y="402052"/>
                  </a:lnTo>
                  <a:lnTo>
                    <a:pt x="196291" y="399647"/>
                  </a:lnTo>
                  <a:lnTo>
                    <a:pt x="198796" y="397142"/>
                  </a:lnTo>
                  <a:lnTo>
                    <a:pt x="200950" y="394236"/>
                  </a:lnTo>
                  <a:lnTo>
                    <a:pt x="202754" y="390930"/>
                  </a:lnTo>
                  <a:lnTo>
                    <a:pt x="204657" y="387623"/>
                  </a:lnTo>
                  <a:lnTo>
                    <a:pt x="206010" y="384066"/>
                  </a:lnTo>
                  <a:lnTo>
                    <a:pt x="206812" y="380258"/>
                  </a:lnTo>
                  <a:lnTo>
                    <a:pt x="207714" y="376351"/>
                  </a:lnTo>
                  <a:lnTo>
                    <a:pt x="208164" y="372743"/>
                  </a:lnTo>
                  <a:lnTo>
                    <a:pt x="208164" y="369437"/>
                  </a:lnTo>
                  <a:lnTo>
                    <a:pt x="208164" y="254908"/>
                  </a:lnTo>
                  <a:lnTo>
                    <a:pt x="202002" y="216131"/>
                  </a:lnTo>
                  <a:lnTo>
                    <a:pt x="179890" y="183281"/>
                  </a:lnTo>
                  <a:lnTo>
                    <a:pt x="141562" y="167161"/>
                  </a:lnTo>
                  <a:lnTo>
                    <a:pt x="134818" y="166832"/>
                  </a:lnTo>
                  <a:lnTo>
                    <a:pt x="128073" y="167161"/>
                  </a:lnTo>
                  <a:lnTo>
                    <a:pt x="89916" y="182266"/>
                  </a:lnTo>
                  <a:lnTo>
                    <a:pt x="65257" y="215849"/>
                  </a:lnTo>
                  <a:lnTo>
                    <a:pt x="61622" y="238225"/>
                  </a:lnTo>
                  <a:lnTo>
                    <a:pt x="61622" y="369437"/>
                  </a:lnTo>
                  <a:lnTo>
                    <a:pt x="61622" y="372743"/>
                  </a:lnTo>
                  <a:lnTo>
                    <a:pt x="78004" y="403254"/>
                  </a:lnTo>
                  <a:lnTo>
                    <a:pt x="81311" y="403254"/>
                  </a:lnTo>
                  <a:lnTo>
                    <a:pt x="81311" y="409416"/>
                  </a:lnTo>
                  <a:lnTo>
                    <a:pt x="1201" y="409416"/>
                  </a:lnTo>
                  <a:lnTo>
                    <a:pt x="1201" y="403254"/>
                  </a:lnTo>
                  <a:lnTo>
                    <a:pt x="4107" y="403254"/>
                  </a:lnTo>
                  <a:lnTo>
                    <a:pt x="6763" y="402052"/>
                  </a:lnTo>
                  <a:lnTo>
                    <a:pt x="9168" y="399647"/>
                  </a:lnTo>
                  <a:lnTo>
                    <a:pt x="11672" y="397142"/>
                  </a:lnTo>
                  <a:lnTo>
                    <a:pt x="13826" y="394236"/>
                  </a:lnTo>
                  <a:lnTo>
                    <a:pt x="15630" y="390930"/>
                  </a:lnTo>
                  <a:lnTo>
                    <a:pt x="17534" y="387623"/>
                  </a:lnTo>
                  <a:lnTo>
                    <a:pt x="18886" y="384066"/>
                  </a:lnTo>
                  <a:lnTo>
                    <a:pt x="19688" y="380258"/>
                  </a:lnTo>
                  <a:lnTo>
                    <a:pt x="20490" y="376351"/>
                  </a:lnTo>
                  <a:lnTo>
                    <a:pt x="20891" y="372743"/>
                  </a:lnTo>
                  <a:lnTo>
                    <a:pt x="20891" y="369437"/>
                  </a:lnTo>
                  <a:lnTo>
                    <a:pt x="20891" y="54859"/>
                  </a:lnTo>
                  <a:lnTo>
                    <a:pt x="20891" y="47845"/>
                  </a:lnTo>
                  <a:lnTo>
                    <a:pt x="19889" y="41282"/>
                  </a:lnTo>
                  <a:lnTo>
                    <a:pt x="17884" y="35170"/>
                  </a:lnTo>
                  <a:lnTo>
                    <a:pt x="15881" y="28957"/>
                  </a:lnTo>
                  <a:lnTo>
                    <a:pt x="9919" y="25651"/>
                  </a:lnTo>
                  <a:lnTo>
                    <a:pt x="0" y="25250"/>
                  </a:lnTo>
                  <a:lnTo>
                    <a:pt x="0" y="19088"/>
                  </a:lnTo>
                  <a:lnTo>
                    <a:pt x="61622" y="0"/>
                  </a:lnTo>
                  <a:lnTo>
                    <a:pt x="61622" y="177955"/>
                  </a:lnTo>
                  <a:lnTo>
                    <a:pt x="64428" y="174648"/>
                  </a:lnTo>
                  <a:lnTo>
                    <a:pt x="88976" y="156161"/>
                  </a:lnTo>
                  <a:lnTo>
                    <a:pt x="95390" y="152654"/>
                  </a:lnTo>
                  <a:lnTo>
                    <a:pt x="132695" y="144353"/>
                  </a:lnTo>
                  <a:lnTo>
                    <a:pt x="140981" y="144137"/>
                  </a:lnTo>
                  <a:lnTo>
                    <a:pt x="154940" y="144757"/>
                  </a:lnTo>
                  <a:lnTo>
                    <a:pt x="199963" y="159317"/>
                  </a:lnTo>
                  <a:lnTo>
                    <a:pt x="229516" y="187621"/>
                  </a:lnTo>
                  <a:lnTo>
                    <a:pt x="244846" y="223298"/>
                  </a:lnTo>
                  <a:lnTo>
                    <a:pt x="248143" y="250549"/>
                  </a:lnTo>
                  <a:lnTo>
                    <a:pt x="248143" y="369437"/>
                  </a:lnTo>
                  <a:close/>
                </a:path>
                <a:path w="575944" h="414020">
                  <a:moveTo>
                    <a:pt x="362060" y="285118"/>
                  </a:moveTo>
                  <a:lnTo>
                    <a:pt x="372431" y="326000"/>
                  </a:lnTo>
                  <a:lnTo>
                    <a:pt x="393623" y="360268"/>
                  </a:lnTo>
                  <a:lnTo>
                    <a:pt x="426089" y="383865"/>
                  </a:lnTo>
                  <a:lnTo>
                    <a:pt x="470277" y="392733"/>
                  </a:lnTo>
                  <a:lnTo>
                    <a:pt x="477200" y="392489"/>
                  </a:lnTo>
                  <a:lnTo>
                    <a:pt x="520345" y="380878"/>
                  </a:lnTo>
                  <a:lnTo>
                    <a:pt x="554783" y="353636"/>
                  </a:lnTo>
                  <a:lnTo>
                    <a:pt x="563912" y="334868"/>
                  </a:lnTo>
                  <a:lnTo>
                    <a:pt x="569474" y="334868"/>
                  </a:lnTo>
                  <a:lnTo>
                    <a:pt x="569474" y="381160"/>
                  </a:lnTo>
                  <a:lnTo>
                    <a:pt x="566969" y="381160"/>
                  </a:lnTo>
                  <a:lnTo>
                    <a:pt x="564163" y="381962"/>
                  </a:lnTo>
                  <a:lnTo>
                    <a:pt x="561058" y="383565"/>
                  </a:lnTo>
                  <a:lnTo>
                    <a:pt x="558051" y="385168"/>
                  </a:lnTo>
                  <a:lnTo>
                    <a:pt x="554494" y="387222"/>
                  </a:lnTo>
                  <a:lnTo>
                    <a:pt x="550387" y="389727"/>
                  </a:lnTo>
                  <a:lnTo>
                    <a:pt x="543689" y="393475"/>
                  </a:lnTo>
                  <a:lnTo>
                    <a:pt x="505868" y="409125"/>
                  </a:lnTo>
                  <a:lnTo>
                    <a:pt x="461709" y="413775"/>
                  </a:lnTo>
                  <a:lnTo>
                    <a:pt x="448051" y="413277"/>
                  </a:lnTo>
                  <a:lnTo>
                    <a:pt x="409104" y="405809"/>
                  </a:lnTo>
                  <a:lnTo>
                    <a:pt x="365067" y="381160"/>
                  </a:lnTo>
                  <a:lnTo>
                    <a:pt x="340746" y="350978"/>
                  </a:lnTo>
                  <a:lnTo>
                    <a:pt x="326101" y="310294"/>
                  </a:lnTo>
                  <a:lnTo>
                    <a:pt x="323284" y="277002"/>
                  </a:lnTo>
                  <a:lnTo>
                    <a:pt x="323763" y="265617"/>
                  </a:lnTo>
                  <a:lnTo>
                    <a:pt x="335278" y="219578"/>
                  </a:lnTo>
                  <a:lnTo>
                    <a:pt x="362690" y="179824"/>
                  </a:lnTo>
                  <a:lnTo>
                    <a:pt x="394675" y="158265"/>
                  </a:lnTo>
                  <a:lnTo>
                    <a:pt x="437145" y="147275"/>
                  </a:lnTo>
                  <a:lnTo>
                    <a:pt x="453743" y="146542"/>
                  </a:lnTo>
                  <a:lnTo>
                    <a:pt x="468660" y="147199"/>
                  </a:lnTo>
                  <a:lnTo>
                    <a:pt x="507551" y="157063"/>
                  </a:lnTo>
                  <a:lnTo>
                    <a:pt x="545727" y="185921"/>
                  </a:lnTo>
                  <a:lnTo>
                    <a:pt x="568271" y="229658"/>
                  </a:lnTo>
                  <a:lnTo>
                    <a:pt x="575176" y="270323"/>
                  </a:lnTo>
                  <a:lnTo>
                    <a:pt x="575636" y="285118"/>
                  </a:lnTo>
                  <a:lnTo>
                    <a:pt x="362060" y="2851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1" name="object 4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249484" y="7036718"/>
              <a:ext cx="198488" cy="119129"/>
            </a:xfrm>
            <a:prstGeom prst="rect">
              <a:avLst/>
            </a:prstGeom>
          </p:spPr>
        </p:pic>
        <p:sp>
          <p:nvSpPr>
            <p:cNvPr id="432" name="object 432"/>
            <p:cNvSpPr/>
            <p:nvPr/>
          </p:nvSpPr>
          <p:spPr>
            <a:xfrm>
              <a:off x="13526971" y="6880828"/>
              <a:ext cx="402590" cy="539750"/>
            </a:xfrm>
            <a:custGeom>
              <a:avLst/>
              <a:gdLst/>
              <a:ahLst/>
              <a:cxnLst/>
              <a:rect l="l" t="t" r="r" b="b"/>
              <a:pathLst>
                <a:path w="402590" h="539750">
                  <a:moveTo>
                    <a:pt x="1203" y="410018"/>
                  </a:moveTo>
                  <a:lnTo>
                    <a:pt x="1203" y="403855"/>
                  </a:lnTo>
                  <a:lnTo>
                    <a:pt x="4409" y="403855"/>
                  </a:lnTo>
                  <a:lnTo>
                    <a:pt x="7264" y="402653"/>
                  </a:lnTo>
                  <a:lnTo>
                    <a:pt x="20140" y="380860"/>
                  </a:lnTo>
                  <a:lnTo>
                    <a:pt x="21042" y="376952"/>
                  </a:lnTo>
                  <a:lnTo>
                    <a:pt x="21493" y="373345"/>
                  </a:lnTo>
                  <a:lnTo>
                    <a:pt x="21493" y="370038"/>
                  </a:lnTo>
                  <a:lnTo>
                    <a:pt x="21493" y="54859"/>
                  </a:lnTo>
                  <a:lnTo>
                    <a:pt x="21493" y="47845"/>
                  </a:lnTo>
                  <a:lnTo>
                    <a:pt x="20441" y="41282"/>
                  </a:lnTo>
                  <a:lnTo>
                    <a:pt x="18336" y="35170"/>
                  </a:lnTo>
                  <a:lnTo>
                    <a:pt x="16332" y="28957"/>
                  </a:lnTo>
                  <a:lnTo>
                    <a:pt x="10220" y="25650"/>
                  </a:lnTo>
                  <a:lnTo>
                    <a:pt x="0" y="25250"/>
                  </a:lnTo>
                  <a:lnTo>
                    <a:pt x="0" y="19088"/>
                  </a:lnTo>
                  <a:lnTo>
                    <a:pt x="62074" y="0"/>
                  </a:lnTo>
                  <a:lnTo>
                    <a:pt x="62074" y="370038"/>
                  </a:lnTo>
                  <a:lnTo>
                    <a:pt x="62074" y="373345"/>
                  </a:lnTo>
                  <a:lnTo>
                    <a:pt x="67335" y="391531"/>
                  </a:lnTo>
                  <a:lnTo>
                    <a:pt x="69137" y="394837"/>
                  </a:lnTo>
                  <a:lnTo>
                    <a:pt x="71191" y="397743"/>
                  </a:lnTo>
                  <a:lnTo>
                    <a:pt x="73496" y="400248"/>
                  </a:lnTo>
                  <a:lnTo>
                    <a:pt x="75801" y="402653"/>
                  </a:lnTo>
                  <a:lnTo>
                    <a:pt x="78556" y="403855"/>
                  </a:lnTo>
                  <a:lnTo>
                    <a:pt x="81763" y="403855"/>
                  </a:lnTo>
                  <a:lnTo>
                    <a:pt x="81763" y="410018"/>
                  </a:lnTo>
                  <a:lnTo>
                    <a:pt x="1203" y="410018"/>
                  </a:lnTo>
                  <a:close/>
                </a:path>
                <a:path w="402590" h="539750">
                  <a:moveTo>
                    <a:pt x="272059" y="147143"/>
                  </a:moveTo>
                  <a:lnTo>
                    <a:pt x="316895" y="153569"/>
                  </a:lnTo>
                  <a:lnTo>
                    <a:pt x="351943" y="171755"/>
                  </a:lnTo>
                  <a:lnTo>
                    <a:pt x="384483" y="208240"/>
                  </a:lnTo>
                  <a:lnTo>
                    <a:pt x="400528" y="255209"/>
                  </a:lnTo>
                  <a:lnTo>
                    <a:pt x="402520" y="280159"/>
                  </a:lnTo>
                  <a:lnTo>
                    <a:pt x="402040" y="292446"/>
                  </a:lnTo>
                  <a:lnTo>
                    <a:pt x="390514" y="340504"/>
                  </a:lnTo>
                  <a:lnTo>
                    <a:pt x="363103" y="380925"/>
                  </a:lnTo>
                  <a:lnTo>
                    <a:pt x="320136" y="407782"/>
                  </a:lnTo>
                  <a:lnTo>
                    <a:pt x="277019" y="414376"/>
                  </a:lnTo>
                  <a:lnTo>
                    <a:pt x="267409" y="413747"/>
                  </a:lnTo>
                  <a:lnTo>
                    <a:pt x="228049" y="398867"/>
                  </a:lnTo>
                  <a:lnTo>
                    <a:pt x="201869" y="378605"/>
                  </a:lnTo>
                  <a:lnTo>
                    <a:pt x="201869" y="499296"/>
                  </a:lnTo>
                  <a:lnTo>
                    <a:pt x="201869" y="502603"/>
                  </a:lnTo>
                  <a:lnTo>
                    <a:pt x="202270" y="506210"/>
                  </a:lnTo>
                  <a:lnTo>
                    <a:pt x="218251" y="533113"/>
                  </a:lnTo>
                  <a:lnTo>
                    <a:pt x="221557" y="533113"/>
                  </a:lnTo>
                  <a:lnTo>
                    <a:pt x="221557" y="539276"/>
                  </a:lnTo>
                  <a:lnTo>
                    <a:pt x="141448" y="539276"/>
                  </a:lnTo>
                  <a:lnTo>
                    <a:pt x="141448" y="533113"/>
                  </a:lnTo>
                  <a:lnTo>
                    <a:pt x="144353" y="533113"/>
                  </a:lnTo>
                  <a:lnTo>
                    <a:pt x="147010" y="531861"/>
                  </a:lnTo>
                  <a:lnTo>
                    <a:pt x="149414" y="529356"/>
                  </a:lnTo>
                  <a:lnTo>
                    <a:pt x="151919" y="526951"/>
                  </a:lnTo>
                  <a:lnTo>
                    <a:pt x="154073" y="524095"/>
                  </a:lnTo>
                  <a:lnTo>
                    <a:pt x="155877" y="520789"/>
                  </a:lnTo>
                  <a:lnTo>
                    <a:pt x="157781" y="517582"/>
                  </a:lnTo>
                  <a:lnTo>
                    <a:pt x="159133" y="514025"/>
                  </a:lnTo>
                  <a:lnTo>
                    <a:pt x="159935" y="510117"/>
                  </a:lnTo>
                  <a:lnTo>
                    <a:pt x="160737" y="506210"/>
                  </a:lnTo>
                  <a:lnTo>
                    <a:pt x="161138" y="502603"/>
                  </a:lnTo>
                  <a:lnTo>
                    <a:pt x="161138" y="499296"/>
                  </a:lnTo>
                  <a:lnTo>
                    <a:pt x="161138" y="187724"/>
                  </a:lnTo>
                  <a:lnTo>
                    <a:pt x="161138" y="184017"/>
                  </a:lnTo>
                  <a:lnTo>
                    <a:pt x="161038" y="180460"/>
                  </a:lnTo>
                  <a:lnTo>
                    <a:pt x="160837" y="177053"/>
                  </a:lnTo>
                  <a:lnTo>
                    <a:pt x="160635" y="173546"/>
                  </a:lnTo>
                  <a:lnTo>
                    <a:pt x="159935" y="170490"/>
                  </a:lnTo>
                  <a:lnTo>
                    <a:pt x="158732" y="167885"/>
                  </a:lnTo>
                  <a:lnTo>
                    <a:pt x="157530" y="165179"/>
                  </a:lnTo>
                  <a:lnTo>
                    <a:pt x="155576" y="162924"/>
                  </a:lnTo>
                  <a:lnTo>
                    <a:pt x="152870" y="161121"/>
                  </a:lnTo>
                  <a:lnTo>
                    <a:pt x="150266" y="159217"/>
                  </a:lnTo>
                  <a:lnTo>
                    <a:pt x="146458" y="158065"/>
                  </a:lnTo>
                  <a:lnTo>
                    <a:pt x="141448" y="157664"/>
                  </a:lnTo>
                  <a:lnTo>
                    <a:pt x="141448" y="151502"/>
                  </a:lnTo>
                  <a:lnTo>
                    <a:pt x="201869" y="151502"/>
                  </a:lnTo>
                  <a:lnTo>
                    <a:pt x="201869" y="178556"/>
                  </a:lnTo>
                  <a:lnTo>
                    <a:pt x="208350" y="171595"/>
                  </a:lnTo>
                  <a:lnTo>
                    <a:pt x="250528" y="149247"/>
                  </a:lnTo>
                  <a:lnTo>
                    <a:pt x="260964" y="147669"/>
                  </a:lnTo>
                  <a:lnTo>
                    <a:pt x="272059" y="14714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3" name="object 43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3717297" y="7037319"/>
              <a:ext cx="183157" cy="248387"/>
            </a:xfrm>
            <a:prstGeom prst="rect">
              <a:avLst/>
            </a:prstGeom>
          </p:spPr>
        </p:pic>
        <p:sp>
          <p:nvSpPr>
            <p:cNvPr id="434" name="object 434"/>
            <p:cNvSpPr/>
            <p:nvPr/>
          </p:nvSpPr>
          <p:spPr>
            <a:xfrm>
              <a:off x="13980036" y="7027972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30" h="267334">
                  <a:moveTo>
                    <a:pt x="38776" y="138576"/>
                  </a:moveTo>
                  <a:lnTo>
                    <a:pt x="49147" y="179458"/>
                  </a:lnTo>
                  <a:lnTo>
                    <a:pt x="70339" y="213726"/>
                  </a:lnTo>
                  <a:lnTo>
                    <a:pt x="102805" y="237323"/>
                  </a:lnTo>
                  <a:lnTo>
                    <a:pt x="146993" y="246191"/>
                  </a:lnTo>
                  <a:lnTo>
                    <a:pt x="153916" y="245947"/>
                  </a:lnTo>
                  <a:lnTo>
                    <a:pt x="197061" y="234336"/>
                  </a:lnTo>
                  <a:lnTo>
                    <a:pt x="231499" y="207094"/>
                  </a:lnTo>
                  <a:lnTo>
                    <a:pt x="240628" y="188325"/>
                  </a:lnTo>
                  <a:lnTo>
                    <a:pt x="246190" y="188325"/>
                  </a:lnTo>
                  <a:lnTo>
                    <a:pt x="246190" y="234618"/>
                  </a:lnTo>
                  <a:lnTo>
                    <a:pt x="243685" y="234618"/>
                  </a:lnTo>
                  <a:lnTo>
                    <a:pt x="240879" y="235419"/>
                  </a:lnTo>
                  <a:lnTo>
                    <a:pt x="237774" y="237023"/>
                  </a:lnTo>
                  <a:lnTo>
                    <a:pt x="234767" y="238625"/>
                  </a:lnTo>
                  <a:lnTo>
                    <a:pt x="231210" y="240680"/>
                  </a:lnTo>
                  <a:lnTo>
                    <a:pt x="227103" y="243185"/>
                  </a:lnTo>
                  <a:lnTo>
                    <a:pt x="220404" y="246933"/>
                  </a:lnTo>
                  <a:lnTo>
                    <a:pt x="182584" y="262583"/>
                  </a:lnTo>
                  <a:lnTo>
                    <a:pt x="138425" y="267233"/>
                  </a:lnTo>
                  <a:lnTo>
                    <a:pt x="124767" y="266735"/>
                  </a:lnTo>
                  <a:lnTo>
                    <a:pt x="85820" y="259267"/>
                  </a:lnTo>
                  <a:lnTo>
                    <a:pt x="41783" y="234618"/>
                  </a:lnTo>
                  <a:lnTo>
                    <a:pt x="17462" y="204436"/>
                  </a:lnTo>
                  <a:lnTo>
                    <a:pt x="2817" y="163751"/>
                  </a:lnTo>
                  <a:lnTo>
                    <a:pt x="0" y="130460"/>
                  </a:lnTo>
                  <a:lnTo>
                    <a:pt x="479" y="119075"/>
                  </a:lnTo>
                  <a:lnTo>
                    <a:pt x="11994" y="73036"/>
                  </a:lnTo>
                  <a:lnTo>
                    <a:pt x="39406" y="33282"/>
                  </a:lnTo>
                  <a:lnTo>
                    <a:pt x="71391" y="11723"/>
                  </a:lnTo>
                  <a:lnTo>
                    <a:pt x="113861" y="732"/>
                  </a:lnTo>
                  <a:lnTo>
                    <a:pt x="130459" y="0"/>
                  </a:lnTo>
                  <a:lnTo>
                    <a:pt x="145376" y="657"/>
                  </a:lnTo>
                  <a:lnTo>
                    <a:pt x="184267" y="10521"/>
                  </a:lnTo>
                  <a:lnTo>
                    <a:pt x="222442" y="39378"/>
                  </a:lnTo>
                  <a:lnTo>
                    <a:pt x="244987" y="83115"/>
                  </a:lnTo>
                  <a:lnTo>
                    <a:pt x="251892" y="123781"/>
                  </a:lnTo>
                  <a:lnTo>
                    <a:pt x="252352" y="138576"/>
                  </a:lnTo>
                  <a:lnTo>
                    <a:pt x="38776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5" name="object 4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07269" y="7036718"/>
              <a:ext cx="198488" cy="119129"/>
            </a:xfrm>
            <a:prstGeom prst="rect">
              <a:avLst/>
            </a:prstGeom>
          </p:spPr>
        </p:pic>
        <p:sp>
          <p:nvSpPr>
            <p:cNvPr id="436" name="object 436"/>
            <p:cNvSpPr/>
            <p:nvPr/>
          </p:nvSpPr>
          <p:spPr>
            <a:xfrm>
              <a:off x="14281600" y="7027972"/>
              <a:ext cx="170815" cy="262890"/>
            </a:xfrm>
            <a:custGeom>
              <a:avLst/>
              <a:gdLst/>
              <a:ahLst/>
              <a:cxnLst/>
              <a:rect l="l" t="t" r="r" b="b"/>
              <a:pathLst>
                <a:path w="170815" h="262890">
                  <a:moveTo>
                    <a:pt x="152103" y="49298"/>
                  </a:moveTo>
                  <a:lnTo>
                    <a:pt x="147194" y="41082"/>
                  </a:lnTo>
                  <a:lnTo>
                    <a:pt x="142033" y="35972"/>
                  </a:lnTo>
                  <a:lnTo>
                    <a:pt x="136621" y="33968"/>
                  </a:lnTo>
                  <a:lnTo>
                    <a:pt x="131311" y="31863"/>
                  </a:lnTo>
                  <a:lnTo>
                    <a:pt x="125150" y="30811"/>
                  </a:lnTo>
                  <a:lnTo>
                    <a:pt x="118136" y="30811"/>
                  </a:lnTo>
                  <a:lnTo>
                    <a:pt x="113626" y="30811"/>
                  </a:lnTo>
                  <a:lnTo>
                    <a:pt x="108817" y="31863"/>
                  </a:lnTo>
                  <a:lnTo>
                    <a:pt x="103707" y="33968"/>
                  </a:lnTo>
                  <a:lnTo>
                    <a:pt x="98596" y="35972"/>
                  </a:lnTo>
                  <a:lnTo>
                    <a:pt x="93586" y="38627"/>
                  </a:lnTo>
                  <a:lnTo>
                    <a:pt x="88677" y="41933"/>
                  </a:lnTo>
                  <a:lnTo>
                    <a:pt x="83768" y="45139"/>
                  </a:lnTo>
                  <a:lnTo>
                    <a:pt x="62224" y="63426"/>
                  </a:lnTo>
                  <a:lnTo>
                    <a:pt x="62224" y="223496"/>
                  </a:lnTo>
                  <a:lnTo>
                    <a:pt x="62224" y="226802"/>
                  </a:lnTo>
                  <a:lnTo>
                    <a:pt x="78607" y="256712"/>
                  </a:lnTo>
                  <a:lnTo>
                    <a:pt x="81913" y="256712"/>
                  </a:lnTo>
                  <a:lnTo>
                    <a:pt x="81913" y="262874"/>
                  </a:lnTo>
                  <a:lnTo>
                    <a:pt x="1803" y="262874"/>
                  </a:lnTo>
                  <a:lnTo>
                    <a:pt x="1803" y="256712"/>
                  </a:lnTo>
                  <a:lnTo>
                    <a:pt x="4709" y="256712"/>
                  </a:lnTo>
                  <a:lnTo>
                    <a:pt x="7364" y="255610"/>
                  </a:lnTo>
                  <a:lnTo>
                    <a:pt x="9769" y="253405"/>
                  </a:lnTo>
                  <a:lnTo>
                    <a:pt x="12274" y="251101"/>
                  </a:lnTo>
                  <a:lnTo>
                    <a:pt x="14429" y="248195"/>
                  </a:lnTo>
                  <a:lnTo>
                    <a:pt x="16232" y="244688"/>
                  </a:lnTo>
                  <a:lnTo>
                    <a:pt x="18136" y="241181"/>
                  </a:lnTo>
                  <a:lnTo>
                    <a:pt x="19488" y="237624"/>
                  </a:lnTo>
                  <a:lnTo>
                    <a:pt x="20290" y="234016"/>
                  </a:lnTo>
                  <a:lnTo>
                    <a:pt x="21091" y="230309"/>
                  </a:lnTo>
                  <a:lnTo>
                    <a:pt x="21492" y="226802"/>
                  </a:lnTo>
                  <a:lnTo>
                    <a:pt x="21492" y="223496"/>
                  </a:lnTo>
                  <a:lnTo>
                    <a:pt x="21492" y="51703"/>
                  </a:lnTo>
                  <a:lnTo>
                    <a:pt x="21492" y="45991"/>
                  </a:lnTo>
                  <a:lnTo>
                    <a:pt x="19639" y="40280"/>
                  </a:lnTo>
                  <a:lnTo>
                    <a:pt x="15931" y="34569"/>
                  </a:lnTo>
                  <a:lnTo>
                    <a:pt x="12324" y="28757"/>
                  </a:lnTo>
                  <a:lnTo>
                    <a:pt x="7014" y="25049"/>
                  </a:lnTo>
                  <a:lnTo>
                    <a:pt x="0" y="23446"/>
                  </a:lnTo>
                  <a:lnTo>
                    <a:pt x="0" y="18487"/>
                  </a:lnTo>
                  <a:lnTo>
                    <a:pt x="62224" y="0"/>
                  </a:lnTo>
                  <a:lnTo>
                    <a:pt x="62224" y="36973"/>
                  </a:lnTo>
                  <a:lnTo>
                    <a:pt x="65932" y="32464"/>
                  </a:lnTo>
                  <a:lnTo>
                    <a:pt x="87775" y="12024"/>
                  </a:lnTo>
                  <a:lnTo>
                    <a:pt x="92885" y="8517"/>
                  </a:lnTo>
                  <a:lnTo>
                    <a:pt x="98496" y="5661"/>
                  </a:lnTo>
                  <a:lnTo>
                    <a:pt x="104609" y="3457"/>
                  </a:lnTo>
                  <a:lnTo>
                    <a:pt x="110821" y="1152"/>
                  </a:lnTo>
                  <a:lnTo>
                    <a:pt x="118036" y="0"/>
                  </a:lnTo>
                  <a:lnTo>
                    <a:pt x="126252" y="0"/>
                  </a:lnTo>
                  <a:lnTo>
                    <a:pt x="131963" y="0"/>
                  </a:lnTo>
                  <a:lnTo>
                    <a:pt x="139327" y="1252"/>
                  </a:lnTo>
                  <a:lnTo>
                    <a:pt x="148345" y="3757"/>
                  </a:lnTo>
                  <a:lnTo>
                    <a:pt x="157363" y="6162"/>
                  </a:lnTo>
                  <a:lnTo>
                    <a:pt x="164778" y="8817"/>
                  </a:lnTo>
                  <a:lnTo>
                    <a:pt x="170590" y="11723"/>
                  </a:lnTo>
                  <a:lnTo>
                    <a:pt x="152103" y="4929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7" name="object 4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83671" y="7223241"/>
              <a:ext cx="81554" cy="81554"/>
            </a:xfrm>
            <a:prstGeom prst="rect">
              <a:avLst/>
            </a:prstGeom>
          </p:spPr>
        </p:pic>
      </p:grpSp>
      <p:grpSp>
        <p:nvGrpSpPr>
          <p:cNvPr id="438" name="object 438"/>
          <p:cNvGrpSpPr/>
          <p:nvPr/>
        </p:nvGrpSpPr>
        <p:grpSpPr>
          <a:xfrm>
            <a:off x="14744008" y="6865526"/>
            <a:ext cx="973455" cy="436880"/>
            <a:chOff x="14744008" y="6865526"/>
            <a:chExt cx="973455" cy="436880"/>
          </a:xfrm>
        </p:grpSpPr>
        <p:sp>
          <p:nvSpPr>
            <p:cNvPr id="439" name="object 439"/>
            <p:cNvSpPr/>
            <p:nvPr/>
          </p:nvSpPr>
          <p:spPr>
            <a:xfrm>
              <a:off x="14755552" y="6877070"/>
              <a:ext cx="471170" cy="414020"/>
            </a:xfrm>
            <a:custGeom>
              <a:avLst/>
              <a:gdLst/>
              <a:ahLst/>
              <a:cxnLst/>
              <a:rect l="l" t="t" r="r" b="b"/>
              <a:pathLst>
                <a:path w="471169" h="414020">
                  <a:moveTo>
                    <a:pt x="254306" y="407613"/>
                  </a:moveTo>
                  <a:lnTo>
                    <a:pt x="257313" y="407613"/>
                  </a:lnTo>
                  <a:lnTo>
                    <a:pt x="267233" y="407613"/>
                  </a:lnTo>
                  <a:lnTo>
                    <a:pt x="272193" y="403104"/>
                  </a:lnTo>
                  <a:lnTo>
                    <a:pt x="272193" y="394086"/>
                  </a:lnTo>
                  <a:lnTo>
                    <a:pt x="272193" y="390779"/>
                  </a:lnTo>
                  <a:lnTo>
                    <a:pt x="271541" y="387272"/>
                  </a:lnTo>
                  <a:lnTo>
                    <a:pt x="270238" y="383565"/>
                  </a:lnTo>
                  <a:lnTo>
                    <a:pt x="214928" y="234016"/>
                  </a:lnTo>
                  <a:lnTo>
                    <a:pt x="107162" y="234016"/>
                  </a:lnTo>
                  <a:lnTo>
                    <a:pt x="53656" y="381160"/>
                  </a:lnTo>
                  <a:lnTo>
                    <a:pt x="52354" y="384467"/>
                  </a:lnTo>
                  <a:lnTo>
                    <a:pt x="51703" y="387523"/>
                  </a:lnTo>
                  <a:lnTo>
                    <a:pt x="51703" y="390328"/>
                  </a:lnTo>
                  <a:lnTo>
                    <a:pt x="51703" y="395739"/>
                  </a:lnTo>
                  <a:lnTo>
                    <a:pt x="53156" y="399997"/>
                  </a:lnTo>
                  <a:lnTo>
                    <a:pt x="56062" y="403104"/>
                  </a:lnTo>
                  <a:lnTo>
                    <a:pt x="58967" y="406110"/>
                  </a:lnTo>
                  <a:lnTo>
                    <a:pt x="62072" y="407613"/>
                  </a:lnTo>
                  <a:lnTo>
                    <a:pt x="65379" y="407613"/>
                  </a:lnTo>
                  <a:lnTo>
                    <a:pt x="68386" y="407613"/>
                  </a:lnTo>
                  <a:lnTo>
                    <a:pt x="68386" y="413775"/>
                  </a:lnTo>
                  <a:lnTo>
                    <a:pt x="0" y="413775"/>
                  </a:lnTo>
                  <a:lnTo>
                    <a:pt x="0" y="407613"/>
                  </a:lnTo>
                  <a:lnTo>
                    <a:pt x="3156" y="407613"/>
                  </a:lnTo>
                  <a:lnTo>
                    <a:pt x="8466" y="407613"/>
                  </a:lnTo>
                  <a:lnTo>
                    <a:pt x="31412" y="375599"/>
                  </a:lnTo>
                  <a:lnTo>
                    <a:pt x="172393" y="0"/>
                  </a:lnTo>
                  <a:lnTo>
                    <a:pt x="310368" y="371842"/>
                  </a:lnTo>
                  <a:lnTo>
                    <a:pt x="334166" y="407613"/>
                  </a:lnTo>
                  <a:lnTo>
                    <a:pt x="342383" y="407613"/>
                  </a:lnTo>
                  <a:lnTo>
                    <a:pt x="345388" y="407613"/>
                  </a:lnTo>
                  <a:lnTo>
                    <a:pt x="345388" y="413775"/>
                  </a:lnTo>
                  <a:lnTo>
                    <a:pt x="254306" y="413775"/>
                  </a:lnTo>
                  <a:lnTo>
                    <a:pt x="254306" y="407613"/>
                  </a:lnTo>
                  <a:close/>
                </a:path>
                <a:path w="471169" h="414020">
                  <a:moveTo>
                    <a:pt x="113325" y="213125"/>
                  </a:moveTo>
                  <a:lnTo>
                    <a:pt x="208164" y="213125"/>
                  </a:lnTo>
                  <a:lnTo>
                    <a:pt x="160669" y="84468"/>
                  </a:lnTo>
                  <a:lnTo>
                    <a:pt x="113325" y="213125"/>
                  </a:lnTo>
                  <a:close/>
                </a:path>
                <a:path w="471169" h="414020">
                  <a:moveTo>
                    <a:pt x="390999" y="413775"/>
                  </a:moveTo>
                  <a:lnTo>
                    <a:pt x="390999" y="407613"/>
                  </a:lnTo>
                  <a:lnTo>
                    <a:pt x="394205" y="407613"/>
                  </a:lnTo>
                  <a:lnTo>
                    <a:pt x="397062" y="406411"/>
                  </a:lnTo>
                  <a:lnTo>
                    <a:pt x="409335" y="384617"/>
                  </a:lnTo>
                  <a:lnTo>
                    <a:pt x="410237" y="380709"/>
                  </a:lnTo>
                  <a:lnTo>
                    <a:pt x="410689" y="377102"/>
                  </a:lnTo>
                  <a:lnTo>
                    <a:pt x="410689" y="373796"/>
                  </a:lnTo>
                  <a:lnTo>
                    <a:pt x="410689" y="203205"/>
                  </a:lnTo>
                  <a:lnTo>
                    <a:pt x="410689" y="196291"/>
                  </a:lnTo>
                  <a:lnTo>
                    <a:pt x="409636" y="189678"/>
                  </a:lnTo>
                  <a:lnTo>
                    <a:pt x="407533" y="183366"/>
                  </a:lnTo>
                  <a:lnTo>
                    <a:pt x="405528" y="176953"/>
                  </a:lnTo>
                  <a:lnTo>
                    <a:pt x="399566" y="173496"/>
                  </a:lnTo>
                  <a:lnTo>
                    <a:pt x="389647" y="172995"/>
                  </a:lnTo>
                  <a:lnTo>
                    <a:pt x="389647" y="167584"/>
                  </a:lnTo>
                  <a:lnTo>
                    <a:pt x="451269" y="147895"/>
                  </a:lnTo>
                  <a:lnTo>
                    <a:pt x="451269" y="373796"/>
                  </a:lnTo>
                  <a:lnTo>
                    <a:pt x="451269" y="377102"/>
                  </a:lnTo>
                  <a:lnTo>
                    <a:pt x="467653" y="407613"/>
                  </a:lnTo>
                  <a:lnTo>
                    <a:pt x="470959" y="407613"/>
                  </a:lnTo>
                  <a:lnTo>
                    <a:pt x="470959" y="413775"/>
                  </a:lnTo>
                  <a:lnTo>
                    <a:pt x="390999" y="413775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0" name="object 44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138014" y="6924744"/>
              <a:ext cx="81554" cy="80953"/>
            </a:xfrm>
            <a:prstGeom prst="rect">
              <a:avLst/>
            </a:prstGeom>
          </p:spPr>
        </p:pic>
        <p:sp>
          <p:nvSpPr>
            <p:cNvPr id="441" name="object 441"/>
            <p:cNvSpPr/>
            <p:nvPr/>
          </p:nvSpPr>
          <p:spPr>
            <a:xfrm>
              <a:off x="15292948" y="7024966"/>
              <a:ext cx="412750" cy="266065"/>
            </a:xfrm>
            <a:custGeom>
              <a:avLst/>
              <a:gdLst/>
              <a:ahLst/>
              <a:cxnLst/>
              <a:rect l="l" t="t" r="r" b="b"/>
              <a:pathLst>
                <a:path w="412750" h="266065">
                  <a:moveTo>
                    <a:pt x="393485" y="225900"/>
                  </a:moveTo>
                  <a:lnTo>
                    <a:pt x="393485" y="229207"/>
                  </a:lnTo>
                  <a:lnTo>
                    <a:pt x="393886" y="232814"/>
                  </a:lnTo>
                  <a:lnTo>
                    <a:pt x="409266" y="259718"/>
                  </a:lnTo>
                  <a:lnTo>
                    <a:pt x="412573" y="259718"/>
                  </a:lnTo>
                  <a:lnTo>
                    <a:pt x="412573" y="265880"/>
                  </a:lnTo>
                  <a:lnTo>
                    <a:pt x="332463" y="265880"/>
                  </a:lnTo>
                  <a:lnTo>
                    <a:pt x="332463" y="259718"/>
                  </a:lnTo>
                  <a:lnTo>
                    <a:pt x="335770" y="259718"/>
                  </a:lnTo>
                  <a:lnTo>
                    <a:pt x="338626" y="258515"/>
                  </a:lnTo>
                  <a:lnTo>
                    <a:pt x="341031" y="256111"/>
                  </a:lnTo>
                  <a:lnTo>
                    <a:pt x="343535" y="253606"/>
                  </a:lnTo>
                  <a:lnTo>
                    <a:pt x="345689" y="250700"/>
                  </a:lnTo>
                  <a:lnTo>
                    <a:pt x="347493" y="247393"/>
                  </a:lnTo>
                  <a:lnTo>
                    <a:pt x="349397" y="244086"/>
                  </a:lnTo>
                  <a:lnTo>
                    <a:pt x="350750" y="240529"/>
                  </a:lnTo>
                  <a:lnTo>
                    <a:pt x="351551" y="236722"/>
                  </a:lnTo>
                  <a:lnTo>
                    <a:pt x="352353" y="232814"/>
                  </a:lnTo>
                  <a:lnTo>
                    <a:pt x="352754" y="229207"/>
                  </a:lnTo>
                  <a:lnTo>
                    <a:pt x="352754" y="225900"/>
                  </a:lnTo>
                  <a:lnTo>
                    <a:pt x="352754" y="92885"/>
                  </a:lnTo>
                  <a:lnTo>
                    <a:pt x="342132" y="49749"/>
                  </a:lnTo>
                  <a:lnTo>
                    <a:pt x="336822" y="43436"/>
                  </a:lnTo>
                  <a:lnTo>
                    <a:pt x="331511" y="37023"/>
                  </a:lnTo>
                  <a:lnTo>
                    <a:pt x="290680" y="22094"/>
                  </a:lnTo>
                  <a:lnTo>
                    <a:pt x="282629" y="22573"/>
                  </a:lnTo>
                  <a:lnTo>
                    <a:pt x="246388" y="43201"/>
                  </a:lnTo>
                  <a:lnTo>
                    <a:pt x="228456" y="78606"/>
                  </a:lnTo>
                  <a:lnTo>
                    <a:pt x="227253" y="84869"/>
                  </a:lnTo>
                  <a:lnTo>
                    <a:pt x="227253" y="89879"/>
                  </a:lnTo>
                  <a:lnTo>
                    <a:pt x="227253" y="225900"/>
                  </a:lnTo>
                  <a:lnTo>
                    <a:pt x="227253" y="229207"/>
                  </a:lnTo>
                  <a:lnTo>
                    <a:pt x="227654" y="232814"/>
                  </a:lnTo>
                  <a:lnTo>
                    <a:pt x="243635" y="259718"/>
                  </a:lnTo>
                  <a:lnTo>
                    <a:pt x="246942" y="259718"/>
                  </a:lnTo>
                  <a:lnTo>
                    <a:pt x="246942" y="265880"/>
                  </a:lnTo>
                  <a:lnTo>
                    <a:pt x="167584" y="265880"/>
                  </a:lnTo>
                  <a:lnTo>
                    <a:pt x="167584" y="259718"/>
                  </a:lnTo>
                  <a:lnTo>
                    <a:pt x="170389" y="259718"/>
                  </a:lnTo>
                  <a:lnTo>
                    <a:pt x="172995" y="258515"/>
                  </a:lnTo>
                  <a:lnTo>
                    <a:pt x="175400" y="256111"/>
                  </a:lnTo>
                  <a:lnTo>
                    <a:pt x="177905" y="253606"/>
                  </a:lnTo>
                  <a:lnTo>
                    <a:pt x="180060" y="250700"/>
                  </a:lnTo>
                  <a:lnTo>
                    <a:pt x="181862" y="247393"/>
                  </a:lnTo>
                  <a:lnTo>
                    <a:pt x="183766" y="244086"/>
                  </a:lnTo>
                  <a:lnTo>
                    <a:pt x="185119" y="240529"/>
                  </a:lnTo>
                  <a:lnTo>
                    <a:pt x="185920" y="236722"/>
                  </a:lnTo>
                  <a:lnTo>
                    <a:pt x="186822" y="232814"/>
                  </a:lnTo>
                  <a:lnTo>
                    <a:pt x="187274" y="229207"/>
                  </a:lnTo>
                  <a:lnTo>
                    <a:pt x="187274" y="225900"/>
                  </a:lnTo>
                  <a:lnTo>
                    <a:pt x="187274" y="89127"/>
                  </a:lnTo>
                  <a:lnTo>
                    <a:pt x="186945" y="81894"/>
                  </a:lnTo>
                  <a:lnTo>
                    <a:pt x="172008" y="45118"/>
                  </a:lnTo>
                  <a:lnTo>
                    <a:pt x="147444" y="27053"/>
                  </a:lnTo>
                  <a:lnTo>
                    <a:pt x="139930" y="23747"/>
                  </a:lnTo>
                  <a:lnTo>
                    <a:pt x="132264" y="22094"/>
                  </a:lnTo>
                  <a:lnTo>
                    <a:pt x="124448" y="22094"/>
                  </a:lnTo>
                  <a:lnTo>
                    <a:pt x="81863" y="37524"/>
                  </a:lnTo>
                  <a:lnTo>
                    <a:pt x="62324" y="70841"/>
                  </a:lnTo>
                  <a:lnTo>
                    <a:pt x="61021" y="77704"/>
                  </a:lnTo>
                  <a:lnTo>
                    <a:pt x="61021" y="84318"/>
                  </a:lnTo>
                  <a:lnTo>
                    <a:pt x="61021" y="225900"/>
                  </a:lnTo>
                  <a:lnTo>
                    <a:pt x="61021" y="229207"/>
                  </a:lnTo>
                  <a:lnTo>
                    <a:pt x="61422" y="232814"/>
                  </a:lnTo>
                  <a:lnTo>
                    <a:pt x="77404" y="259718"/>
                  </a:lnTo>
                  <a:lnTo>
                    <a:pt x="80710" y="259718"/>
                  </a:lnTo>
                  <a:lnTo>
                    <a:pt x="80710" y="265880"/>
                  </a:lnTo>
                  <a:lnTo>
                    <a:pt x="1353" y="265880"/>
                  </a:lnTo>
                  <a:lnTo>
                    <a:pt x="1353" y="259718"/>
                  </a:lnTo>
                  <a:lnTo>
                    <a:pt x="4157" y="259718"/>
                  </a:lnTo>
                  <a:lnTo>
                    <a:pt x="6763" y="258515"/>
                  </a:lnTo>
                  <a:lnTo>
                    <a:pt x="9168" y="256111"/>
                  </a:lnTo>
                  <a:lnTo>
                    <a:pt x="11674" y="253606"/>
                  </a:lnTo>
                  <a:lnTo>
                    <a:pt x="13828" y="250700"/>
                  </a:lnTo>
                  <a:lnTo>
                    <a:pt x="15630" y="247393"/>
                  </a:lnTo>
                  <a:lnTo>
                    <a:pt x="17534" y="244086"/>
                  </a:lnTo>
                  <a:lnTo>
                    <a:pt x="18888" y="240529"/>
                  </a:lnTo>
                  <a:lnTo>
                    <a:pt x="19690" y="236722"/>
                  </a:lnTo>
                  <a:lnTo>
                    <a:pt x="20592" y="232814"/>
                  </a:lnTo>
                  <a:lnTo>
                    <a:pt x="21042" y="229207"/>
                  </a:lnTo>
                  <a:lnTo>
                    <a:pt x="21042" y="225900"/>
                  </a:lnTo>
                  <a:lnTo>
                    <a:pt x="21042" y="61472"/>
                  </a:lnTo>
                  <a:lnTo>
                    <a:pt x="21042" y="58165"/>
                  </a:lnTo>
                  <a:lnTo>
                    <a:pt x="20791" y="54458"/>
                  </a:lnTo>
                  <a:lnTo>
                    <a:pt x="20290" y="50350"/>
                  </a:lnTo>
                  <a:lnTo>
                    <a:pt x="19889" y="46241"/>
                  </a:lnTo>
                  <a:lnTo>
                    <a:pt x="19089" y="42384"/>
                  </a:lnTo>
                  <a:lnTo>
                    <a:pt x="17886" y="38777"/>
                  </a:lnTo>
                  <a:lnTo>
                    <a:pt x="16683" y="35070"/>
                  </a:lnTo>
                  <a:lnTo>
                    <a:pt x="14629" y="32014"/>
                  </a:lnTo>
                  <a:lnTo>
                    <a:pt x="11723" y="29609"/>
                  </a:lnTo>
                  <a:lnTo>
                    <a:pt x="8917" y="27104"/>
                  </a:lnTo>
                  <a:lnTo>
                    <a:pt x="5010" y="25851"/>
                  </a:lnTo>
                  <a:lnTo>
                    <a:pt x="0" y="25851"/>
                  </a:lnTo>
                  <a:lnTo>
                    <a:pt x="0" y="20290"/>
                  </a:lnTo>
                  <a:lnTo>
                    <a:pt x="61021" y="0"/>
                  </a:lnTo>
                  <a:lnTo>
                    <a:pt x="61021" y="31262"/>
                  </a:lnTo>
                  <a:lnTo>
                    <a:pt x="66047" y="26114"/>
                  </a:lnTo>
                  <a:lnTo>
                    <a:pt x="105360" y="3682"/>
                  </a:lnTo>
                  <a:lnTo>
                    <a:pt x="129408" y="1202"/>
                  </a:lnTo>
                  <a:lnTo>
                    <a:pt x="137750" y="1512"/>
                  </a:lnTo>
                  <a:lnTo>
                    <a:pt x="178499" y="15067"/>
                  </a:lnTo>
                  <a:lnTo>
                    <a:pt x="201402" y="36372"/>
                  </a:lnTo>
                  <a:lnTo>
                    <a:pt x="206311" y="42885"/>
                  </a:lnTo>
                  <a:lnTo>
                    <a:pt x="210419" y="49198"/>
                  </a:lnTo>
                  <a:lnTo>
                    <a:pt x="213726" y="55310"/>
                  </a:lnTo>
                  <a:lnTo>
                    <a:pt x="216933" y="49198"/>
                  </a:lnTo>
                  <a:lnTo>
                    <a:pt x="241682" y="19087"/>
                  </a:lnTo>
                  <a:lnTo>
                    <a:pt x="278881" y="2442"/>
                  </a:lnTo>
                  <a:lnTo>
                    <a:pt x="295489" y="1202"/>
                  </a:lnTo>
                  <a:lnTo>
                    <a:pt x="311843" y="1972"/>
                  </a:lnTo>
                  <a:lnTo>
                    <a:pt x="349747" y="13526"/>
                  </a:lnTo>
                  <a:lnTo>
                    <a:pt x="378905" y="43135"/>
                  </a:lnTo>
                  <a:lnTo>
                    <a:pt x="392048" y="88085"/>
                  </a:lnTo>
                  <a:lnTo>
                    <a:pt x="393485" y="110770"/>
                  </a:lnTo>
                  <a:lnTo>
                    <a:pt x="393485" y="22590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2" name="object 442"/>
          <p:cNvGrpSpPr/>
          <p:nvPr/>
        </p:nvGrpSpPr>
        <p:grpSpPr>
          <a:xfrm>
            <a:off x="15924066" y="6924744"/>
            <a:ext cx="370840" cy="382905"/>
            <a:chOff x="15924066" y="6924744"/>
            <a:chExt cx="370840" cy="382905"/>
          </a:xfrm>
        </p:grpSpPr>
        <p:sp>
          <p:nvSpPr>
            <p:cNvPr id="443" name="object 443"/>
            <p:cNvSpPr/>
            <p:nvPr/>
          </p:nvSpPr>
          <p:spPr>
            <a:xfrm>
              <a:off x="15935610" y="7024966"/>
              <a:ext cx="81915" cy="266065"/>
            </a:xfrm>
            <a:custGeom>
              <a:avLst/>
              <a:gdLst/>
              <a:ahLst/>
              <a:cxnLst/>
              <a:rect l="l" t="t" r="r" b="b"/>
              <a:pathLst>
                <a:path w="81915" h="266065">
                  <a:moveTo>
                    <a:pt x="1352" y="265880"/>
                  </a:moveTo>
                  <a:lnTo>
                    <a:pt x="1352" y="259718"/>
                  </a:lnTo>
                  <a:lnTo>
                    <a:pt x="4558" y="259718"/>
                  </a:lnTo>
                  <a:lnTo>
                    <a:pt x="7415" y="258515"/>
                  </a:lnTo>
                  <a:lnTo>
                    <a:pt x="19688" y="236722"/>
                  </a:lnTo>
                  <a:lnTo>
                    <a:pt x="20590" y="232814"/>
                  </a:lnTo>
                  <a:lnTo>
                    <a:pt x="21042" y="229207"/>
                  </a:lnTo>
                  <a:lnTo>
                    <a:pt x="21042" y="225900"/>
                  </a:lnTo>
                  <a:lnTo>
                    <a:pt x="21042" y="55310"/>
                  </a:lnTo>
                  <a:lnTo>
                    <a:pt x="21042" y="48396"/>
                  </a:lnTo>
                  <a:lnTo>
                    <a:pt x="19989" y="41783"/>
                  </a:lnTo>
                  <a:lnTo>
                    <a:pt x="17886" y="35470"/>
                  </a:lnTo>
                  <a:lnTo>
                    <a:pt x="15881" y="29057"/>
                  </a:lnTo>
                  <a:lnTo>
                    <a:pt x="9919" y="25601"/>
                  </a:lnTo>
                  <a:lnTo>
                    <a:pt x="0" y="25099"/>
                  </a:lnTo>
                  <a:lnTo>
                    <a:pt x="0" y="19689"/>
                  </a:lnTo>
                  <a:lnTo>
                    <a:pt x="61622" y="0"/>
                  </a:lnTo>
                  <a:lnTo>
                    <a:pt x="61622" y="225900"/>
                  </a:lnTo>
                  <a:lnTo>
                    <a:pt x="61622" y="229207"/>
                  </a:lnTo>
                  <a:lnTo>
                    <a:pt x="78006" y="259718"/>
                  </a:lnTo>
                  <a:lnTo>
                    <a:pt x="81312" y="259718"/>
                  </a:lnTo>
                  <a:lnTo>
                    <a:pt x="81312" y="265880"/>
                  </a:lnTo>
                  <a:lnTo>
                    <a:pt x="135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4" name="object 44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5928425" y="6924744"/>
              <a:ext cx="81554" cy="80953"/>
            </a:xfrm>
            <a:prstGeom prst="rect">
              <a:avLst/>
            </a:prstGeom>
          </p:spPr>
        </p:pic>
        <p:sp>
          <p:nvSpPr>
            <p:cNvPr id="445" name="object 445"/>
            <p:cNvSpPr/>
            <p:nvPr/>
          </p:nvSpPr>
          <p:spPr>
            <a:xfrm>
              <a:off x="16077196" y="7027971"/>
              <a:ext cx="206375" cy="267970"/>
            </a:xfrm>
            <a:custGeom>
              <a:avLst/>
              <a:gdLst/>
              <a:ahLst/>
              <a:cxnLst/>
              <a:rect l="l" t="t" r="r" b="b"/>
              <a:pathLst>
                <a:path w="206375" h="267970">
                  <a:moveTo>
                    <a:pt x="205759" y="192684"/>
                  </a:moveTo>
                  <a:lnTo>
                    <a:pt x="193294" y="228850"/>
                  </a:lnTo>
                  <a:lnTo>
                    <a:pt x="160857" y="255058"/>
                  </a:lnTo>
                  <a:lnTo>
                    <a:pt x="124297" y="266368"/>
                  </a:lnTo>
                  <a:lnTo>
                    <a:pt x="103556" y="267834"/>
                  </a:lnTo>
                  <a:lnTo>
                    <a:pt x="90874" y="267392"/>
                  </a:lnTo>
                  <a:lnTo>
                    <a:pt x="52303" y="257210"/>
                  </a:lnTo>
                  <a:lnTo>
                    <a:pt x="32013" y="246191"/>
                  </a:lnTo>
                  <a:lnTo>
                    <a:pt x="26702" y="242984"/>
                  </a:lnTo>
                  <a:lnTo>
                    <a:pt x="21793" y="240279"/>
                  </a:lnTo>
                  <a:lnTo>
                    <a:pt x="17284" y="238075"/>
                  </a:lnTo>
                  <a:lnTo>
                    <a:pt x="12774" y="235770"/>
                  </a:lnTo>
                  <a:lnTo>
                    <a:pt x="7865" y="234618"/>
                  </a:lnTo>
                  <a:lnTo>
                    <a:pt x="2553" y="234618"/>
                  </a:lnTo>
                  <a:lnTo>
                    <a:pt x="2553" y="187724"/>
                  </a:lnTo>
                  <a:lnTo>
                    <a:pt x="8716" y="187724"/>
                  </a:lnTo>
                  <a:lnTo>
                    <a:pt x="9919" y="193536"/>
                  </a:lnTo>
                  <a:lnTo>
                    <a:pt x="13476" y="199848"/>
                  </a:lnTo>
                  <a:lnTo>
                    <a:pt x="47493" y="229414"/>
                  </a:lnTo>
                  <a:lnTo>
                    <a:pt x="83904" y="244124"/>
                  </a:lnTo>
                  <a:lnTo>
                    <a:pt x="99197" y="245590"/>
                  </a:lnTo>
                  <a:lnTo>
                    <a:pt x="106611" y="245590"/>
                  </a:lnTo>
                  <a:lnTo>
                    <a:pt x="114176" y="244788"/>
                  </a:lnTo>
                  <a:lnTo>
                    <a:pt x="121893" y="243185"/>
                  </a:lnTo>
                  <a:lnTo>
                    <a:pt x="129709" y="241582"/>
                  </a:lnTo>
                  <a:lnTo>
                    <a:pt x="136772" y="238926"/>
                  </a:lnTo>
                  <a:lnTo>
                    <a:pt x="143084" y="235219"/>
                  </a:lnTo>
                  <a:lnTo>
                    <a:pt x="149497" y="231511"/>
                  </a:lnTo>
                  <a:lnTo>
                    <a:pt x="154858" y="226902"/>
                  </a:lnTo>
                  <a:lnTo>
                    <a:pt x="159167" y="221391"/>
                  </a:lnTo>
                  <a:lnTo>
                    <a:pt x="163475" y="215780"/>
                  </a:lnTo>
                  <a:lnTo>
                    <a:pt x="165629" y="209067"/>
                  </a:lnTo>
                  <a:lnTo>
                    <a:pt x="165629" y="201251"/>
                  </a:lnTo>
                  <a:lnTo>
                    <a:pt x="165629" y="193536"/>
                  </a:lnTo>
                  <a:lnTo>
                    <a:pt x="163375" y="186823"/>
                  </a:lnTo>
                  <a:lnTo>
                    <a:pt x="158865" y="181111"/>
                  </a:lnTo>
                  <a:lnTo>
                    <a:pt x="154356" y="175299"/>
                  </a:lnTo>
                  <a:lnTo>
                    <a:pt x="117684" y="154508"/>
                  </a:lnTo>
                  <a:lnTo>
                    <a:pt x="82570" y="142784"/>
                  </a:lnTo>
                  <a:lnTo>
                    <a:pt x="74472" y="140079"/>
                  </a:lnTo>
                  <a:lnTo>
                    <a:pt x="35676" y="123790"/>
                  </a:lnTo>
                  <a:lnTo>
                    <a:pt x="4480" y="93195"/>
                  </a:lnTo>
                  <a:lnTo>
                    <a:pt x="0" y="70791"/>
                  </a:lnTo>
                  <a:lnTo>
                    <a:pt x="328" y="63802"/>
                  </a:lnTo>
                  <a:lnTo>
                    <a:pt x="16955" y="26293"/>
                  </a:lnTo>
                  <a:lnTo>
                    <a:pt x="53656" y="5861"/>
                  </a:lnTo>
                  <a:lnTo>
                    <a:pt x="99798" y="0"/>
                  </a:lnTo>
                  <a:lnTo>
                    <a:pt x="111145" y="253"/>
                  </a:lnTo>
                  <a:lnTo>
                    <a:pt x="153154" y="9418"/>
                  </a:lnTo>
                  <a:lnTo>
                    <a:pt x="162573" y="14328"/>
                  </a:lnTo>
                  <a:lnTo>
                    <a:pt x="166281" y="15881"/>
                  </a:lnTo>
                  <a:lnTo>
                    <a:pt x="169988" y="16984"/>
                  </a:lnTo>
                  <a:lnTo>
                    <a:pt x="173696" y="17986"/>
                  </a:lnTo>
                  <a:lnTo>
                    <a:pt x="177803" y="18487"/>
                  </a:lnTo>
                  <a:lnTo>
                    <a:pt x="182312" y="18487"/>
                  </a:lnTo>
                  <a:lnTo>
                    <a:pt x="182312" y="61622"/>
                  </a:lnTo>
                  <a:lnTo>
                    <a:pt x="177353" y="61622"/>
                  </a:lnTo>
                  <a:lnTo>
                    <a:pt x="171059" y="52032"/>
                  </a:lnTo>
                  <a:lnTo>
                    <a:pt x="163299" y="43699"/>
                  </a:lnTo>
                  <a:lnTo>
                    <a:pt x="120390" y="22920"/>
                  </a:lnTo>
                  <a:lnTo>
                    <a:pt x="96793" y="20290"/>
                  </a:lnTo>
                  <a:lnTo>
                    <a:pt x="89324" y="20544"/>
                  </a:lnTo>
                  <a:lnTo>
                    <a:pt x="52002" y="34118"/>
                  </a:lnTo>
                  <a:lnTo>
                    <a:pt x="38175" y="57314"/>
                  </a:lnTo>
                  <a:lnTo>
                    <a:pt x="38175" y="62224"/>
                  </a:lnTo>
                  <a:lnTo>
                    <a:pt x="38175" y="69138"/>
                  </a:lnTo>
                  <a:lnTo>
                    <a:pt x="66782" y="96643"/>
                  </a:lnTo>
                  <a:lnTo>
                    <a:pt x="102682" y="110507"/>
                  </a:lnTo>
                  <a:lnTo>
                    <a:pt x="109718" y="112724"/>
                  </a:lnTo>
                  <a:lnTo>
                    <a:pt x="118295" y="115496"/>
                  </a:lnTo>
                  <a:lnTo>
                    <a:pt x="160481" y="131775"/>
                  </a:lnTo>
                  <a:lnTo>
                    <a:pt x="192449" y="156077"/>
                  </a:lnTo>
                  <a:lnTo>
                    <a:pt x="205214" y="184070"/>
                  </a:lnTo>
                  <a:lnTo>
                    <a:pt x="205759" y="19268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6" name="object 446"/>
          <p:cNvGrpSpPr/>
          <p:nvPr/>
        </p:nvGrpSpPr>
        <p:grpSpPr>
          <a:xfrm>
            <a:off x="16469542" y="6911217"/>
            <a:ext cx="480695" cy="395605"/>
            <a:chOff x="16469542" y="6911217"/>
            <a:chExt cx="480695" cy="395605"/>
          </a:xfrm>
        </p:grpSpPr>
        <p:sp>
          <p:nvSpPr>
            <p:cNvPr id="447" name="object 447"/>
            <p:cNvSpPr/>
            <p:nvPr/>
          </p:nvSpPr>
          <p:spPr>
            <a:xfrm>
              <a:off x="16481086" y="6922761"/>
              <a:ext cx="457834" cy="372745"/>
            </a:xfrm>
            <a:custGeom>
              <a:avLst/>
              <a:gdLst/>
              <a:ahLst/>
              <a:cxnLst/>
              <a:rect l="l" t="t" r="r" b="b"/>
              <a:pathLst>
                <a:path w="457834" h="372745">
                  <a:moveTo>
                    <a:pt x="75149" y="130460"/>
                  </a:moveTo>
                  <a:lnTo>
                    <a:pt x="75149" y="278806"/>
                  </a:lnTo>
                  <a:lnTo>
                    <a:pt x="75187" y="286650"/>
                  </a:lnTo>
                  <a:lnTo>
                    <a:pt x="78756" y="329307"/>
                  </a:lnTo>
                  <a:lnTo>
                    <a:pt x="93985" y="347192"/>
                  </a:lnTo>
                  <a:lnTo>
                    <a:pt x="99798" y="347192"/>
                  </a:lnTo>
                  <a:lnTo>
                    <a:pt x="133352" y="321303"/>
                  </a:lnTo>
                  <a:lnTo>
                    <a:pt x="138576" y="305259"/>
                  </a:lnTo>
                  <a:lnTo>
                    <a:pt x="143986" y="305259"/>
                  </a:lnTo>
                  <a:lnTo>
                    <a:pt x="143986" y="350198"/>
                  </a:lnTo>
                  <a:lnTo>
                    <a:pt x="140380" y="350198"/>
                  </a:lnTo>
                  <a:lnTo>
                    <a:pt x="137324" y="351451"/>
                  </a:lnTo>
                  <a:lnTo>
                    <a:pt x="102551" y="367774"/>
                  </a:lnTo>
                  <a:lnTo>
                    <a:pt x="94237" y="368084"/>
                  </a:lnTo>
                  <a:lnTo>
                    <a:pt x="83735" y="367549"/>
                  </a:lnTo>
                  <a:lnTo>
                    <a:pt x="49034" y="349447"/>
                  </a:lnTo>
                  <a:lnTo>
                    <a:pt x="35319" y="305409"/>
                  </a:lnTo>
                  <a:lnTo>
                    <a:pt x="34417" y="270239"/>
                  </a:lnTo>
                  <a:lnTo>
                    <a:pt x="34417" y="130460"/>
                  </a:lnTo>
                  <a:lnTo>
                    <a:pt x="0" y="130460"/>
                  </a:lnTo>
                  <a:lnTo>
                    <a:pt x="0" y="109568"/>
                  </a:lnTo>
                  <a:lnTo>
                    <a:pt x="34417" y="109568"/>
                  </a:lnTo>
                  <a:lnTo>
                    <a:pt x="34417" y="54709"/>
                  </a:lnTo>
                  <a:lnTo>
                    <a:pt x="34417" y="47795"/>
                  </a:lnTo>
                  <a:lnTo>
                    <a:pt x="33515" y="41382"/>
                  </a:lnTo>
                  <a:lnTo>
                    <a:pt x="31713" y="35470"/>
                  </a:lnTo>
                  <a:lnTo>
                    <a:pt x="29909" y="29458"/>
                  </a:lnTo>
                  <a:lnTo>
                    <a:pt x="23846" y="26252"/>
                  </a:lnTo>
                  <a:lnTo>
                    <a:pt x="13525" y="25851"/>
                  </a:lnTo>
                  <a:lnTo>
                    <a:pt x="13525" y="19689"/>
                  </a:lnTo>
                  <a:lnTo>
                    <a:pt x="75149" y="0"/>
                  </a:lnTo>
                  <a:lnTo>
                    <a:pt x="75149" y="109568"/>
                  </a:lnTo>
                  <a:lnTo>
                    <a:pt x="143986" y="109568"/>
                  </a:lnTo>
                  <a:lnTo>
                    <a:pt x="143986" y="130460"/>
                  </a:lnTo>
                  <a:lnTo>
                    <a:pt x="75149" y="130460"/>
                  </a:lnTo>
                  <a:close/>
                </a:path>
                <a:path w="457834" h="372745">
                  <a:moveTo>
                    <a:pt x="319428" y="372443"/>
                  </a:moveTo>
                  <a:lnTo>
                    <a:pt x="276818" y="366778"/>
                  </a:lnTo>
                  <a:lnTo>
                    <a:pt x="241235" y="350311"/>
                  </a:lnTo>
                  <a:lnTo>
                    <a:pt x="206403" y="315404"/>
                  </a:lnTo>
                  <a:lnTo>
                    <a:pt x="187728" y="267947"/>
                  </a:lnTo>
                  <a:lnTo>
                    <a:pt x="185361" y="240630"/>
                  </a:lnTo>
                  <a:lnTo>
                    <a:pt x="186010" y="225863"/>
                  </a:lnTo>
                  <a:lnTo>
                    <a:pt x="195731" y="185620"/>
                  </a:lnTo>
                  <a:lnTo>
                    <a:pt x="215993" y="152169"/>
                  </a:lnTo>
                  <a:lnTo>
                    <a:pt x="244879" y="126928"/>
                  </a:lnTo>
                  <a:lnTo>
                    <a:pt x="281224" y="110789"/>
                  </a:lnTo>
                  <a:lnTo>
                    <a:pt x="323186" y="105209"/>
                  </a:lnTo>
                  <a:lnTo>
                    <a:pt x="337671" y="105811"/>
                  </a:lnTo>
                  <a:lnTo>
                    <a:pt x="377294" y="114829"/>
                  </a:lnTo>
                  <a:lnTo>
                    <a:pt x="419829" y="141582"/>
                  </a:lnTo>
                  <a:lnTo>
                    <a:pt x="447484" y="182464"/>
                  </a:lnTo>
                  <a:lnTo>
                    <a:pt x="456784" y="220621"/>
                  </a:lnTo>
                  <a:lnTo>
                    <a:pt x="457404" y="234467"/>
                  </a:lnTo>
                  <a:lnTo>
                    <a:pt x="456840" y="247600"/>
                  </a:lnTo>
                  <a:lnTo>
                    <a:pt x="448386" y="285870"/>
                  </a:lnTo>
                  <a:lnTo>
                    <a:pt x="430180" y="319997"/>
                  </a:lnTo>
                  <a:lnTo>
                    <a:pt x="402469" y="347155"/>
                  </a:lnTo>
                  <a:lnTo>
                    <a:pt x="365645" y="365848"/>
                  </a:lnTo>
                  <a:lnTo>
                    <a:pt x="319428" y="37244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8" name="object 44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6694883" y="7036718"/>
              <a:ext cx="216373" cy="249740"/>
            </a:xfrm>
            <a:prstGeom prst="rect">
              <a:avLst/>
            </a:prstGeom>
          </p:spPr>
        </p:pic>
      </p:grpSp>
      <p:grpSp>
        <p:nvGrpSpPr>
          <p:cNvPr id="449" name="object 449"/>
          <p:cNvGrpSpPr/>
          <p:nvPr/>
        </p:nvGrpSpPr>
        <p:grpSpPr>
          <a:xfrm>
            <a:off x="1266417" y="7722242"/>
            <a:ext cx="1873885" cy="562610"/>
            <a:chOff x="1266417" y="7722242"/>
            <a:chExt cx="1873885" cy="562610"/>
          </a:xfrm>
        </p:grpSpPr>
        <p:sp>
          <p:nvSpPr>
            <p:cNvPr id="450" name="object 450"/>
            <p:cNvSpPr/>
            <p:nvPr/>
          </p:nvSpPr>
          <p:spPr>
            <a:xfrm>
              <a:off x="1277962" y="7880930"/>
              <a:ext cx="261620" cy="392430"/>
            </a:xfrm>
            <a:custGeom>
              <a:avLst/>
              <a:gdLst/>
              <a:ahLst/>
              <a:cxnLst/>
              <a:rect l="l" t="t" r="r" b="b"/>
              <a:pathLst>
                <a:path w="261619" h="392429">
                  <a:moveTo>
                    <a:pt x="130610" y="0"/>
                  </a:moveTo>
                  <a:lnTo>
                    <a:pt x="175446" y="6425"/>
                  </a:lnTo>
                  <a:lnTo>
                    <a:pt x="210494" y="24611"/>
                  </a:lnTo>
                  <a:lnTo>
                    <a:pt x="243034" y="61096"/>
                  </a:lnTo>
                  <a:lnTo>
                    <a:pt x="259079" y="108065"/>
                  </a:lnTo>
                  <a:lnTo>
                    <a:pt x="261070" y="133015"/>
                  </a:lnTo>
                  <a:lnTo>
                    <a:pt x="260591" y="145302"/>
                  </a:lnTo>
                  <a:lnTo>
                    <a:pt x="249065" y="193360"/>
                  </a:lnTo>
                  <a:lnTo>
                    <a:pt x="221654" y="233781"/>
                  </a:lnTo>
                  <a:lnTo>
                    <a:pt x="178687" y="260638"/>
                  </a:lnTo>
                  <a:lnTo>
                    <a:pt x="135570" y="267233"/>
                  </a:lnTo>
                  <a:lnTo>
                    <a:pt x="125960" y="266603"/>
                  </a:lnTo>
                  <a:lnTo>
                    <a:pt x="86600" y="251724"/>
                  </a:lnTo>
                  <a:lnTo>
                    <a:pt x="60420" y="231461"/>
                  </a:lnTo>
                  <a:lnTo>
                    <a:pt x="60420" y="352152"/>
                  </a:lnTo>
                  <a:lnTo>
                    <a:pt x="60420" y="355458"/>
                  </a:lnTo>
                  <a:lnTo>
                    <a:pt x="60821" y="359065"/>
                  </a:lnTo>
                  <a:lnTo>
                    <a:pt x="61622" y="362973"/>
                  </a:lnTo>
                  <a:lnTo>
                    <a:pt x="62424" y="366881"/>
                  </a:lnTo>
                  <a:lnTo>
                    <a:pt x="76803" y="385969"/>
                  </a:lnTo>
                  <a:lnTo>
                    <a:pt x="80109" y="385969"/>
                  </a:lnTo>
                  <a:lnTo>
                    <a:pt x="80109" y="392131"/>
                  </a:lnTo>
                  <a:lnTo>
                    <a:pt x="0" y="392131"/>
                  </a:lnTo>
                  <a:lnTo>
                    <a:pt x="0" y="385969"/>
                  </a:lnTo>
                  <a:lnTo>
                    <a:pt x="2905" y="385969"/>
                  </a:lnTo>
                  <a:lnTo>
                    <a:pt x="5561" y="384717"/>
                  </a:lnTo>
                  <a:lnTo>
                    <a:pt x="7965" y="382212"/>
                  </a:lnTo>
                  <a:lnTo>
                    <a:pt x="10470" y="379807"/>
                  </a:lnTo>
                  <a:lnTo>
                    <a:pt x="12625" y="376951"/>
                  </a:lnTo>
                  <a:lnTo>
                    <a:pt x="14428" y="373645"/>
                  </a:lnTo>
                  <a:lnTo>
                    <a:pt x="16332" y="370438"/>
                  </a:lnTo>
                  <a:lnTo>
                    <a:pt x="17685" y="366881"/>
                  </a:lnTo>
                  <a:lnTo>
                    <a:pt x="18486" y="362973"/>
                  </a:lnTo>
                  <a:lnTo>
                    <a:pt x="19288" y="359065"/>
                  </a:lnTo>
                  <a:lnTo>
                    <a:pt x="19689" y="355458"/>
                  </a:lnTo>
                  <a:lnTo>
                    <a:pt x="19689" y="352152"/>
                  </a:lnTo>
                  <a:lnTo>
                    <a:pt x="19689" y="40580"/>
                  </a:lnTo>
                  <a:lnTo>
                    <a:pt x="19689" y="36873"/>
                  </a:lnTo>
                  <a:lnTo>
                    <a:pt x="19589" y="33316"/>
                  </a:lnTo>
                  <a:lnTo>
                    <a:pt x="19388" y="29909"/>
                  </a:lnTo>
                  <a:lnTo>
                    <a:pt x="19188" y="26402"/>
                  </a:lnTo>
                  <a:lnTo>
                    <a:pt x="18486" y="23346"/>
                  </a:lnTo>
                  <a:lnTo>
                    <a:pt x="17284" y="20741"/>
                  </a:lnTo>
                  <a:lnTo>
                    <a:pt x="16082" y="18036"/>
                  </a:lnTo>
                  <a:lnTo>
                    <a:pt x="14128" y="15781"/>
                  </a:lnTo>
                  <a:lnTo>
                    <a:pt x="11422" y="13977"/>
                  </a:lnTo>
                  <a:lnTo>
                    <a:pt x="8817" y="12073"/>
                  </a:lnTo>
                  <a:lnTo>
                    <a:pt x="5009" y="10921"/>
                  </a:lnTo>
                  <a:lnTo>
                    <a:pt x="0" y="10520"/>
                  </a:lnTo>
                  <a:lnTo>
                    <a:pt x="0" y="4358"/>
                  </a:lnTo>
                  <a:lnTo>
                    <a:pt x="60420" y="4358"/>
                  </a:lnTo>
                  <a:lnTo>
                    <a:pt x="60420" y="31412"/>
                  </a:lnTo>
                  <a:lnTo>
                    <a:pt x="66902" y="24451"/>
                  </a:lnTo>
                  <a:lnTo>
                    <a:pt x="109080" y="2104"/>
                  </a:lnTo>
                  <a:lnTo>
                    <a:pt x="119516" y="526"/>
                  </a:lnTo>
                  <a:lnTo>
                    <a:pt x="130610" y="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1" name="object 4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6838" y="7890278"/>
              <a:ext cx="183157" cy="248387"/>
            </a:xfrm>
            <a:prstGeom prst="rect">
              <a:avLst/>
            </a:prstGeom>
          </p:spPr>
        </p:pic>
        <p:sp>
          <p:nvSpPr>
            <p:cNvPr id="452" name="object 452"/>
            <p:cNvSpPr/>
            <p:nvPr/>
          </p:nvSpPr>
          <p:spPr>
            <a:xfrm>
              <a:off x="1592583" y="7880930"/>
              <a:ext cx="476884" cy="267335"/>
            </a:xfrm>
            <a:custGeom>
              <a:avLst/>
              <a:gdLst/>
              <a:ahLst/>
              <a:cxnLst/>
              <a:rect l="l" t="t" r="r" b="b"/>
              <a:pathLst>
                <a:path w="476885" h="267334">
                  <a:moveTo>
                    <a:pt x="152103" y="49298"/>
                  </a:moveTo>
                  <a:lnTo>
                    <a:pt x="147193" y="41082"/>
                  </a:lnTo>
                  <a:lnTo>
                    <a:pt x="142033" y="35971"/>
                  </a:lnTo>
                  <a:lnTo>
                    <a:pt x="136622" y="33967"/>
                  </a:lnTo>
                  <a:lnTo>
                    <a:pt x="131311" y="31863"/>
                  </a:lnTo>
                  <a:lnTo>
                    <a:pt x="125149" y="30811"/>
                  </a:lnTo>
                  <a:lnTo>
                    <a:pt x="118135" y="30811"/>
                  </a:lnTo>
                  <a:lnTo>
                    <a:pt x="113626" y="30811"/>
                  </a:lnTo>
                  <a:lnTo>
                    <a:pt x="108817" y="31863"/>
                  </a:lnTo>
                  <a:lnTo>
                    <a:pt x="103706" y="33967"/>
                  </a:lnTo>
                  <a:lnTo>
                    <a:pt x="98596" y="35971"/>
                  </a:lnTo>
                  <a:lnTo>
                    <a:pt x="93586" y="38626"/>
                  </a:lnTo>
                  <a:lnTo>
                    <a:pt x="88676" y="41933"/>
                  </a:lnTo>
                  <a:lnTo>
                    <a:pt x="83767" y="45139"/>
                  </a:lnTo>
                  <a:lnTo>
                    <a:pt x="62224" y="63426"/>
                  </a:lnTo>
                  <a:lnTo>
                    <a:pt x="62224" y="223495"/>
                  </a:lnTo>
                  <a:lnTo>
                    <a:pt x="62224" y="226801"/>
                  </a:lnTo>
                  <a:lnTo>
                    <a:pt x="78606" y="256712"/>
                  </a:lnTo>
                  <a:lnTo>
                    <a:pt x="81913" y="256712"/>
                  </a:lnTo>
                  <a:lnTo>
                    <a:pt x="81913" y="262874"/>
                  </a:lnTo>
                  <a:lnTo>
                    <a:pt x="1803" y="262874"/>
                  </a:lnTo>
                  <a:lnTo>
                    <a:pt x="1803" y="256712"/>
                  </a:lnTo>
                  <a:lnTo>
                    <a:pt x="4709" y="256712"/>
                  </a:lnTo>
                  <a:lnTo>
                    <a:pt x="7364" y="255609"/>
                  </a:lnTo>
                  <a:lnTo>
                    <a:pt x="9769" y="253405"/>
                  </a:lnTo>
                  <a:lnTo>
                    <a:pt x="12274" y="251100"/>
                  </a:lnTo>
                  <a:lnTo>
                    <a:pt x="14428" y="248195"/>
                  </a:lnTo>
                  <a:lnTo>
                    <a:pt x="16232" y="244688"/>
                  </a:lnTo>
                  <a:lnTo>
                    <a:pt x="18136" y="241181"/>
                  </a:lnTo>
                  <a:lnTo>
                    <a:pt x="19488" y="237623"/>
                  </a:lnTo>
                  <a:lnTo>
                    <a:pt x="20290" y="234016"/>
                  </a:lnTo>
                  <a:lnTo>
                    <a:pt x="21092" y="230308"/>
                  </a:lnTo>
                  <a:lnTo>
                    <a:pt x="21492" y="226801"/>
                  </a:lnTo>
                  <a:lnTo>
                    <a:pt x="21492" y="223495"/>
                  </a:lnTo>
                  <a:lnTo>
                    <a:pt x="21492" y="51702"/>
                  </a:lnTo>
                  <a:lnTo>
                    <a:pt x="21492" y="45991"/>
                  </a:lnTo>
                  <a:lnTo>
                    <a:pt x="19639" y="40280"/>
                  </a:lnTo>
                  <a:lnTo>
                    <a:pt x="15931" y="34568"/>
                  </a:lnTo>
                  <a:lnTo>
                    <a:pt x="12324" y="28757"/>
                  </a:lnTo>
                  <a:lnTo>
                    <a:pt x="7014" y="25049"/>
                  </a:lnTo>
                  <a:lnTo>
                    <a:pt x="0" y="23446"/>
                  </a:lnTo>
                  <a:lnTo>
                    <a:pt x="0" y="18486"/>
                  </a:lnTo>
                  <a:lnTo>
                    <a:pt x="62224" y="0"/>
                  </a:lnTo>
                  <a:lnTo>
                    <a:pt x="62224" y="36973"/>
                  </a:lnTo>
                  <a:lnTo>
                    <a:pt x="65931" y="32464"/>
                  </a:lnTo>
                  <a:lnTo>
                    <a:pt x="69839" y="28055"/>
                  </a:lnTo>
                  <a:lnTo>
                    <a:pt x="73947" y="23747"/>
                  </a:lnTo>
                  <a:lnTo>
                    <a:pt x="78055" y="19438"/>
                  </a:lnTo>
                  <a:lnTo>
                    <a:pt x="82664" y="15530"/>
                  </a:lnTo>
                  <a:lnTo>
                    <a:pt x="87775" y="12023"/>
                  </a:lnTo>
                  <a:lnTo>
                    <a:pt x="92885" y="8516"/>
                  </a:lnTo>
                  <a:lnTo>
                    <a:pt x="98496" y="5660"/>
                  </a:lnTo>
                  <a:lnTo>
                    <a:pt x="104608" y="3456"/>
                  </a:lnTo>
                  <a:lnTo>
                    <a:pt x="110821" y="1152"/>
                  </a:lnTo>
                  <a:lnTo>
                    <a:pt x="118035" y="0"/>
                  </a:lnTo>
                  <a:lnTo>
                    <a:pt x="126251" y="0"/>
                  </a:lnTo>
                  <a:lnTo>
                    <a:pt x="131963" y="0"/>
                  </a:lnTo>
                  <a:lnTo>
                    <a:pt x="139327" y="1252"/>
                  </a:lnTo>
                  <a:lnTo>
                    <a:pt x="148345" y="3757"/>
                  </a:lnTo>
                  <a:lnTo>
                    <a:pt x="157363" y="6162"/>
                  </a:lnTo>
                  <a:lnTo>
                    <a:pt x="164778" y="8817"/>
                  </a:lnTo>
                  <a:lnTo>
                    <a:pt x="170590" y="11723"/>
                  </a:lnTo>
                  <a:lnTo>
                    <a:pt x="152103" y="49298"/>
                  </a:lnTo>
                  <a:close/>
                </a:path>
                <a:path w="476885" h="267334">
                  <a:moveTo>
                    <a:pt x="338513" y="267233"/>
                  </a:moveTo>
                  <a:lnTo>
                    <a:pt x="295903" y="261568"/>
                  </a:lnTo>
                  <a:lnTo>
                    <a:pt x="260320" y="245101"/>
                  </a:lnTo>
                  <a:lnTo>
                    <a:pt x="225488" y="210193"/>
                  </a:lnTo>
                  <a:lnTo>
                    <a:pt x="206813" y="162736"/>
                  </a:lnTo>
                  <a:lnTo>
                    <a:pt x="204446" y="135419"/>
                  </a:lnTo>
                  <a:lnTo>
                    <a:pt x="205094" y="120653"/>
                  </a:lnTo>
                  <a:lnTo>
                    <a:pt x="214816" y="80410"/>
                  </a:lnTo>
                  <a:lnTo>
                    <a:pt x="235079" y="46959"/>
                  </a:lnTo>
                  <a:lnTo>
                    <a:pt x="263964" y="21717"/>
                  </a:lnTo>
                  <a:lnTo>
                    <a:pt x="300309" y="5579"/>
                  </a:lnTo>
                  <a:lnTo>
                    <a:pt x="342271" y="0"/>
                  </a:lnTo>
                  <a:lnTo>
                    <a:pt x="356756" y="601"/>
                  </a:lnTo>
                  <a:lnTo>
                    <a:pt x="396379" y="9619"/>
                  </a:lnTo>
                  <a:lnTo>
                    <a:pt x="438914" y="36372"/>
                  </a:lnTo>
                  <a:lnTo>
                    <a:pt x="466569" y="77254"/>
                  </a:lnTo>
                  <a:lnTo>
                    <a:pt x="475869" y="115411"/>
                  </a:lnTo>
                  <a:lnTo>
                    <a:pt x="476489" y="129257"/>
                  </a:lnTo>
                  <a:lnTo>
                    <a:pt x="475925" y="142390"/>
                  </a:lnTo>
                  <a:lnTo>
                    <a:pt x="467470" y="180660"/>
                  </a:lnTo>
                  <a:lnTo>
                    <a:pt x="449265" y="214787"/>
                  </a:lnTo>
                  <a:lnTo>
                    <a:pt x="421554" y="241945"/>
                  </a:lnTo>
                  <a:lnTo>
                    <a:pt x="384730" y="260638"/>
                  </a:lnTo>
                  <a:lnTo>
                    <a:pt x="338513" y="26723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3" name="object 45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825465" y="7889676"/>
              <a:ext cx="216373" cy="249740"/>
            </a:xfrm>
            <a:prstGeom prst="rect">
              <a:avLst/>
            </a:prstGeom>
          </p:spPr>
        </p:pic>
        <p:sp>
          <p:nvSpPr>
            <p:cNvPr id="454" name="object 454"/>
            <p:cNvSpPr/>
            <p:nvPr/>
          </p:nvSpPr>
          <p:spPr>
            <a:xfrm>
              <a:off x="2102898" y="7877924"/>
              <a:ext cx="396875" cy="276860"/>
            </a:xfrm>
            <a:custGeom>
              <a:avLst/>
              <a:gdLst/>
              <a:ahLst/>
              <a:cxnLst/>
              <a:rect l="l" t="t" r="r" b="b"/>
              <a:pathLst>
                <a:path w="396875" h="276859">
                  <a:moveTo>
                    <a:pt x="269638" y="7364"/>
                  </a:moveTo>
                  <a:lnTo>
                    <a:pt x="269638" y="13526"/>
                  </a:lnTo>
                  <a:lnTo>
                    <a:pt x="266732" y="13526"/>
                  </a:lnTo>
                  <a:lnTo>
                    <a:pt x="263826" y="14579"/>
                  </a:lnTo>
                  <a:lnTo>
                    <a:pt x="260920" y="16683"/>
                  </a:lnTo>
                  <a:lnTo>
                    <a:pt x="258115" y="18687"/>
                  </a:lnTo>
                  <a:lnTo>
                    <a:pt x="255359" y="21342"/>
                  </a:lnTo>
                  <a:lnTo>
                    <a:pt x="133616" y="276401"/>
                  </a:lnTo>
                  <a:lnTo>
                    <a:pt x="28256" y="43586"/>
                  </a:lnTo>
                  <a:lnTo>
                    <a:pt x="25450" y="37074"/>
                  </a:lnTo>
                  <a:lnTo>
                    <a:pt x="21793" y="30460"/>
                  </a:lnTo>
                  <a:lnTo>
                    <a:pt x="17284" y="23747"/>
                  </a:lnTo>
                  <a:lnTo>
                    <a:pt x="12775" y="16933"/>
                  </a:lnTo>
                  <a:lnTo>
                    <a:pt x="7014" y="13526"/>
                  </a:lnTo>
                  <a:lnTo>
                    <a:pt x="0" y="13526"/>
                  </a:lnTo>
                  <a:lnTo>
                    <a:pt x="0" y="7364"/>
                  </a:lnTo>
                  <a:lnTo>
                    <a:pt x="84318" y="7364"/>
                  </a:lnTo>
                  <a:lnTo>
                    <a:pt x="84318" y="13526"/>
                  </a:lnTo>
                  <a:lnTo>
                    <a:pt x="81913" y="13526"/>
                  </a:lnTo>
                  <a:lnTo>
                    <a:pt x="78757" y="14778"/>
                  </a:lnTo>
                  <a:lnTo>
                    <a:pt x="74849" y="17284"/>
                  </a:lnTo>
                  <a:lnTo>
                    <a:pt x="70941" y="19689"/>
                  </a:lnTo>
                  <a:lnTo>
                    <a:pt x="68987" y="23146"/>
                  </a:lnTo>
                  <a:lnTo>
                    <a:pt x="68987" y="27655"/>
                  </a:lnTo>
                  <a:lnTo>
                    <a:pt x="68987" y="29658"/>
                  </a:lnTo>
                  <a:lnTo>
                    <a:pt x="70640" y="34368"/>
                  </a:lnTo>
                  <a:lnTo>
                    <a:pt x="73947" y="41783"/>
                  </a:lnTo>
                  <a:lnTo>
                    <a:pt x="144738" y="201251"/>
                  </a:lnTo>
                  <a:lnTo>
                    <a:pt x="221091" y="35019"/>
                  </a:lnTo>
                  <a:lnTo>
                    <a:pt x="222694" y="30912"/>
                  </a:lnTo>
                  <a:lnTo>
                    <a:pt x="223495" y="27855"/>
                  </a:lnTo>
                  <a:lnTo>
                    <a:pt x="223495" y="25851"/>
                  </a:lnTo>
                  <a:lnTo>
                    <a:pt x="223495" y="22144"/>
                  </a:lnTo>
                  <a:lnTo>
                    <a:pt x="221742" y="19187"/>
                  </a:lnTo>
                  <a:lnTo>
                    <a:pt x="218235" y="16983"/>
                  </a:lnTo>
                  <a:lnTo>
                    <a:pt x="214728" y="14678"/>
                  </a:lnTo>
                  <a:lnTo>
                    <a:pt x="211772" y="13526"/>
                  </a:lnTo>
                  <a:lnTo>
                    <a:pt x="209367" y="13526"/>
                  </a:lnTo>
                  <a:lnTo>
                    <a:pt x="209367" y="7364"/>
                  </a:lnTo>
                  <a:lnTo>
                    <a:pt x="269638" y="7364"/>
                  </a:lnTo>
                  <a:close/>
                </a:path>
                <a:path w="396875" h="276859">
                  <a:moveTo>
                    <a:pt x="316471" y="265880"/>
                  </a:moveTo>
                  <a:lnTo>
                    <a:pt x="316471" y="259718"/>
                  </a:lnTo>
                  <a:lnTo>
                    <a:pt x="319678" y="259718"/>
                  </a:lnTo>
                  <a:lnTo>
                    <a:pt x="322533" y="258515"/>
                  </a:lnTo>
                  <a:lnTo>
                    <a:pt x="334808" y="236722"/>
                  </a:lnTo>
                  <a:lnTo>
                    <a:pt x="335710" y="232814"/>
                  </a:lnTo>
                  <a:lnTo>
                    <a:pt x="336161" y="229207"/>
                  </a:lnTo>
                  <a:lnTo>
                    <a:pt x="336161" y="225900"/>
                  </a:lnTo>
                  <a:lnTo>
                    <a:pt x="336161" y="55310"/>
                  </a:lnTo>
                  <a:lnTo>
                    <a:pt x="336161" y="48396"/>
                  </a:lnTo>
                  <a:lnTo>
                    <a:pt x="335108" y="41783"/>
                  </a:lnTo>
                  <a:lnTo>
                    <a:pt x="333004" y="35470"/>
                  </a:lnTo>
                  <a:lnTo>
                    <a:pt x="331000" y="29058"/>
                  </a:lnTo>
                  <a:lnTo>
                    <a:pt x="325038" y="25601"/>
                  </a:lnTo>
                  <a:lnTo>
                    <a:pt x="315118" y="25100"/>
                  </a:lnTo>
                  <a:lnTo>
                    <a:pt x="315118" y="19689"/>
                  </a:lnTo>
                  <a:lnTo>
                    <a:pt x="376742" y="0"/>
                  </a:lnTo>
                  <a:lnTo>
                    <a:pt x="376742" y="225900"/>
                  </a:lnTo>
                  <a:lnTo>
                    <a:pt x="376742" y="229207"/>
                  </a:lnTo>
                  <a:lnTo>
                    <a:pt x="393124" y="259718"/>
                  </a:lnTo>
                  <a:lnTo>
                    <a:pt x="396431" y="259718"/>
                  </a:lnTo>
                  <a:lnTo>
                    <a:pt x="396431" y="265880"/>
                  </a:lnTo>
                  <a:lnTo>
                    <a:pt x="316471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5" name="object 4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0832" y="7777703"/>
              <a:ext cx="81554" cy="80954"/>
            </a:xfrm>
            <a:prstGeom prst="rect">
              <a:avLst/>
            </a:prstGeom>
          </p:spPr>
        </p:pic>
        <p:sp>
          <p:nvSpPr>
            <p:cNvPr id="456" name="object 456"/>
            <p:cNvSpPr/>
            <p:nvPr/>
          </p:nvSpPr>
          <p:spPr>
            <a:xfrm>
              <a:off x="2560355" y="7733786"/>
              <a:ext cx="260985" cy="414655"/>
            </a:xfrm>
            <a:custGeom>
              <a:avLst/>
              <a:gdLst/>
              <a:ahLst/>
              <a:cxnLst/>
              <a:rect l="l" t="t" r="r" b="b"/>
              <a:pathLst>
                <a:path w="260985" h="414654">
                  <a:moveTo>
                    <a:pt x="200650" y="410018"/>
                  </a:moveTo>
                  <a:lnTo>
                    <a:pt x="200650" y="382964"/>
                  </a:lnTo>
                  <a:lnTo>
                    <a:pt x="194948" y="388713"/>
                  </a:lnTo>
                  <a:lnTo>
                    <a:pt x="188363" y="394236"/>
                  </a:lnTo>
                  <a:lnTo>
                    <a:pt x="152854" y="411934"/>
                  </a:lnTo>
                  <a:lnTo>
                    <a:pt x="128656" y="414377"/>
                  </a:lnTo>
                  <a:lnTo>
                    <a:pt x="112865" y="413663"/>
                  </a:lnTo>
                  <a:lnTo>
                    <a:pt x="71693" y="402954"/>
                  </a:lnTo>
                  <a:lnTo>
                    <a:pt x="39820" y="381846"/>
                  </a:lnTo>
                  <a:lnTo>
                    <a:pt x="12014" y="342439"/>
                  </a:lnTo>
                  <a:lnTo>
                    <a:pt x="479" y="294493"/>
                  </a:lnTo>
                  <a:lnTo>
                    <a:pt x="0" y="281962"/>
                  </a:lnTo>
                  <a:lnTo>
                    <a:pt x="497" y="269666"/>
                  </a:lnTo>
                  <a:lnTo>
                    <a:pt x="12446" y="221269"/>
                  </a:lnTo>
                  <a:lnTo>
                    <a:pt x="40402" y="180594"/>
                  </a:lnTo>
                  <a:lnTo>
                    <a:pt x="71993" y="158867"/>
                  </a:lnTo>
                  <a:lnTo>
                    <a:pt x="112123" y="147876"/>
                  </a:lnTo>
                  <a:lnTo>
                    <a:pt x="127303" y="147143"/>
                  </a:lnTo>
                  <a:lnTo>
                    <a:pt x="137777" y="147623"/>
                  </a:lnTo>
                  <a:lnTo>
                    <a:pt x="178246" y="158932"/>
                  </a:lnTo>
                  <a:lnTo>
                    <a:pt x="200650" y="174798"/>
                  </a:lnTo>
                  <a:lnTo>
                    <a:pt x="200650" y="54859"/>
                  </a:lnTo>
                  <a:lnTo>
                    <a:pt x="200650" y="47845"/>
                  </a:lnTo>
                  <a:lnTo>
                    <a:pt x="199598" y="41282"/>
                  </a:lnTo>
                  <a:lnTo>
                    <a:pt x="197494" y="35170"/>
                  </a:lnTo>
                  <a:lnTo>
                    <a:pt x="195490" y="28957"/>
                  </a:lnTo>
                  <a:lnTo>
                    <a:pt x="189578" y="25650"/>
                  </a:lnTo>
                  <a:lnTo>
                    <a:pt x="179758" y="25250"/>
                  </a:lnTo>
                  <a:lnTo>
                    <a:pt x="179758" y="19087"/>
                  </a:lnTo>
                  <a:lnTo>
                    <a:pt x="241231" y="0"/>
                  </a:lnTo>
                  <a:lnTo>
                    <a:pt x="241231" y="370038"/>
                  </a:lnTo>
                  <a:lnTo>
                    <a:pt x="241231" y="373345"/>
                  </a:lnTo>
                  <a:lnTo>
                    <a:pt x="257613" y="403855"/>
                  </a:lnTo>
                  <a:lnTo>
                    <a:pt x="260920" y="403855"/>
                  </a:lnTo>
                  <a:lnTo>
                    <a:pt x="260920" y="410018"/>
                  </a:lnTo>
                  <a:lnTo>
                    <a:pt x="200650" y="4100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7" name="object 45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588189" y="7890278"/>
              <a:ext cx="184360" cy="249138"/>
            </a:xfrm>
            <a:prstGeom prst="rect">
              <a:avLst/>
            </a:prstGeom>
          </p:spPr>
        </p:pic>
        <p:sp>
          <p:nvSpPr>
            <p:cNvPr id="458" name="object 458"/>
            <p:cNvSpPr/>
            <p:nvPr/>
          </p:nvSpPr>
          <p:spPr>
            <a:xfrm>
              <a:off x="2876150" y="7880930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30" h="267334">
                  <a:moveTo>
                    <a:pt x="38777" y="138576"/>
                  </a:moveTo>
                  <a:lnTo>
                    <a:pt x="49148" y="179457"/>
                  </a:lnTo>
                  <a:lnTo>
                    <a:pt x="70340" y="213726"/>
                  </a:lnTo>
                  <a:lnTo>
                    <a:pt x="102805" y="237323"/>
                  </a:lnTo>
                  <a:lnTo>
                    <a:pt x="146993" y="246190"/>
                  </a:lnTo>
                  <a:lnTo>
                    <a:pt x="153916" y="245946"/>
                  </a:lnTo>
                  <a:lnTo>
                    <a:pt x="197061" y="234336"/>
                  </a:lnTo>
                  <a:lnTo>
                    <a:pt x="231499" y="207093"/>
                  </a:lnTo>
                  <a:lnTo>
                    <a:pt x="240630" y="188325"/>
                  </a:lnTo>
                  <a:lnTo>
                    <a:pt x="246191" y="188325"/>
                  </a:lnTo>
                  <a:lnTo>
                    <a:pt x="246191" y="234618"/>
                  </a:lnTo>
                  <a:lnTo>
                    <a:pt x="243686" y="234618"/>
                  </a:lnTo>
                  <a:lnTo>
                    <a:pt x="240880" y="235419"/>
                  </a:lnTo>
                  <a:lnTo>
                    <a:pt x="237774" y="237022"/>
                  </a:lnTo>
                  <a:lnTo>
                    <a:pt x="234768" y="238625"/>
                  </a:lnTo>
                  <a:lnTo>
                    <a:pt x="231211" y="240679"/>
                  </a:lnTo>
                  <a:lnTo>
                    <a:pt x="227103" y="243184"/>
                  </a:lnTo>
                  <a:lnTo>
                    <a:pt x="220405" y="246932"/>
                  </a:lnTo>
                  <a:lnTo>
                    <a:pt x="182586" y="262582"/>
                  </a:lnTo>
                  <a:lnTo>
                    <a:pt x="138426" y="267233"/>
                  </a:lnTo>
                  <a:lnTo>
                    <a:pt x="124767" y="266735"/>
                  </a:lnTo>
                  <a:lnTo>
                    <a:pt x="85821" y="259267"/>
                  </a:lnTo>
                  <a:lnTo>
                    <a:pt x="41783" y="234618"/>
                  </a:lnTo>
                  <a:lnTo>
                    <a:pt x="17463" y="204435"/>
                  </a:lnTo>
                  <a:lnTo>
                    <a:pt x="2818" y="163751"/>
                  </a:lnTo>
                  <a:lnTo>
                    <a:pt x="0" y="130459"/>
                  </a:lnTo>
                  <a:lnTo>
                    <a:pt x="479" y="119074"/>
                  </a:lnTo>
                  <a:lnTo>
                    <a:pt x="11995" y="73035"/>
                  </a:lnTo>
                  <a:lnTo>
                    <a:pt x="39406" y="33281"/>
                  </a:lnTo>
                  <a:lnTo>
                    <a:pt x="71392" y="11723"/>
                  </a:lnTo>
                  <a:lnTo>
                    <a:pt x="113861" y="732"/>
                  </a:lnTo>
                  <a:lnTo>
                    <a:pt x="130460" y="0"/>
                  </a:lnTo>
                  <a:lnTo>
                    <a:pt x="145377" y="657"/>
                  </a:lnTo>
                  <a:lnTo>
                    <a:pt x="184267" y="10520"/>
                  </a:lnTo>
                  <a:lnTo>
                    <a:pt x="222443" y="39378"/>
                  </a:lnTo>
                  <a:lnTo>
                    <a:pt x="244988" y="83115"/>
                  </a:lnTo>
                  <a:lnTo>
                    <a:pt x="251893" y="123781"/>
                  </a:lnTo>
                  <a:lnTo>
                    <a:pt x="252353" y="138576"/>
                  </a:lnTo>
                  <a:lnTo>
                    <a:pt x="38777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9" name="object 4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03383" y="7889676"/>
              <a:ext cx="198488" cy="119129"/>
            </a:xfrm>
            <a:prstGeom prst="rect">
              <a:avLst/>
            </a:prstGeom>
          </p:spPr>
        </p:pic>
      </p:grpSp>
      <p:grpSp>
        <p:nvGrpSpPr>
          <p:cNvPr id="460" name="object 460"/>
          <p:cNvGrpSpPr/>
          <p:nvPr/>
        </p:nvGrpSpPr>
        <p:grpSpPr>
          <a:xfrm>
            <a:off x="3322465" y="7869386"/>
            <a:ext cx="251460" cy="290830"/>
            <a:chOff x="3322465" y="7869386"/>
            <a:chExt cx="251460" cy="290830"/>
          </a:xfrm>
        </p:grpSpPr>
        <p:sp>
          <p:nvSpPr>
            <p:cNvPr id="461" name="object 461"/>
            <p:cNvSpPr/>
            <p:nvPr/>
          </p:nvSpPr>
          <p:spPr>
            <a:xfrm>
              <a:off x="3334009" y="7880930"/>
              <a:ext cx="227965" cy="267335"/>
            </a:xfrm>
            <a:custGeom>
              <a:avLst/>
              <a:gdLst/>
              <a:ahLst/>
              <a:cxnLst/>
              <a:rect l="l" t="t" r="r" b="b"/>
              <a:pathLst>
                <a:path w="227964" h="267334">
                  <a:moveTo>
                    <a:pt x="168185" y="262874"/>
                  </a:moveTo>
                  <a:lnTo>
                    <a:pt x="168185" y="231461"/>
                  </a:lnTo>
                  <a:lnTo>
                    <a:pt x="165029" y="234618"/>
                  </a:lnTo>
                  <a:lnTo>
                    <a:pt x="157072" y="241869"/>
                  </a:lnTo>
                  <a:lnTo>
                    <a:pt x="119187" y="262414"/>
                  </a:lnTo>
                  <a:lnTo>
                    <a:pt x="81312" y="267233"/>
                  </a:lnTo>
                  <a:lnTo>
                    <a:pt x="70941" y="266923"/>
                  </a:lnTo>
                  <a:lnTo>
                    <a:pt x="30360" y="256336"/>
                  </a:lnTo>
                  <a:lnTo>
                    <a:pt x="4659" y="227854"/>
                  </a:lnTo>
                  <a:lnTo>
                    <a:pt x="0" y="211822"/>
                  </a:lnTo>
                  <a:lnTo>
                    <a:pt x="0" y="203205"/>
                  </a:lnTo>
                  <a:lnTo>
                    <a:pt x="11422" y="166231"/>
                  </a:lnTo>
                  <a:lnTo>
                    <a:pt x="44338" y="137974"/>
                  </a:lnTo>
                  <a:lnTo>
                    <a:pt x="82044" y="120671"/>
                  </a:lnTo>
                  <a:lnTo>
                    <a:pt x="130309" y="105322"/>
                  </a:lnTo>
                  <a:lnTo>
                    <a:pt x="168185" y="95440"/>
                  </a:lnTo>
                  <a:lnTo>
                    <a:pt x="167058" y="83998"/>
                  </a:lnTo>
                  <a:lnTo>
                    <a:pt x="148909" y="43548"/>
                  </a:lnTo>
                  <a:lnTo>
                    <a:pt x="113326" y="22544"/>
                  </a:lnTo>
                  <a:lnTo>
                    <a:pt x="97344" y="19688"/>
                  </a:lnTo>
                  <a:lnTo>
                    <a:pt x="91232" y="19688"/>
                  </a:lnTo>
                  <a:lnTo>
                    <a:pt x="48146" y="32164"/>
                  </a:lnTo>
                  <a:lnTo>
                    <a:pt x="27204" y="53957"/>
                  </a:lnTo>
                  <a:lnTo>
                    <a:pt x="23096" y="59868"/>
                  </a:lnTo>
                  <a:lnTo>
                    <a:pt x="19789" y="65479"/>
                  </a:lnTo>
                  <a:lnTo>
                    <a:pt x="17284" y="70790"/>
                  </a:lnTo>
                  <a:lnTo>
                    <a:pt x="11723" y="70790"/>
                  </a:lnTo>
                  <a:lnTo>
                    <a:pt x="11723" y="25851"/>
                  </a:lnTo>
                  <a:lnTo>
                    <a:pt x="15030" y="25450"/>
                  </a:lnTo>
                  <a:lnTo>
                    <a:pt x="18086" y="24448"/>
                  </a:lnTo>
                  <a:lnTo>
                    <a:pt x="20891" y="22845"/>
                  </a:lnTo>
                  <a:lnTo>
                    <a:pt x="23797" y="21142"/>
                  </a:lnTo>
                  <a:lnTo>
                    <a:pt x="27304" y="19488"/>
                  </a:lnTo>
                  <a:lnTo>
                    <a:pt x="56663" y="7063"/>
                  </a:lnTo>
                  <a:lnTo>
                    <a:pt x="65502" y="3973"/>
                  </a:lnTo>
                  <a:lnTo>
                    <a:pt x="75939" y="1765"/>
                  </a:lnTo>
                  <a:lnTo>
                    <a:pt x="87972" y="441"/>
                  </a:lnTo>
                  <a:lnTo>
                    <a:pt x="101602" y="0"/>
                  </a:lnTo>
                  <a:lnTo>
                    <a:pt x="117769" y="544"/>
                  </a:lnTo>
                  <a:lnTo>
                    <a:pt x="156462" y="8717"/>
                  </a:lnTo>
                  <a:lnTo>
                    <a:pt x="188776" y="31412"/>
                  </a:lnTo>
                  <a:lnTo>
                    <a:pt x="205450" y="72876"/>
                  </a:lnTo>
                  <a:lnTo>
                    <a:pt x="207564" y="101001"/>
                  </a:lnTo>
                  <a:lnTo>
                    <a:pt x="207564" y="222894"/>
                  </a:lnTo>
                  <a:lnTo>
                    <a:pt x="207564" y="231110"/>
                  </a:lnTo>
                  <a:lnTo>
                    <a:pt x="209417" y="238825"/>
                  </a:lnTo>
                  <a:lnTo>
                    <a:pt x="213125" y="246040"/>
                  </a:lnTo>
                  <a:lnTo>
                    <a:pt x="216832" y="253155"/>
                  </a:lnTo>
                  <a:lnTo>
                    <a:pt x="221742" y="256712"/>
                  </a:lnTo>
                  <a:lnTo>
                    <a:pt x="227854" y="256712"/>
                  </a:lnTo>
                  <a:lnTo>
                    <a:pt x="227854" y="262874"/>
                  </a:lnTo>
                  <a:lnTo>
                    <a:pt x="168185" y="26287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2" name="object 46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361994" y="7985718"/>
              <a:ext cx="151744" cy="150542"/>
            </a:xfrm>
            <a:prstGeom prst="rect">
              <a:avLst/>
            </a:prstGeom>
          </p:spPr>
        </p:pic>
      </p:grpSp>
      <p:grpSp>
        <p:nvGrpSpPr>
          <p:cNvPr id="463" name="object 463"/>
          <p:cNvGrpSpPr/>
          <p:nvPr/>
        </p:nvGrpSpPr>
        <p:grpSpPr>
          <a:xfrm>
            <a:off x="3770002" y="7722242"/>
            <a:ext cx="2053589" cy="562610"/>
            <a:chOff x="3770002" y="7722242"/>
            <a:chExt cx="2053589" cy="562610"/>
          </a:xfrm>
        </p:grpSpPr>
        <p:sp>
          <p:nvSpPr>
            <p:cNvPr id="464" name="object 464"/>
            <p:cNvSpPr/>
            <p:nvPr/>
          </p:nvSpPr>
          <p:spPr>
            <a:xfrm>
              <a:off x="3781546" y="7880930"/>
              <a:ext cx="261620" cy="392430"/>
            </a:xfrm>
            <a:custGeom>
              <a:avLst/>
              <a:gdLst/>
              <a:ahLst/>
              <a:cxnLst/>
              <a:rect l="l" t="t" r="r" b="b"/>
              <a:pathLst>
                <a:path w="261620" h="392429">
                  <a:moveTo>
                    <a:pt x="130610" y="0"/>
                  </a:moveTo>
                  <a:lnTo>
                    <a:pt x="175446" y="6425"/>
                  </a:lnTo>
                  <a:lnTo>
                    <a:pt x="210495" y="24611"/>
                  </a:lnTo>
                  <a:lnTo>
                    <a:pt x="243034" y="61096"/>
                  </a:lnTo>
                  <a:lnTo>
                    <a:pt x="259079" y="108065"/>
                  </a:lnTo>
                  <a:lnTo>
                    <a:pt x="261070" y="133015"/>
                  </a:lnTo>
                  <a:lnTo>
                    <a:pt x="260591" y="145302"/>
                  </a:lnTo>
                  <a:lnTo>
                    <a:pt x="249065" y="193360"/>
                  </a:lnTo>
                  <a:lnTo>
                    <a:pt x="221654" y="233781"/>
                  </a:lnTo>
                  <a:lnTo>
                    <a:pt x="178687" y="260638"/>
                  </a:lnTo>
                  <a:lnTo>
                    <a:pt x="135570" y="267233"/>
                  </a:lnTo>
                  <a:lnTo>
                    <a:pt x="125960" y="266603"/>
                  </a:lnTo>
                  <a:lnTo>
                    <a:pt x="86600" y="251724"/>
                  </a:lnTo>
                  <a:lnTo>
                    <a:pt x="60420" y="231461"/>
                  </a:lnTo>
                  <a:lnTo>
                    <a:pt x="60420" y="352152"/>
                  </a:lnTo>
                  <a:lnTo>
                    <a:pt x="60420" y="355458"/>
                  </a:lnTo>
                  <a:lnTo>
                    <a:pt x="60820" y="359065"/>
                  </a:lnTo>
                  <a:lnTo>
                    <a:pt x="76803" y="385969"/>
                  </a:lnTo>
                  <a:lnTo>
                    <a:pt x="80109" y="385969"/>
                  </a:lnTo>
                  <a:lnTo>
                    <a:pt x="80109" y="392131"/>
                  </a:lnTo>
                  <a:lnTo>
                    <a:pt x="0" y="392131"/>
                  </a:lnTo>
                  <a:lnTo>
                    <a:pt x="0" y="385969"/>
                  </a:lnTo>
                  <a:lnTo>
                    <a:pt x="2905" y="385969"/>
                  </a:lnTo>
                  <a:lnTo>
                    <a:pt x="5560" y="384717"/>
                  </a:lnTo>
                  <a:lnTo>
                    <a:pt x="7965" y="382212"/>
                  </a:lnTo>
                  <a:lnTo>
                    <a:pt x="10470" y="379807"/>
                  </a:lnTo>
                  <a:lnTo>
                    <a:pt x="12625" y="376951"/>
                  </a:lnTo>
                  <a:lnTo>
                    <a:pt x="14428" y="373645"/>
                  </a:lnTo>
                  <a:lnTo>
                    <a:pt x="16332" y="370438"/>
                  </a:lnTo>
                  <a:lnTo>
                    <a:pt x="17685" y="366881"/>
                  </a:lnTo>
                  <a:lnTo>
                    <a:pt x="18486" y="362973"/>
                  </a:lnTo>
                  <a:lnTo>
                    <a:pt x="19288" y="359065"/>
                  </a:lnTo>
                  <a:lnTo>
                    <a:pt x="19689" y="355458"/>
                  </a:lnTo>
                  <a:lnTo>
                    <a:pt x="19689" y="352152"/>
                  </a:lnTo>
                  <a:lnTo>
                    <a:pt x="19689" y="40580"/>
                  </a:lnTo>
                  <a:lnTo>
                    <a:pt x="19689" y="36873"/>
                  </a:lnTo>
                  <a:lnTo>
                    <a:pt x="19588" y="33316"/>
                  </a:lnTo>
                  <a:lnTo>
                    <a:pt x="19388" y="29909"/>
                  </a:lnTo>
                  <a:lnTo>
                    <a:pt x="19188" y="26402"/>
                  </a:lnTo>
                  <a:lnTo>
                    <a:pt x="18486" y="23346"/>
                  </a:lnTo>
                  <a:lnTo>
                    <a:pt x="17284" y="20741"/>
                  </a:lnTo>
                  <a:lnTo>
                    <a:pt x="16081" y="18036"/>
                  </a:lnTo>
                  <a:lnTo>
                    <a:pt x="14128" y="15781"/>
                  </a:lnTo>
                  <a:lnTo>
                    <a:pt x="11422" y="13977"/>
                  </a:lnTo>
                  <a:lnTo>
                    <a:pt x="8817" y="12073"/>
                  </a:lnTo>
                  <a:lnTo>
                    <a:pt x="5010" y="10921"/>
                  </a:lnTo>
                  <a:lnTo>
                    <a:pt x="0" y="10520"/>
                  </a:lnTo>
                  <a:lnTo>
                    <a:pt x="0" y="4358"/>
                  </a:lnTo>
                  <a:lnTo>
                    <a:pt x="60420" y="4358"/>
                  </a:lnTo>
                  <a:lnTo>
                    <a:pt x="60420" y="31412"/>
                  </a:lnTo>
                  <a:lnTo>
                    <a:pt x="66902" y="24451"/>
                  </a:lnTo>
                  <a:lnTo>
                    <a:pt x="109079" y="2104"/>
                  </a:lnTo>
                  <a:lnTo>
                    <a:pt x="119516" y="526"/>
                  </a:lnTo>
                  <a:lnTo>
                    <a:pt x="130610" y="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5" name="object 46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30422" y="7890278"/>
              <a:ext cx="183157" cy="248387"/>
            </a:xfrm>
            <a:prstGeom prst="rect">
              <a:avLst/>
            </a:prstGeom>
          </p:spPr>
        </p:pic>
        <p:sp>
          <p:nvSpPr>
            <p:cNvPr id="466" name="object 466"/>
            <p:cNvSpPr/>
            <p:nvPr/>
          </p:nvSpPr>
          <p:spPr>
            <a:xfrm>
              <a:off x="4099323" y="7733786"/>
              <a:ext cx="81915" cy="410209"/>
            </a:xfrm>
            <a:custGeom>
              <a:avLst/>
              <a:gdLst/>
              <a:ahLst/>
              <a:cxnLst/>
              <a:rect l="l" t="t" r="r" b="b"/>
              <a:pathLst>
                <a:path w="81914" h="410209">
                  <a:moveTo>
                    <a:pt x="1202" y="410018"/>
                  </a:moveTo>
                  <a:lnTo>
                    <a:pt x="1202" y="403855"/>
                  </a:lnTo>
                  <a:lnTo>
                    <a:pt x="4408" y="403855"/>
                  </a:lnTo>
                  <a:lnTo>
                    <a:pt x="7264" y="402653"/>
                  </a:lnTo>
                  <a:lnTo>
                    <a:pt x="9769" y="400248"/>
                  </a:lnTo>
                  <a:lnTo>
                    <a:pt x="12274" y="397743"/>
                  </a:lnTo>
                  <a:lnTo>
                    <a:pt x="14428" y="394837"/>
                  </a:lnTo>
                  <a:lnTo>
                    <a:pt x="16232" y="391531"/>
                  </a:lnTo>
                  <a:lnTo>
                    <a:pt x="18035" y="388224"/>
                  </a:lnTo>
                  <a:lnTo>
                    <a:pt x="19338" y="384667"/>
                  </a:lnTo>
                  <a:lnTo>
                    <a:pt x="20140" y="380860"/>
                  </a:lnTo>
                  <a:lnTo>
                    <a:pt x="21041" y="376952"/>
                  </a:lnTo>
                  <a:lnTo>
                    <a:pt x="21492" y="373345"/>
                  </a:lnTo>
                  <a:lnTo>
                    <a:pt x="21492" y="370038"/>
                  </a:lnTo>
                  <a:lnTo>
                    <a:pt x="21492" y="54859"/>
                  </a:lnTo>
                  <a:lnTo>
                    <a:pt x="21492" y="47845"/>
                  </a:lnTo>
                  <a:lnTo>
                    <a:pt x="20440" y="41282"/>
                  </a:lnTo>
                  <a:lnTo>
                    <a:pt x="18336" y="35170"/>
                  </a:lnTo>
                  <a:lnTo>
                    <a:pt x="16332" y="28957"/>
                  </a:lnTo>
                  <a:lnTo>
                    <a:pt x="10220" y="25650"/>
                  </a:lnTo>
                  <a:lnTo>
                    <a:pt x="0" y="25250"/>
                  </a:lnTo>
                  <a:lnTo>
                    <a:pt x="0" y="19087"/>
                  </a:lnTo>
                  <a:lnTo>
                    <a:pt x="62074" y="0"/>
                  </a:lnTo>
                  <a:lnTo>
                    <a:pt x="62074" y="370038"/>
                  </a:lnTo>
                  <a:lnTo>
                    <a:pt x="62074" y="373345"/>
                  </a:lnTo>
                  <a:lnTo>
                    <a:pt x="78556" y="403855"/>
                  </a:lnTo>
                  <a:lnTo>
                    <a:pt x="81763" y="403855"/>
                  </a:lnTo>
                  <a:lnTo>
                    <a:pt x="81763" y="410018"/>
                  </a:lnTo>
                  <a:lnTo>
                    <a:pt x="1202" y="4100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7" name="object 467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223065" y="7723444"/>
              <a:ext cx="1600354" cy="436263"/>
            </a:xfrm>
            <a:prstGeom prst="rect">
              <a:avLst/>
            </a:prstGeom>
          </p:spPr>
        </p:pic>
      </p:grpSp>
      <p:sp>
        <p:nvSpPr>
          <p:cNvPr id="468" name="object 468"/>
          <p:cNvSpPr/>
          <p:nvPr/>
        </p:nvSpPr>
        <p:spPr>
          <a:xfrm>
            <a:off x="6014310" y="7734388"/>
            <a:ext cx="702945" cy="414655"/>
          </a:xfrm>
          <a:custGeom>
            <a:avLst/>
            <a:gdLst/>
            <a:ahLst/>
            <a:cxnLst/>
            <a:rect l="l" t="t" r="r" b="b"/>
            <a:pathLst>
              <a:path w="702945" h="414654">
                <a:moveTo>
                  <a:pt x="397693" y="157062"/>
                </a:moveTo>
                <a:lnTo>
                  <a:pt x="390278" y="157062"/>
                </a:lnTo>
                <a:lnTo>
                  <a:pt x="384617" y="159117"/>
                </a:lnTo>
                <a:lnTo>
                  <a:pt x="277002" y="414376"/>
                </a:lnTo>
                <a:lnTo>
                  <a:pt x="197644" y="219737"/>
                </a:lnTo>
                <a:lnTo>
                  <a:pt x="118887" y="413775"/>
                </a:lnTo>
                <a:lnTo>
                  <a:pt x="27654" y="188475"/>
                </a:lnTo>
                <a:lnTo>
                  <a:pt x="24849" y="181461"/>
                </a:lnTo>
                <a:lnTo>
                  <a:pt x="21292" y="174497"/>
                </a:lnTo>
                <a:lnTo>
                  <a:pt x="16983" y="167583"/>
                </a:lnTo>
                <a:lnTo>
                  <a:pt x="12674" y="160569"/>
                </a:lnTo>
                <a:lnTo>
                  <a:pt x="7013" y="157062"/>
                </a:lnTo>
                <a:lnTo>
                  <a:pt x="0" y="157062"/>
                </a:lnTo>
                <a:lnTo>
                  <a:pt x="0" y="150900"/>
                </a:lnTo>
                <a:lnTo>
                  <a:pt x="84318" y="150900"/>
                </a:lnTo>
                <a:lnTo>
                  <a:pt x="84318" y="157062"/>
                </a:lnTo>
                <a:lnTo>
                  <a:pt x="81512" y="157062"/>
                </a:lnTo>
                <a:lnTo>
                  <a:pt x="77955" y="158415"/>
                </a:lnTo>
                <a:lnTo>
                  <a:pt x="73646" y="161121"/>
                </a:lnTo>
                <a:lnTo>
                  <a:pt x="69338" y="163726"/>
                </a:lnTo>
                <a:lnTo>
                  <a:pt x="67183" y="168084"/>
                </a:lnTo>
                <a:lnTo>
                  <a:pt x="67183" y="174196"/>
                </a:lnTo>
                <a:lnTo>
                  <a:pt x="67183" y="175098"/>
                </a:lnTo>
                <a:lnTo>
                  <a:pt x="67484" y="176902"/>
                </a:lnTo>
                <a:lnTo>
                  <a:pt x="130610" y="335468"/>
                </a:lnTo>
                <a:lnTo>
                  <a:pt x="208165" y="144137"/>
                </a:lnTo>
                <a:lnTo>
                  <a:pt x="286321" y="335468"/>
                </a:lnTo>
                <a:lnTo>
                  <a:pt x="347192" y="184117"/>
                </a:lnTo>
                <a:lnTo>
                  <a:pt x="349296" y="177904"/>
                </a:lnTo>
                <a:lnTo>
                  <a:pt x="350348" y="173596"/>
                </a:lnTo>
                <a:lnTo>
                  <a:pt x="350348" y="171191"/>
                </a:lnTo>
                <a:lnTo>
                  <a:pt x="350348" y="167884"/>
                </a:lnTo>
                <a:lnTo>
                  <a:pt x="349296" y="164828"/>
                </a:lnTo>
                <a:lnTo>
                  <a:pt x="347192" y="162023"/>
                </a:lnTo>
                <a:lnTo>
                  <a:pt x="345188" y="159117"/>
                </a:lnTo>
                <a:lnTo>
                  <a:pt x="341731" y="157463"/>
                </a:lnTo>
                <a:lnTo>
                  <a:pt x="336821" y="157062"/>
                </a:lnTo>
                <a:lnTo>
                  <a:pt x="336821" y="150900"/>
                </a:lnTo>
                <a:lnTo>
                  <a:pt x="397693" y="150900"/>
                </a:lnTo>
                <a:lnTo>
                  <a:pt x="397693" y="157062"/>
                </a:lnTo>
                <a:close/>
              </a:path>
              <a:path w="702945" h="414654">
                <a:moveTo>
                  <a:pt x="682738" y="369436"/>
                </a:moveTo>
                <a:lnTo>
                  <a:pt x="682738" y="372743"/>
                </a:lnTo>
                <a:lnTo>
                  <a:pt x="683139" y="376350"/>
                </a:lnTo>
                <a:lnTo>
                  <a:pt x="699121" y="403254"/>
                </a:lnTo>
                <a:lnTo>
                  <a:pt x="702427" y="403254"/>
                </a:lnTo>
                <a:lnTo>
                  <a:pt x="702427" y="409416"/>
                </a:lnTo>
                <a:lnTo>
                  <a:pt x="623069" y="409416"/>
                </a:lnTo>
                <a:lnTo>
                  <a:pt x="623069" y="403254"/>
                </a:lnTo>
                <a:lnTo>
                  <a:pt x="625874" y="403254"/>
                </a:lnTo>
                <a:lnTo>
                  <a:pt x="628479" y="402052"/>
                </a:lnTo>
                <a:lnTo>
                  <a:pt x="630884" y="399646"/>
                </a:lnTo>
                <a:lnTo>
                  <a:pt x="633389" y="397141"/>
                </a:lnTo>
                <a:lnTo>
                  <a:pt x="635544" y="394235"/>
                </a:lnTo>
                <a:lnTo>
                  <a:pt x="637347" y="390929"/>
                </a:lnTo>
                <a:lnTo>
                  <a:pt x="639251" y="387622"/>
                </a:lnTo>
                <a:lnTo>
                  <a:pt x="640604" y="384065"/>
                </a:lnTo>
                <a:lnTo>
                  <a:pt x="641405" y="380258"/>
                </a:lnTo>
                <a:lnTo>
                  <a:pt x="642307" y="376350"/>
                </a:lnTo>
                <a:lnTo>
                  <a:pt x="642758" y="372743"/>
                </a:lnTo>
                <a:lnTo>
                  <a:pt x="642758" y="369436"/>
                </a:lnTo>
                <a:lnTo>
                  <a:pt x="642758" y="254908"/>
                </a:lnTo>
                <a:lnTo>
                  <a:pt x="642373" y="244143"/>
                </a:lnTo>
                <a:lnTo>
                  <a:pt x="629344" y="200875"/>
                </a:lnTo>
                <a:lnTo>
                  <a:pt x="596165" y="172092"/>
                </a:lnTo>
                <a:lnTo>
                  <a:pt x="569412" y="166832"/>
                </a:lnTo>
                <a:lnTo>
                  <a:pt x="562667" y="167161"/>
                </a:lnTo>
                <a:lnTo>
                  <a:pt x="524510" y="182266"/>
                </a:lnTo>
                <a:lnTo>
                  <a:pt x="499851" y="215849"/>
                </a:lnTo>
                <a:lnTo>
                  <a:pt x="496216" y="238224"/>
                </a:lnTo>
                <a:lnTo>
                  <a:pt x="496216" y="369436"/>
                </a:lnTo>
                <a:lnTo>
                  <a:pt x="496216" y="372743"/>
                </a:lnTo>
                <a:lnTo>
                  <a:pt x="512598" y="403254"/>
                </a:lnTo>
                <a:lnTo>
                  <a:pt x="515905" y="403254"/>
                </a:lnTo>
                <a:lnTo>
                  <a:pt x="515905" y="409416"/>
                </a:lnTo>
                <a:lnTo>
                  <a:pt x="435795" y="409416"/>
                </a:lnTo>
                <a:lnTo>
                  <a:pt x="435795" y="403254"/>
                </a:lnTo>
                <a:lnTo>
                  <a:pt x="438701" y="403254"/>
                </a:lnTo>
                <a:lnTo>
                  <a:pt x="441356" y="402052"/>
                </a:lnTo>
                <a:lnTo>
                  <a:pt x="443761" y="399646"/>
                </a:lnTo>
                <a:lnTo>
                  <a:pt x="446266" y="397141"/>
                </a:lnTo>
                <a:lnTo>
                  <a:pt x="448420" y="394235"/>
                </a:lnTo>
                <a:lnTo>
                  <a:pt x="450224" y="390929"/>
                </a:lnTo>
                <a:lnTo>
                  <a:pt x="452128" y="387622"/>
                </a:lnTo>
                <a:lnTo>
                  <a:pt x="453480" y="384065"/>
                </a:lnTo>
                <a:lnTo>
                  <a:pt x="454282" y="380258"/>
                </a:lnTo>
                <a:lnTo>
                  <a:pt x="455084" y="376350"/>
                </a:lnTo>
                <a:lnTo>
                  <a:pt x="455484" y="372743"/>
                </a:lnTo>
                <a:lnTo>
                  <a:pt x="455484" y="369436"/>
                </a:lnTo>
                <a:lnTo>
                  <a:pt x="455484" y="54859"/>
                </a:lnTo>
                <a:lnTo>
                  <a:pt x="455484" y="47844"/>
                </a:lnTo>
                <a:lnTo>
                  <a:pt x="454482" y="41281"/>
                </a:lnTo>
                <a:lnTo>
                  <a:pt x="452478" y="35169"/>
                </a:lnTo>
                <a:lnTo>
                  <a:pt x="450474" y="28957"/>
                </a:lnTo>
                <a:lnTo>
                  <a:pt x="444513" y="25650"/>
                </a:lnTo>
                <a:lnTo>
                  <a:pt x="434593" y="25249"/>
                </a:lnTo>
                <a:lnTo>
                  <a:pt x="434593" y="19087"/>
                </a:lnTo>
                <a:lnTo>
                  <a:pt x="496216" y="0"/>
                </a:lnTo>
                <a:lnTo>
                  <a:pt x="496216" y="177954"/>
                </a:lnTo>
                <a:lnTo>
                  <a:pt x="499021" y="174647"/>
                </a:lnTo>
                <a:lnTo>
                  <a:pt x="523570" y="156161"/>
                </a:lnTo>
                <a:lnTo>
                  <a:pt x="529983" y="152654"/>
                </a:lnTo>
                <a:lnTo>
                  <a:pt x="567289" y="144353"/>
                </a:lnTo>
                <a:lnTo>
                  <a:pt x="575574" y="144137"/>
                </a:lnTo>
                <a:lnTo>
                  <a:pt x="589533" y="144756"/>
                </a:lnTo>
                <a:lnTo>
                  <a:pt x="634557" y="159317"/>
                </a:lnTo>
                <a:lnTo>
                  <a:pt x="664110" y="187620"/>
                </a:lnTo>
                <a:lnTo>
                  <a:pt x="679441" y="223298"/>
                </a:lnTo>
                <a:lnTo>
                  <a:pt x="682738" y="250549"/>
                </a:lnTo>
                <a:lnTo>
                  <a:pt x="682738" y="369436"/>
                </a:lnTo>
                <a:close/>
              </a:path>
            </a:pathLst>
          </a:custGeom>
          <a:ln w="23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9" name="object 469"/>
          <p:cNvGrpSpPr/>
          <p:nvPr/>
        </p:nvGrpSpPr>
        <p:grpSpPr>
          <a:xfrm>
            <a:off x="6772816" y="7722844"/>
            <a:ext cx="706120" cy="436880"/>
            <a:chOff x="6772816" y="7722844"/>
            <a:chExt cx="706120" cy="436880"/>
          </a:xfrm>
        </p:grpSpPr>
        <p:sp>
          <p:nvSpPr>
            <p:cNvPr id="470" name="object 470"/>
            <p:cNvSpPr/>
            <p:nvPr/>
          </p:nvSpPr>
          <p:spPr>
            <a:xfrm>
              <a:off x="6784360" y="7877924"/>
              <a:ext cx="81915" cy="266065"/>
            </a:xfrm>
            <a:custGeom>
              <a:avLst/>
              <a:gdLst/>
              <a:ahLst/>
              <a:cxnLst/>
              <a:rect l="l" t="t" r="r" b="b"/>
              <a:pathLst>
                <a:path w="81915" h="266065">
                  <a:moveTo>
                    <a:pt x="1352" y="265880"/>
                  </a:moveTo>
                  <a:lnTo>
                    <a:pt x="1352" y="259718"/>
                  </a:lnTo>
                  <a:lnTo>
                    <a:pt x="4558" y="259718"/>
                  </a:lnTo>
                  <a:lnTo>
                    <a:pt x="7414" y="258515"/>
                  </a:lnTo>
                  <a:lnTo>
                    <a:pt x="19689" y="236722"/>
                  </a:lnTo>
                  <a:lnTo>
                    <a:pt x="20591" y="232814"/>
                  </a:lnTo>
                  <a:lnTo>
                    <a:pt x="21042" y="229207"/>
                  </a:lnTo>
                  <a:lnTo>
                    <a:pt x="21042" y="225900"/>
                  </a:lnTo>
                  <a:lnTo>
                    <a:pt x="21042" y="55310"/>
                  </a:lnTo>
                  <a:lnTo>
                    <a:pt x="21042" y="48396"/>
                  </a:lnTo>
                  <a:lnTo>
                    <a:pt x="19989" y="41783"/>
                  </a:lnTo>
                  <a:lnTo>
                    <a:pt x="17885" y="35470"/>
                  </a:lnTo>
                  <a:lnTo>
                    <a:pt x="15881" y="29058"/>
                  </a:lnTo>
                  <a:lnTo>
                    <a:pt x="9919" y="25601"/>
                  </a:lnTo>
                  <a:lnTo>
                    <a:pt x="0" y="25100"/>
                  </a:lnTo>
                  <a:lnTo>
                    <a:pt x="0" y="19689"/>
                  </a:lnTo>
                  <a:lnTo>
                    <a:pt x="61623" y="0"/>
                  </a:lnTo>
                  <a:lnTo>
                    <a:pt x="61623" y="225900"/>
                  </a:lnTo>
                  <a:lnTo>
                    <a:pt x="61623" y="229207"/>
                  </a:lnTo>
                  <a:lnTo>
                    <a:pt x="78005" y="259718"/>
                  </a:lnTo>
                  <a:lnTo>
                    <a:pt x="81312" y="259718"/>
                  </a:lnTo>
                  <a:lnTo>
                    <a:pt x="81312" y="265880"/>
                  </a:lnTo>
                  <a:lnTo>
                    <a:pt x="135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1" name="object 47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77175" y="7777703"/>
              <a:ext cx="81554" cy="80954"/>
            </a:xfrm>
            <a:prstGeom prst="rect">
              <a:avLst/>
            </a:prstGeom>
          </p:spPr>
        </p:pic>
        <p:sp>
          <p:nvSpPr>
            <p:cNvPr id="472" name="object 472"/>
            <p:cNvSpPr/>
            <p:nvPr/>
          </p:nvSpPr>
          <p:spPr>
            <a:xfrm>
              <a:off x="6925947" y="7734388"/>
              <a:ext cx="541655" cy="414020"/>
            </a:xfrm>
            <a:custGeom>
              <a:avLst/>
              <a:gdLst/>
              <a:ahLst/>
              <a:cxnLst/>
              <a:rect l="l" t="t" r="r" b="b"/>
              <a:pathLst>
                <a:path w="541654" h="414020">
                  <a:moveTo>
                    <a:pt x="232814" y="387322"/>
                  </a:moveTo>
                  <a:lnTo>
                    <a:pt x="229507" y="387322"/>
                  </a:lnTo>
                  <a:lnTo>
                    <a:pt x="226401" y="388023"/>
                  </a:lnTo>
                  <a:lnTo>
                    <a:pt x="223496" y="389426"/>
                  </a:lnTo>
                  <a:lnTo>
                    <a:pt x="220690" y="390829"/>
                  </a:lnTo>
                  <a:lnTo>
                    <a:pt x="217434" y="392582"/>
                  </a:lnTo>
                  <a:lnTo>
                    <a:pt x="213726" y="394687"/>
                  </a:lnTo>
                  <a:lnTo>
                    <a:pt x="208118" y="397787"/>
                  </a:lnTo>
                  <a:lnTo>
                    <a:pt x="168711" y="412159"/>
                  </a:lnTo>
                  <a:lnTo>
                    <a:pt x="145340" y="413775"/>
                  </a:lnTo>
                  <a:lnTo>
                    <a:pt x="129924" y="413146"/>
                  </a:lnTo>
                  <a:lnTo>
                    <a:pt x="87173" y="403705"/>
                  </a:lnTo>
                  <a:lnTo>
                    <a:pt x="51186" y="383893"/>
                  </a:lnTo>
                  <a:lnTo>
                    <a:pt x="23785" y="355571"/>
                  </a:lnTo>
                  <a:lnTo>
                    <a:pt x="6087" y="320345"/>
                  </a:lnTo>
                  <a:lnTo>
                    <a:pt x="0" y="280158"/>
                  </a:lnTo>
                  <a:lnTo>
                    <a:pt x="591" y="267082"/>
                  </a:lnTo>
                  <a:lnTo>
                    <a:pt x="9468" y="229658"/>
                  </a:lnTo>
                  <a:lnTo>
                    <a:pt x="36974" y="187122"/>
                  </a:lnTo>
                  <a:lnTo>
                    <a:pt x="68452" y="163619"/>
                  </a:lnTo>
                  <a:lnTo>
                    <a:pt x="108929" y="149322"/>
                  </a:lnTo>
                  <a:lnTo>
                    <a:pt x="140380" y="146542"/>
                  </a:lnTo>
                  <a:lnTo>
                    <a:pt x="151258" y="146871"/>
                  </a:lnTo>
                  <a:lnTo>
                    <a:pt x="190429" y="156950"/>
                  </a:lnTo>
                  <a:lnTo>
                    <a:pt x="205109" y="163976"/>
                  </a:lnTo>
                  <a:lnTo>
                    <a:pt x="208665" y="165630"/>
                  </a:lnTo>
                  <a:lnTo>
                    <a:pt x="212073" y="166832"/>
                  </a:lnTo>
                  <a:lnTo>
                    <a:pt x="215580" y="168034"/>
                  </a:lnTo>
                  <a:lnTo>
                    <a:pt x="219187" y="168636"/>
                  </a:lnTo>
                  <a:lnTo>
                    <a:pt x="222894" y="168636"/>
                  </a:lnTo>
                  <a:lnTo>
                    <a:pt x="222894" y="215529"/>
                  </a:lnTo>
                  <a:lnTo>
                    <a:pt x="216732" y="215529"/>
                  </a:lnTo>
                  <a:lnTo>
                    <a:pt x="214728" y="207714"/>
                  </a:lnTo>
                  <a:lnTo>
                    <a:pt x="211021" y="200850"/>
                  </a:lnTo>
                  <a:lnTo>
                    <a:pt x="205610" y="194938"/>
                  </a:lnTo>
                  <a:lnTo>
                    <a:pt x="200299" y="188926"/>
                  </a:lnTo>
                  <a:lnTo>
                    <a:pt x="194137" y="183866"/>
                  </a:lnTo>
                  <a:lnTo>
                    <a:pt x="187123" y="179758"/>
                  </a:lnTo>
                  <a:lnTo>
                    <a:pt x="180210" y="175650"/>
                  </a:lnTo>
                  <a:lnTo>
                    <a:pt x="172644" y="172594"/>
                  </a:lnTo>
                  <a:lnTo>
                    <a:pt x="164427" y="170590"/>
                  </a:lnTo>
                  <a:lnTo>
                    <a:pt x="156211" y="168485"/>
                  </a:lnTo>
                  <a:lnTo>
                    <a:pt x="148195" y="167434"/>
                  </a:lnTo>
                  <a:lnTo>
                    <a:pt x="140380" y="167434"/>
                  </a:lnTo>
                  <a:lnTo>
                    <a:pt x="128140" y="167997"/>
                  </a:lnTo>
                  <a:lnTo>
                    <a:pt x="86920" y="181242"/>
                  </a:lnTo>
                  <a:lnTo>
                    <a:pt x="58917" y="207366"/>
                  </a:lnTo>
                  <a:lnTo>
                    <a:pt x="41670" y="251488"/>
                  </a:lnTo>
                  <a:lnTo>
                    <a:pt x="40130" y="270840"/>
                  </a:lnTo>
                  <a:lnTo>
                    <a:pt x="40590" y="282206"/>
                  </a:lnTo>
                  <a:lnTo>
                    <a:pt x="51581" y="326244"/>
                  </a:lnTo>
                  <a:lnTo>
                    <a:pt x="75967" y="362861"/>
                  </a:lnTo>
                  <a:lnTo>
                    <a:pt x="112358" y="386899"/>
                  </a:lnTo>
                  <a:lnTo>
                    <a:pt x="146542" y="392733"/>
                  </a:lnTo>
                  <a:lnTo>
                    <a:pt x="155006" y="392432"/>
                  </a:lnTo>
                  <a:lnTo>
                    <a:pt x="197587" y="378792"/>
                  </a:lnTo>
                  <a:lnTo>
                    <a:pt x="225850" y="344938"/>
                  </a:lnTo>
                  <a:lnTo>
                    <a:pt x="226652" y="339226"/>
                  </a:lnTo>
                  <a:lnTo>
                    <a:pt x="232814" y="339226"/>
                  </a:lnTo>
                  <a:lnTo>
                    <a:pt x="232814" y="387322"/>
                  </a:lnTo>
                  <a:close/>
                </a:path>
                <a:path w="541654" h="414020">
                  <a:moveTo>
                    <a:pt x="521500" y="369436"/>
                  </a:moveTo>
                  <a:lnTo>
                    <a:pt x="521500" y="372743"/>
                  </a:lnTo>
                  <a:lnTo>
                    <a:pt x="521901" y="376350"/>
                  </a:lnTo>
                  <a:lnTo>
                    <a:pt x="537883" y="403254"/>
                  </a:lnTo>
                  <a:lnTo>
                    <a:pt x="541190" y="403254"/>
                  </a:lnTo>
                  <a:lnTo>
                    <a:pt x="541190" y="409416"/>
                  </a:lnTo>
                  <a:lnTo>
                    <a:pt x="461831" y="409416"/>
                  </a:lnTo>
                  <a:lnTo>
                    <a:pt x="461831" y="403254"/>
                  </a:lnTo>
                  <a:lnTo>
                    <a:pt x="464637" y="403254"/>
                  </a:lnTo>
                  <a:lnTo>
                    <a:pt x="467242" y="402052"/>
                  </a:lnTo>
                  <a:lnTo>
                    <a:pt x="469647" y="399646"/>
                  </a:lnTo>
                  <a:lnTo>
                    <a:pt x="472152" y="397141"/>
                  </a:lnTo>
                  <a:lnTo>
                    <a:pt x="474306" y="394235"/>
                  </a:lnTo>
                  <a:lnTo>
                    <a:pt x="476110" y="390929"/>
                  </a:lnTo>
                  <a:lnTo>
                    <a:pt x="478014" y="387622"/>
                  </a:lnTo>
                  <a:lnTo>
                    <a:pt x="479366" y="384065"/>
                  </a:lnTo>
                  <a:lnTo>
                    <a:pt x="480168" y="380258"/>
                  </a:lnTo>
                  <a:lnTo>
                    <a:pt x="481070" y="376350"/>
                  </a:lnTo>
                  <a:lnTo>
                    <a:pt x="481521" y="372743"/>
                  </a:lnTo>
                  <a:lnTo>
                    <a:pt x="481521" y="369436"/>
                  </a:lnTo>
                  <a:lnTo>
                    <a:pt x="481521" y="254908"/>
                  </a:lnTo>
                  <a:lnTo>
                    <a:pt x="481135" y="244143"/>
                  </a:lnTo>
                  <a:lnTo>
                    <a:pt x="468106" y="200875"/>
                  </a:lnTo>
                  <a:lnTo>
                    <a:pt x="434927" y="172092"/>
                  </a:lnTo>
                  <a:lnTo>
                    <a:pt x="408174" y="166832"/>
                  </a:lnTo>
                  <a:lnTo>
                    <a:pt x="401429" y="167161"/>
                  </a:lnTo>
                  <a:lnTo>
                    <a:pt x="363272" y="182266"/>
                  </a:lnTo>
                  <a:lnTo>
                    <a:pt x="338613" y="215849"/>
                  </a:lnTo>
                  <a:lnTo>
                    <a:pt x="334978" y="238224"/>
                  </a:lnTo>
                  <a:lnTo>
                    <a:pt x="334978" y="369436"/>
                  </a:lnTo>
                  <a:lnTo>
                    <a:pt x="334978" y="372743"/>
                  </a:lnTo>
                  <a:lnTo>
                    <a:pt x="351360" y="403254"/>
                  </a:lnTo>
                  <a:lnTo>
                    <a:pt x="354667" y="403254"/>
                  </a:lnTo>
                  <a:lnTo>
                    <a:pt x="354667" y="409416"/>
                  </a:lnTo>
                  <a:lnTo>
                    <a:pt x="274557" y="409416"/>
                  </a:lnTo>
                  <a:lnTo>
                    <a:pt x="274557" y="403254"/>
                  </a:lnTo>
                  <a:lnTo>
                    <a:pt x="277463" y="403254"/>
                  </a:lnTo>
                  <a:lnTo>
                    <a:pt x="280118" y="402052"/>
                  </a:lnTo>
                  <a:lnTo>
                    <a:pt x="282523" y="399646"/>
                  </a:lnTo>
                  <a:lnTo>
                    <a:pt x="285028" y="397141"/>
                  </a:lnTo>
                  <a:lnTo>
                    <a:pt x="287182" y="394235"/>
                  </a:lnTo>
                  <a:lnTo>
                    <a:pt x="288986" y="390929"/>
                  </a:lnTo>
                  <a:lnTo>
                    <a:pt x="290890" y="387622"/>
                  </a:lnTo>
                  <a:lnTo>
                    <a:pt x="292243" y="384065"/>
                  </a:lnTo>
                  <a:lnTo>
                    <a:pt x="293044" y="380258"/>
                  </a:lnTo>
                  <a:lnTo>
                    <a:pt x="293846" y="376350"/>
                  </a:lnTo>
                  <a:lnTo>
                    <a:pt x="294247" y="372743"/>
                  </a:lnTo>
                  <a:lnTo>
                    <a:pt x="294247" y="369436"/>
                  </a:lnTo>
                  <a:lnTo>
                    <a:pt x="294247" y="54859"/>
                  </a:lnTo>
                  <a:lnTo>
                    <a:pt x="294247" y="47844"/>
                  </a:lnTo>
                  <a:lnTo>
                    <a:pt x="293245" y="41281"/>
                  </a:lnTo>
                  <a:lnTo>
                    <a:pt x="291240" y="35169"/>
                  </a:lnTo>
                  <a:lnTo>
                    <a:pt x="289237" y="28957"/>
                  </a:lnTo>
                  <a:lnTo>
                    <a:pt x="283275" y="25650"/>
                  </a:lnTo>
                  <a:lnTo>
                    <a:pt x="273355" y="25249"/>
                  </a:lnTo>
                  <a:lnTo>
                    <a:pt x="273355" y="19087"/>
                  </a:lnTo>
                  <a:lnTo>
                    <a:pt x="334978" y="0"/>
                  </a:lnTo>
                  <a:lnTo>
                    <a:pt x="334978" y="177954"/>
                  </a:lnTo>
                  <a:lnTo>
                    <a:pt x="337784" y="174647"/>
                  </a:lnTo>
                  <a:lnTo>
                    <a:pt x="362332" y="156161"/>
                  </a:lnTo>
                  <a:lnTo>
                    <a:pt x="368745" y="152654"/>
                  </a:lnTo>
                  <a:lnTo>
                    <a:pt x="406051" y="144353"/>
                  </a:lnTo>
                  <a:lnTo>
                    <a:pt x="414337" y="144137"/>
                  </a:lnTo>
                  <a:lnTo>
                    <a:pt x="428296" y="144756"/>
                  </a:lnTo>
                  <a:lnTo>
                    <a:pt x="473319" y="159317"/>
                  </a:lnTo>
                  <a:lnTo>
                    <a:pt x="502872" y="187620"/>
                  </a:lnTo>
                  <a:lnTo>
                    <a:pt x="518203" y="223298"/>
                  </a:lnTo>
                  <a:lnTo>
                    <a:pt x="521500" y="250549"/>
                  </a:lnTo>
                  <a:lnTo>
                    <a:pt x="521500" y="36943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3" name="object 473"/>
          <p:cNvGrpSpPr/>
          <p:nvPr/>
        </p:nvGrpSpPr>
        <p:grpSpPr>
          <a:xfrm>
            <a:off x="7670341" y="7866981"/>
            <a:ext cx="845819" cy="292735"/>
            <a:chOff x="7670341" y="7866981"/>
            <a:chExt cx="845819" cy="292735"/>
          </a:xfrm>
        </p:grpSpPr>
        <p:sp>
          <p:nvSpPr>
            <p:cNvPr id="474" name="object 474"/>
            <p:cNvSpPr/>
            <p:nvPr/>
          </p:nvSpPr>
          <p:spPr>
            <a:xfrm>
              <a:off x="7681885" y="7880930"/>
              <a:ext cx="496570" cy="267335"/>
            </a:xfrm>
            <a:custGeom>
              <a:avLst/>
              <a:gdLst/>
              <a:ahLst/>
              <a:cxnLst/>
              <a:rect l="l" t="t" r="r" b="b"/>
              <a:pathLst>
                <a:path w="496570" h="267334">
                  <a:moveTo>
                    <a:pt x="232814" y="240780"/>
                  </a:moveTo>
                  <a:lnTo>
                    <a:pt x="229507" y="240780"/>
                  </a:lnTo>
                  <a:lnTo>
                    <a:pt x="226401" y="241481"/>
                  </a:lnTo>
                  <a:lnTo>
                    <a:pt x="223496" y="242884"/>
                  </a:lnTo>
                  <a:lnTo>
                    <a:pt x="220690" y="244287"/>
                  </a:lnTo>
                  <a:lnTo>
                    <a:pt x="217433" y="246040"/>
                  </a:lnTo>
                  <a:lnTo>
                    <a:pt x="213726" y="248144"/>
                  </a:lnTo>
                  <a:lnTo>
                    <a:pt x="208118" y="251244"/>
                  </a:lnTo>
                  <a:lnTo>
                    <a:pt x="168711" y="265617"/>
                  </a:lnTo>
                  <a:lnTo>
                    <a:pt x="145340" y="267233"/>
                  </a:lnTo>
                  <a:lnTo>
                    <a:pt x="129924" y="266603"/>
                  </a:lnTo>
                  <a:lnTo>
                    <a:pt x="87173" y="257163"/>
                  </a:lnTo>
                  <a:lnTo>
                    <a:pt x="51186" y="237351"/>
                  </a:lnTo>
                  <a:lnTo>
                    <a:pt x="23785" y="209029"/>
                  </a:lnTo>
                  <a:lnTo>
                    <a:pt x="6087" y="173803"/>
                  </a:lnTo>
                  <a:lnTo>
                    <a:pt x="0" y="133616"/>
                  </a:lnTo>
                  <a:lnTo>
                    <a:pt x="591" y="120540"/>
                  </a:lnTo>
                  <a:lnTo>
                    <a:pt x="9468" y="83115"/>
                  </a:lnTo>
                  <a:lnTo>
                    <a:pt x="36974" y="40580"/>
                  </a:lnTo>
                  <a:lnTo>
                    <a:pt x="68452" y="17077"/>
                  </a:lnTo>
                  <a:lnTo>
                    <a:pt x="108929" y="2780"/>
                  </a:lnTo>
                  <a:lnTo>
                    <a:pt x="140380" y="0"/>
                  </a:lnTo>
                  <a:lnTo>
                    <a:pt x="151258" y="328"/>
                  </a:lnTo>
                  <a:lnTo>
                    <a:pt x="190429" y="10407"/>
                  </a:lnTo>
                  <a:lnTo>
                    <a:pt x="205109" y="17434"/>
                  </a:lnTo>
                  <a:lnTo>
                    <a:pt x="208665" y="19087"/>
                  </a:lnTo>
                  <a:lnTo>
                    <a:pt x="212073" y="20290"/>
                  </a:lnTo>
                  <a:lnTo>
                    <a:pt x="215580" y="21492"/>
                  </a:lnTo>
                  <a:lnTo>
                    <a:pt x="219187" y="22094"/>
                  </a:lnTo>
                  <a:lnTo>
                    <a:pt x="222894" y="22094"/>
                  </a:lnTo>
                  <a:lnTo>
                    <a:pt x="222894" y="68987"/>
                  </a:lnTo>
                  <a:lnTo>
                    <a:pt x="216732" y="68987"/>
                  </a:lnTo>
                  <a:lnTo>
                    <a:pt x="214728" y="61171"/>
                  </a:lnTo>
                  <a:lnTo>
                    <a:pt x="211021" y="54308"/>
                  </a:lnTo>
                  <a:lnTo>
                    <a:pt x="205610" y="48396"/>
                  </a:lnTo>
                  <a:lnTo>
                    <a:pt x="200299" y="42384"/>
                  </a:lnTo>
                  <a:lnTo>
                    <a:pt x="194137" y="37323"/>
                  </a:lnTo>
                  <a:lnTo>
                    <a:pt x="187123" y="33215"/>
                  </a:lnTo>
                  <a:lnTo>
                    <a:pt x="180210" y="29108"/>
                  </a:lnTo>
                  <a:lnTo>
                    <a:pt x="172644" y="26051"/>
                  </a:lnTo>
                  <a:lnTo>
                    <a:pt x="164427" y="24047"/>
                  </a:lnTo>
                  <a:lnTo>
                    <a:pt x="156211" y="21943"/>
                  </a:lnTo>
                  <a:lnTo>
                    <a:pt x="148195" y="20891"/>
                  </a:lnTo>
                  <a:lnTo>
                    <a:pt x="140380" y="20891"/>
                  </a:lnTo>
                  <a:lnTo>
                    <a:pt x="128140" y="21455"/>
                  </a:lnTo>
                  <a:lnTo>
                    <a:pt x="86920" y="34700"/>
                  </a:lnTo>
                  <a:lnTo>
                    <a:pt x="58917" y="60824"/>
                  </a:lnTo>
                  <a:lnTo>
                    <a:pt x="41670" y="104946"/>
                  </a:lnTo>
                  <a:lnTo>
                    <a:pt x="40130" y="124297"/>
                  </a:lnTo>
                  <a:lnTo>
                    <a:pt x="40590" y="135664"/>
                  </a:lnTo>
                  <a:lnTo>
                    <a:pt x="51580" y="179701"/>
                  </a:lnTo>
                  <a:lnTo>
                    <a:pt x="75967" y="216318"/>
                  </a:lnTo>
                  <a:lnTo>
                    <a:pt x="112358" y="240357"/>
                  </a:lnTo>
                  <a:lnTo>
                    <a:pt x="146542" y="246190"/>
                  </a:lnTo>
                  <a:lnTo>
                    <a:pt x="155006" y="245890"/>
                  </a:lnTo>
                  <a:lnTo>
                    <a:pt x="197587" y="232250"/>
                  </a:lnTo>
                  <a:lnTo>
                    <a:pt x="225850" y="198395"/>
                  </a:lnTo>
                  <a:lnTo>
                    <a:pt x="226652" y="192684"/>
                  </a:lnTo>
                  <a:lnTo>
                    <a:pt x="232814" y="192684"/>
                  </a:lnTo>
                  <a:lnTo>
                    <a:pt x="232814" y="240780"/>
                  </a:lnTo>
                  <a:close/>
                </a:path>
                <a:path w="496570" h="267334">
                  <a:moveTo>
                    <a:pt x="436580" y="262874"/>
                  </a:moveTo>
                  <a:lnTo>
                    <a:pt x="436580" y="231461"/>
                  </a:lnTo>
                  <a:lnTo>
                    <a:pt x="433424" y="234618"/>
                  </a:lnTo>
                  <a:lnTo>
                    <a:pt x="425468" y="241869"/>
                  </a:lnTo>
                  <a:lnTo>
                    <a:pt x="387583" y="262414"/>
                  </a:lnTo>
                  <a:lnTo>
                    <a:pt x="349707" y="267233"/>
                  </a:lnTo>
                  <a:lnTo>
                    <a:pt x="339336" y="266923"/>
                  </a:lnTo>
                  <a:lnTo>
                    <a:pt x="298756" y="256336"/>
                  </a:lnTo>
                  <a:lnTo>
                    <a:pt x="273054" y="227854"/>
                  </a:lnTo>
                  <a:lnTo>
                    <a:pt x="268395" y="211822"/>
                  </a:lnTo>
                  <a:lnTo>
                    <a:pt x="268395" y="203205"/>
                  </a:lnTo>
                  <a:lnTo>
                    <a:pt x="279818" y="166231"/>
                  </a:lnTo>
                  <a:lnTo>
                    <a:pt x="312734" y="137974"/>
                  </a:lnTo>
                  <a:lnTo>
                    <a:pt x="350440" y="120671"/>
                  </a:lnTo>
                  <a:lnTo>
                    <a:pt x="398705" y="105322"/>
                  </a:lnTo>
                  <a:lnTo>
                    <a:pt x="436580" y="95440"/>
                  </a:lnTo>
                  <a:lnTo>
                    <a:pt x="435453" y="83998"/>
                  </a:lnTo>
                  <a:lnTo>
                    <a:pt x="417305" y="43548"/>
                  </a:lnTo>
                  <a:lnTo>
                    <a:pt x="381721" y="22544"/>
                  </a:lnTo>
                  <a:lnTo>
                    <a:pt x="365740" y="19688"/>
                  </a:lnTo>
                  <a:lnTo>
                    <a:pt x="359627" y="19688"/>
                  </a:lnTo>
                  <a:lnTo>
                    <a:pt x="316541" y="32164"/>
                  </a:lnTo>
                  <a:lnTo>
                    <a:pt x="295599" y="53957"/>
                  </a:lnTo>
                  <a:lnTo>
                    <a:pt x="291491" y="59868"/>
                  </a:lnTo>
                  <a:lnTo>
                    <a:pt x="288185" y="65479"/>
                  </a:lnTo>
                  <a:lnTo>
                    <a:pt x="285680" y="70790"/>
                  </a:lnTo>
                  <a:lnTo>
                    <a:pt x="280118" y="70790"/>
                  </a:lnTo>
                  <a:lnTo>
                    <a:pt x="280118" y="25851"/>
                  </a:lnTo>
                  <a:lnTo>
                    <a:pt x="283425" y="25450"/>
                  </a:lnTo>
                  <a:lnTo>
                    <a:pt x="286481" y="24448"/>
                  </a:lnTo>
                  <a:lnTo>
                    <a:pt x="289287" y="22845"/>
                  </a:lnTo>
                  <a:lnTo>
                    <a:pt x="292193" y="21142"/>
                  </a:lnTo>
                  <a:lnTo>
                    <a:pt x="295700" y="19488"/>
                  </a:lnTo>
                  <a:lnTo>
                    <a:pt x="325058" y="7063"/>
                  </a:lnTo>
                  <a:lnTo>
                    <a:pt x="333898" y="3973"/>
                  </a:lnTo>
                  <a:lnTo>
                    <a:pt x="344334" y="1765"/>
                  </a:lnTo>
                  <a:lnTo>
                    <a:pt x="356368" y="441"/>
                  </a:lnTo>
                  <a:lnTo>
                    <a:pt x="369998" y="0"/>
                  </a:lnTo>
                  <a:lnTo>
                    <a:pt x="386164" y="544"/>
                  </a:lnTo>
                  <a:lnTo>
                    <a:pt x="424857" y="8717"/>
                  </a:lnTo>
                  <a:lnTo>
                    <a:pt x="457172" y="31412"/>
                  </a:lnTo>
                  <a:lnTo>
                    <a:pt x="473846" y="72876"/>
                  </a:lnTo>
                  <a:lnTo>
                    <a:pt x="475959" y="101001"/>
                  </a:lnTo>
                  <a:lnTo>
                    <a:pt x="475959" y="222894"/>
                  </a:lnTo>
                  <a:lnTo>
                    <a:pt x="475959" y="231110"/>
                  </a:lnTo>
                  <a:lnTo>
                    <a:pt x="477813" y="238825"/>
                  </a:lnTo>
                  <a:lnTo>
                    <a:pt x="481521" y="246040"/>
                  </a:lnTo>
                  <a:lnTo>
                    <a:pt x="485227" y="253155"/>
                  </a:lnTo>
                  <a:lnTo>
                    <a:pt x="490137" y="256712"/>
                  </a:lnTo>
                  <a:lnTo>
                    <a:pt x="496249" y="256712"/>
                  </a:lnTo>
                  <a:lnTo>
                    <a:pt x="496249" y="262874"/>
                  </a:lnTo>
                  <a:lnTo>
                    <a:pt x="436580" y="26287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5" name="object 47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978265" y="7985718"/>
              <a:ext cx="151745" cy="150542"/>
            </a:xfrm>
            <a:prstGeom prst="rect">
              <a:avLst/>
            </a:prstGeom>
          </p:spPr>
        </p:pic>
        <p:sp>
          <p:nvSpPr>
            <p:cNvPr id="476" name="object 476"/>
            <p:cNvSpPr/>
            <p:nvPr/>
          </p:nvSpPr>
          <p:spPr>
            <a:xfrm>
              <a:off x="8236562" y="7878525"/>
              <a:ext cx="267970" cy="265430"/>
            </a:xfrm>
            <a:custGeom>
              <a:avLst/>
              <a:gdLst/>
              <a:ahLst/>
              <a:cxnLst/>
              <a:rect l="l" t="t" r="r" b="b"/>
              <a:pathLst>
                <a:path w="267970" h="265429">
                  <a:moveTo>
                    <a:pt x="248145" y="225299"/>
                  </a:moveTo>
                  <a:lnTo>
                    <a:pt x="248145" y="228606"/>
                  </a:lnTo>
                  <a:lnTo>
                    <a:pt x="248546" y="232213"/>
                  </a:lnTo>
                  <a:lnTo>
                    <a:pt x="264528" y="259117"/>
                  </a:lnTo>
                  <a:lnTo>
                    <a:pt x="267834" y="259117"/>
                  </a:lnTo>
                  <a:lnTo>
                    <a:pt x="267834" y="265279"/>
                  </a:lnTo>
                  <a:lnTo>
                    <a:pt x="188476" y="265279"/>
                  </a:lnTo>
                  <a:lnTo>
                    <a:pt x="188476" y="259117"/>
                  </a:lnTo>
                  <a:lnTo>
                    <a:pt x="191281" y="259117"/>
                  </a:lnTo>
                  <a:lnTo>
                    <a:pt x="193887" y="257915"/>
                  </a:lnTo>
                  <a:lnTo>
                    <a:pt x="196291" y="255509"/>
                  </a:lnTo>
                  <a:lnTo>
                    <a:pt x="198796" y="253004"/>
                  </a:lnTo>
                  <a:lnTo>
                    <a:pt x="200951" y="250098"/>
                  </a:lnTo>
                  <a:lnTo>
                    <a:pt x="202754" y="246792"/>
                  </a:lnTo>
                  <a:lnTo>
                    <a:pt x="204658" y="243485"/>
                  </a:lnTo>
                  <a:lnTo>
                    <a:pt x="206011" y="239928"/>
                  </a:lnTo>
                  <a:lnTo>
                    <a:pt x="206812" y="236121"/>
                  </a:lnTo>
                  <a:lnTo>
                    <a:pt x="207714" y="232213"/>
                  </a:lnTo>
                  <a:lnTo>
                    <a:pt x="208165" y="228606"/>
                  </a:lnTo>
                  <a:lnTo>
                    <a:pt x="208165" y="225299"/>
                  </a:lnTo>
                  <a:lnTo>
                    <a:pt x="208165" y="110771"/>
                  </a:lnTo>
                  <a:lnTo>
                    <a:pt x="207780" y="100006"/>
                  </a:lnTo>
                  <a:lnTo>
                    <a:pt x="194751" y="56738"/>
                  </a:lnTo>
                  <a:lnTo>
                    <a:pt x="161572" y="27955"/>
                  </a:lnTo>
                  <a:lnTo>
                    <a:pt x="134818" y="22695"/>
                  </a:lnTo>
                  <a:lnTo>
                    <a:pt x="128074" y="23043"/>
                  </a:lnTo>
                  <a:lnTo>
                    <a:pt x="89917" y="38542"/>
                  </a:lnTo>
                  <a:lnTo>
                    <a:pt x="65258" y="69729"/>
                  </a:lnTo>
                  <a:lnTo>
                    <a:pt x="61623" y="88526"/>
                  </a:lnTo>
                  <a:lnTo>
                    <a:pt x="61623" y="225299"/>
                  </a:lnTo>
                  <a:lnTo>
                    <a:pt x="61623" y="228606"/>
                  </a:lnTo>
                  <a:lnTo>
                    <a:pt x="78005" y="259117"/>
                  </a:lnTo>
                  <a:lnTo>
                    <a:pt x="81312" y="259117"/>
                  </a:lnTo>
                  <a:lnTo>
                    <a:pt x="81312" y="265279"/>
                  </a:lnTo>
                  <a:lnTo>
                    <a:pt x="1202" y="265279"/>
                  </a:lnTo>
                  <a:lnTo>
                    <a:pt x="1202" y="259117"/>
                  </a:lnTo>
                  <a:lnTo>
                    <a:pt x="4108" y="259117"/>
                  </a:lnTo>
                  <a:lnTo>
                    <a:pt x="6763" y="257915"/>
                  </a:lnTo>
                  <a:lnTo>
                    <a:pt x="9168" y="255509"/>
                  </a:lnTo>
                  <a:lnTo>
                    <a:pt x="11673" y="253004"/>
                  </a:lnTo>
                  <a:lnTo>
                    <a:pt x="13827" y="250098"/>
                  </a:lnTo>
                  <a:lnTo>
                    <a:pt x="15631" y="246792"/>
                  </a:lnTo>
                  <a:lnTo>
                    <a:pt x="17535" y="243485"/>
                  </a:lnTo>
                  <a:lnTo>
                    <a:pt x="18888" y="239928"/>
                  </a:lnTo>
                  <a:lnTo>
                    <a:pt x="19689" y="236121"/>
                  </a:lnTo>
                  <a:lnTo>
                    <a:pt x="20490" y="232213"/>
                  </a:lnTo>
                  <a:lnTo>
                    <a:pt x="20891" y="228606"/>
                  </a:lnTo>
                  <a:lnTo>
                    <a:pt x="20891" y="225299"/>
                  </a:lnTo>
                  <a:lnTo>
                    <a:pt x="20891" y="55310"/>
                  </a:lnTo>
                  <a:lnTo>
                    <a:pt x="20891" y="48397"/>
                  </a:lnTo>
                  <a:lnTo>
                    <a:pt x="19889" y="41783"/>
                  </a:lnTo>
                  <a:lnTo>
                    <a:pt x="17885" y="35470"/>
                  </a:lnTo>
                  <a:lnTo>
                    <a:pt x="15881" y="29058"/>
                  </a:lnTo>
                  <a:lnTo>
                    <a:pt x="9920" y="25650"/>
                  </a:lnTo>
                  <a:lnTo>
                    <a:pt x="0" y="25250"/>
                  </a:lnTo>
                  <a:lnTo>
                    <a:pt x="0" y="19689"/>
                  </a:lnTo>
                  <a:lnTo>
                    <a:pt x="61623" y="0"/>
                  </a:lnTo>
                  <a:lnTo>
                    <a:pt x="61623" y="33817"/>
                  </a:lnTo>
                  <a:lnTo>
                    <a:pt x="64429" y="30510"/>
                  </a:lnTo>
                  <a:lnTo>
                    <a:pt x="88977" y="12024"/>
                  </a:lnTo>
                  <a:lnTo>
                    <a:pt x="95390" y="8517"/>
                  </a:lnTo>
                  <a:lnTo>
                    <a:pt x="132696" y="216"/>
                  </a:lnTo>
                  <a:lnTo>
                    <a:pt x="140981" y="0"/>
                  </a:lnTo>
                  <a:lnTo>
                    <a:pt x="154940" y="619"/>
                  </a:lnTo>
                  <a:lnTo>
                    <a:pt x="199964" y="15180"/>
                  </a:lnTo>
                  <a:lnTo>
                    <a:pt x="229517" y="43483"/>
                  </a:lnTo>
                  <a:lnTo>
                    <a:pt x="244848" y="79161"/>
                  </a:lnTo>
                  <a:lnTo>
                    <a:pt x="248145" y="106412"/>
                  </a:lnTo>
                  <a:lnTo>
                    <a:pt x="248145" y="225299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7" name="object 477"/>
          <p:cNvGrpSpPr/>
          <p:nvPr/>
        </p:nvGrpSpPr>
        <p:grpSpPr>
          <a:xfrm>
            <a:off x="8712561" y="7722242"/>
            <a:ext cx="1054100" cy="562610"/>
            <a:chOff x="8712561" y="7722242"/>
            <a:chExt cx="1054100" cy="562610"/>
          </a:xfrm>
        </p:grpSpPr>
        <p:sp>
          <p:nvSpPr>
            <p:cNvPr id="478" name="object 478"/>
            <p:cNvSpPr/>
            <p:nvPr/>
          </p:nvSpPr>
          <p:spPr>
            <a:xfrm>
              <a:off x="8724106" y="7734388"/>
              <a:ext cx="575945" cy="414020"/>
            </a:xfrm>
            <a:custGeom>
              <a:avLst/>
              <a:gdLst/>
              <a:ahLst/>
              <a:cxnLst/>
              <a:rect l="l" t="t" r="r" b="b"/>
              <a:pathLst>
                <a:path w="575945" h="414020">
                  <a:moveTo>
                    <a:pt x="248145" y="369436"/>
                  </a:moveTo>
                  <a:lnTo>
                    <a:pt x="248145" y="372743"/>
                  </a:lnTo>
                  <a:lnTo>
                    <a:pt x="248546" y="376350"/>
                  </a:lnTo>
                  <a:lnTo>
                    <a:pt x="264528" y="403254"/>
                  </a:lnTo>
                  <a:lnTo>
                    <a:pt x="267834" y="403254"/>
                  </a:lnTo>
                  <a:lnTo>
                    <a:pt x="267834" y="409416"/>
                  </a:lnTo>
                  <a:lnTo>
                    <a:pt x="188476" y="409416"/>
                  </a:lnTo>
                  <a:lnTo>
                    <a:pt x="188476" y="403254"/>
                  </a:lnTo>
                  <a:lnTo>
                    <a:pt x="191281" y="403254"/>
                  </a:lnTo>
                  <a:lnTo>
                    <a:pt x="193887" y="402052"/>
                  </a:lnTo>
                  <a:lnTo>
                    <a:pt x="196291" y="399646"/>
                  </a:lnTo>
                  <a:lnTo>
                    <a:pt x="198796" y="397141"/>
                  </a:lnTo>
                  <a:lnTo>
                    <a:pt x="200951" y="394235"/>
                  </a:lnTo>
                  <a:lnTo>
                    <a:pt x="202754" y="390929"/>
                  </a:lnTo>
                  <a:lnTo>
                    <a:pt x="204658" y="387622"/>
                  </a:lnTo>
                  <a:lnTo>
                    <a:pt x="206011" y="384065"/>
                  </a:lnTo>
                  <a:lnTo>
                    <a:pt x="206812" y="380258"/>
                  </a:lnTo>
                  <a:lnTo>
                    <a:pt x="207714" y="376350"/>
                  </a:lnTo>
                  <a:lnTo>
                    <a:pt x="208165" y="372743"/>
                  </a:lnTo>
                  <a:lnTo>
                    <a:pt x="208165" y="369436"/>
                  </a:lnTo>
                  <a:lnTo>
                    <a:pt x="208165" y="254908"/>
                  </a:lnTo>
                  <a:lnTo>
                    <a:pt x="207780" y="244143"/>
                  </a:lnTo>
                  <a:lnTo>
                    <a:pt x="194751" y="200875"/>
                  </a:lnTo>
                  <a:lnTo>
                    <a:pt x="161572" y="172092"/>
                  </a:lnTo>
                  <a:lnTo>
                    <a:pt x="134818" y="166832"/>
                  </a:lnTo>
                  <a:lnTo>
                    <a:pt x="128074" y="167161"/>
                  </a:lnTo>
                  <a:lnTo>
                    <a:pt x="89917" y="182266"/>
                  </a:lnTo>
                  <a:lnTo>
                    <a:pt x="65258" y="215849"/>
                  </a:lnTo>
                  <a:lnTo>
                    <a:pt x="61623" y="238224"/>
                  </a:lnTo>
                  <a:lnTo>
                    <a:pt x="61623" y="369436"/>
                  </a:lnTo>
                  <a:lnTo>
                    <a:pt x="61623" y="372743"/>
                  </a:lnTo>
                  <a:lnTo>
                    <a:pt x="78005" y="403254"/>
                  </a:lnTo>
                  <a:lnTo>
                    <a:pt x="81312" y="403254"/>
                  </a:lnTo>
                  <a:lnTo>
                    <a:pt x="81312" y="409416"/>
                  </a:lnTo>
                  <a:lnTo>
                    <a:pt x="1202" y="409416"/>
                  </a:lnTo>
                  <a:lnTo>
                    <a:pt x="1202" y="403254"/>
                  </a:lnTo>
                  <a:lnTo>
                    <a:pt x="4108" y="403254"/>
                  </a:lnTo>
                  <a:lnTo>
                    <a:pt x="6763" y="402052"/>
                  </a:lnTo>
                  <a:lnTo>
                    <a:pt x="9168" y="399646"/>
                  </a:lnTo>
                  <a:lnTo>
                    <a:pt x="11673" y="397141"/>
                  </a:lnTo>
                  <a:lnTo>
                    <a:pt x="13827" y="394235"/>
                  </a:lnTo>
                  <a:lnTo>
                    <a:pt x="15631" y="390929"/>
                  </a:lnTo>
                  <a:lnTo>
                    <a:pt x="17535" y="387622"/>
                  </a:lnTo>
                  <a:lnTo>
                    <a:pt x="18888" y="384065"/>
                  </a:lnTo>
                  <a:lnTo>
                    <a:pt x="19689" y="380258"/>
                  </a:lnTo>
                  <a:lnTo>
                    <a:pt x="20490" y="376350"/>
                  </a:lnTo>
                  <a:lnTo>
                    <a:pt x="20891" y="372743"/>
                  </a:lnTo>
                  <a:lnTo>
                    <a:pt x="20891" y="369436"/>
                  </a:lnTo>
                  <a:lnTo>
                    <a:pt x="20891" y="54859"/>
                  </a:lnTo>
                  <a:lnTo>
                    <a:pt x="20891" y="47844"/>
                  </a:lnTo>
                  <a:lnTo>
                    <a:pt x="19889" y="41281"/>
                  </a:lnTo>
                  <a:lnTo>
                    <a:pt x="17885" y="35169"/>
                  </a:lnTo>
                  <a:lnTo>
                    <a:pt x="15881" y="28957"/>
                  </a:lnTo>
                  <a:lnTo>
                    <a:pt x="9920" y="25650"/>
                  </a:lnTo>
                  <a:lnTo>
                    <a:pt x="0" y="25249"/>
                  </a:lnTo>
                  <a:lnTo>
                    <a:pt x="0" y="19087"/>
                  </a:lnTo>
                  <a:lnTo>
                    <a:pt x="61623" y="0"/>
                  </a:lnTo>
                  <a:lnTo>
                    <a:pt x="61623" y="177954"/>
                  </a:lnTo>
                  <a:lnTo>
                    <a:pt x="64429" y="174647"/>
                  </a:lnTo>
                  <a:lnTo>
                    <a:pt x="88977" y="156161"/>
                  </a:lnTo>
                  <a:lnTo>
                    <a:pt x="95390" y="152654"/>
                  </a:lnTo>
                  <a:lnTo>
                    <a:pt x="132696" y="144353"/>
                  </a:lnTo>
                  <a:lnTo>
                    <a:pt x="140981" y="144137"/>
                  </a:lnTo>
                  <a:lnTo>
                    <a:pt x="154940" y="144756"/>
                  </a:lnTo>
                  <a:lnTo>
                    <a:pt x="199964" y="159317"/>
                  </a:lnTo>
                  <a:lnTo>
                    <a:pt x="229517" y="187620"/>
                  </a:lnTo>
                  <a:lnTo>
                    <a:pt x="244848" y="223298"/>
                  </a:lnTo>
                  <a:lnTo>
                    <a:pt x="248145" y="250549"/>
                  </a:lnTo>
                  <a:lnTo>
                    <a:pt x="248145" y="369436"/>
                  </a:lnTo>
                  <a:close/>
                </a:path>
                <a:path w="575945" h="414020">
                  <a:moveTo>
                    <a:pt x="362059" y="285118"/>
                  </a:moveTo>
                  <a:lnTo>
                    <a:pt x="372431" y="326000"/>
                  </a:lnTo>
                  <a:lnTo>
                    <a:pt x="393623" y="360268"/>
                  </a:lnTo>
                  <a:lnTo>
                    <a:pt x="426087" y="383865"/>
                  </a:lnTo>
                  <a:lnTo>
                    <a:pt x="470275" y="392733"/>
                  </a:lnTo>
                  <a:lnTo>
                    <a:pt x="477199" y="392489"/>
                  </a:lnTo>
                  <a:lnTo>
                    <a:pt x="520344" y="380878"/>
                  </a:lnTo>
                  <a:lnTo>
                    <a:pt x="554782" y="353636"/>
                  </a:lnTo>
                  <a:lnTo>
                    <a:pt x="563912" y="334868"/>
                  </a:lnTo>
                  <a:lnTo>
                    <a:pt x="569474" y="334868"/>
                  </a:lnTo>
                  <a:lnTo>
                    <a:pt x="569474" y="381160"/>
                  </a:lnTo>
                  <a:lnTo>
                    <a:pt x="566969" y="381160"/>
                  </a:lnTo>
                  <a:lnTo>
                    <a:pt x="564163" y="381961"/>
                  </a:lnTo>
                  <a:lnTo>
                    <a:pt x="561057" y="383565"/>
                  </a:lnTo>
                  <a:lnTo>
                    <a:pt x="558051" y="385168"/>
                  </a:lnTo>
                  <a:lnTo>
                    <a:pt x="554494" y="387221"/>
                  </a:lnTo>
                  <a:lnTo>
                    <a:pt x="550385" y="389727"/>
                  </a:lnTo>
                  <a:lnTo>
                    <a:pt x="543688" y="393475"/>
                  </a:lnTo>
                  <a:lnTo>
                    <a:pt x="505869" y="409125"/>
                  </a:lnTo>
                  <a:lnTo>
                    <a:pt x="461709" y="413775"/>
                  </a:lnTo>
                  <a:lnTo>
                    <a:pt x="448050" y="413277"/>
                  </a:lnTo>
                  <a:lnTo>
                    <a:pt x="409104" y="405809"/>
                  </a:lnTo>
                  <a:lnTo>
                    <a:pt x="365066" y="381160"/>
                  </a:lnTo>
                  <a:lnTo>
                    <a:pt x="340745" y="350978"/>
                  </a:lnTo>
                  <a:lnTo>
                    <a:pt x="326100" y="310293"/>
                  </a:lnTo>
                  <a:lnTo>
                    <a:pt x="323282" y="277002"/>
                  </a:lnTo>
                  <a:lnTo>
                    <a:pt x="323761" y="265617"/>
                  </a:lnTo>
                  <a:lnTo>
                    <a:pt x="335278" y="219577"/>
                  </a:lnTo>
                  <a:lnTo>
                    <a:pt x="362689" y="179823"/>
                  </a:lnTo>
                  <a:lnTo>
                    <a:pt x="394675" y="158265"/>
                  </a:lnTo>
                  <a:lnTo>
                    <a:pt x="437144" y="147275"/>
                  </a:lnTo>
                  <a:lnTo>
                    <a:pt x="453743" y="146542"/>
                  </a:lnTo>
                  <a:lnTo>
                    <a:pt x="468660" y="147199"/>
                  </a:lnTo>
                  <a:lnTo>
                    <a:pt x="507550" y="157062"/>
                  </a:lnTo>
                  <a:lnTo>
                    <a:pt x="545726" y="185920"/>
                  </a:lnTo>
                  <a:lnTo>
                    <a:pt x="568271" y="229658"/>
                  </a:lnTo>
                  <a:lnTo>
                    <a:pt x="575176" y="270323"/>
                  </a:lnTo>
                  <a:lnTo>
                    <a:pt x="575636" y="285118"/>
                  </a:lnTo>
                  <a:lnTo>
                    <a:pt x="362059" y="2851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9" name="object 47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74621" y="7889676"/>
              <a:ext cx="198488" cy="119129"/>
            </a:xfrm>
            <a:prstGeom prst="rect">
              <a:avLst/>
            </a:prstGeom>
          </p:spPr>
        </p:pic>
        <p:sp>
          <p:nvSpPr>
            <p:cNvPr id="480" name="object 480"/>
            <p:cNvSpPr/>
            <p:nvPr/>
          </p:nvSpPr>
          <p:spPr>
            <a:xfrm>
              <a:off x="9352110" y="7733786"/>
              <a:ext cx="402590" cy="539750"/>
            </a:xfrm>
            <a:custGeom>
              <a:avLst/>
              <a:gdLst/>
              <a:ahLst/>
              <a:cxnLst/>
              <a:rect l="l" t="t" r="r" b="b"/>
              <a:pathLst>
                <a:path w="402590" h="539750">
                  <a:moveTo>
                    <a:pt x="1202" y="410018"/>
                  </a:moveTo>
                  <a:lnTo>
                    <a:pt x="1202" y="403855"/>
                  </a:lnTo>
                  <a:lnTo>
                    <a:pt x="4408" y="403855"/>
                  </a:lnTo>
                  <a:lnTo>
                    <a:pt x="7263" y="402653"/>
                  </a:lnTo>
                  <a:lnTo>
                    <a:pt x="20139" y="380860"/>
                  </a:lnTo>
                  <a:lnTo>
                    <a:pt x="21041" y="376952"/>
                  </a:lnTo>
                  <a:lnTo>
                    <a:pt x="21492" y="373345"/>
                  </a:lnTo>
                  <a:lnTo>
                    <a:pt x="21492" y="370038"/>
                  </a:lnTo>
                  <a:lnTo>
                    <a:pt x="21492" y="54859"/>
                  </a:lnTo>
                  <a:lnTo>
                    <a:pt x="21492" y="47845"/>
                  </a:lnTo>
                  <a:lnTo>
                    <a:pt x="20440" y="41282"/>
                  </a:lnTo>
                  <a:lnTo>
                    <a:pt x="18336" y="35170"/>
                  </a:lnTo>
                  <a:lnTo>
                    <a:pt x="16332" y="28957"/>
                  </a:lnTo>
                  <a:lnTo>
                    <a:pt x="10220" y="25650"/>
                  </a:lnTo>
                  <a:lnTo>
                    <a:pt x="0" y="25250"/>
                  </a:lnTo>
                  <a:lnTo>
                    <a:pt x="0" y="19087"/>
                  </a:lnTo>
                  <a:lnTo>
                    <a:pt x="62073" y="0"/>
                  </a:lnTo>
                  <a:lnTo>
                    <a:pt x="62073" y="370038"/>
                  </a:lnTo>
                  <a:lnTo>
                    <a:pt x="62073" y="373345"/>
                  </a:lnTo>
                  <a:lnTo>
                    <a:pt x="78556" y="403855"/>
                  </a:lnTo>
                  <a:lnTo>
                    <a:pt x="81763" y="403855"/>
                  </a:lnTo>
                  <a:lnTo>
                    <a:pt x="81763" y="410018"/>
                  </a:lnTo>
                  <a:lnTo>
                    <a:pt x="1202" y="410018"/>
                  </a:lnTo>
                  <a:close/>
                </a:path>
                <a:path w="402590" h="539750">
                  <a:moveTo>
                    <a:pt x="272058" y="147143"/>
                  </a:moveTo>
                  <a:lnTo>
                    <a:pt x="316895" y="153568"/>
                  </a:lnTo>
                  <a:lnTo>
                    <a:pt x="351943" y="171755"/>
                  </a:lnTo>
                  <a:lnTo>
                    <a:pt x="384483" y="208240"/>
                  </a:lnTo>
                  <a:lnTo>
                    <a:pt x="400527" y="255209"/>
                  </a:lnTo>
                  <a:lnTo>
                    <a:pt x="402519" y="280159"/>
                  </a:lnTo>
                  <a:lnTo>
                    <a:pt x="402040" y="292446"/>
                  </a:lnTo>
                  <a:lnTo>
                    <a:pt x="390514" y="340504"/>
                  </a:lnTo>
                  <a:lnTo>
                    <a:pt x="363103" y="380925"/>
                  </a:lnTo>
                  <a:lnTo>
                    <a:pt x="320136" y="407782"/>
                  </a:lnTo>
                  <a:lnTo>
                    <a:pt x="277019" y="414377"/>
                  </a:lnTo>
                  <a:lnTo>
                    <a:pt x="267409" y="413747"/>
                  </a:lnTo>
                  <a:lnTo>
                    <a:pt x="228049" y="398867"/>
                  </a:lnTo>
                  <a:lnTo>
                    <a:pt x="201869" y="378605"/>
                  </a:lnTo>
                  <a:lnTo>
                    <a:pt x="201869" y="499296"/>
                  </a:lnTo>
                  <a:lnTo>
                    <a:pt x="201869" y="502602"/>
                  </a:lnTo>
                  <a:lnTo>
                    <a:pt x="202270" y="506209"/>
                  </a:lnTo>
                  <a:lnTo>
                    <a:pt x="203071" y="510117"/>
                  </a:lnTo>
                  <a:lnTo>
                    <a:pt x="203872" y="514025"/>
                  </a:lnTo>
                  <a:lnTo>
                    <a:pt x="218251" y="533113"/>
                  </a:lnTo>
                  <a:lnTo>
                    <a:pt x="221557" y="533113"/>
                  </a:lnTo>
                  <a:lnTo>
                    <a:pt x="221557" y="539275"/>
                  </a:lnTo>
                  <a:lnTo>
                    <a:pt x="141448" y="539275"/>
                  </a:lnTo>
                  <a:lnTo>
                    <a:pt x="141448" y="533113"/>
                  </a:lnTo>
                  <a:lnTo>
                    <a:pt x="144354" y="533113"/>
                  </a:lnTo>
                  <a:lnTo>
                    <a:pt x="147009" y="531861"/>
                  </a:lnTo>
                  <a:lnTo>
                    <a:pt x="149414" y="529356"/>
                  </a:lnTo>
                  <a:lnTo>
                    <a:pt x="151919" y="526951"/>
                  </a:lnTo>
                  <a:lnTo>
                    <a:pt x="154073" y="524095"/>
                  </a:lnTo>
                  <a:lnTo>
                    <a:pt x="155877" y="520789"/>
                  </a:lnTo>
                  <a:lnTo>
                    <a:pt x="157781" y="517582"/>
                  </a:lnTo>
                  <a:lnTo>
                    <a:pt x="159133" y="514025"/>
                  </a:lnTo>
                  <a:lnTo>
                    <a:pt x="159935" y="510117"/>
                  </a:lnTo>
                  <a:lnTo>
                    <a:pt x="160736" y="506209"/>
                  </a:lnTo>
                  <a:lnTo>
                    <a:pt x="161137" y="502602"/>
                  </a:lnTo>
                  <a:lnTo>
                    <a:pt x="161137" y="499296"/>
                  </a:lnTo>
                  <a:lnTo>
                    <a:pt x="161137" y="187724"/>
                  </a:lnTo>
                  <a:lnTo>
                    <a:pt x="161137" y="184017"/>
                  </a:lnTo>
                  <a:lnTo>
                    <a:pt x="161037" y="180460"/>
                  </a:lnTo>
                  <a:lnTo>
                    <a:pt x="160837" y="177053"/>
                  </a:lnTo>
                  <a:lnTo>
                    <a:pt x="160636" y="173546"/>
                  </a:lnTo>
                  <a:lnTo>
                    <a:pt x="159935" y="170490"/>
                  </a:lnTo>
                  <a:lnTo>
                    <a:pt x="158732" y="167885"/>
                  </a:lnTo>
                  <a:lnTo>
                    <a:pt x="157530" y="165180"/>
                  </a:lnTo>
                  <a:lnTo>
                    <a:pt x="155576" y="162925"/>
                  </a:lnTo>
                  <a:lnTo>
                    <a:pt x="152871" y="161121"/>
                  </a:lnTo>
                  <a:lnTo>
                    <a:pt x="150266" y="159217"/>
                  </a:lnTo>
                  <a:lnTo>
                    <a:pt x="146457" y="158065"/>
                  </a:lnTo>
                  <a:lnTo>
                    <a:pt x="141448" y="157664"/>
                  </a:lnTo>
                  <a:lnTo>
                    <a:pt x="141448" y="151502"/>
                  </a:lnTo>
                  <a:lnTo>
                    <a:pt x="201869" y="151502"/>
                  </a:lnTo>
                  <a:lnTo>
                    <a:pt x="201869" y="178556"/>
                  </a:lnTo>
                  <a:lnTo>
                    <a:pt x="208350" y="171595"/>
                  </a:lnTo>
                  <a:lnTo>
                    <a:pt x="250528" y="149248"/>
                  </a:lnTo>
                  <a:lnTo>
                    <a:pt x="260964" y="147669"/>
                  </a:lnTo>
                  <a:lnTo>
                    <a:pt x="272058" y="14714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1" name="object 48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42435" y="7890278"/>
              <a:ext cx="183157" cy="248387"/>
            </a:xfrm>
            <a:prstGeom prst="rect">
              <a:avLst/>
            </a:prstGeom>
          </p:spPr>
        </p:pic>
      </p:grpSp>
      <p:grpSp>
        <p:nvGrpSpPr>
          <p:cNvPr id="482" name="object 482"/>
          <p:cNvGrpSpPr/>
          <p:nvPr/>
        </p:nvGrpSpPr>
        <p:grpSpPr>
          <a:xfrm>
            <a:off x="9957890" y="7722844"/>
            <a:ext cx="1104900" cy="436880"/>
            <a:chOff x="9957890" y="7722844"/>
            <a:chExt cx="1104900" cy="436880"/>
          </a:xfrm>
        </p:grpSpPr>
        <p:sp>
          <p:nvSpPr>
            <p:cNvPr id="483" name="object 483"/>
            <p:cNvSpPr/>
            <p:nvPr/>
          </p:nvSpPr>
          <p:spPr>
            <a:xfrm>
              <a:off x="9969434" y="7734989"/>
              <a:ext cx="262890" cy="413384"/>
            </a:xfrm>
            <a:custGeom>
              <a:avLst/>
              <a:gdLst/>
              <a:ahLst/>
              <a:cxnLst/>
              <a:rect l="l" t="t" r="r" b="b"/>
              <a:pathLst>
                <a:path w="262890" h="413384">
                  <a:moveTo>
                    <a:pt x="132414" y="145941"/>
                  </a:moveTo>
                  <a:lnTo>
                    <a:pt x="177250" y="152197"/>
                  </a:lnTo>
                  <a:lnTo>
                    <a:pt x="212223" y="169914"/>
                  </a:lnTo>
                  <a:lnTo>
                    <a:pt x="244312" y="206324"/>
                  </a:lnTo>
                  <a:lnTo>
                    <a:pt x="260282" y="252691"/>
                  </a:lnTo>
                  <a:lnTo>
                    <a:pt x="262273" y="277003"/>
                  </a:lnTo>
                  <a:lnTo>
                    <a:pt x="261775" y="289571"/>
                  </a:lnTo>
                  <a:lnTo>
                    <a:pt x="249798" y="338466"/>
                  </a:lnTo>
                  <a:lnTo>
                    <a:pt x="221354" y="379554"/>
                  </a:lnTo>
                  <a:lnTo>
                    <a:pt x="189678" y="401451"/>
                  </a:lnTo>
                  <a:lnTo>
                    <a:pt x="149464" y="412442"/>
                  </a:lnTo>
                  <a:lnTo>
                    <a:pt x="134218" y="413174"/>
                  </a:lnTo>
                  <a:lnTo>
                    <a:pt x="122833" y="412582"/>
                  </a:lnTo>
                  <a:lnTo>
                    <a:pt x="82787" y="398651"/>
                  </a:lnTo>
                  <a:lnTo>
                    <a:pt x="61623" y="380559"/>
                  </a:lnTo>
                  <a:lnTo>
                    <a:pt x="61623" y="408815"/>
                  </a:lnTo>
                  <a:lnTo>
                    <a:pt x="1202" y="408815"/>
                  </a:lnTo>
                  <a:lnTo>
                    <a:pt x="1202" y="402653"/>
                  </a:lnTo>
                  <a:lnTo>
                    <a:pt x="4108" y="402653"/>
                  </a:lnTo>
                  <a:lnTo>
                    <a:pt x="6763" y="401451"/>
                  </a:lnTo>
                  <a:lnTo>
                    <a:pt x="9168" y="399045"/>
                  </a:lnTo>
                  <a:lnTo>
                    <a:pt x="11673" y="396540"/>
                  </a:lnTo>
                  <a:lnTo>
                    <a:pt x="13827" y="393635"/>
                  </a:lnTo>
                  <a:lnTo>
                    <a:pt x="15631" y="390328"/>
                  </a:lnTo>
                  <a:lnTo>
                    <a:pt x="17535" y="387022"/>
                  </a:lnTo>
                  <a:lnTo>
                    <a:pt x="18888" y="383465"/>
                  </a:lnTo>
                  <a:lnTo>
                    <a:pt x="19689" y="379657"/>
                  </a:lnTo>
                  <a:lnTo>
                    <a:pt x="20490" y="375749"/>
                  </a:lnTo>
                  <a:lnTo>
                    <a:pt x="20891" y="372142"/>
                  </a:lnTo>
                  <a:lnTo>
                    <a:pt x="20891" y="368836"/>
                  </a:lnTo>
                  <a:lnTo>
                    <a:pt x="20891" y="54859"/>
                  </a:lnTo>
                  <a:lnTo>
                    <a:pt x="20891" y="47845"/>
                  </a:lnTo>
                  <a:lnTo>
                    <a:pt x="19889" y="41282"/>
                  </a:lnTo>
                  <a:lnTo>
                    <a:pt x="17885" y="35170"/>
                  </a:lnTo>
                  <a:lnTo>
                    <a:pt x="15881" y="28957"/>
                  </a:lnTo>
                  <a:lnTo>
                    <a:pt x="9920" y="25650"/>
                  </a:lnTo>
                  <a:lnTo>
                    <a:pt x="0" y="25250"/>
                  </a:lnTo>
                  <a:lnTo>
                    <a:pt x="0" y="19088"/>
                  </a:lnTo>
                  <a:lnTo>
                    <a:pt x="61623" y="0"/>
                  </a:lnTo>
                  <a:lnTo>
                    <a:pt x="61623" y="176151"/>
                  </a:lnTo>
                  <a:lnTo>
                    <a:pt x="69016" y="169472"/>
                  </a:lnTo>
                  <a:lnTo>
                    <a:pt x="104740" y="150506"/>
                  </a:lnTo>
                  <a:lnTo>
                    <a:pt x="123377" y="146448"/>
                  </a:lnTo>
                  <a:lnTo>
                    <a:pt x="132414" y="145941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4" name="object 48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0019513" y="7890878"/>
              <a:ext cx="186163" cy="247786"/>
            </a:xfrm>
            <a:prstGeom prst="rect">
              <a:avLst/>
            </a:prstGeom>
          </p:spPr>
        </p:pic>
        <p:sp>
          <p:nvSpPr>
            <p:cNvPr id="485" name="object 485"/>
            <p:cNvSpPr/>
            <p:nvPr/>
          </p:nvSpPr>
          <p:spPr>
            <a:xfrm>
              <a:off x="10281637" y="7880930"/>
              <a:ext cx="272415" cy="267335"/>
            </a:xfrm>
            <a:custGeom>
              <a:avLst/>
              <a:gdLst/>
              <a:ahLst/>
              <a:cxnLst/>
              <a:rect l="l" t="t" r="r" b="b"/>
              <a:pathLst>
                <a:path w="272415" h="267334">
                  <a:moveTo>
                    <a:pt x="134067" y="267233"/>
                  </a:moveTo>
                  <a:lnTo>
                    <a:pt x="91457" y="261568"/>
                  </a:lnTo>
                  <a:lnTo>
                    <a:pt x="55874" y="245101"/>
                  </a:lnTo>
                  <a:lnTo>
                    <a:pt x="21042" y="210193"/>
                  </a:lnTo>
                  <a:lnTo>
                    <a:pt x="2367" y="162736"/>
                  </a:lnTo>
                  <a:lnTo>
                    <a:pt x="0" y="135419"/>
                  </a:lnTo>
                  <a:lnTo>
                    <a:pt x="648" y="120653"/>
                  </a:lnTo>
                  <a:lnTo>
                    <a:pt x="10370" y="80410"/>
                  </a:lnTo>
                  <a:lnTo>
                    <a:pt x="30632" y="46959"/>
                  </a:lnTo>
                  <a:lnTo>
                    <a:pt x="59519" y="21717"/>
                  </a:lnTo>
                  <a:lnTo>
                    <a:pt x="95863" y="5579"/>
                  </a:lnTo>
                  <a:lnTo>
                    <a:pt x="137825" y="0"/>
                  </a:lnTo>
                  <a:lnTo>
                    <a:pt x="152310" y="601"/>
                  </a:lnTo>
                  <a:lnTo>
                    <a:pt x="191933" y="9619"/>
                  </a:lnTo>
                  <a:lnTo>
                    <a:pt x="234468" y="36372"/>
                  </a:lnTo>
                  <a:lnTo>
                    <a:pt x="262122" y="77254"/>
                  </a:lnTo>
                  <a:lnTo>
                    <a:pt x="271423" y="115411"/>
                  </a:lnTo>
                  <a:lnTo>
                    <a:pt x="272043" y="129257"/>
                  </a:lnTo>
                  <a:lnTo>
                    <a:pt x="271479" y="142390"/>
                  </a:lnTo>
                  <a:lnTo>
                    <a:pt x="263024" y="180660"/>
                  </a:lnTo>
                  <a:lnTo>
                    <a:pt x="244820" y="214787"/>
                  </a:lnTo>
                  <a:lnTo>
                    <a:pt x="217108" y="241945"/>
                  </a:lnTo>
                  <a:lnTo>
                    <a:pt x="180284" y="260638"/>
                  </a:lnTo>
                  <a:lnTo>
                    <a:pt x="134067" y="26723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6" name="object 48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10073" y="7889676"/>
              <a:ext cx="216373" cy="249740"/>
            </a:xfrm>
            <a:prstGeom prst="rect">
              <a:avLst/>
            </a:prstGeom>
          </p:spPr>
        </p:pic>
        <p:sp>
          <p:nvSpPr>
            <p:cNvPr id="487" name="object 487"/>
            <p:cNvSpPr/>
            <p:nvPr/>
          </p:nvSpPr>
          <p:spPr>
            <a:xfrm>
              <a:off x="10593668" y="7734388"/>
              <a:ext cx="457834" cy="409575"/>
            </a:xfrm>
            <a:custGeom>
              <a:avLst/>
              <a:gdLst/>
              <a:ahLst/>
              <a:cxnLst/>
              <a:rect l="l" t="t" r="r" b="b"/>
              <a:pathLst>
                <a:path w="457834" h="409575">
                  <a:moveTo>
                    <a:pt x="75149" y="171792"/>
                  </a:moveTo>
                  <a:lnTo>
                    <a:pt x="75149" y="320138"/>
                  </a:lnTo>
                  <a:lnTo>
                    <a:pt x="75187" y="327982"/>
                  </a:lnTo>
                  <a:lnTo>
                    <a:pt x="78756" y="370639"/>
                  </a:lnTo>
                  <a:lnTo>
                    <a:pt x="93987" y="388524"/>
                  </a:lnTo>
                  <a:lnTo>
                    <a:pt x="99799" y="388524"/>
                  </a:lnTo>
                  <a:lnTo>
                    <a:pt x="133353" y="362635"/>
                  </a:lnTo>
                  <a:lnTo>
                    <a:pt x="138576" y="346590"/>
                  </a:lnTo>
                  <a:lnTo>
                    <a:pt x="143987" y="346590"/>
                  </a:lnTo>
                  <a:lnTo>
                    <a:pt x="143987" y="391530"/>
                  </a:lnTo>
                  <a:lnTo>
                    <a:pt x="140380" y="391530"/>
                  </a:lnTo>
                  <a:lnTo>
                    <a:pt x="137324" y="392783"/>
                  </a:lnTo>
                  <a:lnTo>
                    <a:pt x="102551" y="409106"/>
                  </a:lnTo>
                  <a:lnTo>
                    <a:pt x="94237" y="409416"/>
                  </a:lnTo>
                  <a:lnTo>
                    <a:pt x="83735" y="408881"/>
                  </a:lnTo>
                  <a:lnTo>
                    <a:pt x="49035" y="390779"/>
                  </a:lnTo>
                  <a:lnTo>
                    <a:pt x="35320" y="346741"/>
                  </a:lnTo>
                  <a:lnTo>
                    <a:pt x="34418" y="311571"/>
                  </a:lnTo>
                  <a:lnTo>
                    <a:pt x="34418" y="171792"/>
                  </a:lnTo>
                  <a:lnTo>
                    <a:pt x="0" y="171792"/>
                  </a:lnTo>
                  <a:lnTo>
                    <a:pt x="0" y="150900"/>
                  </a:lnTo>
                  <a:lnTo>
                    <a:pt x="34418" y="150900"/>
                  </a:lnTo>
                  <a:lnTo>
                    <a:pt x="34418" y="96041"/>
                  </a:lnTo>
                  <a:lnTo>
                    <a:pt x="34418" y="89127"/>
                  </a:lnTo>
                  <a:lnTo>
                    <a:pt x="33516" y="82714"/>
                  </a:lnTo>
                  <a:lnTo>
                    <a:pt x="31713" y="76803"/>
                  </a:lnTo>
                  <a:lnTo>
                    <a:pt x="29910" y="70790"/>
                  </a:lnTo>
                  <a:lnTo>
                    <a:pt x="23847" y="67584"/>
                  </a:lnTo>
                  <a:lnTo>
                    <a:pt x="13527" y="67183"/>
                  </a:lnTo>
                  <a:lnTo>
                    <a:pt x="13527" y="61021"/>
                  </a:lnTo>
                  <a:lnTo>
                    <a:pt x="75149" y="41332"/>
                  </a:lnTo>
                  <a:lnTo>
                    <a:pt x="75149" y="150900"/>
                  </a:lnTo>
                  <a:lnTo>
                    <a:pt x="143987" y="150900"/>
                  </a:lnTo>
                  <a:lnTo>
                    <a:pt x="143987" y="171792"/>
                  </a:lnTo>
                  <a:lnTo>
                    <a:pt x="75149" y="171792"/>
                  </a:lnTo>
                  <a:close/>
                </a:path>
                <a:path w="457834" h="409575">
                  <a:moveTo>
                    <a:pt x="437714" y="369436"/>
                  </a:moveTo>
                  <a:lnTo>
                    <a:pt x="437714" y="372743"/>
                  </a:lnTo>
                  <a:lnTo>
                    <a:pt x="438115" y="376350"/>
                  </a:lnTo>
                  <a:lnTo>
                    <a:pt x="454097" y="403254"/>
                  </a:lnTo>
                  <a:lnTo>
                    <a:pt x="457404" y="403254"/>
                  </a:lnTo>
                  <a:lnTo>
                    <a:pt x="457404" y="409416"/>
                  </a:lnTo>
                  <a:lnTo>
                    <a:pt x="378045" y="409416"/>
                  </a:lnTo>
                  <a:lnTo>
                    <a:pt x="378045" y="403254"/>
                  </a:lnTo>
                  <a:lnTo>
                    <a:pt x="380851" y="403254"/>
                  </a:lnTo>
                  <a:lnTo>
                    <a:pt x="383456" y="402052"/>
                  </a:lnTo>
                  <a:lnTo>
                    <a:pt x="385861" y="399646"/>
                  </a:lnTo>
                  <a:lnTo>
                    <a:pt x="388366" y="397141"/>
                  </a:lnTo>
                  <a:lnTo>
                    <a:pt x="390520" y="394235"/>
                  </a:lnTo>
                  <a:lnTo>
                    <a:pt x="392324" y="390929"/>
                  </a:lnTo>
                  <a:lnTo>
                    <a:pt x="394228" y="387622"/>
                  </a:lnTo>
                  <a:lnTo>
                    <a:pt x="395581" y="384065"/>
                  </a:lnTo>
                  <a:lnTo>
                    <a:pt x="396382" y="380258"/>
                  </a:lnTo>
                  <a:lnTo>
                    <a:pt x="397284" y="376350"/>
                  </a:lnTo>
                  <a:lnTo>
                    <a:pt x="397735" y="372743"/>
                  </a:lnTo>
                  <a:lnTo>
                    <a:pt x="397735" y="369436"/>
                  </a:lnTo>
                  <a:lnTo>
                    <a:pt x="397735" y="254908"/>
                  </a:lnTo>
                  <a:lnTo>
                    <a:pt x="397350" y="244143"/>
                  </a:lnTo>
                  <a:lnTo>
                    <a:pt x="384320" y="200875"/>
                  </a:lnTo>
                  <a:lnTo>
                    <a:pt x="351142" y="172092"/>
                  </a:lnTo>
                  <a:lnTo>
                    <a:pt x="324388" y="166832"/>
                  </a:lnTo>
                  <a:lnTo>
                    <a:pt x="317643" y="167161"/>
                  </a:lnTo>
                  <a:lnTo>
                    <a:pt x="279486" y="182266"/>
                  </a:lnTo>
                  <a:lnTo>
                    <a:pt x="254828" y="215849"/>
                  </a:lnTo>
                  <a:lnTo>
                    <a:pt x="251192" y="238224"/>
                  </a:lnTo>
                  <a:lnTo>
                    <a:pt x="251192" y="369436"/>
                  </a:lnTo>
                  <a:lnTo>
                    <a:pt x="251192" y="372743"/>
                  </a:lnTo>
                  <a:lnTo>
                    <a:pt x="267575" y="403254"/>
                  </a:lnTo>
                  <a:lnTo>
                    <a:pt x="270881" y="403254"/>
                  </a:lnTo>
                  <a:lnTo>
                    <a:pt x="270881" y="409416"/>
                  </a:lnTo>
                  <a:lnTo>
                    <a:pt x="190771" y="409416"/>
                  </a:lnTo>
                  <a:lnTo>
                    <a:pt x="190771" y="403254"/>
                  </a:lnTo>
                  <a:lnTo>
                    <a:pt x="193678" y="403254"/>
                  </a:lnTo>
                  <a:lnTo>
                    <a:pt x="196333" y="402052"/>
                  </a:lnTo>
                  <a:lnTo>
                    <a:pt x="198737" y="399646"/>
                  </a:lnTo>
                  <a:lnTo>
                    <a:pt x="201243" y="397141"/>
                  </a:lnTo>
                  <a:lnTo>
                    <a:pt x="203397" y="394235"/>
                  </a:lnTo>
                  <a:lnTo>
                    <a:pt x="205201" y="390929"/>
                  </a:lnTo>
                  <a:lnTo>
                    <a:pt x="207104" y="387622"/>
                  </a:lnTo>
                  <a:lnTo>
                    <a:pt x="208457" y="384065"/>
                  </a:lnTo>
                  <a:lnTo>
                    <a:pt x="209258" y="380258"/>
                  </a:lnTo>
                  <a:lnTo>
                    <a:pt x="210060" y="376350"/>
                  </a:lnTo>
                  <a:lnTo>
                    <a:pt x="210461" y="372743"/>
                  </a:lnTo>
                  <a:lnTo>
                    <a:pt x="210461" y="369436"/>
                  </a:lnTo>
                  <a:lnTo>
                    <a:pt x="210461" y="54859"/>
                  </a:lnTo>
                  <a:lnTo>
                    <a:pt x="210461" y="47844"/>
                  </a:lnTo>
                  <a:lnTo>
                    <a:pt x="209459" y="41281"/>
                  </a:lnTo>
                  <a:lnTo>
                    <a:pt x="207455" y="35169"/>
                  </a:lnTo>
                  <a:lnTo>
                    <a:pt x="205451" y="28957"/>
                  </a:lnTo>
                  <a:lnTo>
                    <a:pt x="199489" y="25650"/>
                  </a:lnTo>
                  <a:lnTo>
                    <a:pt x="189569" y="25249"/>
                  </a:lnTo>
                  <a:lnTo>
                    <a:pt x="189569" y="19087"/>
                  </a:lnTo>
                  <a:lnTo>
                    <a:pt x="251192" y="0"/>
                  </a:lnTo>
                  <a:lnTo>
                    <a:pt x="251192" y="177954"/>
                  </a:lnTo>
                  <a:lnTo>
                    <a:pt x="253998" y="174647"/>
                  </a:lnTo>
                  <a:lnTo>
                    <a:pt x="278547" y="156161"/>
                  </a:lnTo>
                  <a:lnTo>
                    <a:pt x="284959" y="152654"/>
                  </a:lnTo>
                  <a:lnTo>
                    <a:pt x="322265" y="144353"/>
                  </a:lnTo>
                  <a:lnTo>
                    <a:pt x="330551" y="144137"/>
                  </a:lnTo>
                  <a:lnTo>
                    <a:pt x="344510" y="144756"/>
                  </a:lnTo>
                  <a:lnTo>
                    <a:pt x="389534" y="159317"/>
                  </a:lnTo>
                  <a:lnTo>
                    <a:pt x="419087" y="187620"/>
                  </a:lnTo>
                  <a:lnTo>
                    <a:pt x="434417" y="223298"/>
                  </a:lnTo>
                  <a:lnTo>
                    <a:pt x="437714" y="250549"/>
                  </a:lnTo>
                  <a:lnTo>
                    <a:pt x="437714" y="36943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8" name="object 488"/>
          <p:cNvGrpSpPr/>
          <p:nvPr/>
        </p:nvGrpSpPr>
        <p:grpSpPr>
          <a:xfrm>
            <a:off x="11259236" y="7722242"/>
            <a:ext cx="1815464" cy="562610"/>
            <a:chOff x="11259236" y="7722242"/>
            <a:chExt cx="1815464" cy="562610"/>
          </a:xfrm>
        </p:grpSpPr>
        <p:sp>
          <p:nvSpPr>
            <p:cNvPr id="489" name="object 489"/>
            <p:cNvSpPr/>
            <p:nvPr/>
          </p:nvSpPr>
          <p:spPr>
            <a:xfrm>
              <a:off x="11270780" y="7734388"/>
              <a:ext cx="575945" cy="414020"/>
            </a:xfrm>
            <a:custGeom>
              <a:avLst/>
              <a:gdLst/>
              <a:ahLst/>
              <a:cxnLst/>
              <a:rect l="l" t="t" r="r" b="b"/>
              <a:pathLst>
                <a:path w="575945" h="414020">
                  <a:moveTo>
                    <a:pt x="248145" y="369436"/>
                  </a:moveTo>
                  <a:lnTo>
                    <a:pt x="248145" y="372743"/>
                  </a:lnTo>
                  <a:lnTo>
                    <a:pt x="248546" y="376350"/>
                  </a:lnTo>
                  <a:lnTo>
                    <a:pt x="264528" y="403254"/>
                  </a:lnTo>
                  <a:lnTo>
                    <a:pt x="267834" y="403254"/>
                  </a:lnTo>
                  <a:lnTo>
                    <a:pt x="267834" y="409416"/>
                  </a:lnTo>
                  <a:lnTo>
                    <a:pt x="188476" y="409416"/>
                  </a:lnTo>
                  <a:lnTo>
                    <a:pt x="188476" y="403254"/>
                  </a:lnTo>
                  <a:lnTo>
                    <a:pt x="191281" y="403254"/>
                  </a:lnTo>
                  <a:lnTo>
                    <a:pt x="193887" y="402052"/>
                  </a:lnTo>
                  <a:lnTo>
                    <a:pt x="196291" y="399646"/>
                  </a:lnTo>
                  <a:lnTo>
                    <a:pt x="198796" y="397141"/>
                  </a:lnTo>
                  <a:lnTo>
                    <a:pt x="200951" y="394235"/>
                  </a:lnTo>
                  <a:lnTo>
                    <a:pt x="202754" y="390929"/>
                  </a:lnTo>
                  <a:lnTo>
                    <a:pt x="204658" y="387622"/>
                  </a:lnTo>
                  <a:lnTo>
                    <a:pt x="206011" y="384065"/>
                  </a:lnTo>
                  <a:lnTo>
                    <a:pt x="206812" y="380258"/>
                  </a:lnTo>
                  <a:lnTo>
                    <a:pt x="207714" y="376350"/>
                  </a:lnTo>
                  <a:lnTo>
                    <a:pt x="208165" y="372743"/>
                  </a:lnTo>
                  <a:lnTo>
                    <a:pt x="208165" y="369436"/>
                  </a:lnTo>
                  <a:lnTo>
                    <a:pt x="208165" y="254908"/>
                  </a:lnTo>
                  <a:lnTo>
                    <a:pt x="207780" y="244143"/>
                  </a:lnTo>
                  <a:lnTo>
                    <a:pt x="194751" y="200875"/>
                  </a:lnTo>
                  <a:lnTo>
                    <a:pt x="161572" y="172092"/>
                  </a:lnTo>
                  <a:lnTo>
                    <a:pt x="134818" y="166832"/>
                  </a:lnTo>
                  <a:lnTo>
                    <a:pt x="128074" y="167161"/>
                  </a:lnTo>
                  <a:lnTo>
                    <a:pt x="89917" y="182266"/>
                  </a:lnTo>
                  <a:lnTo>
                    <a:pt x="65258" y="215849"/>
                  </a:lnTo>
                  <a:lnTo>
                    <a:pt x="61623" y="238224"/>
                  </a:lnTo>
                  <a:lnTo>
                    <a:pt x="61623" y="369436"/>
                  </a:lnTo>
                  <a:lnTo>
                    <a:pt x="61623" y="372743"/>
                  </a:lnTo>
                  <a:lnTo>
                    <a:pt x="78005" y="403254"/>
                  </a:lnTo>
                  <a:lnTo>
                    <a:pt x="81312" y="403254"/>
                  </a:lnTo>
                  <a:lnTo>
                    <a:pt x="81312" y="409416"/>
                  </a:lnTo>
                  <a:lnTo>
                    <a:pt x="1202" y="409416"/>
                  </a:lnTo>
                  <a:lnTo>
                    <a:pt x="1202" y="403254"/>
                  </a:lnTo>
                  <a:lnTo>
                    <a:pt x="4108" y="403254"/>
                  </a:lnTo>
                  <a:lnTo>
                    <a:pt x="6763" y="402052"/>
                  </a:lnTo>
                  <a:lnTo>
                    <a:pt x="9168" y="399646"/>
                  </a:lnTo>
                  <a:lnTo>
                    <a:pt x="11673" y="397141"/>
                  </a:lnTo>
                  <a:lnTo>
                    <a:pt x="13827" y="394235"/>
                  </a:lnTo>
                  <a:lnTo>
                    <a:pt x="15631" y="390929"/>
                  </a:lnTo>
                  <a:lnTo>
                    <a:pt x="17535" y="387622"/>
                  </a:lnTo>
                  <a:lnTo>
                    <a:pt x="18888" y="384065"/>
                  </a:lnTo>
                  <a:lnTo>
                    <a:pt x="19689" y="380258"/>
                  </a:lnTo>
                  <a:lnTo>
                    <a:pt x="20490" y="376350"/>
                  </a:lnTo>
                  <a:lnTo>
                    <a:pt x="20891" y="372743"/>
                  </a:lnTo>
                  <a:lnTo>
                    <a:pt x="20891" y="369436"/>
                  </a:lnTo>
                  <a:lnTo>
                    <a:pt x="20891" y="54859"/>
                  </a:lnTo>
                  <a:lnTo>
                    <a:pt x="20891" y="47844"/>
                  </a:lnTo>
                  <a:lnTo>
                    <a:pt x="19889" y="41281"/>
                  </a:lnTo>
                  <a:lnTo>
                    <a:pt x="17885" y="35169"/>
                  </a:lnTo>
                  <a:lnTo>
                    <a:pt x="15881" y="28957"/>
                  </a:lnTo>
                  <a:lnTo>
                    <a:pt x="9920" y="25650"/>
                  </a:lnTo>
                  <a:lnTo>
                    <a:pt x="0" y="25249"/>
                  </a:lnTo>
                  <a:lnTo>
                    <a:pt x="0" y="19087"/>
                  </a:lnTo>
                  <a:lnTo>
                    <a:pt x="61623" y="0"/>
                  </a:lnTo>
                  <a:lnTo>
                    <a:pt x="61623" y="177954"/>
                  </a:lnTo>
                  <a:lnTo>
                    <a:pt x="64429" y="174647"/>
                  </a:lnTo>
                  <a:lnTo>
                    <a:pt x="88977" y="156161"/>
                  </a:lnTo>
                  <a:lnTo>
                    <a:pt x="95390" y="152654"/>
                  </a:lnTo>
                  <a:lnTo>
                    <a:pt x="132696" y="144353"/>
                  </a:lnTo>
                  <a:lnTo>
                    <a:pt x="140981" y="144137"/>
                  </a:lnTo>
                  <a:lnTo>
                    <a:pt x="154940" y="144756"/>
                  </a:lnTo>
                  <a:lnTo>
                    <a:pt x="199964" y="159317"/>
                  </a:lnTo>
                  <a:lnTo>
                    <a:pt x="229517" y="187620"/>
                  </a:lnTo>
                  <a:lnTo>
                    <a:pt x="244848" y="223298"/>
                  </a:lnTo>
                  <a:lnTo>
                    <a:pt x="248145" y="250549"/>
                  </a:lnTo>
                  <a:lnTo>
                    <a:pt x="248145" y="369436"/>
                  </a:lnTo>
                  <a:close/>
                </a:path>
                <a:path w="575945" h="414020">
                  <a:moveTo>
                    <a:pt x="362059" y="285118"/>
                  </a:moveTo>
                  <a:lnTo>
                    <a:pt x="372431" y="326000"/>
                  </a:lnTo>
                  <a:lnTo>
                    <a:pt x="393623" y="360268"/>
                  </a:lnTo>
                  <a:lnTo>
                    <a:pt x="426087" y="383865"/>
                  </a:lnTo>
                  <a:lnTo>
                    <a:pt x="470275" y="392733"/>
                  </a:lnTo>
                  <a:lnTo>
                    <a:pt x="477199" y="392489"/>
                  </a:lnTo>
                  <a:lnTo>
                    <a:pt x="520344" y="380878"/>
                  </a:lnTo>
                  <a:lnTo>
                    <a:pt x="554782" y="353636"/>
                  </a:lnTo>
                  <a:lnTo>
                    <a:pt x="563912" y="334868"/>
                  </a:lnTo>
                  <a:lnTo>
                    <a:pt x="569474" y="334868"/>
                  </a:lnTo>
                  <a:lnTo>
                    <a:pt x="569474" y="381160"/>
                  </a:lnTo>
                  <a:lnTo>
                    <a:pt x="566969" y="381160"/>
                  </a:lnTo>
                  <a:lnTo>
                    <a:pt x="564163" y="381961"/>
                  </a:lnTo>
                  <a:lnTo>
                    <a:pt x="561057" y="383565"/>
                  </a:lnTo>
                  <a:lnTo>
                    <a:pt x="558051" y="385168"/>
                  </a:lnTo>
                  <a:lnTo>
                    <a:pt x="554494" y="387221"/>
                  </a:lnTo>
                  <a:lnTo>
                    <a:pt x="550385" y="389727"/>
                  </a:lnTo>
                  <a:lnTo>
                    <a:pt x="543687" y="393475"/>
                  </a:lnTo>
                  <a:lnTo>
                    <a:pt x="505869" y="409125"/>
                  </a:lnTo>
                  <a:lnTo>
                    <a:pt x="461709" y="413775"/>
                  </a:lnTo>
                  <a:lnTo>
                    <a:pt x="448050" y="413277"/>
                  </a:lnTo>
                  <a:lnTo>
                    <a:pt x="409104" y="405809"/>
                  </a:lnTo>
                  <a:lnTo>
                    <a:pt x="365066" y="381160"/>
                  </a:lnTo>
                  <a:lnTo>
                    <a:pt x="340745" y="350978"/>
                  </a:lnTo>
                  <a:lnTo>
                    <a:pt x="326100" y="310293"/>
                  </a:lnTo>
                  <a:lnTo>
                    <a:pt x="323282" y="277002"/>
                  </a:lnTo>
                  <a:lnTo>
                    <a:pt x="323761" y="265617"/>
                  </a:lnTo>
                  <a:lnTo>
                    <a:pt x="335278" y="219577"/>
                  </a:lnTo>
                  <a:lnTo>
                    <a:pt x="362689" y="179823"/>
                  </a:lnTo>
                  <a:lnTo>
                    <a:pt x="394675" y="158265"/>
                  </a:lnTo>
                  <a:lnTo>
                    <a:pt x="437144" y="147275"/>
                  </a:lnTo>
                  <a:lnTo>
                    <a:pt x="453743" y="146542"/>
                  </a:lnTo>
                  <a:lnTo>
                    <a:pt x="468660" y="147199"/>
                  </a:lnTo>
                  <a:lnTo>
                    <a:pt x="507550" y="157062"/>
                  </a:lnTo>
                  <a:lnTo>
                    <a:pt x="545726" y="185920"/>
                  </a:lnTo>
                  <a:lnTo>
                    <a:pt x="568271" y="229658"/>
                  </a:lnTo>
                  <a:lnTo>
                    <a:pt x="575176" y="270323"/>
                  </a:lnTo>
                  <a:lnTo>
                    <a:pt x="575636" y="285118"/>
                  </a:lnTo>
                  <a:lnTo>
                    <a:pt x="362059" y="2851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0" name="object 49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21296" y="7889676"/>
              <a:ext cx="198488" cy="119129"/>
            </a:xfrm>
            <a:prstGeom prst="rect">
              <a:avLst/>
            </a:prstGeom>
          </p:spPr>
        </p:pic>
        <p:sp>
          <p:nvSpPr>
            <p:cNvPr id="491" name="object 491"/>
            <p:cNvSpPr/>
            <p:nvPr/>
          </p:nvSpPr>
          <p:spPr>
            <a:xfrm>
              <a:off x="11898785" y="7733786"/>
              <a:ext cx="402590" cy="539750"/>
            </a:xfrm>
            <a:custGeom>
              <a:avLst/>
              <a:gdLst/>
              <a:ahLst/>
              <a:cxnLst/>
              <a:rect l="l" t="t" r="r" b="b"/>
              <a:pathLst>
                <a:path w="402590" h="539750">
                  <a:moveTo>
                    <a:pt x="1202" y="410018"/>
                  </a:moveTo>
                  <a:lnTo>
                    <a:pt x="1202" y="403855"/>
                  </a:lnTo>
                  <a:lnTo>
                    <a:pt x="4408" y="403855"/>
                  </a:lnTo>
                  <a:lnTo>
                    <a:pt x="7263" y="402653"/>
                  </a:lnTo>
                  <a:lnTo>
                    <a:pt x="20139" y="380860"/>
                  </a:lnTo>
                  <a:lnTo>
                    <a:pt x="21041" y="376952"/>
                  </a:lnTo>
                  <a:lnTo>
                    <a:pt x="21492" y="373345"/>
                  </a:lnTo>
                  <a:lnTo>
                    <a:pt x="21492" y="370038"/>
                  </a:lnTo>
                  <a:lnTo>
                    <a:pt x="21492" y="54859"/>
                  </a:lnTo>
                  <a:lnTo>
                    <a:pt x="21492" y="47845"/>
                  </a:lnTo>
                  <a:lnTo>
                    <a:pt x="20440" y="41282"/>
                  </a:lnTo>
                  <a:lnTo>
                    <a:pt x="18336" y="35170"/>
                  </a:lnTo>
                  <a:lnTo>
                    <a:pt x="16332" y="28957"/>
                  </a:lnTo>
                  <a:lnTo>
                    <a:pt x="10220" y="25650"/>
                  </a:lnTo>
                  <a:lnTo>
                    <a:pt x="0" y="25250"/>
                  </a:lnTo>
                  <a:lnTo>
                    <a:pt x="0" y="19087"/>
                  </a:lnTo>
                  <a:lnTo>
                    <a:pt x="62073" y="0"/>
                  </a:lnTo>
                  <a:lnTo>
                    <a:pt x="62073" y="370038"/>
                  </a:lnTo>
                  <a:lnTo>
                    <a:pt x="62073" y="373345"/>
                  </a:lnTo>
                  <a:lnTo>
                    <a:pt x="78556" y="403855"/>
                  </a:lnTo>
                  <a:lnTo>
                    <a:pt x="81763" y="403855"/>
                  </a:lnTo>
                  <a:lnTo>
                    <a:pt x="81763" y="410018"/>
                  </a:lnTo>
                  <a:lnTo>
                    <a:pt x="1202" y="410018"/>
                  </a:lnTo>
                  <a:close/>
                </a:path>
                <a:path w="402590" h="539750">
                  <a:moveTo>
                    <a:pt x="272058" y="147143"/>
                  </a:moveTo>
                  <a:lnTo>
                    <a:pt x="316895" y="153568"/>
                  </a:lnTo>
                  <a:lnTo>
                    <a:pt x="351943" y="171755"/>
                  </a:lnTo>
                  <a:lnTo>
                    <a:pt x="384483" y="208240"/>
                  </a:lnTo>
                  <a:lnTo>
                    <a:pt x="400527" y="255209"/>
                  </a:lnTo>
                  <a:lnTo>
                    <a:pt x="402519" y="280159"/>
                  </a:lnTo>
                  <a:lnTo>
                    <a:pt x="402040" y="292446"/>
                  </a:lnTo>
                  <a:lnTo>
                    <a:pt x="390514" y="340504"/>
                  </a:lnTo>
                  <a:lnTo>
                    <a:pt x="363103" y="380925"/>
                  </a:lnTo>
                  <a:lnTo>
                    <a:pt x="320136" y="407782"/>
                  </a:lnTo>
                  <a:lnTo>
                    <a:pt x="277019" y="414377"/>
                  </a:lnTo>
                  <a:lnTo>
                    <a:pt x="267409" y="413747"/>
                  </a:lnTo>
                  <a:lnTo>
                    <a:pt x="228049" y="398867"/>
                  </a:lnTo>
                  <a:lnTo>
                    <a:pt x="201869" y="378605"/>
                  </a:lnTo>
                  <a:lnTo>
                    <a:pt x="201869" y="499296"/>
                  </a:lnTo>
                  <a:lnTo>
                    <a:pt x="201869" y="502602"/>
                  </a:lnTo>
                  <a:lnTo>
                    <a:pt x="202270" y="506209"/>
                  </a:lnTo>
                  <a:lnTo>
                    <a:pt x="218251" y="533113"/>
                  </a:lnTo>
                  <a:lnTo>
                    <a:pt x="221557" y="533113"/>
                  </a:lnTo>
                  <a:lnTo>
                    <a:pt x="221557" y="539275"/>
                  </a:lnTo>
                  <a:lnTo>
                    <a:pt x="141448" y="539275"/>
                  </a:lnTo>
                  <a:lnTo>
                    <a:pt x="141448" y="533113"/>
                  </a:lnTo>
                  <a:lnTo>
                    <a:pt x="144354" y="533113"/>
                  </a:lnTo>
                  <a:lnTo>
                    <a:pt x="147009" y="531861"/>
                  </a:lnTo>
                  <a:lnTo>
                    <a:pt x="149414" y="529356"/>
                  </a:lnTo>
                  <a:lnTo>
                    <a:pt x="151919" y="526951"/>
                  </a:lnTo>
                  <a:lnTo>
                    <a:pt x="154073" y="524095"/>
                  </a:lnTo>
                  <a:lnTo>
                    <a:pt x="155877" y="520789"/>
                  </a:lnTo>
                  <a:lnTo>
                    <a:pt x="157781" y="517582"/>
                  </a:lnTo>
                  <a:lnTo>
                    <a:pt x="159133" y="514025"/>
                  </a:lnTo>
                  <a:lnTo>
                    <a:pt x="159935" y="510117"/>
                  </a:lnTo>
                  <a:lnTo>
                    <a:pt x="160736" y="506209"/>
                  </a:lnTo>
                  <a:lnTo>
                    <a:pt x="161137" y="502602"/>
                  </a:lnTo>
                  <a:lnTo>
                    <a:pt x="161137" y="499296"/>
                  </a:lnTo>
                  <a:lnTo>
                    <a:pt x="161137" y="187724"/>
                  </a:lnTo>
                  <a:lnTo>
                    <a:pt x="161137" y="184017"/>
                  </a:lnTo>
                  <a:lnTo>
                    <a:pt x="161037" y="180460"/>
                  </a:lnTo>
                  <a:lnTo>
                    <a:pt x="160837" y="177053"/>
                  </a:lnTo>
                  <a:lnTo>
                    <a:pt x="160636" y="173546"/>
                  </a:lnTo>
                  <a:lnTo>
                    <a:pt x="159935" y="170490"/>
                  </a:lnTo>
                  <a:lnTo>
                    <a:pt x="158732" y="167885"/>
                  </a:lnTo>
                  <a:lnTo>
                    <a:pt x="157530" y="165180"/>
                  </a:lnTo>
                  <a:lnTo>
                    <a:pt x="155576" y="162925"/>
                  </a:lnTo>
                  <a:lnTo>
                    <a:pt x="152871" y="161121"/>
                  </a:lnTo>
                  <a:lnTo>
                    <a:pt x="150266" y="159217"/>
                  </a:lnTo>
                  <a:lnTo>
                    <a:pt x="146457" y="158065"/>
                  </a:lnTo>
                  <a:lnTo>
                    <a:pt x="141448" y="157664"/>
                  </a:lnTo>
                  <a:lnTo>
                    <a:pt x="141448" y="151502"/>
                  </a:lnTo>
                  <a:lnTo>
                    <a:pt x="201869" y="151502"/>
                  </a:lnTo>
                  <a:lnTo>
                    <a:pt x="201869" y="178556"/>
                  </a:lnTo>
                  <a:lnTo>
                    <a:pt x="208350" y="171595"/>
                  </a:lnTo>
                  <a:lnTo>
                    <a:pt x="250528" y="149248"/>
                  </a:lnTo>
                  <a:lnTo>
                    <a:pt x="260964" y="147669"/>
                  </a:lnTo>
                  <a:lnTo>
                    <a:pt x="272058" y="14714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2" name="object 49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89110" y="7890278"/>
              <a:ext cx="183157" cy="248387"/>
            </a:xfrm>
            <a:prstGeom prst="rect">
              <a:avLst/>
            </a:prstGeom>
          </p:spPr>
        </p:pic>
        <p:sp>
          <p:nvSpPr>
            <p:cNvPr id="493" name="object 493"/>
            <p:cNvSpPr/>
            <p:nvPr/>
          </p:nvSpPr>
          <p:spPr>
            <a:xfrm>
              <a:off x="12351848" y="7880930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29" h="267334">
                  <a:moveTo>
                    <a:pt x="38777" y="138576"/>
                  </a:moveTo>
                  <a:lnTo>
                    <a:pt x="49148" y="179457"/>
                  </a:lnTo>
                  <a:lnTo>
                    <a:pt x="70340" y="213726"/>
                  </a:lnTo>
                  <a:lnTo>
                    <a:pt x="102805" y="237323"/>
                  </a:lnTo>
                  <a:lnTo>
                    <a:pt x="146993" y="246190"/>
                  </a:lnTo>
                  <a:lnTo>
                    <a:pt x="153916" y="245946"/>
                  </a:lnTo>
                  <a:lnTo>
                    <a:pt x="197061" y="234336"/>
                  </a:lnTo>
                  <a:lnTo>
                    <a:pt x="231499" y="207093"/>
                  </a:lnTo>
                  <a:lnTo>
                    <a:pt x="240629" y="188325"/>
                  </a:lnTo>
                  <a:lnTo>
                    <a:pt x="246191" y="188325"/>
                  </a:lnTo>
                  <a:lnTo>
                    <a:pt x="246191" y="234618"/>
                  </a:lnTo>
                  <a:lnTo>
                    <a:pt x="243685" y="234618"/>
                  </a:lnTo>
                  <a:lnTo>
                    <a:pt x="240880" y="235419"/>
                  </a:lnTo>
                  <a:lnTo>
                    <a:pt x="237774" y="237022"/>
                  </a:lnTo>
                  <a:lnTo>
                    <a:pt x="234767" y="238625"/>
                  </a:lnTo>
                  <a:lnTo>
                    <a:pt x="231210" y="240679"/>
                  </a:lnTo>
                  <a:lnTo>
                    <a:pt x="227103" y="243184"/>
                  </a:lnTo>
                  <a:lnTo>
                    <a:pt x="220405" y="246932"/>
                  </a:lnTo>
                  <a:lnTo>
                    <a:pt x="182586" y="262582"/>
                  </a:lnTo>
                  <a:lnTo>
                    <a:pt x="138426" y="267233"/>
                  </a:lnTo>
                  <a:lnTo>
                    <a:pt x="124767" y="266735"/>
                  </a:lnTo>
                  <a:lnTo>
                    <a:pt x="85821" y="259267"/>
                  </a:lnTo>
                  <a:lnTo>
                    <a:pt x="41783" y="234618"/>
                  </a:lnTo>
                  <a:lnTo>
                    <a:pt x="17463" y="204435"/>
                  </a:lnTo>
                  <a:lnTo>
                    <a:pt x="2818" y="163751"/>
                  </a:lnTo>
                  <a:lnTo>
                    <a:pt x="0" y="130459"/>
                  </a:lnTo>
                  <a:lnTo>
                    <a:pt x="479" y="119074"/>
                  </a:lnTo>
                  <a:lnTo>
                    <a:pt x="11996" y="73035"/>
                  </a:lnTo>
                  <a:lnTo>
                    <a:pt x="39406" y="33281"/>
                  </a:lnTo>
                  <a:lnTo>
                    <a:pt x="71392" y="11723"/>
                  </a:lnTo>
                  <a:lnTo>
                    <a:pt x="113861" y="732"/>
                  </a:lnTo>
                  <a:lnTo>
                    <a:pt x="130460" y="0"/>
                  </a:lnTo>
                  <a:lnTo>
                    <a:pt x="145377" y="657"/>
                  </a:lnTo>
                  <a:lnTo>
                    <a:pt x="184267" y="10520"/>
                  </a:lnTo>
                  <a:lnTo>
                    <a:pt x="222443" y="39378"/>
                  </a:lnTo>
                  <a:lnTo>
                    <a:pt x="244988" y="83115"/>
                  </a:lnTo>
                  <a:lnTo>
                    <a:pt x="251892" y="123781"/>
                  </a:lnTo>
                  <a:lnTo>
                    <a:pt x="252353" y="138576"/>
                  </a:lnTo>
                  <a:lnTo>
                    <a:pt x="38777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4" name="object 49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379082" y="7889676"/>
              <a:ext cx="198488" cy="119129"/>
            </a:xfrm>
            <a:prstGeom prst="rect">
              <a:avLst/>
            </a:prstGeom>
          </p:spPr>
        </p:pic>
        <p:sp>
          <p:nvSpPr>
            <p:cNvPr id="495" name="object 495"/>
            <p:cNvSpPr/>
            <p:nvPr/>
          </p:nvSpPr>
          <p:spPr>
            <a:xfrm>
              <a:off x="12653413" y="7880930"/>
              <a:ext cx="409575" cy="267970"/>
            </a:xfrm>
            <a:custGeom>
              <a:avLst/>
              <a:gdLst/>
              <a:ahLst/>
              <a:cxnLst/>
              <a:rect l="l" t="t" r="r" b="b"/>
              <a:pathLst>
                <a:path w="409575" h="267970">
                  <a:moveTo>
                    <a:pt x="152103" y="49298"/>
                  </a:moveTo>
                  <a:lnTo>
                    <a:pt x="147194" y="41082"/>
                  </a:lnTo>
                  <a:lnTo>
                    <a:pt x="142033" y="35971"/>
                  </a:lnTo>
                  <a:lnTo>
                    <a:pt x="136622" y="33967"/>
                  </a:lnTo>
                  <a:lnTo>
                    <a:pt x="131311" y="31863"/>
                  </a:lnTo>
                  <a:lnTo>
                    <a:pt x="125150" y="30811"/>
                  </a:lnTo>
                  <a:lnTo>
                    <a:pt x="118136" y="30811"/>
                  </a:lnTo>
                  <a:lnTo>
                    <a:pt x="113626" y="30811"/>
                  </a:lnTo>
                  <a:lnTo>
                    <a:pt x="108817" y="31863"/>
                  </a:lnTo>
                  <a:lnTo>
                    <a:pt x="103707" y="33967"/>
                  </a:lnTo>
                  <a:lnTo>
                    <a:pt x="98596" y="35971"/>
                  </a:lnTo>
                  <a:lnTo>
                    <a:pt x="93586" y="38626"/>
                  </a:lnTo>
                  <a:lnTo>
                    <a:pt x="88677" y="41933"/>
                  </a:lnTo>
                  <a:lnTo>
                    <a:pt x="83768" y="45139"/>
                  </a:lnTo>
                  <a:lnTo>
                    <a:pt x="62224" y="63426"/>
                  </a:lnTo>
                  <a:lnTo>
                    <a:pt x="62224" y="223495"/>
                  </a:lnTo>
                  <a:lnTo>
                    <a:pt x="62224" y="226801"/>
                  </a:lnTo>
                  <a:lnTo>
                    <a:pt x="78607" y="256712"/>
                  </a:lnTo>
                  <a:lnTo>
                    <a:pt x="81913" y="256712"/>
                  </a:lnTo>
                  <a:lnTo>
                    <a:pt x="81913" y="262874"/>
                  </a:lnTo>
                  <a:lnTo>
                    <a:pt x="1803" y="262874"/>
                  </a:lnTo>
                  <a:lnTo>
                    <a:pt x="1803" y="256712"/>
                  </a:lnTo>
                  <a:lnTo>
                    <a:pt x="4709" y="256712"/>
                  </a:lnTo>
                  <a:lnTo>
                    <a:pt x="7364" y="255609"/>
                  </a:lnTo>
                  <a:lnTo>
                    <a:pt x="9769" y="253405"/>
                  </a:lnTo>
                  <a:lnTo>
                    <a:pt x="12274" y="251100"/>
                  </a:lnTo>
                  <a:lnTo>
                    <a:pt x="14429" y="248195"/>
                  </a:lnTo>
                  <a:lnTo>
                    <a:pt x="16232" y="244688"/>
                  </a:lnTo>
                  <a:lnTo>
                    <a:pt x="18136" y="241181"/>
                  </a:lnTo>
                  <a:lnTo>
                    <a:pt x="19488" y="237623"/>
                  </a:lnTo>
                  <a:lnTo>
                    <a:pt x="20290" y="234016"/>
                  </a:lnTo>
                  <a:lnTo>
                    <a:pt x="21091" y="230308"/>
                  </a:lnTo>
                  <a:lnTo>
                    <a:pt x="21492" y="226801"/>
                  </a:lnTo>
                  <a:lnTo>
                    <a:pt x="21492" y="223495"/>
                  </a:lnTo>
                  <a:lnTo>
                    <a:pt x="21492" y="51702"/>
                  </a:lnTo>
                  <a:lnTo>
                    <a:pt x="21492" y="45991"/>
                  </a:lnTo>
                  <a:lnTo>
                    <a:pt x="19639" y="40280"/>
                  </a:lnTo>
                  <a:lnTo>
                    <a:pt x="15931" y="34568"/>
                  </a:lnTo>
                  <a:lnTo>
                    <a:pt x="12324" y="28757"/>
                  </a:lnTo>
                  <a:lnTo>
                    <a:pt x="7014" y="25049"/>
                  </a:lnTo>
                  <a:lnTo>
                    <a:pt x="0" y="23446"/>
                  </a:lnTo>
                  <a:lnTo>
                    <a:pt x="0" y="18486"/>
                  </a:lnTo>
                  <a:lnTo>
                    <a:pt x="62224" y="0"/>
                  </a:lnTo>
                  <a:lnTo>
                    <a:pt x="62224" y="36973"/>
                  </a:lnTo>
                  <a:lnTo>
                    <a:pt x="65932" y="32464"/>
                  </a:lnTo>
                  <a:lnTo>
                    <a:pt x="87775" y="12023"/>
                  </a:lnTo>
                  <a:lnTo>
                    <a:pt x="92885" y="8516"/>
                  </a:lnTo>
                  <a:lnTo>
                    <a:pt x="98496" y="5660"/>
                  </a:lnTo>
                  <a:lnTo>
                    <a:pt x="104609" y="3456"/>
                  </a:lnTo>
                  <a:lnTo>
                    <a:pt x="110821" y="1152"/>
                  </a:lnTo>
                  <a:lnTo>
                    <a:pt x="118036" y="0"/>
                  </a:lnTo>
                  <a:lnTo>
                    <a:pt x="126252" y="0"/>
                  </a:lnTo>
                  <a:lnTo>
                    <a:pt x="131963" y="0"/>
                  </a:lnTo>
                  <a:lnTo>
                    <a:pt x="139327" y="1252"/>
                  </a:lnTo>
                  <a:lnTo>
                    <a:pt x="148345" y="3757"/>
                  </a:lnTo>
                  <a:lnTo>
                    <a:pt x="157363" y="6162"/>
                  </a:lnTo>
                  <a:lnTo>
                    <a:pt x="164778" y="8817"/>
                  </a:lnTo>
                  <a:lnTo>
                    <a:pt x="170590" y="11723"/>
                  </a:lnTo>
                  <a:lnTo>
                    <a:pt x="152103" y="49298"/>
                  </a:lnTo>
                  <a:close/>
                </a:path>
                <a:path w="409575" h="267970">
                  <a:moveTo>
                    <a:pt x="409456" y="192684"/>
                  </a:moveTo>
                  <a:lnTo>
                    <a:pt x="396991" y="228850"/>
                  </a:lnTo>
                  <a:lnTo>
                    <a:pt x="364554" y="255058"/>
                  </a:lnTo>
                  <a:lnTo>
                    <a:pt x="327994" y="266368"/>
                  </a:lnTo>
                  <a:lnTo>
                    <a:pt x="307253" y="267834"/>
                  </a:lnTo>
                  <a:lnTo>
                    <a:pt x="294571" y="267392"/>
                  </a:lnTo>
                  <a:lnTo>
                    <a:pt x="256000" y="257209"/>
                  </a:lnTo>
                  <a:lnTo>
                    <a:pt x="235709" y="246190"/>
                  </a:lnTo>
                  <a:lnTo>
                    <a:pt x="230399" y="242984"/>
                  </a:lnTo>
                  <a:lnTo>
                    <a:pt x="225490" y="240278"/>
                  </a:lnTo>
                  <a:lnTo>
                    <a:pt x="220981" y="238074"/>
                  </a:lnTo>
                  <a:lnTo>
                    <a:pt x="216471" y="235770"/>
                  </a:lnTo>
                  <a:lnTo>
                    <a:pt x="211562" y="234618"/>
                  </a:lnTo>
                  <a:lnTo>
                    <a:pt x="206250" y="234618"/>
                  </a:lnTo>
                  <a:lnTo>
                    <a:pt x="206250" y="187724"/>
                  </a:lnTo>
                  <a:lnTo>
                    <a:pt x="212413" y="187724"/>
                  </a:lnTo>
                  <a:lnTo>
                    <a:pt x="213616" y="193536"/>
                  </a:lnTo>
                  <a:lnTo>
                    <a:pt x="217173" y="199848"/>
                  </a:lnTo>
                  <a:lnTo>
                    <a:pt x="251190" y="229413"/>
                  </a:lnTo>
                  <a:lnTo>
                    <a:pt x="287601" y="244124"/>
                  </a:lnTo>
                  <a:lnTo>
                    <a:pt x="302894" y="245589"/>
                  </a:lnTo>
                  <a:lnTo>
                    <a:pt x="310308" y="245589"/>
                  </a:lnTo>
                  <a:lnTo>
                    <a:pt x="317873" y="244788"/>
                  </a:lnTo>
                  <a:lnTo>
                    <a:pt x="325590" y="243184"/>
                  </a:lnTo>
                  <a:lnTo>
                    <a:pt x="333406" y="241581"/>
                  </a:lnTo>
                  <a:lnTo>
                    <a:pt x="340469" y="238926"/>
                  </a:lnTo>
                  <a:lnTo>
                    <a:pt x="346781" y="235218"/>
                  </a:lnTo>
                  <a:lnTo>
                    <a:pt x="353194" y="231511"/>
                  </a:lnTo>
                  <a:lnTo>
                    <a:pt x="358555" y="226902"/>
                  </a:lnTo>
                  <a:lnTo>
                    <a:pt x="362864" y="221391"/>
                  </a:lnTo>
                  <a:lnTo>
                    <a:pt x="367172" y="215780"/>
                  </a:lnTo>
                  <a:lnTo>
                    <a:pt x="369326" y="209066"/>
                  </a:lnTo>
                  <a:lnTo>
                    <a:pt x="369326" y="201251"/>
                  </a:lnTo>
                  <a:lnTo>
                    <a:pt x="369326" y="193536"/>
                  </a:lnTo>
                  <a:lnTo>
                    <a:pt x="367072" y="186822"/>
                  </a:lnTo>
                  <a:lnTo>
                    <a:pt x="362562" y="181111"/>
                  </a:lnTo>
                  <a:lnTo>
                    <a:pt x="358053" y="175299"/>
                  </a:lnTo>
                  <a:lnTo>
                    <a:pt x="321381" y="154508"/>
                  </a:lnTo>
                  <a:lnTo>
                    <a:pt x="286267" y="142784"/>
                  </a:lnTo>
                  <a:lnTo>
                    <a:pt x="278169" y="140078"/>
                  </a:lnTo>
                  <a:lnTo>
                    <a:pt x="239373" y="123790"/>
                  </a:lnTo>
                  <a:lnTo>
                    <a:pt x="208177" y="93194"/>
                  </a:lnTo>
                  <a:lnTo>
                    <a:pt x="203697" y="70790"/>
                  </a:lnTo>
                  <a:lnTo>
                    <a:pt x="204025" y="63802"/>
                  </a:lnTo>
                  <a:lnTo>
                    <a:pt x="220652" y="26293"/>
                  </a:lnTo>
                  <a:lnTo>
                    <a:pt x="257353" y="5861"/>
                  </a:lnTo>
                  <a:lnTo>
                    <a:pt x="303495" y="0"/>
                  </a:lnTo>
                  <a:lnTo>
                    <a:pt x="314842" y="253"/>
                  </a:lnTo>
                  <a:lnTo>
                    <a:pt x="356851" y="9418"/>
                  </a:lnTo>
                  <a:lnTo>
                    <a:pt x="366270" y="14328"/>
                  </a:lnTo>
                  <a:lnTo>
                    <a:pt x="369977" y="15881"/>
                  </a:lnTo>
                  <a:lnTo>
                    <a:pt x="373685" y="16983"/>
                  </a:lnTo>
                  <a:lnTo>
                    <a:pt x="377393" y="17985"/>
                  </a:lnTo>
                  <a:lnTo>
                    <a:pt x="381500" y="18486"/>
                  </a:lnTo>
                  <a:lnTo>
                    <a:pt x="386009" y="18486"/>
                  </a:lnTo>
                  <a:lnTo>
                    <a:pt x="386009" y="61622"/>
                  </a:lnTo>
                  <a:lnTo>
                    <a:pt x="381050" y="61622"/>
                  </a:lnTo>
                  <a:lnTo>
                    <a:pt x="374756" y="52031"/>
                  </a:lnTo>
                  <a:lnTo>
                    <a:pt x="366996" y="43699"/>
                  </a:lnTo>
                  <a:lnTo>
                    <a:pt x="324087" y="22920"/>
                  </a:lnTo>
                  <a:lnTo>
                    <a:pt x="300490" y="20290"/>
                  </a:lnTo>
                  <a:lnTo>
                    <a:pt x="293021" y="20543"/>
                  </a:lnTo>
                  <a:lnTo>
                    <a:pt x="255699" y="34117"/>
                  </a:lnTo>
                  <a:lnTo>
                    <a:pt x="241872" y="57314"/>
                  </a:lnTo>
                  <a:lnTo>
                    <a:pt x="241872" y="62224"/>
                  </a:lnTo>
                  <a:lnTo>
                    <a:pt x="241872" y="69137"/>
                  </a:lnTo>
                  <a:lnTo>
                    <a:pt x="270479" y="96642"/>
                  </a:lnTo>
                  <a:lnTo>
                    <a:pt x="306379" y="110507"/>
                  </a:lnTo>
                  <a:lnTo>
                    <a:pt x="313415" y="112724"/>
                  </a:lnTo>
                  <a:lnTo>
                    <a:pt x="321992" y="115495"/>
                  </a:lnTo>
                  <a:lnTo>
                    <a:pt x="364178" y="131775"/>
                  </a:lnTo>
                  <a:lnTo>
                    <a:pt x="396146" y="156076"/>
                  </a:lnTo>
                  <a:lnTo>
                    <a:pt x="408911" y="184069"/>
                  </a:lnTo>
                  <a:lnTo>
                    <a:pt x="409456" y="19268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6" name="object 496"/>
          <p:cNvGrpSpPr/>
          <p:nvPr/>
        </p:nvGrpSpPr>
        <p:grpSpPr>
          <a:xfrm>
            <a:off x="13258623" y="7722242"/>
            <a:ext cx="894080" cy="437515"/>
            <a:chOff x="13258623" y="7722242"/>
            <a:chExt cx="894080" cy="437515"/>
          </a:xfrm>
        </p:grpSpPr>
        <p:sp>
          <p:nvSpPr>
            <p:cNvPr id="497" name="object 497"/>
            <p:cNvSpPr/>
            <p:nvPr/>
          </p:nvSpPr>
          <p:spPr>
            <a:xfrm>
              <a:off x="13270167" y="7880930"/>
              <a:ext cx="227965" cy="267335"/>
            </a:xfrm>
            <a:custGeom>
              <a:avLst/>
              <a:gdLst/>
              <a:ahLst/>
              <a:cxnLst/>
              <a:rect l="l" t="t" r="r" b="b"/>
              <a:pathLst>
                <a:path w="227965" h="267334">
                  <a:moveTo>
                    <a:pt x="168184" y="262874"/>
                  </a:moveTo>
                  <a:lnTo>
                    <a:pt x="168184" y="231461"/>
                  </a:lnTo>
                  <a:lnTo>
                    <a:pt x="165028" y="234618"/>
                  </a:lnTo>
                  <a:lnTo>
                    <a:pt x="157071" y="241869"/>
                  </a:lnTo>
                  <a:lnTo>
                    <a:pt x="119187" y="262414"/>
                  </a:lnTo>
                  <a:lnTo>
                    <a:pt x="81311" y="267233"/>
                  </a:lnTo>
                  <a:lnTo>
                    <a:pt x="70940" y="266923"/>
                  </a:lnTo>
                  <a:lnTo>
                    <a:pt x="30360" y="256336"/>
                  </a:lnTo>
                  <a:lnTo>
                    <a:pt x="4658" y="227854"/>
                  </a:lnTo>
                  <a:lnTo>
                    <a:pt x="0" y="211822"/>
                  </a:lnTo>
                  <a:lnTo>
                    <a:pt x="0" y="203205"/>
                  </a:lnTo>
                  <a:lnTo>
                    <a:pt x="11422" y="166231"/>
                  </a:lnTo>
                  <a:lnTo>
                    <a:pt x="44337" y="137974"/>
                  </a:lnTo>
                  <a:lnTo>
                    <a:pt x="82044" y="120671"/>
                  </a:lnTo>
                  <a:lnTo>
                    <a:pt x="130308" y="105322"/>
                  </a:lnTo>
                  <a:lnTo>
                    <a:pt x="168184" y="95440"/>
                  </a:lnTo>
                  <a:lnTo>
                    <a:pt x="167057" y="83998"/>
                  </a:lnTo>
                  <a:lnTo>
                    <a:pt x="148909" y="43548"/>
                  </a:lnTo>
                  <a:lnTo>
                    <a:pt x="113325" y="22544"/>
                  </a:lnTo>
                  <a:lnTo>
                    <a:pt x="97343" y="19688"/>
                  </a:lnTo>
                  <a:lnTo>
                    <a:pt x="91231" y="19688"/>
                  </a:lnTo>
                  <a:lnTo>
                    <a:pt x="48144" y="32164"/>
                  </a:lnTo>
                  <a:lnTo>
                    <a:pt x="27203" y="53957"/>
                  </a:lnTo>
                  <a:lnTo>
                    <a:pt x="23095" y="59868"/>
                  </a:lnTo>
                  <a:lnTo>
                    <a:pt x="19788" y="65479"/>
                  </a:lnTo>
                  <a:lnTo>
                    <a:pt x="17284" y="70790"/>
                  </a:lnTo>
                  <a:lnTo>
                    <a:pt x="11723" y="70790"/>
                  </a:lnTo>
                  <a:lnTo>
                    <a:pt x="11723" y="25851"/>
                  </a:lnTo>
                  <a:lnTo>
                    <a:pt x="15030" y="25450"/>
                  </a:lnTo>
                  <a:lnTo>
                    <a:pt x="18086" y="24448"/>
                  </a:lnTo>
                  <a:lnTo>
                    <a:pt x="20891" y="22845"/>
                  </a:lnTo>
                  <a:lnTo>
                    <a:pt x="23797" y="21142"/>
                  </a:lnTo>
                  <a:lnTo>
                    <a:pt x="27303" y="19488"/>
                  </a:lnTo>
                  <a:lnTo>
                    <a:pt x="56662" y="7063"/>
                  </a:lnTo>
                  <a:lnTo>
                    <a:pt x="65501" y="3973"/>
                  </a:lnTo>
                  <a:lnTo>
                    <a:pt x="75938" y="1765"/>
                  </a:lnTo>
                  <a:lnTo>
                    <a:pt x="87971" y="441"/>
                  </a:lnTo>
                  <a:lnTo>
                    <a:pt x="101602" y="0"/>
                  </a:lnTo>
                  <a:lnTo>
                    <a:pt x="117768" y="544"/>
                  </a:lnTo>
                  <a:lnTo>
                    <a:pt x="156461" y="8717"/>
                  </a:lnTo>
                  <a:lnTo>
                    <a:pt x="188775" y="31412"/>
                  </a:lnTo>
                  <a:lnTo>
                    <a:pt x="205449" y="72876"/>
                  </a:lnTo>
                  <a:lnTo>
                    <a:pt x="207563" y="101001"/>
                  </a:lnTo>
                  <a:lnTo>
                    <a:pt x="207563" y="222894"/>
                  </a:lnTo>
                  <a:lnTo>
                    <a:pt x="207563" y="231110"/>
                  </a:lnTo>
                  <a:lnTo>
                    <a:pt x="209416" y="238825"/>
                  </a:lnTo>
                  <a:lnTo>
                    <a:pt x="213124" y="246040"/>
                  </a:lnTo>
                  <a:lnTo>
                    <a:pt x="216831" y="253155"/>
                  </a:lnTo>
                  <a:lnTo>
                    <a:pt x="221742" y="256712"/>
                  </a:lnTo>
                  <a:lnTo>
                    <a:pt x="227854" y="256712"/>
                  </a:lnTo>
                  <a:lnTo>
                    <a:pt x="227854" y="262874"/>
                  </a:lnTo>
                  <a:lnTo>
                    <a:pt x="168184" y="26287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8" name="object 498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3298151" y="7985718"/>
              <a:ext cx="151745" cy="150542"/>
            </a:xfrm>
            <a:prstGeom prst="rect">
              <a:avLst/>
            </a:prstGeom>
          </p:spPr>
        </p:pic>
        <p:sp>
          <p:nvSpPr>
            <p:cNvPr id="499" name="object 499"/>
            <p:cNvSpPr/>
            <p:nvPr/>
          </p:nvSpPr>
          <p:spPr>
            <a:xfrm>
              <a:off x="13556449" y="7733786"/>
              <a:ext cx="584200" cy="414655"/>
            </a:xfrm>
            <a:custGeom>
              <a:avLst/>
              <a:gdLst/>
              <a:ahLst/>
              <a:cxnLst/>
              <a:rect l="l" t="t" r="r" b="b"/>
              <a:pathLst>
                <a:path w="584200" h="414654">
                  <a:moveTo>
                    <a:pt x="248143" y="370038"/>
                  </a:moveTo>
                  <a:lnTo>
                    <a:pt x="248143" y="373345"/>
                  </a:lnTo>
                  <a:lnTo>
                    <a:pt x="248544" y="376952"/>
                  </a:lnTo>
                  <a:lnTo>
                    <a:pt x="264527" y="403855"/>
                  </a:lnTo>
                  <a:lnTo>
                    <a:pt x="267834" y="403855"/>
                  </a:lnTo>
                  <a:lnTo>
                    <a:pt x="267834" y="410018"/>
                  </a:lnTo>
                  <a:lnTo>
                    <a:pt x="188475" y="410018"/>
                  </a:lnTo>
                  <a:lnTo>
                    <a:pt x="188475" y="403855"/>
                  </a:lnTo>
                  <a:lnTo>
                    <a:pt x="191281" y="403855"/>
                  </a:lnTo>
                  <a:lnTo>
                    <a:pt x="193887" y="402653"/>
                  </a:lnTo>
                  <a:lnTo>
                    <a:pt x="196291" y="400248"/>
                  </a:lnTo>
                  <a:lnTo>
                    <a:pt x="198796" y="397743"/>
                  </a:lnTo>
                  <a:lnTo>
                    <a:pt x="200950" y="394837"/>
                  </a:lnTo>
                  <a:lnTo>
                    <a:pt x="202754" y="391531"/>
                  </a:lnTo>
                  <a:lnTo>
                    <a:pt x="204658" y="388224"/>
                  </a:lnTo>
                  <a:lnTo>
                    <a:pt x="206010" y="384667"/>
                  </a:lnTo>
                  <a:lnTo>
                    <a:pt x="206812" y="380860"/>
                  </a:lnTo>
                  <a:lnTo>
                    <a:pt x="207714" y="376952"/>
                  </a:lnTo>
                  <a:lnTo>
                    <a:pt x="208164" y="373345"/>
                  </a:lnTo>
                  <a:lnTo>
                    <a:pt x="208164" y="370038"/>
                  </a:lnTo>
                  <a:lnTo>
                    <a:pt x="208164" y="255509"/>
                  </a:lnTo>
                  <a:lnTo>
                    <a:pt x="207779" y="244744"/>
                  </a:lnTo>
                  <a:lnTo>
                    <a:pt x="194750" y="201477"/>
                  </a:lnTo>
                  <a:lnTo>
                    <a:pt x="161571" y="172694"/>
                  </a:lnTo>
                  <a:lnTo>
                    <a:pt x="134818" y="167434"/>
                  </a:lnTo>
                  <a:lnTo>
                    <a:pt x="128073" y="167781"/>
                  </a:lnTo>
                  <a:lnTo>
                    <a:pt x="89916" y="183281"/>
                  </a:lnTo>
                  <a:lnTo>
                    <a:pt x="65257" y="214468"/>
                  </a:lnTo>
                  <a:lnTo>
                    <a:pt x="61622" y="233265"/>
                  </a:lnTo>
                  <a:lnTo>
                    <a:pt x="61622" y="370038"/>
                  </a:lnTo>
                  <a:lnTo>
                    <a:pt x="61622" y="373345"/>
                  </a:lnTo>
                  <a:lnTo>
                    <a:pt x="78004" y="403855"/>
                  </a:lnTo>
                  <a:lnTo>
                    <a:pt x="81311" y="403855"/>
                  </a:lnTo>
                  <a:lnTo>
                    <a:pt x="81311" y="410018"/>
                  </a:lnTo>
                  <a:lnTo>
                    <a:pt x="1201" y="410018"/>
                  </a:lnTo>
                  <a:lnTo>
                    <a:pt x="1201" y="403855"/>
                  </a:lnTo>
                  <a:lnTo>
                    <a:pt x="4107" y="403855"/>
                  </a:lnTo>
                  <a:lnTo>
                    <a:pt x="6763" y="402653"/>
                  </a:lnTo>
                  <a:lnTo>
                    <a:pt x="9168" y="400248"/>
                  </a:lnTo>
                  <a:lnTo>
                    <a:pt x="11672" y="397743"/>
                  </a:lnTo>
                  <a:lnTo>
                    <a:pt x="13827" y="394837"/>
                  </a:lnTo>
                  <a:lnTo>
                    <a:pt x="15630" y="391531"/>
                  </a:lnTo>
                  <a:lnTo>
                    <a:pt x="17534" y="388224"/>
                  </a:lnTo>
                  <a:lnTo>
                    <a:pt x="18886" y="384667"/>
                  </a:lnTo>
                  <a:lnTo>
                    <a:pt x="19688" y="380860"/>
                  </a:lnTo>
                  <a:lnTo>
                    <a:pt x="20490" y="376952"/>
                  </a:lnTo>
                  <a:lnTo>
                    <a:pt x="20891" y="373345"/>
                  </a:lnTo>
                  <a:lnTo>
                    <a:pt x="20891" y="370038"/>
                  </a:lnTo>
                  <a:lnTo>
                    <a:pt x="20891" y="200049"/>
                  </a:lnTo>
                  <a:lnTo>
                    <a:pt x="20891" y="193135"/>
                  </a:lnTo>
                  <a:lnTo>
                    <a:pt x="19889" y="186522"/>
                  </a:lnTo>
                  <a:lnTo>
                    <a:pt x="17884" y="180209"/>
                  </a:lnTo>
                  <a:lnTo>
                    <a:pt x="15881" y="173796"/>
                  </a:lnTo>
                  <a:lnTo>
                    <a:pt x="9919" y="170389"/>
                  </a:lnTo>
                  <a:lnTo>
                    <a:pt x="0" y="169989"/>
                  </a:lnTo>
                  <a:lnTo>
                    <a:pt x="0" y="164427"/>
                  </a:lnTo>
                  <a:lnTo>
                    <a:pt x="61622" y="144738"/>
                  </a:lnTo>
                  <a:lnTo>
                    <a:pt x="61622" y="178556"/>
                  </a:lnTo>
                  <a:lnTo>
                    <a:pt x="64428" y="175249"/>
                  </a:lnTo>
                  <a:lnTo>
                    <a:pt x="88976" y="156763"/>
                  </a:lnTo>
                  <a:lnTo>
                    <a:pt x="95390" y="153256"/>
                  </a:lnTo>
                  <a:lnTo>
                    <a:pt x="132695" y="144954"/>
                  </a:lnTo>
                  <a:lnTo>
                    <a:pt x="140981" y="144738"/>
                  </a:lnTo>
                  <a:lnTo>
                    <a:pt x="154940" y="145358"/>
                  </a:lnTo>
                  <a:lnTo>
                    <a:pt x="199963" y="159919"/>
                  </a:lnTo>
                  <a:lnTo>
                    <a:pt x="229516" y="188222"/>
                  </a:lnTo>
                  <a:lnTo>
                    <a:pt x="244846" y="223899"/>
                  </a:lnTo>
                  <a:lnTo>
                    <a:pt x="248143" y="251151"/>
                  </a:lnTo>
                  <a:lnTo>
                    <a:pt x="248143" y="370038"/>
                  </a:lnTo>
                  <a:close/>
                </a:path>
                <a:path w="584200" h="414654">
                  <a:moveTo>
                    <a:pt x="523932" y="410018"/>
                  </a:moveTo>
                  <a:lnTo>
                    <a:pt x="523932" y="382964"/>
                  </a:lnTo>
                  <a:lnTo>
                    <a:pt x="518230" y="388713"/>
                  </a:lnTo>
                  <a:lnTo>
                    <a:pt x="511645" y="394236"/>
                  </a:lnTo>
                  <a:lnTo>
                    <a:pt x="476137" y="411934"/>
                  </a:lnTo>
                  <a:lnTo>
                    <a:pt x="451939" y="414377"/>
                  </a:lnTo>
                  <a:lnTo>
                    <a:pt x="436148" y="413663"/>
                  </a:lnTo>
                  <a:lnTo>
                    <a:pt x="394975" y="402954"/>
                  </a:lnTo>
                  <a:lnTo>
                    <a:pt x="363102" y="381846"/>
                  </a:lnTo>
                  <a:lnTo>
                    <a:pt x="335296" y="342439"/>
                  </a:lnTo>
                  <a:lnTo>
                    <a:pt x="323761" y="294493"/>
                  </a:lnTo>
                  <a:lnTo>
                    <a:pt x="323282" y="281962"/>
                  </a:lnTo>
                  <a:lnTo>
                    <a:pt x="323780" y="269666"/>
                  </a:lnTo>
                  <a:lnTo>
                    <a:pt x="335729" y="221269"/>
                  </a:lnTo>
                  <a:lnTo>
                    <a:pt x="363684" y="180594"/>
                  </a:lnTo>
                  <a:lnTo>
                    <a:pt x="395275" y="158867"/>
                  </a:lnTo>
                  <a:lnTo>
                    <a:pt x="435405" y="147876"/>
                  </a:lnTo>
                  <a:lnTo>
                    <a:pt x="450585" y="147143"/>
                  </a:lnTo>
                  <a:lnTo>
                    <a:pt x="461060" y="147623"/>
                  </a:lnTo>
                  <a:lnTo>
                    <a:pt x="501528" y="158932"/>
                  </a:lnTo>
                  <a:lnTo>
                    <a:pt x="523932" y="174798"/>
                  </a:lnTo>
                  <a:lnTo>
                    <a:pt x="523932" y="54859"/>
                  </a:lnTo>
                  <a:lnTo>
                    <a:pt x="523932" y="47845"/>
                  </a:lnTo>
                  <a:lnTo>
                    <a:pt x="522879" y="41282"/>
                  </a:lnTo>
                  <a:lnTo>
                    <a:pt x="520776" y="35170"/>
                  </a:lnTo>
                  <a:lnTo>
                    <a:pt x="518772" y="28957"/>
                  </a:lnTo>
                  <a:lnTo>
                    <a:pt x="512859" y="25650"/>
                  </a:lnTo>
                  <a:lnTo>
                    <a:pt x="503040" y="25250"/>
                  </a:lnTo>
                  <a:lnTo>
                    <a:pt x="503040" y="19087"/>
                  </a:lnTo>
                  <a:lnTo>
                    <a:pt x="564513" y="0"/>
                  </a:lnTo>
                  <a:lnTo>
                    <a:pt x="564513" y="370038"/>
                  </a:lnTo>
                  <a:lnTo>
                    <a:pt x="564513" y="373345"/>
                  </a:lnTo>
                  <a:lnTo>
                    <a:pt x="569473" y="391531"/>
                  </a:lnTo>
                  <a:lnTo>
                    <a:pt x="571076" y="394837"/>
                  </a:lnTo>
                  <a:lnTo>
                    <a:pt x="573081" y="397743"/>
                  </a:lnTo>
                  <a:lnTo>
                    <a:pt x="575485" y="400248"/>
                  </a:lnTo>
                  <a:lnTo>
                    <a:pt x="577990" y="402653"/>
                  </a:lnTo>
                  <a:lnTo>
                    <a:pt x="580895" y="403855"/>
                  </a:lnTo>
                  <a:lnTo>
                    <a:pt x="584202" y="403855"/>
                  </a:lnTo>
                  <a:lnTo>
                    <a:pt x="584202" y="410018"/>
                  </a:lnTo>
                  <a:lnTo>
                    <a:pt x="523932" y="4100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0" name="object 500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3907565" y="7890278"/>
              <a:ext cx="184360" cy="249138"/>
            </a:xfrm>
            <a:prstGeom prst="rect">
              <a:avLst/>
            </a:prstGeom>
          </p:spPr>
        </p:pic>
      </p:grpSp>
      <p:grpSp>
        <p:nvGrpSpPr>
          <p:cNvPr id="501" name="object 501"/>
          <p:cNvGrpSpPr/>
          <p:nvPr/>
        </p:nvGrpSpPr>
        <p:grpSpPr>
          <a:xfrm>
            <a:off x="14347040" y="7764176"/>
            <a:ext cx="2427605" cy="520700"/>
            <a:chOff x="14347040" y="7764176"/>
            <a:chExt cx="2427605" cy="520700"/>
          </a:xfrm>
        </p:grpSpPr>
        <p:sp>
          <p:nvSpPr>
            <p:cNvPr id="502" name="object 502"/>
            <p:cNvSpPr/>
            <p:nvPr/>
          </p:nvSpPr>
          <p:spPr>
            <a:xfrm>
              <a:off x="14358584" y="7880930"/>
              <a:ext cx="457200" cy="267335"/>
            </a:xfrm>
            <a:custGeom>
              <a:avLst/>
              <a:gdLst/>
              <a:ahLst/>
              <a:cxnLst/>
              <a:rect l="l" t="t" r="r" b="b"/>
              <a:pathLst>
                <a:path w="457200" h="267334">
                  <a:moveTo>
                    <a:pt x="152103" y="49298"/>
                  </a:moveTo>
                  <a:lnTo>
                    <a:pt x="147194" y="41082"/>
                  </a:lnTo>
                  <a:lnTo>
                    <a:pt x="142033" y="35971"/>
                  </a:lnTo>
                  <a:lnTo>
                    <a:pt x="136622" y="33967"/>
                  </a:lnTo>
                  <a:lnTo>
                    <a:pt x="131311" y="31863"/>
                  </a:lnTo>
                  <a:lnTo>
                    <a:pt x="125150" y="30811"/>
                  </a:lnTo>
                  <a:lnTo>
                    <a:pt x="118136" y="30811"/>
                  </a:lnTo>
                  <a:lnTo>
                    <a:pt x="113626" y="30811"/>
                  </a:lnTo>
                  <a:lnTo>
                    <a:pt x="108817" y="31863"/>
                  </a:lnTo>
                  <a:lnTo>
                    <a:pt x="103707" y="33967"/>
                  </a:lnTo>
                  <a:lnTo>
                    <a:pt x="98596" y="35971"/>
                  </a:lnTo>
                  <a:lnTo>
                    <a:pt x="93586" y="38626"/>
                  </a:lnTo>
                  <a:lnTo>
                    <a:pt x="88677" y="41933"/>
                  </a:lnTo>
                  <a:lnTo>
                    <a:pt x="83768" y="45139"/>
                  </a:lnTo>
                  <a:lnTo>
                    <a:pt x="62224" y="63426"/>
                  </a:lnTo>
                  <a:lnTo>
                    <a:pt x="62224" y="223495"/>
                  </a:lnTo>
                  <a:lnTo>
                    <a:pt x="62224" y="226801"/>
                  </a:lnTo>
                  <a:lnTo>
                    <a:pt x="78607" y="256712"/>
                  </a:lnTo>
                  <a:lnTo>
                    <a:pt x="81913" y="256712"/>
                  </a:lnTo>
                  <a:lnTo>
                    <a:pt x="81913" y="262874"/>
                  </a:lnTo>
                  <a:lnTo>
                    <a:pt x="1803" y="262874"/>
                  </a:lnTo>
                  <a:lnTo>
                    <a:pt x="1803" y="256712"/>
                  </a:lnTo>
                  <a:lnTo>
                    <a:pt x="4709" y="256712"/>
                  </a:lnTo>
                  <a:lnTo>
                    <a:pt x="7364" y="255609"/>
                  </a:lnTo>
                  <a:lnTo>
                    <a:pt x="9769" y="253405"/>
                  </a:lnTo>
                  <a:lnTo>
                    <a:pt x="12275" y="251100"/>
                  </a:lnTo>
                  <a:lnTo>
                    <a:pt x="14429" y="248195"/>
                  </a:lnTo>
                  <a:lnTo>
                    <a:pt x="16233" y="244688"/>
                  </a:lnTo>
                  <a:lnTo>
                    <a:pt x="18136" y="241181"/>
                  </a:lnTo>
                  <a:lnTo>
                    <a:pt x="19488" y="237623"/>
                  </a:lnTo>
                  <a:lnTo>
                    <a:pt x="20290" y="234016"/>
                  </a:lnTo>
                  <a:lnTo>
                    <a:pt x="21091" y="230308"/>
                  </a:lnTo>
                  <a:lnTo>
                    <a:pt x="21492" y="226801"/>
                  </a:lnTo>
                  <a:lnTo>
                    <a:pt x="21492" y="223495"/>
                  </a:lnTo>
                  <a:lnTo>
                    <a:pt x="21492" y="51702"/>
                  </a:lnTo>
                  <a:lnTo>
                    <a:pt x="21492" y="45991"/>
                  </a:lnTo>
                  <a:lnTo>
                    <a:pt x="19639" y="40280"/>
                  </a:lnTo>
                  <a:lnTo>
                    <a:pt x="15931" y="34568"/>
                  </a:lnTo>
                  <a:lnTo>
                    <a:pt x="12324" y="28757"/>
                  </a:lnTo>
                  <a:lnTo>
                    <a:pt x="7014" y="25049"/>
                  </a:lnTo>
                  <a:lnTo>
                    <a:pt x="0" y="23446"/>
                  </a:lnTo>
                  <a:lnTo>
                    <a:pt x="0" y="18486"/>
                  </a:lnTo>
                  <a:lnTo>
                    <a:pt x="62224" y="0"/>
                  </a:lnTo>
                  <a:lnTo>
                    <a:pt x="62224" y="36973"/>
                  </a:lnTo>
                  <a:lnTo>
                    <a:pt x="65932" y="32464"/>
                  </a:lnTo>
                  <a:lnTo>
                    <a:pt x="87775" y="12023"/>
                  </a:lnTo>
                  <a:lnTo>
                    <a:pt x="92885" y="8516"/>
                  </a:lnTo>
                  <a:lnTo>
                    <a:pt x="98496" y="5660"/>
                  </a:lnTo>
                  <a:lnTo>
                    <a:pt x="104609" y="3456"/>
                  </a:lnTo>
                  <a:lnTo>
                    <a:pt x="110821" y="1152"/>
                  </a:lnTo>
                  <a:lnTo>
                    <a:pt x="118036" y="0"/>
                  </a:lnTo>
                  <a:lnTo>
                    <a:pt x="126252" y="0"/>
                  </a:lnTo>
                  <a:lnTo>
                    <a:pt x="131963" y="0"/>
                  </a:lnTo>
                  <a:lnTo>
                    <a:pt x="139327" y="1252"/>
                  </a:lnTo>
                  <a:lnTo>
                    <a:pt x="148345" y="3757"/>
                  </a:lnTo>
                  <a:lnTo>
                    <a:pt x="157363" y="6162"/>
                  </a:lnTo>
                  <a:lnTo>
                    <a:pt x="164778" y="8817"/>
                  </a:lnTo>
                  <a:lnTo>
                    <a:pt x="170590" y="11723"/>
                  </a:lnTo>
                  <a:lnTo>
                    <a:pt x="152103" y="49298"/>
                  </a:lnTo>
                  <a:close/>
                </a:path>
                <a:path w="457200" h="267334">
                  <a:moveTo>
                    <a:pt x="243223" y="138576"/>
                  </a:moveTo>
                  <a:lnTo>
                    <a:pt x="253594" y="179457"/>
                  </a:lnTo>
                  <a:lnTo>
                    <a:pt x="274786" y="213726"/>
                  </a:lnTo>
                  <a:lnTo>
                    <a:pt x="307252" y="237323"/>
                  </a:lnTo>
                  <a:lnTo>
                    <a:pt x="351440" y="246190"/>
                  </a:lnTo>
                  <a:lnTo>
                    <a:pt x="358363" y="245946"/>
                  </a:lnTo>
                  <a:lnTo>
                    <a:pt x="401508" y="234336"/>
                  </a:lnTo>
                  <a:lnTo>
                    <a:pt x="435946" y="207093"/>
                  </a:lnTo>
                  <a:lnTo>
                    <a:pt x="445075" y="188325"/>
                  </a:lnTo>
                  <a:lnTo>
                    <a:pt x="450637" y="188325"/>
                  </a:lnTo>
                  <a:lnTo>
                    <a:pt x="450637" y="234618"/>
                  </a:lnTo>
                  <a:lnTo>
                    <a:pt x="448131" y="234618"/>
                  </a:lnTo>
                  <a:lnTo>
                    <a:pt x="445326" y="235419"/>
                  </a:lnTo>
                  <a:lnTo>
                    <a:pt x="442221" y="237022"/>
                  </a:lnTo>
                  <a:lnTo>
                    <a:pt x="439214" y="238625"/>
                  </a:lnTo>
                  <a:lnTo>
                    <a:pt x="435657" y="240679"/>
                  </a:lnTo>
                  <a:lnTo>
                    <a:pt x="431550" y="243184"/>
                  </a:lnTo>
                  <a:lnTo>
                    <a:pt x="424851" y="246932"/>
                  </a:lnTo>
                  <a:lnTo>
                    <a:pt x="387031" y="262582"/>
                  </a:lnTo>
                  <a:lnTo>
                    <a:pt x="342872" y="267233"/>
                  </a:lnTo>
                  <a:lnTo>
                    <a:pt x="329214" y="266735"/>
                  </a:lnTo>
                  <a:lnTo>
                    <a:pt x="290267" y="259267"/>
                  </a:lnTo>
                  <a:lnTo>
                    <a:pt x="246230" y="234618"/>
                  </a:lnTo>
                  <a:lnTo>
                    <a:pt x="221909" y="204435"/>
                  </a:lnTo>
                  <a:lnTo>
                    <a:pt x="207264" y="163751"/>
                  </a:lnTo>
                  <a:lnTo>
                    <a:pt x="204447" y="130459"/>
                  </a:lnTo>
                  <a:lnTo>
                    <a:pt x="204926" y="119074"/>
                  </a:lnTo>
                  <a:lnTo>
                    <a:pt x="216441" y="73035"/>
                  </a:lnTo>
                  <a:lnTo>
                    <a:pt x="243853" y="33281"/>
                  </a:lnTo>
                  <a:lnTo>
                    <a:pt x="275838" y="11723"/>
                  </a:lnTo>
                  <a:lnTo>
                    <a:pt x="318308" y="732"/>
                  </a:lnTo>
                  <a:lnTo>
                    <a:pt x="334906" y="0"/>
                  </a:lnTo>
                  <a:lnTo>
                    <a:pt x="349823" y="657"/>
                  </a:lnTo>
                  <a:lnTo>
                    <a:pt x="388714" y="10520"/>
                  </a:lnTo>
                  <a:lnTo>
                    <a:pt x="426889" y="39378"/>
                  </a:lnTo>
                  <a:lnTo>
                    <a:pt x="449434" y="83115"/>
                  </a:lnTo>
                  <a:lnTo>
                    <a:pt x="456339" y="123781"/>
                  </a:lnTo>
                  <a:lnTo>
                    <a:pt x="456799" y="138576"/>
                  </a:lnTo>
                  <a:lnTo>
                    <a:pt x="243223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3" name="object 50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90264" y="7889676"/>
              <a:ext cx="198488" cy="119129"/>
            </a:xfrm>
            <a:prstGeom prst="rect">
              <a:avLst/>
            </a:prstGeom>
          </p:spPr>
        </p:pic>
        <p:sp>
          <p:nvSpPr>
            <p:cNvPr id="504" name="object 504"/>
            <p:cNvSpPr/>
            <p:nvPr/>
          </p:nvSpPr>
          <p:spPr>
            <a:xfrm>
              <a:off x="14860838" y="7877924"/>
              <a:ext cx="363220" cy="270510"/>
            </a:xfrm>
            <a:custGeom>
              <a:avLst/>
              <a:gdLst/>
              <a:ahLst/>
              <a:cxnLst/>
              <a:rect l="l" t="t" r="r" b="b"/>
              <a:pathLst>
                <a:path w="363219" h="270509">
                  <a:moveTo>
                    <a:pt x="232814" y="243786"/>
                  </a:moveTo>
                  <a:lnTo>
                    <a:pt x="229507" y="243786"/>
                  </a:lnTo>
                  <a:lnTo>
                    <a:pt x="226400" y="244487"/>
                  </a:lnTo>
                  <a:lnTo>
                    <a:pt x="223495" y="245890"/>
                  </a:lnTo>
                  <a:lnTo>
                    <a:pt x="220689" y="247293"/>
                  </a:lnTo>
                  <a:lnTo>
                    <a:pt x="217433" y="249046"/>
                  </a:lnTo>
                  <a:lnTo>
                    <a:pt x="213726" y="251150"/>
                  </a:lnTo>
                  <a:lnTo>
                    <a:pt x="208118" y="254250"/>
                  </a:lnTo>
                  <a:lnTo>
                    <a:pt x="168710" y="268623"/>
                  </a:lnTo>
                  <a:lnTo>
                    <a:pt x="145338" y="270239"/>
                  </a:lnTo>
                  <a:lnTo>
                    <a:pt x="129923" y="269610"/>
                  </a:lnTo>
                  <a:lnTo>
                    <a:pt x="87173" y="260169"/>
                  </a:lnTo>
                  <a:lnTo>
                    <a:pt x="51185" y="240357"/>
                  </a:lnTo>
                  <a:lnTo>
                    <a:pt x="23784" y="212035"/>
                  </a:lnTo>
                  <a:lnTo>
                    <a:pt x="6087" y="176809"/>
                  </a:lnTo>
                  <a:lnTo>
                    <a:pt x="0" y="136622"/>
                  </a:lnTo>
                  <a:lnTo>
                    <a:pt x="591" y="123546"/>
                  </a:lnTo>
                  <a:lnTo>
                    <a:pt x="9467" y="86122"/>
                  </a:lnTo>
                  <a:lnTo>
                    <a:pt x="36972" y="43586"/>
                  </a:lnTo>
                  <a:lnTo>
                    <a:pt x="68452" y="20083"/>
                  </a:lnTo>
                  <a:lnTo>
                    <a:pt x="108929" y="5786"/>
                  </a:lnTo>
                  <a:lnTo>
                    <a:pt x="140378" y="3006"/>
                  </a:lnTo>
                  <a:lnTo>
                    <a:pt x="151257" y="3334"/>
                  </a:lnTo>
                  <a:lnTo>
                    <a:pt x="190428" y="13414"/>
                  </a:lnTo>
                  <a:lnTo>
                    <a:pt x="205108" y="20440"/>
                  </a:lnTo>
                  <a:lnTo>
                    <a:pt x="208666" y="22094"/>
                  </a:lnTo>
                  <a:lnTo>
                    <a:pt x="212073" y="23296"/>
                  </a:lnTo>
                  <a:lnTo>
                    <a:pt x="215579" y="24498"/>
                  </a:lnTo>
                  <a:lnTo>
                    <a:pt x="219187" y="25100"/>
                  </a:lnTo>
                  <a:lnTo>
                    <a:pt x="222894" y="25100"/>
                  </a:lnTo>
                  <a:lnTo>
                    <a:pt x="222894" y="71993"/>
                  </a:lnTo>
                  <a:lnTo>
                    <a:pt x="216731" y="71993"/>
                  </a:lnTo>
                  <a:lnTo>
                    <a:pt x="214728" y="64177"/>
                  </a:lnTo>
                  <a:lnTo>
                    <a:pt x="211020" y="57314"/>
                  </a:lnTo>
                  <a:lnTo>
                    <a:pt x="205609" y="51402"/>
                  </a:lnTo>
                  <a:lnTo>
                    <a:pt x="200299" y="45390"/>
                  </a:lnTo>
                  <a:lnTo>
                    <a:pt x="194136" y="40330"/>
                  </a:lnTo>
                  <a:lnTo>
                    <a:pt x="187122" y="36222"/>
                  </a:lnTo>
                  <a:lnTo>
                    <a:pt x="180209" y="32114"/>
                  </a:lnTo>
                  <a:lnTo>
                    <a:pt x="172643" y="29058"/>
                  </a:lnTo>
                  <a:lnTo>
                    <a:pt x="164427" y="27053"/>
                  </a:lnTo>
                  <a:lnTo>
                    <a:pt x="156210" y="24949"/>
                  </a:lnTo>
                  <a:lnTo>
                    <a:pt x="148194" y="23897"/>
                  </a:lnTo>
                  <a:lnTo>
                    <a:pt x="140378" y="23897"/>
                  </a:lnTo>
                  <a:lnTo>
                    <a:pt x="128139" y="24461"/>
                  </a:lnTo>
                  <a:lnTo>
                    <a:pt x="86919" y="37706"/>
                  </a:lnTo>
                  <a:lnTo>
                    <a:pt x="58916" y="63830"/>
                  </a:lnTo>
                  <a:lnTo>
                    <a:pt x="41669" y="107952"/>
                  </a:lnTo>
                  <a:lnTo>
                    <a:pt x="40128" y="127304"/>
                  </a:lnTo>
                  <a:lnTo>
                    <a:pt x="40589" y="138670"/>
                  </a:lnTo>
                  <a:lnTo>
                    <a:pt x="51580" y="182708"/>
                  </a:lnTo>
                  <a:lnTo>
                    <a:pt x="75966" y="219325"/>
                  </a:lnTo>
                  <a:lnTo>
                    <a:pt x="112357" y="243363"/>
                  </a:lnTo>
                  <a:lnTo>
                    <a:pt x="146541" y="249197"/>
                  </a:lnTo>
                  <a:lnTo>
                    <a:pt x="155004" y="248896"/>
                  </a:lnTo>
                  <a:lnTo>
                    <a:pt x="197588" y="235256"/>
                  </a:lnTo>
                  <a:lnTo>
                    <a:pt x="225850" y="201402"/>
                  </a:lnTo>
                  <a:lnTo>
                    <a:pt x="226651" y="195690"/>
                  </a:lnTo>
                  <a:lnTo>
                    <a:pt x="232814" y="195690"/>
                  </a:lnTo>
                  <a:lnTo>
                    <a:pt x="232814" y="243786"/>
                  </a:lnTo>
                  <a:close/>
                </a:path>
                <a:path w="363219" h="270509">
                  <a:moveTo>
                    <a:pt x="282672" y="265880"/>
                  </a:moveTo>
                  <a:lnTo>
                    <a:pt x="282672" y="259718"/>
                  </a:lnTo>
                  <a:lnTo>
                    <a:pt x="285879" y="259718"/>
                  </a:lnTo>
                  <a:lnTo>
                    <a:pt x="288735" y="258515"/>
                  </a:lnTo>
                  <a:lnTo>
                    <a:pt x="301009" y="236722"/>
                  </a:lnTo>
                  <a:lnTo>
                    <a:pt x="301911" y="232814"/>
                  </a:lnTo>
                  <a:lnTo>
                    <a:pt x="302362" y="229207"/>
                  </a:lnTo>
                  <a:lnTo>
                    <a:pt x="302362" y="225900"/>
                  </a:lnTo>
                  <a:lnTo>
                    <a:pt x="302362" y="55310"/>
                  </a:lnTo>
                  <a:lnTo>
                    <a:pt x="302362" y="48396"/>
                  </a:lnTo>
                  <a:lnTo>
                    <a:pt x="301310" y="41783"/>
                  </a:lnTo>
                  <a:lnTo>
                    <a:pt x="299206" y="35470"/>
                  </a:lnTo>
                  <a:lnTo>
                    <a:pt x="297201" y="29058"/>
                  </a:lnTo>
                  <a:lnTo>
                    <a:pt x="291240" y="25601"/>
                  </a:lnTo>
                  <a:lnTo>
                    <a:pt x="281320" y="25100"/>
                  </a:lnTo>
                  <a:lnTo>
                    <a:pt x="281320" y="19689"/>
                  </a:lnTo>
                  <a:lnTo>
                    <a:pt x="342943" y="0"/>
                  </a:lnTo>
                  <a:lnTo>
                    <a:pt x="342943" y="225900"/>
                  </a:lnTo>
                  <a:lnTo>
                    <a:pt x="342943" y="229207"/>
                  </a:lnTo>
                  <a:lnTo>
                    <a:pt x="359326" y="259718"/>
                  </a:lnTo>
                  <a:lnTo>
                    <a:pt x="362633" y="259718"/>
                  </a:lnTo>
                  <a:lnTo>
                    <a:pt x="362633" y="265880"/>
                  </a:lnTo>
                  <a:lnTo>
                    <a:pt x="28267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5" name="object 50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134973" y="7777703"/>
              <a:ext cx="81554" cy="80954"/>
            </a:xfrm>
            <a:prstGeom prst="rect">
              <a:avLst/>
            </a:prstGeom>
          </p:spPr>
        </p:pic>
        <p:sp>
          <p:nvSpPr>
            <p:cNvPr id="506" name="object 506"/>
            <p:cNvSpPr/>
            <p:nvPr/>
          </p:nvSpPr>
          <p:spPr>
            <a:xfrm>
              <a:off x="15289906" y="7880930"/>
              <a:ext cx="261620" cy="392430"/>
            </a:xfrm>
            <a:custGeom>
              <a:avLst/>
              <a:gdLst/>
              <a:ahLst/>
              <a:cxnLst/>
              <a:rect l="l" t="t" r="r" b="b"/>
              <a:pathLst>
                <a:path w="261619" h="392429">
                  <a:moveTo>
                    <a:pt x="130611" y="0"/>
                  </a:moveTo>
                  <a:lnTo>
                    <a:pt x="175447" y="6425"/>
                  </a:lnTo>
                  <a:lnTo>
                    <a:pt x="210495" y="24611"/>
                  </a:lnTo>
                  <a:lnTo>
                    <a:pt x="243035" y="61096"/>
                  </a:lnTo>
                  <a:lnTo>
                    <a:pt x="259079" y="108065"/>
                  </a:lnTo>
                  <a:lnTo>
                    <a:pt x="261070" y="133015"/>
                  </a:lnTo>
                  <a:lnTo>
                    <a:pt x="260591" y="145302"/>
                  </a:lnTo>
                  <a:lnTo>
                    <a:pt x="249066" y="193360"/>
                  </a:lnTo>
                  <a:lnTo>
                    <a:pt x="221654" y="233781"/>
                  </a:lnTo>
                  <a:lnTo>
                    <a:pt x="178687" y="260638"/>
                  </a:lnTo>
                  <a:lnTo>
                    <a:pt x="135571" y="267233"/>
                  </a:lnTo>
                  <a:lnTo>
                    <a:pt x="125961" y="266603"/>
                  </a:lnTo>
                  <a:lnTo>
                    <a:pt x="86601" y="251724"/>
                  </a:lnTo>
                  <a:lnTo>
                    <a:pt x="60421" y="231461"/>
                  </a:lnTo>
                  <a:lnTo>
                    <a:pt x="60421" y="352152"/>
                  </a:lnTo>
                  <a:lnTo>
                    <a:pt x="60421" y="355458"/>
                  </a:lnTo>
                  <a:lnTo>
                    <a:pt x="60822" y="359065"/>
                  </a:lnTo>
                  <a:lnTo>
                    <a:pt x="76803" y="385969"/>
                  </a:lnTo>
                  <a:lnTo>
                    <a:pt x="80109" y="385969"/>
                  </a:lnTo>
                  <a:lnTo>
                    <a:pt x="80109" y="392131"/>
                  </a:lnTo>
                  <a:lnTo>
                    <a:pt x="0" y="392131"/>
                  </a:lnTo>
                  <a:lnTo>
                    <a:pt x="0" y="385969"/>
                  </a:lnTo>
                  <a:lnTo>
                    <a:pt x="2905" y="385969"/>
                  </a:lnTo>
                  <a:lnTo>
                    <a:pt x="5561" y="384717"/>
                  </a:lnTo>
                  <a:lnTo>
                    <a:pt x="7966" y="382212"/>
                  </a:lnTo>
                  <a:lnTo>
                    <a:pt x="10471" y="379807"/>
                  </a:lnTo>
                  <a:lnTo>
                    <a:pt x="12625" y="376951"/>
                  </a:lnTo>
                  <a:lnTo>
                    <a:pt x="14429" y="373645"/>
                  </a:lnTo>
                  <a:lnTo>
                    <a:pt x="16332" y="370438"/>
                  </a:lnTo>
                  <a:lnTo>
                    <a:pt x="17685" y="366881"/>
                  </a:lnTo>
                  <a:lnTo>
                    <a:pt x="18487" y="362973"/>
                  </a:lnTo>
                  <a:lnTo>
                    <a:pt x="19289" y="359065"/>
                  </a:lnTo>
                  <a:lnTo>
                    <a:pt x="19690" y="355458"/>
                  </a:lnTo>
                  <a:lnTo>
                    <a:pt x="19690" y="352152"/>
                  </a:lnTo>
                  <a:lnTo>
                    <a:pt x="19690" y="40580"/>
                  </a:lnTo>
                  <a:lnTo>
                    <a:pt x="19690" y="36873"/>
                  </a:lnTo>
                  <a:lnTo>
                    <a:pt x="19590" y="33316"/>
                  </a:lnTo>
                  <a:lnTo>
                    <a:pt x="19389" y="29909"/>
                  </a:lnTo>
                  <a:lnTo>
                    <a:pt x="19187" y="26402"/>
                  </a:lnTo>
                  <a:lnTo>
                    <a:pt x="18487" y="23346"/>
                  </a:lnTo>
                  <a:lnTo>
                    <a:pt x="17284" y="20741"/>
                  </a:lnTo>
                  <a:lnTo>
                    <a:pt x="16082" y="18036"/>
                  </a:lnTo>
                  <a:lnTo>
                    <a:pt x="14128" y="15781"/>
                  </a:lnTo>
                  <a:lnTo>
                    <a:pt x="11422" y="13977"/>
                  </a:lnTo>
                  <a:lnTo>
                    <a:pt x="8817" y="12073"/>
                  </a:lnTo>
                  <a:lnTo>
                    <a:pt x="5010" y="10921"/>
                  </a:lnTo>
                  <a:lnTo>
                    <a:pt x="0" y="10520"/>
                  </a:lnTo>
                  <a:lnTo>
                    <a:pt x="0" y="4358"/>
                  </a:lnTo>
                  <a:lnTo>
                    <a:pt x="60421" y="4358"/>
                  </a:lnTo>
                  <a:lnTo>
                    <a:pt x="60421" y="31412"/>
                  </a:lnTo>
                  <a:lnTo>
                    <a:pt x="66902" y="24451"/>
                  </a:lnTo>
                  <a:lnTo>
                    <a:pt x="109080" y="2104"/>
                  </a:lnTo>
                  <a:lnTo>
                    <a:pt x="119516" y="526"/>
                  </a:lnTo>
                  <a:lnTo>
                    <a:pt x="130611" y="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7" name="object 50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5338783" y="7890278"/>
              <a:ext cx="183157" cy="248387"/>
            </a:xfrm>
            <a:prstGeom prst="rect">
              <a:avLst/>
            </a:prstGeom>
          </p:spPr>
        </p:pic>
        <p:sp>
          <p:nvSpPr>
            <p:cNvPr id="508" name="object 508"/>
            <p:cNvSpPr/>
            <p:nvPr/>
          </p:nvSpPr>
          <p:spPr>
            <a:xfrm>
              <a:off x="15613695" y="7877924"/>
              <a:ext cx="81915" cy="266065"/>
            </a:xfrm>
            <a:custGeom>
              <a:avLst/>
              <a:gdLst/>
              <a:ahLst/>
              <a:cxnLst/>
              <a:rect l="l" t="t" r="r" b="b"/>
              <a:pathLst>
                <a:path w="81915" h="266065">
                  <a:moveTo>
                    <a:pt x="1352" y="265880"/>
                  </a:moveTo>
                  <a:lnTo>
                    <a:pt x="1352" y="259718"/>
                  </a:lnTo>
                  <a:lnTo>
                    <a:pt x="4558" y="259718"/>
                  </a:lnTo>
                  <a:lnTo>
                    <a:pt x="7415" y="258515"/>
                  </a:lnTo>
                  <a:lnTo>
                    <a:pt x="9919" y="256110"/>
                  </a:lnTo>
                  <a:lnTo>
                    <a:pt x="12425" y="253605"/>
                  </a:lnTo>
                  <a:lnTo>
                    <a:pt x="14479" y="250699"/>
                  </a:lnTo>
                  <a:lnTo>
                    <a:pt x="16082" y="247393"/>
                  </a:lnTo>
                  <a:lnTo>
                    <a:pt x="17685" y="244086"/>
                  </a:lnTo>
                  <a:lnTo>
                    <a:pt x="18888" y="240529"/>
                  </a:lnTo>
                  <a:lnTo>
                    <a:pt x="19688" y="236722"/>
                  </a:lnTo>
                  <a:lnTo>
                    <a:pt x="20590" y="232814"/>
                  </a:lnTo>
                  <a:lnTo>
                    <a:pt x="21042" y="229207"/>
                  </a:lnTo>
                  <a:lnTo>
                    <a:pt x="21042" y="225900"/>
                  </a:lnTo>
                  <a:lnTo>
                    <a:pt x="21042" y="55310"/>
                  </a:lnTo>
                  <a:lnTo>
                    <a:pt x="21042" y="48396"/>
                  </a:lnTo>
                  <a:lnTo>
                    <a:pt x="19989" y="41783"/>
                  </a:lnTo>
                  <a:lnTo>
                    <a:pt x="17886" y="35470"/>
                  </a:lnTo>
                  <a:lnTo>
                    <a:pt x="15881" y="29058"/>
                  </a:lnTo>
                  <a:lnTo>
                    <a:pt x="9919" y="25601"/>
                  </a:lnTo>
                  <a:lnTo>
                    <a:pt x="0" y="25100"/>
                  </a:lnTo>
                  <a:lnTo>
                    <a:pt x="0" y="19689"/>
                  </a:lnTo>
                  <a:lnTo>
                    <a:pt x="61622" y="0"/>
                  </a:lnTo>
                  <a:lnTo>
                    <a:pt x="61622" y="225900"/>
                  </a:lnTo>
                  <a:lnTo>
                    <a:pt x="61622" y="229207"/>
                  </a:lnTo>
                  <a:lnTo>
                    <a:pt x="78006" y="259718"/>
                  </a:lnTo>
                  <a:lnTo>
                    <a:pt x="81312" y="259718"/>
                  </a:lnTo>
                  <a:lnTo>
                    <a:pt x="81312" y="265880"/>
                  </a:lnTo>
                  <a:lnTo>
                    <a:pt x="135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9" name="object 50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606510" y="7777703"/>
              <a:ext cx="81554" cy="80954"/>
            </a:xfrm>
            <a:prstGeom prst="rect">
              <a:avLst/>
            </a:prstGeom>
          </p:spPr>
        </p:pic>
        <p:sp>
          <p:nvSpPr>
            <p:cNvPr id="510" name="object 510"/>
            <p:cNvSpPr/>
            <p:nvPr/>
          </p:nvSpPr>
          <p:spPr>
            <a:xfrm>
              <a:off x="15756034" y="7880930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30" h="267334">
                  <a:moveTo>
                    <a:pt x="38776" y="138576"/>
                  </a:moveTo>
                  <a:lnTo>
                    <a:pt x="49147" y="179457"/>
                  </a:lnTo>
                  <a:lnTo>
                    <a:pt x="70339" y="213726"/>
                  </a:lnTo>
                  <a:lnTo>
                    <a:pt x="102805" y="237323"/>
                  </a:lnTo>
                  <a:lnTo>
                    <a:pt x="146993" y="246190"/>
                  </a:lnTo>
                  <a:lnTo>
                    <a:pt x="153916" y="245946"/>
                  </a:lnTo>
                  <a:lnTo>
                    <a:pt x="197061" y="234336"/>
                  </a:lnTo>
                  <a:lnTo>
                    <a:pt x="231499" y="207093"/>
                  </a:lnTo>
                  <a:lnTo>
                    <a:pt x="240628" y="188325"/>
                  </a:lnTo>
                  <a:lnTo>
                    <a:pt x="246190" y="188325"/>
                  </a:lnTo>
                  <a:lnTo>
                    <a:pt x="246190" y="234618"/>
                  </a:lnTo>
                  <a:lnTo>
                    <a:pt x="243685" y="234618"/>
                  </a:lnTo>
                  <a:lnTo>
                    <a:pt x="240879" y="235419"/>
                  </a:lnTo>
                  <a:lnTo>
                    <a:pt x="237774" y="237022"/>
                  </a:lnTo>
                  <a:lnTo>
                    <a:pt x="234767" y="238625"/>
                  </a:lnTo>
                  <a:lnTo>
                    <a:pt x="231210" y="240679"/>
                  </a:lnTo>
                  <a:lnTo>
                    <a:pt x="227103" y="243184"/>
                  </a:lnTo>
                  <a:lnTo>
                    <a:pt x="220404" y="246932"/>
                  </a:lnTo>
                  <a:lnTo>
                    <a:pt x="182584" y="262582"/>
                  </a:lnTo>
                  <a:lnTo>
                    <a:pt x="138425" y="267233"/>
                  </a:lnTo>
                  <a:lnTo>
                    <a:pt x="124767" y="266735"/>
                  </a:lnTo>
                  <a:lnTo>
                    <a:pt x="85820" y="259267"/>
                  </a:lnTo>
                  <a:lnTo>
                    <a:pt x="41783" y="234618"/>
                  </a:lnTo>
                  <a:lnTo>
                    <a:pt x="17462" y="204435"/>
                  </a:lnTo>
                  <a:lnTo>
                    <a:pt x="2817" y="163751"/>
                  </a:lnTo>
                  <a:lnTo>
                    <a:pt x="0" y="130459"/>
                  </a:lnTo>
                  <a:lnTo>
                    <a:pt x="479" y="119074"/>
                  </a:lnTo>
                  <a:lnTo>
                    <a:pt x="11994" y="73035"/>
                  </a:lnTo>
                  <a:lnTo>
                    <a:pt x="39406" y="33281"/>
                  </a:lnTo>
                  <a:lnTo>
                    <a:pt x="71391" y="11723"/>
                  </a:lnTo>
                  <a:lnTo>
                    <a:pt x="113861" y="732"/>
                  </a:lnTo>
                  <a:lnTo>
                    <a:pt x="130459" y="0"/>
                  </a:lnTo>
                  <a:lnTo>
                    <a:pt x="145376" y="657"/>
                  </a:lnTo>
                  <a:lnTo>
                    <a:pt x="184267" y="10520"/>
                  </a:lnTo>
                  <a:lnTo>
                    <a:pt x="222442" y="39378"/>
                  </a:lnTo>
                  <a:lnTo>
                    <a:pt x="244987" y="83115"/>
                  </a:lnTo>
                  <a:lnTo>
                    <a:pt x="251892" y="123781"/>
                  </a:lnTo>
                  <a:lnTo>
                    <a:pt x="252352" y="138576"/>
                  </a:lnTo>
                  <a:lnTo>
                    <a:pt x="38776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1" name="object 51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783266" y="7889676"/>
              <a:ext cx="198488" cy="119129"/>
            </a:xfrm>
            <a:prstGeom prst="rect">
              <a:avLst/>
            </a:prstGeom>
          </p:spPr>
        </p:pic>
        <p:sp>
          <p:nvSpPr>
            <p:cNvPr id="512" name="object 512"/>
            <p:cNvSpPr/>
            <p:nvPr/>
          </p:nvSpPr>
          <p:spPr>
            <a:xfrm>
              <a:off x="16058801" y="7775720"/>
              <a:ext cx="704215" cy="373380"/>
            </a:xfrm>
            <a:custGeom>
              <a:avLst/>
              <a:gdLst/>
              <a:ahLst/>
              <a:cxnLst/>
              <a:rect l="l" t="t" r="r" b="b"/>
              <a:pathLst>
                <a:path w="704215" h="373379">
                  <a:moveTo>
                    <a:pt x="248143" y="328104"/>
                  </a:moveTo>
                  <a:lnTo>
                    <a:pt x="248143" y="331411"/>
                  </a:lnTo>
                  <a:lnTo>
                    <a:pt x="248544" y="335018"/>
                  </a:lnTo>
                  <a:lnTo>
                    <a:pt x="264527" y="361922"/>
                  </a:lnTo>
                  <a:lnTo>
                    <a:pt x="267834" y="361922"/>
                  </a:lnTo>
                  <a:lnTo>
                    <a:pt x="267834" y="368084"/>
                  </a:lnTo>
                  <a:lnTo>
                    <a:pt x="188475" y="368084"/>
                  </a:lnTo>
                  <a:lnTo>
                    <a:pt x="188475" y="361922"/>
                  </a:lnTo>
                  <a:lnTo>
                    <a:pt x="191281" y="361922"/>
                  </a:lnTo>
                  <a:lnTo>
                    <a:pt x="193887" y="360719"/>
                  </a:lnTo>
                  <a:lnTo>
                    <a:pt x="196291" y="358314"/>
                  </a:lnTo>
                  <a:lnTo>
                    <a:pt x="198796" y="355809"/>
                  </a:lnTo>
                  <a:lnTo>
                    <a:pt x="200950" y="352903"/>
                  </a:lnTo>
                  <a:lnTo>
                    <a:pt x="202754" y="349597"/>
                  </a:lnTo>
                  <a:lnTo>
                    <a:pt x="204657" y="346290"/>
                  </a:lnTo>
                  <a:lnTo>
                    <a:pt x="206010" y="342733"/>
                  </a:lnTo>
                  <a:lnTo>
                    <a:pt x="206812" y="338926"/>
                  </a:lnTo>
                  <a:lnTo>
                    <a:pt x="207714" y="335018"/>
                  </a:lnTo>
                  <a:lnTo>
                    <a:pt x="208164" y="331411"/>
                  </a:lnTo>
                  <a:lnTo>
                    <a:pt x="208164" y="328104"/>
                  </a:lnTo>
                  <a:lnTo>
                    <a:pt x="208164" y="213575"/>
                  </a:lnTo>
                  <a:lnTo>
                    <a:pt x="207779" y="202810"/>
                  </a:lnTo>
                  <a:lnTo>
                    <a:pt x="194750" y="159543"/>
                  </a:lnTo>
                  <a:lnTo>
                    <a:pt x="161571" y="130760"/>
                  </a:lnTo>
                  <a:lnTo>
                    <a:pt x="134818" y="125500"/>
                  </a:lnTo>
                  <a:lnTo>
                    <a:pt x="128073" y="125847"/>
                  </a:lnTo>
                  <a:lnTo>
                    <a:pt x="89916" y="141347"/>
                  </a:lnTo>
                  <a:lnTo>
                    <a:pt x="65257" y="172534"/>
                  </a:lnTo>
                  <a:lnTo>
                    <a:pt x="61622" y="191331"/>
                  </a:lnTo>
                  <a:lnTo>
                    <a:pt x="61622" y="328104"/>
                  </a:lnTo>
                  <a:lnTo>
                    <a:pt x="61622" y="331411"/>
                  </a:lnTo>
                  <a:lnTo>
                    <a:pt x="78004" y="361922"/>
                  </a:lnTo>
                  <a:lnTo>
                    <a:pt x="81311" y="361922"/>
                  </a:lnTo>
                  <a:lnTo>
                    <a:pt x="81311" y="368084"/>
                  </a:lnTo>
                  <a:lnTo>
                    <a:pt x="1201" y="368084"/>
                  </a:lnTo>
                  <a:lnTo>
                    <a:pt x="1201" y="361922"/>
                  </a:lnTo>
                  <a:lnTo>
                    <a:pt x="4107" y="361922"/>
                  </a:lnTo>
                  <a:lnTo>
                    <a:pt x="6763" y="360719"/>
                  </a:lnTo>
                  <a:lnTo>
                    <a:pt x="9168" y="358314"/>
                  </a:lnTo>
                  <a:lnTo>
                    <a:pt x="11672" y="355809"/>
                  </a:lnTo>
                  <a:lnTo>
                    <a:pt x="13826" y="352903"/>
                  </a:lnTo>
                  <a:lnTo>
                    <a:pt x="15630" y="349597"/>
                  </a:lnTo>
                  <a:lnTo>
                    <a:pt x="17534" y="346290"/>
                  </a:lnTo>
                  <a:lnTo>
                    <a:pt x="18886" y="342733"/>
                  </a:lnTo>
                  <a:lnTo>
                    <a:pt x="19688" y="338926"/>
                  </a:lnTo>
                  <a:lnTo>
                    <a:pt x="20490" y="335018"/>
                  </a:lnTo>
                  <a:lnTo>
                    <a:pt x="20891" y="331411"/>
                  </a:lnTo>
                  <a:lnTo>
                    <a:pt x="20891" y="328104"/>
                  </a:lnTo>
                  <a:lnTo>
                    <a:pt x="20891" y="158115"/>
                  </a:lnTo>
                  <a:lnTo>
                    <a:pt x="20891" y="151201"/>
                  </a:lnTo>
                  <a:lnTo>
                    <a:pt x="19889" y="144588"/>
                  </a:lnTo>
                  <a:lnTo>
                    <a:pt x="17884" y="138275"/>
                  </a:lnTo>
                  <a:lnTo>
                    <a:pt x="15881" y="131862"/>
                  </a:lnTo>
                  <a:lnTo>
                    <a:pt x="9919" y="128455"/>
                  </a:lnTo>
                  <a:lnTo>
                    <a:pt x="0" y="128055"/>
                  </a:lnTo>
                  <a:lnTo>
                    <a:pt x="0" y="122494"/>
                  </a:lnTo>
                  <a:lnTo>
                    <a:pt x="61622" y="102804"/>
                  </a:lnTo>
                  <a:lnTo>
                    <a:pt x="61622" y="136622"/>
                  </a:lnTo>
                  <a:lnTo>
                    <a:pt x="64428" y="133315"/>
                  </a:lnTo>
                  <a:lnTo>
                    <a:pt x="88976" y="114829"/>
                  </a:lnTo>
                  <a:lnTo>
                    <a:pt x="95390" y="111322"/>
                  </a:lnTo>
                  <a:lnTo>
                    <a:pt x="132695" y="103020"/>
                  </a:lnTo>
                  <a:lnTo>
                    <a:pt x="140981" y="102804"/>
                  </a:lnTo>
                  <a:lnTo>
                    <a:pt x="154940" y="103424"/>
                  </a:lnTo>
                  <a:lnTo>
                    <a:pt x="199963" y="117985"/>
                  </a:lnTo>
                  <a:lnTo>
                    <a:pt x="229516" y="146288"/>
                  </a:lnTo>
                  <a:lnTo>
                    <a:pt x="244846" y="181966"/>
                  </a:lnTo>
                  <a:lnTo>
                    <a:pt x="248143" y="209217"/>
                  </a:lnTo>
                  <a:lnTo>
                    <a:pt x="248143" y="328104"/>
                  </a:lnTo>
                  <a:close/>
                </a:path>
                <a:path w="704215" h="373379">
                  <a:moveTo>
                    <a:pt x="388512" y="130459"/>
                  </a:moveTo>
                  <a:lnTo>
                    <a:pt x="388512" y="278806"/>
                  </a:lnTo>
                  <a:lnTo>
                    <a:pt x="388550" y="286649"/>
                  </a:lnTo>
                  <a:lnTo>
                    <a:pt x="392119" y="329306"/>
                  </a:lnTo>
                  <a:lnTo>
                    <a:pt x="407348" y="347192"/>
                  </a:lnTo>
                  <a:lnTo>
                    <a:pt x="413161" y="347192"/>
                  </a:lnTo>
                  <a:lnTo>
                    <a:pt x="446715" y="321303"/>
                  </a:lnTo>
                  <a:lnTo>
                    <a:pt x="451939" y="305258"/>
                  </a:lnTo>
                  <a:lnTo>
                    <a:pt x="457349" y="305258"/>
                  </a:lnTo>
                  <a:lnTo>
                    <a:pt x="457349" y="350198"/>
                  </a:lnTo>
                  <a:lnTo>
                    <a:pt x="453743" y="350198"/>
                  </a:lnTo>
                  <a:lnTo>
                    <a:pt x="450687" y="351450"/>
                  </a:lnTo>
                  <a:lnTo>
                    <a:pt x="415914" y="367774"/>
                  </a:lnTo>
                  <a:lnTo>
                    <a:pt x="407600" y="368084"/>
                  </a:lnTo>
                  <a:lnTo>
                    <a:pt x="397098" y="367548"/>
                  </a:lnTo>
                  <a:lnTo>
                    <a:pt x="362397" y="349446"/>
                  </a:lnTo>
                  <a:lnTo>
                    <a:pt x="348682" y="305409"/>
                  </a:lnTo>
                  <a:lnTo>
                    <a:pt x="347780" y="270238"/>
                  </a:lnTo>
                  <a:lnTo>
                    <a:pt x="347780" y="130459"/>
                  </a:lnTo>
                  <a:lnTo>
                    <a:pt x="313362" y="130459"/>
                  </a:lnTo>
                  <a:lnTo>
                    <a:pt x="313362" y="109568"/>
                  </a:lnTo>
                  <a:lnTo>
                    <a:pt x="347780" y="109568"/>
                  </a:lnTo>
                  <a:lnTo>
                    <a:pt x="347780" y="54709"/>
                  </a:lnTo>
                  <a:lnTo>
                    <a:pt x="347780" y="47795"/>
                  </a:lnTo>
                  <a:lnTo>
                    <a:pt x="346878" y="41382"/>
                  </a:lnTo>
                  <a:lnTo>
                    <a:pt x="345076" y="35470"/>
                  </a:lnTo>
                  <a:lnTo>
                    <a:pt x="343272" y="29458"/>
                  </a:lnTo>
                  <a:lnTo>
                    <a:pt x="337209" y="26251"/>
                  </a:lnTo>
                  <a:lnTo>
                    <a:pt x="326888" y="25851"/>
                  </a:lnTo>
                  <a:lnTo>
                    <a:pt x="326888" y="19688"/>
                  </a:lnTo>
                  <a:lnTo>
                    <a:pt x="388512" y="0"/>
                  </a:lnTo>
                  <a:lnTo>
                    <a:pt x="388512" y="109568"/>
                  </a:lnTo>
                  <a:lnTo>
                    <a:pt x="457349" y="109568"/>
                  </a:lnTo>
                  <a:lnTo>
                    <a:pt x="457349" y="130459"/>
                  </a:lnTo>
                  <a:lnTo>
                    <a:pt x="388512" y="130459"/>
                  </a:lnTo>
                  <a:close/>
                </a:path>
                <a:path w="704215" h="373379">
                  <a:moveTo>
                    <a:pt x="703733" y="297894"/>
                  </a:moveTo>
                  <a:lnTo>
                    <a:pt x="691267" y="334060"/>
                  </a:lnTo>
                  <a:lnTo>
                    <a:pt x="658831" y="360268"/>
                  </a:lnTo>
                  <a:lnTo>
                    <a:pt x="622271" y="371578"/>
                  </a:lnTo>
                  <a:lnTo>
                    <a:pt x="601530" y="373044"/>
                  </a:lnTo>
                  <a:lnTo>
                    <a:pt x="588848" y="372602"/>
                  </a:lnTo>
                  <a:lnTo>
                    <a:pt x="550277" y="362419"/>
                  </a:lnTo>
                  <a:lnTo>
                    <a:pt x="529986" y="351400"/>
                  </a:lnTo>
                  <a:lnTo>
                    <a:pt x="524676" y="348194"/>
                  </a:lnTo>
                  <a:lnTo>
                    <a:pt x="519767" y="345488"/>
                  </a:lnTo>
                  <a:lnTo>
                    <a:pt x="515257" y="343284"/>
                  </a:lnTo>
                  <a:lnTo>
                    <a:pt x="510747" y="340980"/>
                  </a:lnTo>
                  <a:lnTo>
                    <a:pt x="505838" y="339827"/>
                  </a:lnTo>
                  <a:lnTo>
                    <a:pt x="500527" y="339827"/>
                  </a:lnTo>
                  <a:lnTo>
                    <a:pt x="500527" y="292934"/>
                  </a:lnTo>
                  <a:lnTo>
                    <a:pt x="506690" y="292934"/>
                  </a:lnTo>
                  <a:lnTo>
                    <a:pt x="507893" y="298746"/>
                  </a:lnTo>
                  <a:lnTo>
                    <a:pt x="511450" y="305058"/>
                  </a:lnTo>
                  <a:lnTo>
                    <a:pt x="545467" y="334623"/>
                  </a:lnTo>
                  <a:lnTo>
                    <a:pt x="581877" y="349334"/>
                  </a:lnTo>
                  <a:lnTo>
                    <a:pt x="597171" y="350799"/>
                  </a:lnTo>
                  <a:lnTo>
                    <a:pt x="604584" y="350799"/>
                  </a:lnTo>
                  <a:lnTo>
                    <a:pt x="612150" y="349998"/>
                  </a:lnTo>
                  <a:lnTo>
                    <a:pt x="619866" y="348394"/>
                  </a:lnTo>
                  <a:lnTo>
                    <a:pt x="627682" y="346791"/>
                  </a:lnTo>
                  <a:lnTo>
                    <a:pt x="634746" y="344136"/>
                  </a:lnTo>
                  <a:lnTo>
                    <a:pt x="641058" y="340428"/>
                  </a:lnTo>
                  <a:lnTo>
                    <a:pt x="647471" y="336721"/>
                  </a:lnTo>
                  <a:lnTo>
                    <a:pt x="652832" y="332112"/>
                  </a:lnTo>
                  <a:lnTo>
                    <a:pt x="657140" y="326601"/>
                  </a:lnTo>
                  <a:lnTo>
                    <a:pt x="661448" y="320990"/>
                  </a:lnTo>
                  <a:lnTo>
                    <a:pt x="663603" y="314276"/>
                  </a:lnTo>
                  <a:lnTo>
                    <a:pt x="663603" y="306461"/>
                  </a:lnTo>
                  <a:lnTo>
                    <a:pt x="663603" y="298746"/>
                  </a:lnTo>
                  <a:lnTo>
                    <a:pt x="661348" y="292032"/>
                  </a:lnTo>
                  <a:lnTo>
                    <a:pt x="656839" y="286321"/>
                  </a:lnTo>
                  <a:lnTo>
                    <a:pt x="652329" y="280509"/>
                  </a:lnTo>
                  <a:lnTo>
                    <a:pt x="615658" y="259718"/>
                  </a:lnTo>
                  <a:lnTo>
                    <a:pt x="580543" y="247994"/>
                  </a:lnTo>
                  <a:lnTo>
                    <a:pt x="572446" y="245288"/>
                  </a:lnTo>
                  <a:lnTo>
                    <a:pt x="533650" y="229000"/>
                  </a:lnTo>
                  <a:lnTo>
                    <a:pt x="502453" y="198404"/>
                  </a:lnTo>
                  <a:lnTo>
                    <a:pt x="497973" y="176000"/>
                  </a:lnTo>
                  <a:lnTo>
                    <a:pt x="498302" y="169012"/>
                  </a:lnTo>
                  <a:lnTo>
                    <a:pt x="514929" y="131503"/>
                  </a:lnTo>
                  <a:lnTo>
                    <a:pt x="551629" y="111071"/>
                  </a:lnTo>
                  <a:lnTo>
                    <a:pt x="597771" y="105209"/>
                  </a:lnTo>
                  <a:lnTo>
                    <a:pt x="609119" y="105463"/>
                  </a:lnTo>
                  <a:lnTo>
                    <a:pt x="651128" y="114628"/>
                  </a:lnTo>
                  <a:lnTo>
                    <a:pt x="660546" y="119538"/>
                  </a:lnTo>
                  <a:lnTo>
                    <a:pt x="664254" y="121091"/>
                  </a:lnTo>
                  <a:lnTo>
                    <a:pt x="667962" y="122193"/>
                  </a:lnTo>
                  <a:lnTo>
                    <a:pt x="671669" y="123195"/>
                  </a:lnTo>
                  <a:lnTo>
                    <a:pt x="675776" y="123696"/>
                  </a:lnTo>
                  <a:lnTo>
                    <a:pt x="680286" y="123696"/>
                  </a:lnTo>
                  <a:lnTo>
                    <a:pt x="680286" y="166832"/>
                  </a:lnTo>
                  <a:lnTo>
                    <a:pt x="675326" y="166832"/>
                  </a:lnTo>
                  <a:lnTo>
                    <a:pt x="669032" y="157241"/>
                  </a:lnTo>
                  <a:lnTo>
                    <a:pt x="661273" y="148909"/>
                  </a:lnTo>
                  <a:lnTo>
                    <a:pt x="618363" y="128130"/>
                  </a:lnTo>
                  <a:lnTo>
                    <a:pt x="594766" y="125500"/>
                  </a:lnTo>
                  <a:lnTo>
                    <a:pt x="587298" y="125753"/>
                  </a:lnTo>
                  <a:lnTo>
                    <a:pt x="549976" y="139327"/>
                  </a:lnTo>
                  <a:lnTo>
                    <a:pt x="536149" y="162524"/>
                  </a:lnTo>
                  <a:lnTo>
                    <a:pt x="536149" y="167434"/>
                  </a:lnTo>
                  <a:lnTo>
                    <a:pt x="536149" y="174347"/>
                  </a:lnTo>
                  <a:lnTo>
                    <a:pt x="564755" y="201852"/>
                  </a:lnTo>
                  <a:lnTo>
                    <a:pt x="600655" y="215717"/>
                  </a:lnTo>
                  <a:lnTo>
                    <a:pt x="607691" y="217934"/>
                  </a:lnTo>
                  <a:lnTo>
                    <a:pt x="616268" y="220705"/>
                  </a:lnTo>
                  <a:lnTo>
                    <a:pt x="658455" y="236985"/>
                  </a:lnTo>
                  <a:lnTo>
                    <a:pt x="690423" y="261286"/>
                  </a:lnTo>
                  <a:lnTo>
                    <a:pt x="703188" y="289279"/>
                  </a:lnTo>
                  <a:lnTo>
                    <a:pt x="703733" y="29789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3" name="object 513"/>
          <p:cNvGrpSpPr/>
          <p:nvPr/>
        </p:nvGrpSpPr>
        <p:grpSpPr>
          <a:xfrm>
            <a:off x="5960907" y="8575802"/>
            <a:ext cx="2108835" cy="570865"/>
            <a:chOff x="5960907" y="8575802"/>
            <a:chExt cx="2108835" cy="570865"/>
          </a:xfrm>
        </p:grpSpPr>
        <p:sp>
          <p:nvSpPr>
            <p:cNvPr id="514" name="object 514"/>
            <p:cNvSpPr/>
            <p:nvPr/>
          </p:nvSpPr>
          <p:spPr>
            <a:xfrm>
              <a:off x="5972451" y="8628678"/>
              <a:ext cx="457834" cy="372745"/>
            </a:xfrm>
            <a:custGeom>
              <a:avLst/>
              <a:gdLst/>
              <a:ahLst/>
              <a:cxnLst/>
              <a:rect l="l" t="t" r="r" b="b"/>
              <a:pathLst>
                <a:path w="457835" h="372745">
                  <a:moveTo>
                    <a:pt x="75149" y="130459"/>
                  </a:moveTo>
                  <a:lnTo>
                    <a:pt x="75149" y="278806"/>
                  </a:lnTo>
                  <a:lnTo>
                    <a:pt x="75187" y="286649"/>
                  </a:lnTo>
                  <a:lnTo>
                    <a:pt x="78757" y="329306"/>
                  </a:lnTo>
                  <a:lnTo>
                    <a:pt x="93987" y="347192"/>
                  </a:lnTo>
                  <a:lnTo>
                    <a:pt x="99799" y="347192"/>
                  </a:lnTo>
                  <a:lnTo>
                    <a:pt x="133353" y="321303"/>
                  </a:lnTo>
                  <a:lnTo>
                    <a:pt x="138576" y="305258"/>
                  </a:lnTo>
                  <a:lnTo>
                    <a:pt x="143987" y="305258"/>
                  </a:lnTo>
                  <a:lnTo>
                    <a:pt x="143987" y="350198"/>
                  </a:lnTo>
                  <a:lnTo>
                    <a:pt x="140379" y="350198"/>
                  </a:lnTo>
                  <a:lnTo>
                    <a:pt x="137323" y="351450"/>
                  </a:lnTo>
                  <a:lnTo>
                    <a:pt x="102551" y="367774"/>
                  </a:lnTo>
                  <a:lnTo>
                    <a:pt x="94238" y="368084"/>
                  </a:lnTo>
                  <a:lnTo>
                    <a:pt x="83735" y="367548"/>
                  </a:lnTo>
                  <a:lnTo>
                    <a:pt x="49035" y="349446"/>
                  </a:lnTo>
                  <a:lnTo>
                    <a:pt x="35320" y="305409"/>
                  </a:lnTo>
                  <a:lnTo>
                    <a:pt x="34418" y="270238"/>
                  </a:lnTo>
                  <a:lnTo>
                    <a:pt x="34418" y="130459"/>
                  </a:lnTo>
                  <a:lnTo>
                    <a:pt x="0" y="130459"/>
                  </a:lnTo>
                  <a:lnTo>
                    <a:pt x="0" y="109568"/>
                  </a:lnTo>
                  <a:lnTo>
                    <a:pt x="34418" y="109568"/>
                  </a:lnTo>
                  <a:lnTo>
                    <a:pt x="34418" y="54709"/>
                  </a:lnTo>
                  <a:lnTo>
                    <a:pt x="34418" y="47795"/>
                  </a:lnTo>
                  <a:lnTo>
                    <a:pt x="33516" y="41382"/>
                  </a:lnTo>
                  <a:lnTo>
                    <a:pt x="31713" y="35470"/>
                  </a:lnTo>
                  <a:lnTo>
                    <a:pt x="29909" y="29458"/>
                  </a:lnTo>
                  <a:lnTo>
                    <a:pt x="23847" y="26251"/>
                  </a:lnTo>
                  <a:lnTo>
                    <a:pt x="13526" y="25851"/>
                  </a:lnTo>
                  <a:lnTo>
                    <a:pt x="13526" y="19688"/>
                  </a:lnTo>
                  <a:lnTo>
                    <a:pt x="75149" y="0"/>
                  </a:lnTo>
                  <a:lnTo>
                    <a:pt x="75149" y="109568"/>
                  </a:lnTo>
                  <a:lnTo>
                    <a:pt x="143987" y="109568"/>
                  </a:lnTo>
                  <a:lnTo>
                    <a:pt x="143987" y="130459"/>
                  </a:lnTo>
                  <a:lnTo>
                    <a:pt x="75149" y="130459"/>
                  </a:lnTo>
                  <a:close/>
                </a:path>
                <a:path w="457835" h="372745">
                  <a:moveTo>
                    <a:pt x="319428" y="372443"/>
                  </a:moveTo>
                  <a:lnTo>
                    <a:pt x="276818" y="366778"/>
                  </a:lnTo>
                  <a:lnTo>
                    <a:pt x="241235" y="350311"/>
                  </a:lnTo>
                  <a:lnTo>
                    <a:pt x="206403" y="315403"/>
                  </a:lnTo>
                  <a:lnTo>
                    <a:pt x="187728" y="267946"/>
                  </a:lnTo>
                  <a:lnTo>
                    <a:pt x="185361" y="240629"/>
                  </a:lnTo>
                  <a:lnTo>
                    <a:pt x="186009" y="225863"/>
                  </a:lnTo>
                  <a:lnTo>
                    <a:pt x="195732" y="185620"/>
                  </a:lnTo>
                  <a:lnTo>
                    <a:pt x="215994" y="152169"/>
                  </a:lnTo>
                  <a:lnTo>
                    <a:pt x="244880" y="126927"/>
                  </a:lnTo>
                  <a:lnTo>
                    <a:pt x="281224" y="110789"/>
                  </a:lnTo>
                  <a:lnTo>
                    <a:pt x="323186" y="105209"/>
                  </a:lnTo>
                  <a:lnTo>
                    <a:pt x="337671" y="105811"/>
                  </a:lnTo>
                  <a:lnTo>
                    <a:pt x="377294" y="114829"/>
                  </a:lnTo>
                  <a:lnTo>
                    <a:pt x="419829" y="141582"/>
                  </a:lnTo>
                  <a:lnTo>
                    <a:pt x="447484" y="182464"/>
                  </a:lnTo>
                  <a:lnTo>
                    <a:pt x="456784" y="220621"/>
                  </a:lnTo>
                  <a:lnTo>
                    <a:pt x="457404" y="234467"/>
                  </a:lnTo>
                  <a:lnTo>
                    <a:pt x="456840" y="247600"/>
                  </a:lnTo>
                  <a:lnTo>
                    <a:pt x="448386" y="285870"/>
                  </a:lnTo>
                  <a:lnTo>
                    <a:pt x="430181" y="319997"/>
                  </a:lnTo>
                  <a:lnTo>
                    <a:pt x="402469" y="347155"/>
                  </a:lnTo>
                  <a:lnTo>
                    <a:pt x="365646" y="365848"/>
                  </a:lnTo>
                  <a:lnTo>
                    <a:pt x="319428" y="372443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5" name="object 5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86248" y="8742634"/>
              <a:ext cx="216373" cy="249740"/>
            </a:xfrm>
            <a:prstGeom prst="rect">
              <a:avLst/>
            </a:prstGeom>
          </p:spPr>
        </p:pic>
        <p:pic>
          <p:nvPicPr>
            <p:cNvPr id="516" name="object 516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511205" y="8999346"/>
              <a:ext cx="204800" cy="123488"/>
            </a:xfrm>
            <a:prstGeom prst="rect">
              <a:avLst/>
            </a:prstGeom>
          </p:spPr>
        </p:pic>
        <p:sp>
          <p:nvSpPr>
            <p:cNvPr id="517" name="object 517"/>
            <p:cNvSpPr/>
            <p:nvPr/>
          </p:nvSpPr>
          <p:spPr>
            <a:xfrm>
              <a:off x="6479764" y="8733888"/>
              <a:ext cx="255904" cy="401320"/>
            </a:xfrm>
            <a:custGeom>
              <a:avLst/>
              <a:gdLst/>
              <a:ahLst/>
              <a:cxnLst/>
              <a:rect l="l" t="t" r="r" b="b"/>
              <a:pathLst>
                <a:path w="255904" h="401320">
                  <a:moveTo>
                    <a:pt x="166832" y="254307"/>
                  </a:moveTo>
                  <a:lnTo>
                    <a:pt x="207563" y="264076"/>
                  </a:lnTo>
                  <a:lnTo>
                    <a:pt x="240479" y="284116"/>
                  </a:lnTo>
                  <a:lnTo>
                    <a:pt x="247393" y="296992"/>
                  </a:lnTo>
                  <a:lnTo>
                    <a:pt x="249898" y="303805"/>
                  </a:lnTo>
                  <a:lnTo>
                    <a:pt x="251151" y="311120"/>
                  </a:lnTo>
                  <a:lnTo>
                    <a:pt x="251151" y="318936"/>
                  </a:lnTo>
                  <a:lnTo>
                    <a:pt x="233593" y="362560"/>
                  </a:lnTo>
                  <a:lnTo>
                    <a:pt x="200781" y="385490"/>
                  </a:lnTo>
                  <a:lnTo>
                    <a:pt x="157316" y="398059"/>
                  </a:lnTo>
                  <a:lnTo>
                    <a:pt x="121893" y="400849"/>
                  </a:lnTo>
                  <a:lnTo>
                    <a:pt x="110282" y="400558"/>
                  </a:lnTo>
                  <a:lnTo>
                    <a:pt x="66357" y="393569"/>
                  </a:lnTo>
                  <a:lnTo>
                    <a:pt x="30773" y="377336"/>
                  </a:lnTo>
                  <a:lnTo>
                    <a:pt x="4847" y="344374"/>
                  </a:lnTo>
                  <a:lnTo>
                    <a:pt x="2404" y="327502"/>
                  </a:lnTo>
                  <a:lnTo>
                    <a:pt x="3015" y="319621"/>
                  </a:lnTo>
                  <a:lnTo>
                    <a:pt x="25137" y="282638"/>
                  </a:lnTo>
                  <a:lnTo>
                    <a:pt x="44188" y="268435"/>
                  </a:lnTo>
                  <a:lnTo>
                    <a:pt x="34071" y="262395"/>
                  </a:lnTo>
                  <a:lnTo>
                    <a:pt x="6340" y="229075"/>
                  </a:lnTo>
                  <a:lnTo>
                    <a:pt x="0" y="200048"/>
                  </a:lnTo>
                  <a:lnTo>
                    <a:pt x="0" y="192233"/>
                  </a:lnTo>
                  <a:lnTo>
                    <a:pt x="23296" y="155710"/>
                  </a:lnTo>
                  <a:lnTo>
                    <a:pt x="18486" y="149557"/>
                  </a:lnTo>
                  <a:lnTo>
                    <a:pt x="4480" y="111625"/>
                  </a:lnTo>
                  <a:lnTo>
                    <a:pt x="4208" y="104608"/>
                  </a:lnTo>
                  <a:lnTo>
                    <a:pt x="4781" y="93749"/>
                  </a:lnTo>
                  <a:lnTo>
                    <a:pt x="18449" y="54192"/>
                  </a:lnTo>
                  <a:lnTo>
                    <a:pt x="47006" y="23530"/>
                  </a:lnTo>
                  <a:lnTo>
                    <a:pt x="87211" y="4565"/>
                  </a:lnTo>
                  <a:lnTo>
                    <a:pt x="122494" y="0"/>
                  </a:lnTo>
                  <a:lnTo>
                    <a:pt x="135260" y="563"/>
                  </a:lnTo>
                  <a:lnTo>
                    <a:pt x="182896" y="13780"/>
                  </a:lnTo>
                  <a:lnTo>
                    <a:pt x="211021" y="32013"/>
                  </a:lnTo>
                  <a:lnTo>
                    <a:pt x="255359" y="32013"/>
                  </a:lnTo>
                  <a:lnTo>
                    <a:pt x="255359" y="54107"/>
                  </a:lnTo>
                  <a:lnTo>
                    <a:pt x="227102" y="54107"/>
                  </a:lnTo>
                  <a:lnTo>
                    <a:pt x="230009" y="60320"/>
                  </a:lnTo>
                  <a:lnTo>
                    <a:pt x="240028" y="102203"/>
                  </a:lnTo>
                  <a:lnTo>
                    <a:pt x="239446" y="111916"/>
                  </a:lnTo>
                  <a:lnTo>
                    <a:pt x="225675" y="147941"/>
                  </a:lnTo>
                  <a:lnTo>
                    <a:pt x="196686" y="176555"/>
                  </a:lnTo>
                  <a:lnTo>
                    <a:pt x="155907" y="194534"/>
                  </a:lnTo>
                  <a:lnTo>
                    <a:pt x="120540" y="198846"/>
                  </a:lnTo>
                  <a:lnTo>
                    <a:pt x="109258" y="198423"/>
                  </a:lnTo>
                  <a:lnTo>
                    <a:pt x="65765" y="188316"/>
                  </a:lnTo>
                  <a:lnTo>
                    <a:pt x="38176" y="172393"/>
                  </a:lnTo>
                  <a:lnTo>
                    <a:pt x="33567" y="175299"/>
                  </a:lnTo>
                  <a:lnTo>
                    <a:pt x="30460" y="178906"/>
                  </a:lnTo>
                  <a:lnTo>
                    <a:pt x="28857" y="183215"/>
                  </a:lnTo>
                  <a:lnTo>
                    <a:pt x="27254" y="187523"/>
                  </a:lnTo>
                  <a:lnTo>
                    <a:pt x="26452" y="191932"/>
                  </a:lnTo>
                  <a:lnTo>
                    <a:pt x="26452" y="196441"/>
                  </a:lnTo>
                  <a:lnTo>
                    <a:pt x="53750" y="231893"/>
                  </a:lnTo>
                  <a:lnTo>
                    <a:pt x="89879" y="241982"/>
                  </a:lnTo>
                  <a:lnTo>
                    <a:pt x="166832" y="254307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8" name="object 51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511205" y="8743836"/>
              <a:ext cx="180151" cy="179550"/>
            </a:xfrm>
            <a:prstGeom prst="rect">
              <a:avLst/>
            </a:prstGeom>
          </p:spPr>
        </p:pic>
        <p:sp>
          <p:nvSpPr>
            <p:cNvPr id="519" name="object 519"/>
            <p:cNvSpPr/>
            <p:nvPr/>
          </p:nvSpPr>
          <p:spPr>
            <a:xfrm>
              <a:off x="6784478" y="8733888"/>
              <a:ext cx="252729" cy="267335"/>
            </a:xfrm>
            <a:custGeom>
              <a:avLst/>
              <a:gdLst/>
              <a:ahLst/>
              <a:cxnLst/>
              <a:rect l="l" t="t" r="r" b="b"/>
              <a:pathLst>
                <a:path w="252729" h="267334">
                  <a:moveTo>
                    <a:pt x="38777" y="138576"/>
                  </a:moveTo>
                  <a:lnTo>
                    <a:pt x="49148" y="179457"/>
                  </a:lnTo>
                  <a:lnTo>
                    <a:pt x="70340" y="213726"/>
                  </a:lnTo>
                  <a:lnTo>
                    <a:pt x="102805" y="237323"/>
                  </a:lnTo>
                  <a:lnTo>
                    <a:pt x="146993" y="246190"/>
                  </a:lnTo>
                  <a:lnTo>
                    <a:pt x="153916" y="245946"/>
                  </a:lnTo>
                  <a:lnTo>
                    <a:pt x="197061" y="234336"/>
                  </a:lnTo>
                  <a:lnTo>
                    <a:pt x="231499" y="207093"/>
                  </a:lnTo>
                  <a:lnTo>
                    <a:pt x="240630" y="188325"/>
                  </a:lnTo>
                  <a:lnTo>
                    <a:pt x="246191" y="188325"/>
                  </a:lnTo>
                  <a:lnTo>
                    <a:pt x="246191" y="234618"/>
                  </a:lnTo>
                  <a:lnTo>
                    <a:pt x="243686" y="234618"/>
                  </a:lnTo>
                  <a:lnTo>
                    <a:pt x="240880" y="235419"/>
                  </a:lnTo>
                  <a:lnTo>
                    <a:pt x="237774" y="237022"/>
                  </a:lnTo>
                  <a:lnTo>
                    <a:pt x="234768" y="238625"/>
                  </a:lnTo>
                  <a:lnTo>
                    <a:pt x="231211" y="240679"/>
                  </a:lnTo>
                  <a:lnTo>
                    <a:pt x="227103" y="243184"/>
                  </a:lnTo>
                  <a:lnTo>
                    <a:pt x="220405" y="246932"/>
                  </a:lnTo>
                  <a:lnTo>
                    <a:pt x="182586" y="262582"/>
                  </a:lnTo>
                  <a:lnTo>
                    <a:pt x="138426" y="267233"/>
                  </a:lnTo>
                  <a:lnTo>
                    <a:pt x="124767" y="266735"/>
                  </a:lnTo>
                  <a:lnTo>
                    <a:pt x="85821" y="259267"/>
                  </a:lnTo>
                  <a:lnTo>
                    <a:pt x="41783" y="234618"/>
                  </a:lnTo>
                  <a:lnTo>
                    <a:pt x="17463" y="204435"/>
                  </a:lnTo>
                  <a:lnTo>
                    <a:pt x="2818" y="163751"/>
                  </a:lnTo>
                  <a:lnTo>
                    <a:pt x="0" y="130459"/>
                  </a:lnTo>
                  <a:lnTo>
                    <a:pt x="479" y="119074"/>
                  </a:lnTo>
                  <a:lnTo>
                    <a:pt x="11996" y="73035"/>
                  </a:lnTo>
                  <a:lnTo>
                    <a:pt x="39406" y="33281"/>
                  </a:lnTo>
                  <a:lnTo>
                    <a:pt x="71392" y="11723"/>
                  </a:lnTo>
                  <a:lnTo>
                    <a:pt x="113861" y="732"/>
                  </a:lnTo>
                  <a:lnTo>
                    <a:pt x="130460" y="0"/>
                  </a:lnTo>
                  <a:lnTo>
                    <a:pt x="145377" y="657"/>
                  </a:lnTo>
                  <a:lnTo>
                    <a:pt x="184267" y="10520"/>
                  </a:lnTo>
                  <a:lnTo>
                    <a:pt x="222443" y="39378"/>
                  </a:lnTo>
                  <a:lnTo>
                    <a:pt x="244988" y="83115"/>
                  </a:lnTo>
                  <a:lnTo>
                    <a:pt x="251893" y="123781"/>
                  </a:lnTo>
                  <a:lnTo>
                    <a:pt x="252353" y="138576"/>
                  </a:lnTo>
                  <a:lnTo>
                    <a:pt x="38777" y="13857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0" name="object 5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11711" y="8742634"/>
              <a:ext cx="198488" cy="119129"/>
            </a:xfrm>
            <a:prstGeom prst="rect">
              <a:avLst/>
            </a:prstGeom>
          </p:spPr>
        </p:pic>
        <p:sp>
          <p:nvSpPr>
            <p:cNvPr id="521" name="object 521"/>
            <p:cNvSpPr/>
            <p:nvPr/>
          </p:nvSpPr>
          <p:spPr>
            <a:xfrm>
              <a:off x="7073117" y="8587346"/>
              <a:ext cx="765810" cy="414020"/>
            </a:xfrm>
            <a:custGeom>
              <a:avLst/>
              <a:gdLst/>
              <a:ahLst/>
              <a:cxnLst/>
              <a:rect l="l" t="t" r="r" b="b"/>
              <a:pathLst>
                <a:path w="765809" h="414020">
                  <a:moveTo>
                    <a:pt x="75149" y="171792"/>
                  </a:moveTo>
                  <a:lnTo>
                    <a:pt x="75149" y="320138"/>
                  </a:lnTo>
                  <a:lnTo>
                    <a:pt x="75187" y="327982"/>
                  </a:lnTo>
                  <a:lnTo>
                    <a:pt x="78756" y="370639"/>
                  </a:lnTo>
                  <a:lnTo>
                    <a:pt x="93987" y="388524"/>
                  </a:lnTo>
                  <a:lnTo>
                    <a:pt x="99799" y="388524"/>
                  </a:lnTo>
                  <a:lnTo>
                    <a:pt x="133353" y="362635"/>
                  </a:lnTo>
                  <a:lnTo>
                    <a:pt x="138576" y="346590"/>
                  </a:lnTo>
                  <a:lnTo>
                    <a:pt x="143987" y="346590"/>
                  </a:lnTo>
                  <a:lnTo>
                    <a:pt x="143987" y="391530"/>
                  </a:lnTo>
                  <a:lnTo>
                    <a:pt x="140380" y="391530"/>
                  </a:lnTo>
                  <a:lnTo>
                    <a:pt x="137324" y="392783"/>
                  </a:lnTo>
                  <a:lnTo>
                    <a:pt x="102551" y="409106"/>
                  </a:lnTo>
                  <a:lnTo>
                    <a:pt x="94237" y="409416"/>
                  </a:lnTo>
                  <a:lnTo>
                    <a:pt x="83735" y="408881"/>
                  </a:lnTo>
                  <a:lnTo>
                    <a:pt x="49035" y="390779"/>
                  </a:lnTo>
                  <a:lnTo>
                    <a:pt x="35320" y="346741"/>
                  </a:lnTo>
                  <a:lnTo>
                    <a:pt x="34418" y="311571"/>
                  </a:lnTo>
                  <a:lnTo>
                    <a:pt x="34418" y="171792"/>
                  </a:lnTo>
                  <a:lnTo>
                    <a:pt x="0" y="171792"/>
                  </a:lnTo>
                  <a:lnTo>
                    <a:pt x="0" y="150900"/>
                  </a:lnTo>
                  <a:lnTo>
                    <a:pt x="34418" y="150900"/>
                  </a:lnTo>
                  <a:lnTo>
                    <a:pt x="34418" y="96041"/>
                  </a:lnTo>
                  <a:lnTo>
                    <a:pt x="34418" y="89127"/>
                  </a:lnTo>
                  <a:lnTo>
                    <a:pt x="33517" y="82714"/>
                  </a:lnTo>
                  <a:lnTo>
                    <a:pt x="31713" y="76803"/>
                  </a:lnTo>
                  <a:lnTo>
                    <a:pt x="29910" y="70790"/>
                  </a:lnTo>
                  <a:lnTo>
                    <a:pt x="23847" y="67584"/>
                  </a:lnTo>
                  <a:lnTo>
                    <a:pt x="13527" y="67183"/>
                  </a:lnTo>
                  <a:lnTo>
                    <a:pt x="13527" y="61021"/>
                  </a:lnTo>
                  <a:lnTo>
                    <a:pt x="75149" y="41332"/>
                  </a:lnTo>
                  <a:lnTo>
                    <a:pt x="75149" y="150900"/>
                  </a:lnTo>
                  <a:lnTo>
                    <a:pt x="143987" y="150900"/>
                  </a:lnTo>
                  <a:lnTo>
                    <a:pt x="143987" y="171792"/>
                  </a:lnTo>
                  <a:lnTo>
                    <a:pt x="75149" y="171792"/>
                  </a:lnTo>
                  <a:close/>
                </a:path>
                <a:path w="765809" h="414020">
                  <a:moveTo>
                    <a:pt x="437714" y="369436"/>
                  </a:moveTo>
                  <a:lnTo>
                    <a:pt x="437714" y="372743"/>
                  </a:lnTo>
                  <a:lnTo>
                    <a:pt x="438115" y="376350"/>
                  </a:lnTo>
                  <a:lnTo>
                    <a:pt x="454097" y="403254"/>
                  </a:lnTo>
                  <a:lnTo>
                    <a:pt x="457404" y="403254"/>
                  </a:lnTo>
                  <a:lnTo>
                    <a:pt x="457404" y="409416"/>
                  </a:lnTo>
                  <a:lnTo>
                    <a:pt x="378046" y="409416"/>
                  </a:lnTo>
                  <a:lnTo>
                    <a:pt x="378046" y="403254"/>
                  </a:lnTo>
                  <a:lnTo>
                    <a:pt x="380851" y="403254"/>
                  </a:lnTo>
                  <a:lnTo>
                    <a:pt x="383456" y="402052"/>
                  </a:lnTo>
                  <a:lnTo>
                    <a:pt x="385861" y="399646"/>
                  </a:lnTo>
                  <a:lnTo>
                    <a:pt x="388366" y="397141"/>
                  </a:lnTo>
                  <a:lnTo>
                    <a:pt x="390520" y="394235"/>
                  </a:lnTo>
                  <a:lnTo>
                    <a:pt x="392324" y="390929"/>
                  </a:lnTo>
                  <a:lnTo>
                    <a:pt x="394228" y="387622"/>
                  </a:lnTo>
                  <a:lnTo>
                    <a:pt x="395581" y="384065"/>
                  </a:lnTo>
                  <a:lnTo>
                    <a:pt x="396382" y="380258"/>
                  </a:lnTo>
                  <a:lnTo>
                    <a:pt x="397284" y="376350"/>
                  </a:lnTo>
                  <a:lnTo>
                    <a:pt x="397735" y="372743"/>
                  </a:lnTo>
                  <a:lnTo>
                    <a:pt x="397735" y="369436"/>
                  </a:lnTo>
                  <a:lnTo>
                    <a:pt x="397735" y="254908"/>
                  </a:lnTo>
                  <a:lnTo>
                    <a:pt x="397350" y="244143"/>
                  </a:lnTo>
                  <a:lnTo>
                    <a:pt x="384320" y="200875"/>
                  </a:lnTo>
                  <a:lnTo>
                    <a:pt x="351142" y="172092"/>
                  </a:lnTo>
                  <a:lnTo>
                    <a:pt x="324388" y="166832"/>
                  </a:lnTo>
                  <a:lnTo>
                    <a:pt x="317644" y="167161"/>
                  </a:lnTo>
                  <a:lnTo>
                    <a:pt x="279486" y="182266"/>
                  </a:lnTo>
                  <a:lnTo>
                    <a:pt x="254828" y="215849"/>
                  </a:lnTo>
                  <a:lnTo>
                    <a:pt x="251192" y="238224"/>
                  </a:lnTo>
                  <a:lnTo>
                    <a:pt x="251192" y="369436"/>
                  </a:lnTo>
                  <a:lnTo>
                    <a:pt x="251192" y="372743"/>
                  </a:lnTo>
                  <a:lnTo>
                    <a:pt x="267575" y="403254"/>
                  </a:lnTo>
                  <a:lnTo>
                    <a:pt x="270881" y="403254"/>
                  </a:lnTo>
                  <a:lnTo>
                    <a:pt x="270881" y="409416"/>
                  </a:lnTo>
                  <a:lnTo>
                    <a:pt x="190771" y="409416"/>
                  </a:lnTo>
                  <a:lnTo>
                    <a:pt x="190771" y="403254"/>
                  </a:lnTo>
                  <a:lnTo>
                    <a:pt x="193678" y="403254"/>
                  </a:lnTo>
                  <a:lnTo>
                    <a:pt x="196333" y="402052"/>
                  </a:lnTo>
                  <a:lnTo>
                    <a:pt x="198737" y="399646"/>
                  </a:lnTo>
                  <a:lnTo>
                    <a:pt x="201243" y="397141"/>
                  </a:lnTo>
                  <a:lnTo>
                    <a:pt x="203397" y="394235"/>
                  </a:lnTo>
                  <a:lnTo>
                    <a:pt x="205201" y="390929"/>
                  </a:lnTo>
                  <a:lnTo>
                    <a:pt x="207104" y="387622"/>
                  </a:lnTo>
                  <a:lnTo>
                    <a:pt x="208457" y="384065"/>
                  </a:lnTo>
                  <a:lnTo>
                    <a:pt x="209258" y="380258"/>
                  </a:lnTo>
                  <a:lnTo>
                    <a:pt x="210060" y="376350"/>
                  </a:lnTo>
                  <a:lnTo>
                    <a:pt x="210461" y="372743"/>
                  </a:lnTo>
                  <a:lnTo>
                    <a:pt x="210461" y="369436"/>
                  </a:lnTo>
                  <a:lnTo>
                    <a:pt x="210461" y="54859"/>
                  </a:lnTo>
                  <a:lnTo>
                    <a:pt x="210461" y="47844"/>
                  </a:lnTo>
                  <a:lnTo>
                    <a:pt x="209459" y="41281"/>
                  </a:lnTo>
                  <a:lnTo>
                    <a:pt x="207455" y="35169"/>
                  </a:lnTo>
                  <a:lnTo>
                    <a:pt x="205451" y="28957"/>
                  </a:lnTo>
                  <a:lnTo>
                    <a:pt x="199489" y="25650"/>
                  </a:lnTo>
                  <a:lnTo>
                    <a:pt x="189569" y="25249"/>
                  </a:lnTo>
                  <a:lnTo>
                    <a:pt x="189569" y="19087"/>
                  </a:lnTo>
                  <a:lnTo>
                    <a:pt x="251192" y="0"/>
                  </a:lnTo>
                  <a:lnTo>
                    <a:pt x="251192" y="177954"/>
                  </a:lnTo>
                  <a:lnTo>
                    <a:pt x="253998" y="174647"/>
                  </a:lnTo>
                  <a:lnTo>
                    <a:pt x="278547" y="156161"/>
                  </a:lnTo>
                  <a:lnTo>
                    <a:pt x="284959" y="152654"/>
                  </a:lnTo>
                  <a:lnTo>
                    <a:pt x="322265" y="144353"/>
                  </a:lnTo>
                  <a:lnTo>
                    <a:pt x="330551" y="144137"/>
                  </a:lnTo>
                  <a:lnTo>
                    <a:pt x="344510" y="144756"/>
                  </a:lnTo>
                  <a:lnTo>
                    <a:pt x="389534" y="159317"/>
                  </a:lnTo>
                  <a:lnTo>
                    <a:pt x="419087" y="187620"/>
                  </a:lnTo>
                  <a:lnTo>
                    <a:pt x="434417" y="223298"/>
                  </a:lnTo>
                  <a:lnTo>
                    <a:pt x="437714" y="250549"/>
                  </a:lnTo>
                  <a:lnTo>
                    <a:pt x="437714" y="369436"/>
                  </a:lnTo>
                  <a:close/>
                </a:path>
                <a:path w="765809" h="414020">
                  <a:moveTo>
                    <a:pt x="551629" y="285118"/>
                  </a:moveTo>
                  <a:lnTo>
                    <a:pt x="562000" y="326000"/>
                  </a:lnTo>
                  <a:lnTo>
                    <a:pt x="583192" y="360268"/>
                  </a:lnTo>
                  <a:lnTo>
                    <a:pt x="615657" y="383865"/>
                  </a:lnTo>
                  <a:lnTo>
                    <a:pt x="659845" y="392733"/>
                  </a:lnTo>
                  <a:lnTo>
                    <a:pt x="666768" y="392489"/>
                  </a:lnTo>
                  <a:lnTo>
                    <a:pt x="709914" y="380878"/>
                  </a:lnTo>
                  <a:lnTo>
                    <a:pt x="744351" y="353636"/>
                  </a:lnTo>
                  <a:lnTo>
                    <a:pt x="753482" y="334868"/>
                  </a:lnTo>
                  <a:lnTo>
                    <a:pt x="759044" y="334868"/>
                  </a:lnTo>
                  <a:lnTo>
                    <a:pt x="759044" y="381160"/>
                  </a:lnTo>
                  <a:lnTo>
                    <a:pt x="756538" y="381160"/>
                  </a:lnTo>
                  <a:lnTo>
                    <a:pt x="753733" y="381961"/>
                  </a:lnTo>
                  <a:lnTo>
                    <a:pt x="750627" y="383565"/>
                  </a:lnTo>
                  <a:lnTo>
                    <a:pt x="747620" y="385168"/>
                  </a:lnTo>
                  <a:lnTo>
                    <a:pt x="744063" y="387221"/>
                  </a:lnTo>
                  <a:lnTo>
                    <a:pt x="739955" y="389727"/>
                  </a:lnTo>
                  <a:lnTo>
                    <a:pt x="733257" y="393475"/>
                  </a:lnTo>
                  <a:lnTo>
                    <a:pt x="695438" y="409125"/>
                  </a:lnTo>
                  <a:lnTo>
                    <a:pt x="651278" y="413775"/>
                  </a:lnTo>
                  <a:lnTo>
                    <a:pt x="637620" y="413277"/>
                  </a:lnTo>
                  <a:lnTo>
                    <a:pt x="598673" y="405809"/>
                  </a:lnTo>
                  <a:lnTo>
                    <a:pt x="554635" y="381160"/>
                  </a:lnTo>
                  <a:lnTo>
                    <a:pt x="530315" y="350978"/>
                  </a:lnTo>
                  <a:lnTo>
                    <a:pt x="515670" y="310293"/>
                  </a:lnTo>
                  <a:lnTo>
                    <a:pt x="512852" y="277002"/>
                  </a:lnTo>
                  <a:lnTo>
                    <a:pt x="513331" y="265617"/>
                  </a:lnTo>
                  <a:lnTo>
                    <a:pt x="524848" y="219577"/>
                  </a:lnTo>
                  <a:lnTo>
                    <a:pt x="552259" y="179823"/>
                  </a:lnTo>
                  <a:lnTo>
                    <a:pt x="584244" y="158265"/>
                  </a:lnTo>
                  <a:lnTo>
                    <a:pt x="626714" y="147275"/>
                  </a:lnTo>
                  <a:lnTo>
                    <a:pt x="643312" y="146542"/>
                  </a:lnTo>
                  <a:lnTo>
                    <a:pt x="658230" y="147199"/>
                  </a:lnTo>
                  <a:lnTo>
                    <a:pt x="697120" y="157062"/>
                  </a:lnTo>
                  <a:lnTo>
                    <a:pt x="735295" y="185920"/>
                  </a:lnTo>
                  <a:lnTo>
                    <a:pt x="757840" y="229658"/>
                  </a:lnTo>
                  <a:lnTo>
                    <a:pt x="764745" y="270323"/>
                  </a:lnTo>
                  <a:lnTo>
                    <a:pt x="765206" y="285118"/>
                  </a:lnTo>
                  <a:lnTo>
                    <a:pt x="551629" y="28511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2" name="object 5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13202" y="8742634"/>
              <a:ext cx="198488" cy="119129"/>
            </a:xfrm>
            <a:prstGeom prst="rect">
              <a:avLst/>
            </a:prstGeom>
          </p:spPr>
        </p:pic>
        <p:sp>
          <p:nvSpPr>
            <p:cNvPr id="523" name="object 523"/>
            <p:cNvSpPr/>
            <p:nvPr/>
          </p:nvSpPr>
          <p:spPr>
            <a:xfrm>
              <a:off x="7887534" y="8733888"/>
              <a:ext cx="170815" cy="262890"/>
            </a:xfrm>
            <a:custGeom>
              <a:avLst/>
              <a:gdLst/>
              <a:ahLst/>
              <a:cxnLst/>
              <a:rect l="l" t="t" r="r" b="b"/>
              <a:pathLst>
                <a:path w="170815" h="262890">
                  <a:moveTo>
                    <a:pt x="152103" y="49298"/>
                  </a:moveTo>
                  <a:lnTo>
                    <a:pt x="147193" y="41082"/>
                  </a:lnTo>
                  <a:lnTo>
                    <a:pt x="142033" y="35971"/>
                  </a:lnTo>
                  <a:lnTo>
                    <a:pt x="136622" y="33967"/>
                  </a:lnTo>
                  <a:lnTo>
                    <a:pt x="131311" y="31863"/>
                  </a:lnTo>
                  <a:lnTo>
                    <a:pt x="125149" y="30811"/>
                  </a:lnTo>
                  <a:lnTo>
                    <a:pt x="118135" y="30811"/>
                  </a:lnTo>
                  <a:lnTo>
                    <a:pt x="113626" y="30811"/>
                  </a:lnTo>
                  <a:lnTo>
                    <a:pt x="108816" y="31863"/>
                  </a:lnTo>
                  <a:lnTo>
                    <a:pt x="103707" y="33967"/>
                  </a:lnTo>
                  <a:lnTo>
                    <a:pt x="98596" y="35971"/>
                  </a:lnTo>
                  <a:lnTo>
                    <a:pt x="93587" y="38626"/>
                  </a:lnTo>
                  <a:lnTo>
                    <a:pt x="88677" y="41933"/>
                  </a:lnTo>
                  <a:lnTo>
                    <a:pt x="83767" y="45139"/>
                  </a:lnTo>
                  <a:lnTo>
                    <a:pt x="62224" y="63426"/>
                  </a:lnTo>
                  <a:lnTo>
                    <a:pt x="62224" y="223495"/>
                  </a:lnTo>
                  <a:lnTo>
                    <a:pt x="62224" y="226801"/>
                  </a:lnTo>
                  <a:lnTo>
                    <a:pt x="78607" y="256712"/>
                  </a:lnTo>
                  <a:lnTo>
                    <a:pt x="81913" y="256712"/>
                  </a:lnTo>
                  <a:lnTo>
                    <a:pt x="81913" y="262874"/>
                  </a:lnTo>
                  <a:lnTo>
                    <a:pt x="1803" y="262874"/>
                  </a:lnTo>
                  <a:lnTo>
                    <a:pt x="1803" y="256712"/>
                  </a:lnTo>
                  <a:lnTo>
                    <a:pt x="4709" y="256712"/>
                  </a:lnTo>
                  <a:lnTo>
                    <a:pt x="7364" y="255609"/>
                  </a:lnTo>
                  <a:lnTo>
                    <a:pt x="9769" y="253405"/>
                  </a:lnTo>
                  <a:lnTo>
                    <a:pt x="12274" y="251100"/>
                  </a:lnTo>
                  <a:lnTo>
                    <a:pt x="14429" y="248195"/>
                  </a:lnTo>
                  <a:lnTo>
                    <a:pt x="16232" y="244688"/>
                  </a:lnTo>
                  <a:lnTo>
                    <a:pt x="18136" y="241181"/>
                  </a:lnTo>
                  <a:lnTo>
                    <a:pt x="19488" y="237623"/>
                  </a:lnTo>
                  <a:lnTo>
                    <a:pt x="20290" y="234016"/>
                  </a:lnTo>
                  <a:lnTo>
                    <a:pt x="21092" y="230308"/>
                  </a:lnTo>
                  <a:lnTo>
                    <a:pt x="21493" y="226801"/>
                  </a:lnTo>
                  <a:lnTo>
                    <a:pt x="21493" y="223495"/>
                  </a:lnTo>
                  <a:lnTo>
                    <a:pt x="21493" y="51702"/>
                  </a:lnTo>
                  <a:lnTo>
                    <a:pt x="21493" y="45991"/>
                  </a:lnTo>
                  <a:lnTo>
                    <a:pt x="19639" y="40280"/>
                  </a:lnTo>
                  <a:lnTo>
                    <a:pt x="15931" y="34568"/>
                  </a:lnTo>
                  <a:lnTo>
                    <a:pt x="12325" y="28757"/>
                  </a:lnTo>
                  <a:lnTo>
                    <a:pt x="7014" y="25049"/>
                  </a:lnTo>
                  <a:lnTo>
                    <a:pt x="0" y="23446"/>
                  </a:lnTo>
                  <a:lnTo>
                    <a:pt x="0" y="18486"/>
                  </a:lnTo>
                  <a:lnTo>
                    <a:pt x="62224" y="0"/>
                  </a:lnTo>
                  <a:lnTo>
                    <a:pt x="62224" y="36973"/>
                  </a:lnTo>
                  <a:lnTo>
                    <a:pt x="65931" y="32464"/>
                  </a:lnTo>
                  <a:lnTo>
                    <a:pt x="69839" y="28055"/>
                  </a:lnTo>
                  <a:lnTo>
                    <a:pt x="73947" y="23747"/>
                  </a:lnTo>
                  <a:lnTo>
                    <a:pt x="78055" y="19438"/>
                  </a:lnTo>
                  <a:lnTo>
                    <a:pt x="82664" y="15530"/>
                  </a:lnTo>
                  <a:lnTo>
                    <a:pt x="87775" y="12023"/>
                  </a:lnTo>
                  <a:lnTo>
                    <a:pt x="92884" y="8516"/>
                  </a:lnTo>
                  <a:lnTo>
                    <a:pt x="98496" y="5660"/>
                  </a:lnTo>
                  <a:lnTo>
                    <a:pt x="104609" y="3456"/>
                  </a:lnTo>
                  <a:lnTo>
                    <a:pt x="110821" y="1152"/>
                  </a:lnTo>
                  <a:lnTo>
                    <a:pt x="118035" y="0"/>
                  </a:lnTo>
                  <a:lnTo>
                    <a:pt x="126252" y="0"/>
                  </a:lnTo>
                  <a:lnTo>
                    <a:pt x="131963" y="0"/>
                  </a:lnTo>
                  <a:lnTo>
                    <a:pt x="139327" y="1252"/>
                  </a:lnTo>
                  <a:lnTo>
                    <a:pt x="148346" y="3757"/>
                  </a:lnTo>
                  <a:lnTo>
                    <a:pt x="157363" y="6162"/>
                  </a:lnTo>
                  <a:lnTo>
                    <a:pt x="164778" y="8817"/>
                  </a:lnTo>
                  <a:lnTo>
                    <a:pt x="170590" y="11723"/>
                  </a:lnTo>
                  <a:lnTo>
                    <a:pt x="152103" y="49298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4" name="object 524"/>
          <p:cNvGrpSpPr/>
          <p:nvPr/>
        </p:nvGrpSpPr>
        <p:grpSpPr>
          <a:xfrm>
            <a:off x="8225008" y="8575802"/>
            <a:ext cx="1056005" cy="437515"/>
            <a:chOff x="8225008" y="8575802"/>
            <a:chExt cx="1056005" cy="437515"/>
          </a:xfrm>
        </p:grpSpPr>
        <p:sp>
          <p:nvSpPr>
            <p:cNvPr id="525" name="object 525"/>
            <p:cNvSpPr/>
            <p:nvPr/>
          </p:nvSpPr>
          <p:spPr>
            <a:xfrm>
              <a:off x="8236552" y="8730882"/>
              <a:ext cx="523875" cy="271145"/>
            </a:xfrm>
            <a:custGeom>
              <a:avLst/>
              <a:gdLst/>
              <a:ahLst/>
              <a:cxnLst/>
              <a:rect l="l" t="t" r="r" b="b"/>
              <a:pathLst>
                <a:path w="523875" h="271145">
                  <a:moveTo>
                    <a:pt x="397693" y="13526"/>
                  </a:moveTo>
                  <a:lnTo>
                    <a:pt x="390278" y="13526"/>
                  </a:lnTo>
                  <a:lnTo>
                    <a:pt x="384617" y="15580"/>
                  </a:lnTo>
                  <a:lnTo>
                    <a:pt x="277003" y="270840"/>
                  </a:lnTo>
                  <a:lnTo>
                    <a:pt x="197644" y="76201"/>
                  </a:lnTo>
                  <a:lnTo>
                    <a:pt x="118887" y="270239"/>
                  </a:lnTo>
                  <a:lnTo>
                    <a:pt x="27655" y="44939"/>
                  </a:lnTo>
                  <a:lnTo>
                    <a:pt x="24849" y="37925"/>
                  </a:lnTo>
                  <a:lnTo>
                    <a:pt x="21292" y="30961"/>
                  </a:lnTo>
                  <a:lnTo>
                    <a:pt x="16984" y="24047"/>
                  </a:lnTo>
                  <a:lnTo>
                    <a:pt x="12675" y="17033"/>
                  </a:lnTo>
                  <a:lnTo>
                    <a:pt x="7014" y="13526"/>
                  </a:lnTo>
                  <a:lnTo>
                    <a:pt x="0" y="13526"/>
                  </a:lnTo>
                  <a:lnTo>
                    <a:pt x="0" y="7364"/>
                  </a:lnTo>
                  <a:lnTo>
                    <a:pt x="84318" y="7364"/>
                  </a:lnTo>
                  <a:lnTo>
                    <a:pt x="84318" y="13526"/>
                  </a:lnTo>
                  <a:lnTo>
                    <a:pt x="81512" y="13526"/>
                  </a:lnTo>
                  <a:lnTo>
                    <a:pt x="77955" y="14879"/>
                  </a:lnTo>
                  <a:lnTo>
                    <a:pt x="73647" y="17585"/>
                  </a:lnTo>
                  <a:lnTo>
                    <a:pt x="69338" y="20190"/>
                  </a:lnTo>
                  <a:lnTo>
                    <a:pt x="67184" y="24548"/>
                  </a:lnTo>
                  <a:lnTo>
                    <a:pt x="67184" y="30660"/>
                  </a:lnTo>
                  <a:lnTo>
                    <a:pt x="67184" y="31562"/>
                  </a:lnTo>
                  <a:lnTo>
                    <a:pt x="67484" y="33366"/>
                  </a:lnTo>
                  <a:lnTo>
                    <a:pt x="130611" y="191932"/>
                  </a:lnTo>
                  <a:lnTo>
                    <a:pt x="208165" y="600"/>
                  </a:lnTo>
                  <a:lnTo>
                    <a:pt x="286321" y="191932"/>
                  </a:lnTo>
                  <a:lnTo>
                    <a:pt x="347193" y="40581"/>
                  </a:lnTo>
                  <a:lnTo>
                    <a:pt x="349297" y="34368"/>
                  </a:lnTo>
                  <a:lnTo>
                    <a:pt x="350349" y="30059"/>
                  </a:lnTo>
                  <a:lnTo>
                    <a:pt x="350349" y="27655"/>
                  </a:lnTo>
                  <a:lnTo>
                    <a:pt x="350349" y="24348"/>
                  </a:lnTo>
                  <a:lnTo>
                    <a:pt x="349297" y="21292"/>
                  </a:lnTo>
                  <a:lnTo>
                    <a:pt x="347193" y="18487"/>
                  </a:lnTo>
                  <a:lnTo>
                    <a:pt x="345188" y="15580"/>
                  </a:lnTo>
                  <a:lnTo>
                    <a:pt x="341732" y="13927"/>
                  </a:lnTo>
                  <a:lnTo>
                    <a:pt x="336822" y="13526"/>
                  </a:lnTo>
                  <a:lnTo>
                    <a:pt x="336822" y="7364"/>
                  </a:lnTo>
                  <a:lnTo>
                    <a:pt x="397693" y="7364"/>
                  </a:lnTo>
                  <a:lnTo>
                    <a:pt x="397693" y="13526"/>
                  </a:lnTo>
                  <a:close/>
                </a:path>
                <a:path w="523875" h="271145">
                  <a:moveTo>
                    <a:pt x="443912" y="265880"/>
                  </a:moveTo>
                  <a:lnTo>
                    <a:pt x="443912" y="259718"/>
                  </a:lnTo>
                  <a:lnTo>
                    <a:pt x="447118" y="259718"/>
                  </a:lnTo>
                  <a:lnTo>
                    <a:pt x="449973" y="258515"/>
                  </a:lnTo>
                  <a:lnTo>
                    <a:pt x="462248" y="236722"/>
                  </a:lnTo>
                  <a:lnTo>
                    <a:pt x="463150" y="232814"/>
                  </a:lnTo>
                  <a:lnTo>
                    <a:pt x="463601" y="229207"/>
                  </a:lnTo>
                  <a:lnTo>
                    <a:pt x="463601" y="225900"/>
                  </a:lnTo>
                  <a:lnTo>
                    <a:pt x="463601" y="55310"/>
                  </a:lnTo>
                  <a:lnTo>
                    <a:pt x="463601" y="48396"/>
                  </a:lnTo>
                  <a:lnTo>
                    <a:pt x="462549" y="41783"/>
                  </a:lnTo>
                  <a:lnTo>
                    <a:pt x="460445" y="35470"/>
                  </a:lnTo>
                  <a:lnTo>
                    <a:pt x="458440" y="29058"/>
                  </a:lnTo>
                  <a:lnTo>
                    <a:pt x="452479" y="25601"/>
                  </a:lnTo>
                  <a:lnTo>
                    <a:pt x="442559" y="25100"/>
                  </a:lnTo>
                  <a:lnTo>
                    <a:pt x="442559" y="19689"/>
                  </a:lnTo>
                  <a:lnTo>
                    <a:pt x="504182" y="0"/>
                  </a:lnTo>
                  <a:lnTo>
                    <a:pt x="504182" y="225900"/>
                  </a:lnTo>
                  <a:lnTo>
                    <a:pt x="504182" y="229207"/>
                  </a:lnTo>
                  <a:lnTo>
                    <a:pt x="520564" y="259718"/>
                  </a:lnTo>
                  <a:lnTo>
                    <a:pt x="523871" y="259718"/>
                  </a:lnTo>
                  <a:lnTo>
                    <a:pt x="523871" y="265880"/>
                  </a:lnTo>
                  <a:lnTo>
                    <a:pt x="443912" y="26588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6" name="object 5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1926" y="8630661"/>
              <a:ext cx="81554" cy="80954"/>
            </a:xfrm>
            <a:prstGeom prst="rect">
              <a:avLst/>
            </a:prstGeom>
          </p:spPr>
        </p:pic>
        <p:sp>
          <p:nvSpPr>
            <p:cNvPr id="527" name="object 527"/>
            <p:cNvSpPr/>
            <p:nvPr/>
          </p:nvSpPr>
          <p:spPr>
            <a:xfrm>
              <a:off x="8811529" y="8587346"/>
              <a:ext cx="457834" cy="409575"/>
            </a:xfrm>
            <a:custGeom>
              <a:avLst/>
              <a:gdLst/>
              <a:ahLst/>
              <a:cxnLst/>
              <a:rect l="l" t="t" r="r" b="b"/>
              <a:pathLst>
                <a:path w="457834" h="409575">
                  <a:moveTo>
                    <a:pt x="75149" y="171792"/>
                  </a:moveTo>
                  <a:lnTo>
                    <a:pt x="75149" y="320138"/>
                  </a:lnTo>
                  <a:lnTo>
                    <a:pt x="75187" y="327982"/>
                  </a:lnTo>
                  <a:lnTo>
                    <a:pt x="78756" y="370639"/>
                  </a:lnTo>
                  <a:lnTo>
                    <a:pt x="93987" y="388524"/>
                  </a:lnTo>
                  <a:lnTo>
                    <a:pt x="99799" y="388524"/>
                  </a:lnTo>
                  <a:lnTo>
                    <a:pt x="133353" y="362635"/>
                  </a:lnTo>
                  <a:lnTo>
                    <a:pt x="138576" y="346590"/>
                  </a:lnTo>
                  <a:lnTo>
                    <a:pt x="143987" y="346590"/>
                  </a:lnTo>
                  <a:lnTo>
                    <a:pt x="143987" y="391530"/>
                  </a:lnTo>
                  <a:lnTo>
                    <a:pt x="140380" y="391530"/>
                  </a:lnTo>
                  <a:lnTo>
                    <a:pt x="137324" y="392783"/>
                  </a:lnTo>
                  <a:lnTo>
                    <a:pt x="102551" y="409106"/>
                  </a:lnTo>
                  <a:lnTo>
                    <a:pt x="94237" y="409416"/>
                  </a:lnTo>
                  <a:lnTo>
                    <a:pt x="83735" y="408881"/>
                  </a:lnTo>
                  <a:lnTo>
                    <a:pt x="49035" y="390779"/>
                  </a:lnTo>
                  <a:lnTo>
                    <a:pt x="35320" y="346741"/>
                  </a:lnTo>
                  <a:lnTo>
                    <a:pt x="34419" y="311571"/>
                  </a:lnTo>
                  <a:lnTo>
                    <a:pt x="34419" y="171792"/>
                  </a:lnTo>
                  <a:lnTo>
                    <a:pt x="0" y="171792"/>
                  </a:lnTo>
                  <a:lnTo>
                    <a:pt x="0" y="150900"/>
                  </a:lnTo>
                  <a:lnTo>
                    <a:pt x="34419" y="150900"/>
                  </a:lnTo>
                  <a:lnTo>
                    <a:pt x="34419" y="96041"/>
                  </a:lnTo>
                  <a:lnTo>
                    <a:pt x="34419" y="89127"/>
                  </a:lnTo>
                  <a:lnTo>
                    <a:pt x="33517" y="82714"/>
                  </a:lnTo>
                  <a:lnTo>
                    <a:pt x="31713" y="76803"/>
                  </a:lnTo>
                  <a:lnTo>
                    <a:pt x="29910" y="70790"/>
                  </a:lnTo>
                  <a:lnTo>
                    <a:pt x="23847" y="67584"/>
                  </a:lnTo>
                  <a:lnTo>
                    <a:pt x="13527" y="67183"/>
                  </a:lnTo>
                  <a:lnTo>
                    <a:pt x="13527" y="61021"/>
                  </a:lnTo>
                  <a:lnTo>
                    <a:pt x="75149" y="41332"/>
                  </a:lnTo>
                  <a:lnTo>
                    <a:pt x="75149" y="150900"/>
                  </a:lnTo>
                  <a:lnTo>
                    <a:pt x="143987" y="150900"/>
                  </a:lnTo>
                  <a:lnTo>
                    <a:pt x="143987" y="171792"/>
                  </a:lnTo>
                  <a:lnTo>
                    <a:pt x="75149" y="171792"/>
                  </a:lnTo>
                  <a:close/>
                </a:path>
                <a:path w="457834" h="409575">
                  <a:moveTo>
                    <a:pt x="437715" y="369436"/>
                  </a:moveTo>
                  <a:lnTo>
                    <a:pt x="437715" y="372743"/>
                  </a:lnTo>
                  <a:lnTo>
                    <a:pt x="438116" y="376350"/>
                  </a:lnTo>
                  <a:lnTo>
                    <a:pt x="454097" y="403254"/>
                  </a:lnTo>
                  <a:lnTo>
                    <a:pt x="457404" y="403254"/>
                  </a:lnTo>
                  <a:lnTo>
                    <a:pt x="457404" y="409416"/>
                  </a:lnTo>
                  <a:lnTo>
                    <a:pt x="378046" y="409416"/>
                  </a:lnTo>
                  <a:lnTo>
                    <a:pt x="378046" y="403254"/>
                  </a:lnTo>
                  <a:lnTo>
                    <a:pt x="380851" y="403254"/>
                  </a:lnTo>
                  <a:lnTo>
                    <a:pt x="383456" y="402052"/>
                  </a:lnTo>
                  <a:lnTo>
                    <a:pt x="385861" y="399646"/>
                  </a:lnTo>
                  <a:lnTo>
                    <a:pt x="388366" y="397141"/>
                  </a:lnTo>
                  <a:lnTo>
                    <a:pt x="390520" y="394235"/>
                  </a:lnTo>
                  <a:lnTo>
                    <a:pt x="392324" y="390929"/>
                  </a:lnTo>
                  <a:lnTo>
                    <a:pt x="394228" y="387622"/>
                  </a:lnTo>
                  <a:lnTo>
                    <a:pt x="395581" y="384065"/>
                  </a:lnTo>
                  <a:lnTo>
                    <a:pt x="396382" y="380258"/>
                  </a:lnTo>
                  <a:lnTo>
                    <a:pt x="397284" y="376350"/>
                  </a:lnTo>
                  <a:lnTo>
                    <a:pt x="397735" y="372743"/>
                  </a:lnTo>
                  <a:lnTo>
                    <a:pt x="397735" y="369436"/>
                  </a:lnTo>
                  <a:lnTo>
                    <a:pt x="397735" y="254908"/>
                  </a:lnTo>
                  <a:lnTo>
                    <a:pt x="397350" y="244143"/>
                  </a:lnTo>
                  <a:lnTo>
                    <a:pt x="384320" y="200875"/>
                  </a:lnTo>
                  <a:lnTo>
                    <a:pt x="351142" y="172092"/>
                  </a:lnTo>
                  <a:lnTo>
                    <a:pt x="324388" y="166832"/>
                  </a:lnTo>
                  <a:lnTo>
                    <a:pt x="317644" y="167161"/>
                  </a:lnTo>
                  <a:lnTo>
                    <a:pt x="279487" y="182266"/>
                  </a:lnTo>
                  <a:lnTo>
                    <a:pt x="254828" y="215849"/>
                  </a:lnTo>
                  <a:lnTo>
                    <a:pt x="251193" y="238224"/>
                  </a:lnTo>
                  <a:lnTo>
                    <a:pt x="251193" y="369436"/>
                  </a:lnTo>
                  <a:lnTo>
                    <a:pt x="251193" y="372743"/>
                  </a:lnTo>
                  <a:lnTo>
                    <a:pt x="267575" y="403254"/>
                  </a:lnTo>
                  <a:lnTo>
                    <a:pt x="270881" y="403254"/>
                  </a:lnTo>
                  <a:lnTo>
                    <a:pt x="270881" y="409416"/>
                  </a:lnTo>
                  <a:lnTo>
                    <a:pt x="190772" y="409416"/>
                  </a:lnTo>
                  <a:lnTo>
                    <a:pt x="190772" y="403254"/>
                  </a:lnTo>
                  <a:lnTo>
                    <a:pt x="193678" y="403254"/>
                  </a:lnTo>
                  <a:lnTo>
                    <a:pt x="196333" y="402052"/>
                  </a:lnTo>
                  <a:lnTo>
                    <a:pt x="198737" y="399646"/>
                  </a:lnTo>
                  <a:lnTo>
                    <a:pt x="201243" y="397141"/>
                  </a:lnTo>
                  <a:lnTo>
                    <a:pt x="203397" y="394235"/>
                  </a:lnTo>
                  <a:lnTo>
                    <a:pt x="205201" y="390929"/>
                  </a:lnTo>
                  <a:lnTo>
                    <a:pt x="207104" y="387622"/>
                  </a:lnTo>
                  <a:lnTo>
                    <a:pt x="208457" y="384065"/>
                  </a:lnTo>
                  <a:lnTo>
                    <a:pt x="209259" y="380258"/>
                  </a:lnTo>
                  <a:lnTo>
                    <a:pt x="210060" y="376350"/>
                  </a:lnTo>
                  <a:lnTo>
                    <a:pt x="210461" y="372743"/>
                  </a:lnTo>
                  <a:lnTo>
                    <a:pt x="210461" y="369436"/>
                  </a:lnTo>
                  <a:lnTo>
                    <a:pt x="210461" y="54859"/>
                  </a:lnTo>
                  <a:lnTo>
                    <a:pt x="210461" y="47844"/>
                  </a:lnTo>
                  <a:lnTo>
                    <a:pt x="209459" y="41281"/>
                  </a:lnTo>
                  <a:lnTo>
                    <a:pt x="207455" y="35169"/>
                  </a:lnTo>
                  <a:lnTo>
                    <a:pt x="205451" y="28957"/>
                  </a:lnTo>
                  <a:lnTo>
                    <a:pt x="199489" y="25650"/>
                  </a:lnTo>
                  <a:lnTo>
                    <a:pt x="189569" y="25249"/>
                  </a:lnTo>
                  <a:lnTo>
                    <a:pt x="189569" y="19087"/>
                  </a:lnTo>
                  <a:lnTo>
                    <a:pt x="251193" y="0"/>
                  </a:lnTo>
                  <a:lnTo>
                    <a:pt x="251193" y="177954"/>
                  </a:lnTo>
                  <a:lnTo>
                    <a:pt x="253998" y="174647"/>
                  </a:lnTo>
                  <a:lnTo>
                    <a:pt x="278547" y="156161"/>
                  </a:lnTo>
                  <a:lnTo>
                    <a:pt x="284959" y="152654"/>
                  </a:lnTo>
                  <a:lnTo>
                    <a:pt x="322266" y="144353"/>
                  </a:lnTo>
                  <a:lnTo>
                    <a:pt x="330551" y="144137"/>
                  </a:lnTo>
                  <a:lnTo>
                    <a:pt x="344510" y="144756"/>
                  </a:lnTo>
                  <a:lnTo>
                    <a:pt x="389534" y="159317"/>
                  </a:lnTo>
                  <a:lnTo>
                    <a:pt x="419087" y="187620"/>
                  </a:lnTo>
                  <a:lnTo>
                    <a:pt x="434417" y="223298"/>
                  </a:lnTo>
                  <a:lnTo>
                    <a:pt x="437715" y="250549"/>
                  </a:lnTo>
                  <a:lnTo>
                    <a:pt x="437715" y="36943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8" name="object 528"/>
          <p:cNvGrpSpPr/>
          <p:nvPr/>
        </p:nvGrpSpPr>
        <p:grpSpPr>
          <a:xfrm>
            <a:off x="9472138" y="8719939"/>
            <a:ext cx="891540" cy="421005"/>
            <a:chOff x="9472138" y="8719939"/>
            <a:chExt cx="891540" cy="421005"/>
          </a:xfrm>
        </p:grpSpPr>
        <p:sp>
          <p:nvSpPr>
            <p:cNvPr id="529" name="object 529"/>
            <p:cNvSpPr/>
            <p:nvPr/>
          </p:nvSpPr>
          <p:spPr>
            <a:xfrm>
              <a:off x="9483682" y="8733888"/>
              <a:ext cx="227965" cy="267335"/>
            </a:xfrm>
            <a:custGeom>
              <a:avLst/>
              <a:gdLst/>
              <a:ahLst/>
              <a:cxnLst/>
              <a:rect l="l" t="t" r="r" b="b"/>
              <a:pathLst>
                <a:path w="227965" h="267334">
                  <a:moveTo>
                    <a:pt x="168185" y="262874"/>
                  </a:moveTo>
                  <a:lnTo>
                    <a:pt x="168185" y="231461"/>
                  </a:lnTo>
                  <a:lnTo>
                    <a:pt x="165029" y="234618"/>
                  </a:lnTo>
                  <a:lnTo>
                    <a:pt x="157073" y="241869"/>
                  </a:lnTo>
                  <a:lnTo>
                    <a:pt x="119187" y="262414"/>
                  </a:lnTo>
                  <a:lnTo>
                    <a:pt x="81312" y="267233"/>
                  </a:lnTo>
                  <a:lnTo>
                    <a:pt x="70941" y="266923"/>
                  </a:lnTo>
                  <a:lnTo>
                    <a:pt x="30360" y="256336"/>
                  </a:lnTo>
                  <a:lnTo>
                    <a:pt x="4659" y="227854"/>
                  </a:lnTo>
                  <a:lnTo>
                    <a:pt x="0" y="211822"/>
                  </a:lnTo>
                  <a:lnTo>
                    <a:pt x="0" y="203205"/>
                  </a:lnTo>
                  <a:lnTo>
                    <a:pt x="11423" y="166231"/>
                  </a:lnTo>
                  <a:lnTo>
                    <a:pt x="44338" y="137974"/>
                  </a:lnTo>
                  <a:lnTo>
                    <a:pt x="82044" y="120671"/>
                  </a:lnTo>
                  <a:lnTo>
                    <a:pt x="130309" y="105322"/>
                  </a:lnTo>
                  <a:lnTo>
                    <a:pt x="168185" y="95440"/>
                  </a:lnTo>
                  <a:lnTo>
                    <a:pt x="167058" y="83998"/>
                  </a:lnTo>
                  <a:lnTo>
                    <a:pt x="148909" y="43548"/>
                  </a:lnTo>
                  <a:lnTo>
                    <a:pt x="113326" y="22544"/>
                  </a:lnTo>
                  <a:lnTo>
                    <a:pt x="97344" y="19688"/>
                  </a:lnTo>
                  <a:lnTo>
                    <a:pt x="91232" y="19688"/>
                  </a:lnTo>
                  <a:lnTo>
                    <a:pt x="48146" y="32164"/>
                  </a:lnTo>
                  <a:lnTo>
                    <a:pt x="27204" y="53957"/>
                  </a:lnTo>
                  <a:lnTo>
                    <a:pt x="23096" y="59868"/>
                  </a:lnTo>
                  <a:lnTo>
                    <a:pt x="19790" y="65479"/>
                  </a:lnTo>
                  <a:lnTo>
                    <a:pt x="17284" y="70790"/>
                  </a:lnTo>
                  <a:lnTo>
                    <a:pt x="11723" y="70790"/>
                  </a:lnTo>
                  <a:lnTo>
                    <a:pt x="11723" y="25851"/>
                  </a:lnTo>
                  <a:lnTo>
                    <a:pt x="15029" y="25450"/>
                  </a:lnTo>
                  <a:lnTo>
                    <a:pt x="18086" y="24448"/>
                  </a:lnTo>
                  <a:lnTo>
                    <a:pt x="20891" y="22845"/>
                  </a:lnTo>
                  <a:lnTo>
                    <a:pt x="23797" y="21142"/>
                  </a:lnTo>
                  <a:lnTo>
                    <a:pt x="27304" y="19488"/>
                  </a:lnTo>
                  <a:lnTo>
                    <a:pt x="56662" y="7063"/>
                  </a:lnTo>
                  <a:lnTo>
                    <a:pt x="65502" y="3973"/>
                  </a:lnTo>
                  <a:lnTo>
                    <a:pt x="75939" y="1765"/>
                  </a:lnTo>
                  <a:lnTo>
                    <a:pt x="87972" y="441"/>
                  </a:lnTo>
                  <a:lnTo>
                    <a:pt x="101602" y="0"/>
                  </a:lnTo>
                  <a:lnTo>
                    <a:pt x="117769" y="544"/>
                  </a:lnTo>
                  <a:lnTo>
                    <a:pt x="156462" y="8717"/>
                  </a:lnTo>
                  <a:lnTo>
                    <a:pt x="188776" y="31412"/>
                  </a:lnTo>
                  <a:lnTo>
                    <a:pt x="205450" y="72876"/>
                  </a:lnTo>
                  <a:lnTo>
                    <a:pt x="207564" y="101001"/>
                  </a:lnTo>
                  <a:lnTo>
                    <a:pt x="207564" y="222894"/>
                  </a:lnTo>
                  <a:lnTo>
                    <a:pt x="207564" y="231110"/>
                  </a:lnTo>
                  <a:lnTo>
                    <a:pt x="209418" y="238825"/>
                  </a:lnTo>
                  <a:lnTo>
                    <a:pt x="213125" y="246040"/>
                  </a:lnTo>
                  <a:lnTo>
                    <a:pt x="216832" y="253155"/>
                  </a:lnTo>
                  <a:lnTo>
                    <a:pt x="221742" y="256712"/>
                  </a:lnTo>
                  <a:lnTo>
                    <a:pt x="227854" y="256712"/>
                  </a:lnTo>
                  <a:lnTo>
                    <a:pt x="227854" y="262874"/>
                  </a:lnTo>
                  <a:lnTo>
                    <a:pt x="168185" y="262874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0" name="object 53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9511666" y="8838676"/>
              <a:ext cx="151745" cy="150542"/>
            </a:xfrm>
            <a:prstGeom prst="rect">
              <a:avLst/>
            </a:prstGeom>
          </p:spPr>
        </p:pic>
        <p:sp>
          <p:nvSpPr>
            <p:cNvPr id="531" name="object 531"/>
            <p:cNvSpPr/>
            <p:nvPr/>
          </p:nvSpPr>
          <p:spPr>
            <a:xfrm>
              <a:off x="9769964" y="8731483"/>
              <a:ext cx="582295" cy="398145"/>
            </a:xfrm>
            <a:custGeom>
              <a:avLst/>
              <a:gdLst/>
              <a:ahLst/>
              <a:cxnLst/>
              <a:rect l="l" t="t" r="r" b="b"/>
              <a:pathLst>
                <a:path w="582295" h="398145">
                  <a:moveTo>
                    <a:pt x="248145" y="225299"/>
                  </a:moveTo>
                  <a:lnTo>
                    <a:pt x="248145" y="228606"/>
                  </a:lnTo>
                  <a:lnTo>
                    <a:pt x="248546" y="232213"/>
                  </a:lnTo>
                  <a:lnTo>
                    <a:pt x="264528" y="259117"/>
                  </a:lnTo>
                  <a:lnTo>
                    <a:pt x="267834" y="259117"/>
                  </a:lnTo>
                  <a:lnTo>
                    <a:pt x="267834" y="265279"/>
                  </a:lnTo>
                  <a:lnTo>
                    <a:pt x="188476" y="265279"/>
                  </a:lnTo>
                  <a:lnTo>
                    <a:pt x="188476" y="259117"/>
                  </a:lnTo>
                  <a:lnTo>
                    <a:pt x="191281" y="259117"/>
                  </a:lnTo>
                  <a:lnTo>
                    <a:pt x="193887" y="257915"/>
                  </a:lnTo>
                  <a:lnTo>
                    <a:pt x="196291" y="255509"/>
                  </a:lnTo>
                  <a:lnTo>
                    <a:pt x="198796" y="253004"/>
                  </a:lnTo>
                  <a:lnTo>
                    <a:pt x="200951" y="250098"/>
                  </a:lnTo>
                  <a:lnTo>
                    <a:pt x="202755" y="246792"/>
                  </a:lnTo>
                  <a:lnTo>
                    <a:pt x="204658" y="243485"/>
                  </a:lnTo>
                  <a:lnTo>
                    <a:pt x="206011" y="239928"/>
                  </a:lnTo>
                  <a:lnTo>
                    <a:pt x="206812" y="236121"/>
                  </a:lnTo>
                  <a:lnTo>
                    <a:pt x="207714" y="232213"/>
                  </a:lnTo>
                  <a:lnTo>
                    <a:pt x="208165" y="228606"/>
                  </a:lnTo>
                  <a:lnTo>
                    <a:pt x="208165" y="225299"/>
                  </a:lnTo>
                  <a:lnTo>
                    <a:pt x="208165" y="110771"/>
                  </a:lnTo>
                  <a:lnTo>
                    <a:pt x="207780" y="100006"/>
                  </a:lnTo>
                  <a:lnTo>
                    <a:pt x="194751" y="56738"/>
                  </a:lnTo>
                  <a:lnTo>
                    <a:pt x="161572" y="27955"/>
                  </a:lnTo>
                  <a:lnTo>
                    <a:pt x="134819" y="22695"/>
                  </a:lnTo>
                  <a:lnTo>
                    <a:pt x="128074" y="23043"/>
                  </a:lnTo>
                  <a:lnTo>
                    <a:pt x="89917" y="38542"/>
                  </a:lnTo>
                  <a:lnTo>
                    <a:pt x="65258" y="69729"/>
                  </a:lnTo>
                  <a:lnTo>
                    <a:pt x="61623" y="88526"/>
                  </a:lnTo>
                  <a:lnTo>
                    <a:pt x="61623" y="225299"/>
                  </a:lnTo>
                  <a:lnTo>
                    <a:pt x="61623" y="228606"/>
                  </a:lnTo>
                  <a:lnTo>
                    <a:pt x="78005" y="259117"/>
                  </a:lnTo>
                  <a:lnTo>
                    <a:pt x="81312" y="259117"/>
                  </a:lnTo>
                  <a:lnTo>
                    <a:pt x="81312" y="265279"/>
                  </a:lnTo>
                  <a:lnTo>
                    <a:pt x="1202" y="265279"/>
                  </a:lnTo>
                  <a:lnTo>
                    <a:pt x="1202" y="259117"/>
                  </a:lnTo>
                  <a:lnTo>
                    <a:pt x="4108" y="259117"/>
                  </a:lnTo>
                  <a:lnTo>
                    <a:pt x="6763" y="257915"/>
                  </a:lnTo>
                  <a:lnTo>
                    <a:pt x="9168" y="255509"/>
                  </a:lnTo>
                  <a:lnTo>
                    <a:pt x="11673" y="253004"/>
                  </a:lnTo>
                  <a:lnTo>
                    <a:pt x="13827" y="250098"/>
                  </a:lnTo>
                  <a:lnTo>
                    <a:pt x="15631" y="246792"/>
                  </a:lnTo>
                  <a:lnTo>
                    <a:pt x="17535" y="243485"/>
                  </a:lnTo>
                  <a:lnTo>
                    <a:pt x="18888" y="239928"/>
                  </a:lnTo>
                  <a:lnTo>
                    <a:pt x="19689" y="236121"/>
                  </a:lnTo>
                  <a:lnTo>
                    <a:pt x="20490" y="232213"/>
                  </a:lnTo>
                  <a:lnTo>
                    <a:pt x="20891" y="228606"/>
                  </a:lnTo>
                  <a:lnTo>
                    <a:pt x="20891" y="225299"/>
                  </a:lnTo>
                  <a:lnTo>
                    <a:pt x="20891" y="55310"/>
                  </a:lnTo>
                  <a:lnTo>
                    <a:pt x="20891" y="48397"/>
                  </a:lnTo>
                  <a:lnTo>
                    <a:pt x="19889" y="41783"/>
                  </a:lnTo>
                  <a:lnTo>
                    <a:pt x="17885" y="35470"/>
                  </a:lnTo>
                  <a:lnTo>
                    <a:pt x="15881" y="29058"/>
                  </a:lnTo>
                  <a:lnTo>
                    <a:pt x="9920" y="25650"/>
                  </a:lnTo>
                  <a:lnTo>
                    <a:pt x="0" y="25250"/>
                  </a:lnTo>
                  <a:lnTo>
                    <a:pt x="0" y="19689"/>
                  </a:lnTo>
                  <a:lnTo>
                    <a:pt x="61623" y="0"/>
                  </a:lnTo>
                  <a:lnTo>
                    <a:pt x="61623" y="33817"/>
                  </a:lnTo>
                  <a:lnTo>
                    <a:pt x="64429" y="30510"/>
                  </a:lnTo>
                  <a:lnTo>
                    <a:pt x="88977" y="12024"/>
                  </a:lnTo>
                  <a:lnTo>
                    <a:pt x="95390" y="8517"/>
                  </a:lnTo>
                  <a:lnTo>
                    <a:pt x="132696" y="216"/>
                  </a:lnTo>
                  <a:lnTo>
                    <a:pt x="140981" y="0"/>
                  </a:lnTo>
                  <a:lnTo>
                    <a:pt x="154940" y="619"/>
                  </a:lnTo>
                  <a:lnTo>
                    <a:pt x="199964" y="15180"/>
                  </a:lnTo>
                  <a:lnTo>
                    <a:pt x="229517" y="43483"/>
                  </a:lnTo>
                  <a:lnTo>
                    <a:pt x="244848" y="79161"/>
                  </a:lnTo>
                  <a:lnTo>
                    <a:pt x="248145" y="106412"/>
                  </a:lnTo>
                  <a:lnTo>
                    <a:pt x="248145" y="225299"/>
                  </a:lnTo>
                  <a:close/>
                </a:path>
                <a:path w="582295" h="398145">
                  <a:moveTo>
                    <a:pt x="426689" y="353355"/>
                  </a:moveTo>
                  <a:lnTo>
                    <a:pt x="404745" y="388375"/>
                  </a:lnTo>
                  <a:lnTo>
                    <a:pt x="377391" y="397693"/>
                  </a:lnTo>
                  <a:lnTo>
                    <a:pt x="371278" y="397693"/>
                  </a:lnTo>
                  <a:lnTo>
                    <a:pt x="365818" y="396841"/>
                  </a:lnTo>
                  <a:lnTo>
                    <a:pt x="361008" y="395138"/>
                  </a:lnTo>
                  <a:lnTo>
                    <a:pt x="356298" y="393535"/>
                  </a:lnTo>
                  <a:lnTo>
                    <a:pt x="352190" y="391581"/>
                  </a:lnTo>
                  <a:lnTo>
                    <a:pt x="348683" y="389276"/>
                  </a:lnTo>
                  <a:lnTo>
                    <a:pt x="345276" y="387072"/>
                  </a:lnTo>
                  <a:lnTo>
                    <a:pt x="342521" y="384917"/>
                  </a:lnTo>
                  <a:lnTo>
                    <a:pt x="340416" y="382813"/>
                  </a:lnTo>
                  <a:lnTo>
                    <a:pt x="338412" y="380810"/>
                  </a:lnTo>
                  <a:lnTo>
                    <a:pt x="337210" y="379206"/>
                  </a:lnTo>
                  <a:lnTo>
                    <a:pt x="336809" y="378004"/>
                  </a:lnTo>
                  <a:lnTo>
                    <a:pt x="357100" y="328105"/>
                  </a:lnTo>
                  <a:lnTo>
                    <a:pt x="359104" y="335519"/>
                  </a:lnTo>
                  <a:lnTo>
                    <a:pt x="361158" y="341030"/>
                  </a:lnTo>
                  <a:lnTo>
                    <a:pt x="363263" y="344637"/>
                  </a:lnTo>
                  <a:lnTo>
                    <a:pt x="365266" y="348745"/>
                  </a:lnTo>
                  <a:lnTo>
                    <a:pt x="368122" y="352453"/>
                  </a:lnTo>
                  <a:lnTo>
                    <a:pt x="371829" y="355759"/>
                  </a:lnTo>
                  <a:lnTo>
                    <a:pt x="375537" y="359066"/>
                  </a:lnTo>
                  <a:lnTo>
                    <a:pt x="380046" y="360719"/>
                  </a:lnTo>
                  <a:lnTo>
                    <a:pt x="385357" y="360719"/>
                  </a:lnTo>
                  <a:lnTo>
                    <a:pt x="392402" y="359376"/>
                  </a:lnTo>
                  <a:lnTo>
                    <a:pt x="398658" y="355346"/>
                  </a:lnTo>
                  <a:lnTo>
                    <a:pt x="404125" y="348630"/>
                  </a:lnTo>
                  <a:lnTo>
                    <a:pt x="408803" y="339227"/>
                  </a:lnTo>
                  <a:lnTo>
                    <a:pt x="439013" y="263475"/>
                  </a:lnTo>
                  <a:lnTo>
                    <a:pt x="339816" y="39378"/>
                  </a:lnTo>
                  <a:lnTo>
                    <a:pt x="337811" y="34468"/>
                  </a:lnTo>
                  <a:lnTo>
                    <a:pt x="334405" y="28857"/>
                  </a:lnTo>
                  <a:lnTo>
                    <a:pt x="329595" y="22544"/>
                  </a:lnTo>
                  <a:lnTo>
                    <a:pt x="324885" y="16132"/>
                  </a:lnTo>
                  <a:lnTo>
                    <a:pt x="318473" y="12925"/>
                  </a:lnTo>
                  <a:lnTo>
                    <a:pt x="310356" y="12925"/>
                  </a:lnTo>
                  <a:lnTo>
                    <a:pt x="310356" y="6763"/>
                  </a:lnTo>
                  <a:lnTo>
                    <a:pt x="391519" y="6763"/>
                  </a:lnTo>
                  <a:lnTo>
                    <a:pt x="391519" y="12925"/>
                  </a:lnTo>
                  <a:lnTo>
                    <a:pt x="389915" y="12925"/>
                  </a:lnTo>
                  <a:lnTo>
                    <a:pt x="387862" y="14378"/>
                  </a:lnTo>
                  <a:lnTo>
                    <a:pt x="385357" y="17284"/>
                  </a:lnTo>
                  <a:lnTo>
                    <a:pt x="382951" y="20090"/>
                  </a:lnTo>
                  <a:lnTo>
                    <a:pt x="381749" y="23747"/>
                  </a:lnTo>
                  <a:lnTo>
                    <a:pt x="381749" y="28256"/>
                  </a:lnTo>
                  <a:lnTo>
                    <a:pt x="381749" y="31963"/>
                  </a:lnTo>
                  <a:lnTo>
                    <a:pt x="382550" y="35270"/>
                  </a:lnTo>
                  <a:lnTo>
                    <a:pt x="384154" y="38176"/>
                  </a:lnTo>
                  <a:lnTo>
                    <a:pt x="459905" y="212374"/>
                  </a:lnTo>
                  <a:lnTo>
                    <a:pt x="532500" y="34418"/>
                  </a:lnTo>
                  <a:lnTo>
                    <a:pt x="533702" y="31512"/>
                  </a:lnTo>
                  <a:lnTo>
                    <a:pt x="534304" y="28857"/>
                  </a:lnTo>
                  <a:lnTo>
                    <a:pt x="534304" y="26452"/>
                  </a:lnTo>
                  <a:lnTo>
                    <a:pt x="534304" y="22345"/>
                  </a:lnTo>
                  <a:lnTo>
                    <a:pt x="532951" y="19088"/>
                  </a:lnTo>
                  <a:lnTo>
                    <a:pt x="530246" y="16683"/>
                  </a:lnTo>
                  <a:lnTo>
                    <a:pt x="527640" y="14178"/>
                  </a:lnTo>
                  <a:lnTo>
                    <a:pt x="524935" y="12925"/>
                  </a:lnTo>
                  <a:lnTo>
                    <a:pt x="522129" y="12925"/>
                  </a:lnTo>
                  <a:lnTo>
                    <a:pt x="522129" y="6763"/>
                  </a:lnTo>
                  <a:lnTo>
                    <a:pt x="581798" y="6763"/>
                  </a:lnTo>
                  <a:lnTo>
                    <a:pt x="581798" y="12925"/>
                  </a:lnTo>
                  <a:lnTo>
                    <a:pt x="575185" y="12925"/>
                  </a:lnTo>
                  <a:lnTo>
                    <a:pt x="569524" y="15681"/>
                  </a:lnTo>
                  <a:lnTo>
                    <a:pt x="564814" y="21192"/>
                  </a:lnTo>
                  <a:lnTo>
                    <a:pt x="560105" y="26703"/>
                  </a:lnTo>
                  <a:lnTo>
                    <a:pt x="556298" y="32966"/>
                  </a:lnTo>
                  <a:lnTo>
                    <a:pt x="553391" y="39980"/>
                  </a:lnTo>
                  <a:lnTo>
                    <a:pt x="426689" y="353355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2" name="object 532"/>
          <p:cNvGrpSpPr/>
          <p:nvPr/>
        </p:nvGrpSpPr>
        <p:grpSpPr>
          <a:xfrm>
            <a:off x="10537751" y="8575200"/>
            <a:ext cx="1528445" cy="438150"/>
            <a:chOff x="10537751" y="8575200"/>
            <a:chExt cx="1528445" cy="438150"/>
          </a:xfrm>
        </p:grpSpPr>
        <p:sp>
          <p:nvSpPr>
            <p:cNvPr id="533" name="object 533"/>
            <p:cNvSpPr/>
            <p:nvPr/>
          </p:nvSpPr>
          <p:spPr>
            <a:xfrm>
              <a:off x="10549295" y="8587346"/>
              <a:ext cx="550545" cy="414020"/>
            </a:xfrm>
            <a:custGeom>
              <a:avLst/>
              <a:gdLst/>
              <a:ahLst/>
              <a:cxnLst/>
              <a:rect l="l" t="t" r="r" b="b"/>
              <a:pathLst>
                <a:path w="550545" h="414020">
                  <a:moveTo>
                    <a:pt x="248145" y="369436"/>
                  </a:moveTo>
                  <a:lnTo>
                    <a:pt x="248145" y="372743"/>
                  </a:lnTo>
                  <a:lnTo>
                    <a:pt x="248546" y="376350"/>
                  </a:lnTo>
                  <a:lnTo>
                    <a:pt x="264528" y="403254"/>
                  </a:lnTo>
                  <a:lnTo>
                    <a:pt x="267834" y="403254"/>
                  </a:lnTo>
                  <a:lnTo>
                    <a:pt x="267834" y="409416"/>
                  </a:lnTo>
                  <a:lnTo>
                    <a:pt x="188476" y="409416"/>
                  </a:lnTo>
                  <a:lnTo>
                    <a:pt x="188476" y="403254"/>
                  </a:lnTo>
                  <a:lnTo>
                    <a:pt x="191281" y="403254"/>
                  </a:lnTo>
                  <a:lnTo>
                    <a:pt x="193887" y="402052"/>
                  </a:lnTo>
                  <a:lnTo>
                    <a:pt x="196291" y="399646"/>
                  </a:lnTo>
                  <a:lnTo>
                    <a:pt x="198796" y="397141"/>
                  </a:lnTo>
                  <a:lnTo>
                    <a:pt x="200951" y="394235"/>
                  </a:lnTo>
                  <a:lnTo>
                    <a:pt x="202754" y="390929"/>
                  </a:lnTo>
                  <a:lnTo>
                    <a:pt x="204658" y="387622"/>
                  </a:lnTo>
                  <a:lnTo>
                    <a:pt x="206011" y="384065"/>
                  </a:lnTo>
                  <a:lnTo>
                    <a:pt x="206812" y="380258"/>
                  </a:lnTo>
                  <a:lnTo>
                    <a:pt x="207714" y="376350"/>
                  </a:lnTo>
                  <a:lnTo>
                    <a:pt x="208165" y="372743"/>
                  </a:lnTo>
                  <a:lnTo>
                    <a:pt x="208165" y="369436"/>
                  </a:lnTo>
                  <a:lnTo>
                    <a:pt x="208165" y="254908"/>
                  </a:lnTo>
                  <a:lnTo>
                    <a:pt x="207780" y="244143"/>
                  </a:lnTo>
                  <a:lnTo>
                    <a:pt x="194751" y="200875"/>
                  </a:lnTo>
                  <a:lnTo>
                    <a:pt x="161572" y="172092"/>
                  </a:lnTo>
                  <a:lnTo>
                    <a:pt x="134818" y="166832"/>
                  </a:lnTo>
                  <a:lnTo>
                    <a:pt x="128074" y="167161"/>
                  </a:lnTo>
                  <a:lnTo>
                    <a:pt x="89917" y="182266"/>
                  </a:lnTo>
                  <a:lnTo>
                    <a:pt x="65258" y="215849"/>
                  </a:lnTo>
                  <a:lnTo>
                    <a:pt x="61623" y="238224"/>
                  </a:lnTo>
                  <a:lnTo>
                    <a:pt x="61623" y="369436"/>
                  </a:lnTo>
                  <a:lnTo>
                    <a:pt x="61623" y="372743"/>
                  </a:lnTo>
                  <a:lnTo>
                    <a:pt x="78005" y="403254"/>
                  </a:lnTo>
                  <a:lnTo>
                    <a:pt x="81312" y="403254"/>
                  </a:lnTo>
                  <a:lnTo>
                    <a:pt x="81312" y="409416"/>
                  </a:lnTo>
                  <a:lnTo>
                    <a:pt x="1202" y="409416"/>
                  </a:lnTo>
                  <a:lnTo>
                    <a:pt x="1202" y="403254"/>
                  </a:lnTo>
                  <a:lnTo>
                    <a:pt x="4108" y="403254"/>
                  </a:lnTo>
                  <a:lnTo>
                    <a:pt x="6763" y="402052"/>
                  </a:lnTo>
                  <a:lnTo>
                    <a:pt x="9168" y="399646"/>
                  </a:lnTo>
                  <a:lnTo>
                    <a:pt x="11673" y="397141"/>
                  </a:lnTo>
                  <a:lnTo>
                    <a:pt x="13827" y="394235"/>
                  </a:lnTo>
                  <a:lnTo>
                    <a:pt x="15631" y="390929"/>
                  </a:lnTo>
                  <a:lnTo>
                    <a:pt x="17535" y="387622"/>
                  </a:lnTo>
                  <a:lnTo>
                    <a:pt x="18888" y="384065"/>
                  </a:lnTo>
                  <a:lnTo>
                    <a:pt x="19689" y="380258"/>
                  </a:lnTo>
                  <a:lnTo>
                    <a:pt x="20490" y="376350"/>
                  </a:lnTo>
                  <a:lnTo>
                    <a:pt x="20891" y="372743"/>
                  </a:lnTo>
                  <a:lnTo>
                    <a:pt x="20891" y="369436"/>
                  </a:lnTo>
                  <a:lnTo>
                    <a:pt x="20891" y="54859"/>
                  </a:lnTo>
                  <a:lnTo>
                    <a:pt x="20891" y="47844"/>
                  </a:lnTo>
                  <a:lnTo>
                    <a:pt x="19889" y="41281"/>
                  </a:lnTo>
                  <a:lnTo>
                    <a:pt x="17885" y="35169"/>
                  </a:lnTo>
                  <a:lnTo>
                    <a:pt x="15881" y="28957"/>
                  </a:lnTo>
                  <a:lnTo>
                    <a:pt x="9920" y="25650"/>
                  </a:lnTo>
                  <a:lnTo>
                    <a:pt x="0" y="25249"/>
                  </a:lnTo>
                  <a:lnTo>
                    <a:pt x="0" y="19087"/>
                  </a:lnTo>
                  <a:lnTo>
                    <a:pt x="61623" y="0"/>
                  </a:lnTo>
                  <a:lnTo>
                    <a:pt x="61623" y="177954"/>
                  </a:lnTo>
                  <a:lnTo>
                    <a:pt x="64429" y="174647"/>
                  </a:lnTo>
                  <a:lnTo>
                    <a:pt x="88977" y="156161"/>
                  </a:lnTo>
                  <a:lnTo>
                    <a:pt x="95390" y="152654"/>
                  </a:lnTo>
                  <a:lnTo>
                    <a:pt x="132696" y="144353"/>
                  </a:lnTo>
                  <a:lnTo>
                    <a:pt x="140981" y="144137"/>
                  </a:lnTo>
                  <a:lnTo>
                    <a:pt x="154940" y="144756"/>
                  </a:lnTo>
                  <a:lnTo>
                    <a:pt x="199964" y="159317"/>
                  </a:lnTo>
                  <a:lnTo>
                    <a:pt x="229517" y="187620"/>
                  </a:lnTo>
                  <a:lnTo>
                    <a:pt x="244848" y="223298"/>
                  </a:lnTo>
                  <a:lnTo>
                    <a:pt x="248145" y="250549"/>
                  </a:lnTo>
                  <a:lnTo>
                    <a:pt x="248145" y="369436"/>
                  </a:lnTo>
                  <a:close/>
                </a:path>
                <a:path w="550545" h="414020">
                  <a:moveTo>
                    <a:pt x="490716" y="409416"/>
                  </a:moveTo>
                  <a:lnTo>
                    <a:pt x="490716" y="378003"/>
                  </a:lnTo>
                  <a:lnTo>
                    <a:pt x="487560" y="381160"/>
                  </a:lnTo>
                  <a:lnTo>
                    <a:pt x="479604" y="388412"/>
                  </a:lnTo>
                  <a:lnTo>
                    <a:pt x="441718" y="408956"/>
                  </a:lnTo>
                  <a:lnTo>
                    <a:pt x="403843" y="413775"/>
                  </a:lnTo>
                  <a:lnTo>
                    <a:pt x="393472" y="413465"/>
                  </a:lnTo>
                  <a:lnTo>
                    <a:pt x="352892" y="402878"/>
                  </a:lnTo>
                  <a:lnTo>
                    <a:pt x="327190" y="374396"/>
                  </a:lnTo>
                  <a:lnTo>
                    <a:pt x="322531" y="358364"/>
                  </a:lnTo>
                  <a:lnTo>
                    <a:pt x="322531" y="349747"/>
                  </a:lnTo>
                  <a:lnTo>
                    <a:pt x="333954" y="312773"/>
                  </a:lnTo>
                  <a:lnTo>
                    <a:pt x="366869" y="284517"/>
                  </a:lnTo>
                  <a:lnTo>
                    <a:pt x="404576" y="267213"/>
                  </a:lnTo>
                  <a:lnTo>
                    <a:pt x="452841" y="251864"/>
                  </a:lnTo>
                  <a:lnTo>
                    <a:pt x="490716" y="241982"/>
                  </a:lnTo>
                  <a:lnTo>
                    <a:pt x="489589" y="230541"/>
                  </a:lnTo>
                  <a:lnTo>
                    <a:pt x="471441" y="190091"/>
                  </a:lnTo>
                  <a:lnTo>
                    <a:pt x="435857" y="169087"/>
                  </a:lnTo>
                  <a:lnTo>
                    <a:pt x="419875" y="166231"/>
                  </a:lnTo>
                  <a:lnTo>
                    <a:pt x="413763" y="166231"/>
                  </a:lnTo>
                  <a:lnTo>
                    <a:pt x="370677" y="178706"/>
                  </a:lnTo>
                  <a:lnTo>
                    <a:pt x="349735" y="200499"/>
                  </a:lnTo>
                  <a:lnTo>
                    <a:pt x="345627" y="206411"/>
                  </a:lnTo>
                  <a:lnTo>
                    <a:pt x="342321" y="212022"/>
                  </a:lnTo>
                  <a:lnTo>
                    <a:pt x="339815" y="217333"/>
                  </a:lnTo>
                  <a:lnTo>
                    <a:pt x="334254" y="217333"/>
                  </a:lnTo>
                  <a:lnTo>
                    <a:pt x="334254" y="172393"/>
                  </a:lnTo>
                  <a:lnTo>
                    <a:pt x="337561" y="171992"/>
                  </a:lnTo>
                  <a:lnTo>
                    <a:pt x="340617" y="170991"/>
                  </a:lnTo>
                  <a:lnTo>
                    <a:pt x="343422" y="169387"/>
                  </a:lnTo>
                  <a:lnTo>
                    <a:pt x="346329" y="167684"/>
                  </a:lnTo>
                  <a:lnTo>
                    <a:pt x="349836" y="166031"/>
                  </a:lnTo>
                  <a:lnTo>
                    <a:pt x="379194" y="153606"/>
                  </a:lnTo>
                  <a:lnTo>
                    <a:pt x="388033" y="150515"/>
                  </a:lnTo>
                  <a:lnTo>
                    <a:pt x="398470" y="148308"/>
                  </a:lnTo>
                  <a:lnTo>
                    <a:pt x="410503" y="146983"/>
                  </a:lnTo>
                  <a:lnTo>
                    <a:pt x="424134" y="146542"/>
                  </a:lnTo>
                  <a:lnTo>
                    <a:pt x="440300" y="147087"/>
                  </a:lnTo>
                  <a:lnTo>
                    <a:pt x="478993" y="155259"/>
                  </a:lnTo>
                  <a:lnTo>
                    <a:pt x="511307" y="177954"/>
                  </a:lnTo>
                  <a:lnTo>
                    <a:pt x="527982" y="219418"/>
                  </a:lnTo>
                  <a:lnTo>
                    <a:pt x="530095" y="247543"/>
                  </a:lnTo>
                  <a:lnTo>
                    <a:pt x="530095" y="369436"/>
                  </a:lnTo>
                  <a:lnTo>
                    <a:pt x="530095" y="377653"/>
                  </a:lnTo>
                  <a:lnTo>
                    <a:pt x="531949" y="385368"/>
                  </a:lnTo>
                  <a:lnTo>
                    <a:pt x="535656" y="392582"/>
                  </a:lnTo>
                  <a:lnTo>
                    <a:pt x="539363" y="399697"/>
                  </a:lnTo>
                  <a:lnTo>
                    <a:pt x="544273" y="403254"/>
                  </a:lnTo>
                  <a:lnTo>
                    <a:pt x="550385" y="403254"/>
                  </a:lnTo>
                  <a:lnTo>
                    <a:pt x="550385" y="409416"/>
                  </a:lnTo>
                  <a:lnTo>
                    <a:pt x="490716" y="409416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4" name="object 534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0899811" y="8838676"/>
              <a:ext cx="151745" cy="150542"/>
            </a:xfrm>
            <a:prstGeom prst="rect">
              <a:avLst/>
            </a:prstGeom>
          </p:spPr>
        </p:pic>
        <p:sp>
          <p:nvSpPr>
            <p:cNvPr id="535" name="object 535"/>
            <p:cNvSpPr/>
            <p:nvPr/>
          </p:nvSpPr>
          <p:spPr>
            <a:xfrm>
              <a:off x="11153148" y="8586744"/>
              <a:ext cx="901700" cy="415290"/>
            </a:xfrm>
            <a:custGeom>
              <a:avLst/>
              <a:gdLst/>
              <a:ahLst/>
              <a:cxnLst/>
              <a:rect l="l" t="t" r="r" b="b"/>
              <a:pathLst>
                <a:path w="901700" h="415290">
                  <a:moveTo>
                    <a:pt x="205760" y="339827"/>
                  </a:moveTo>
                  <a:lnTo>
                    <a:pt x="193295" y="375994"/>
                  </a:lnTo>
                  <a:lnTo>
                    <a:pt x="160858" y="402202"/>
                  </a:lnTo>
                  <a:lnTo>
                    <a:pt x="124298" y="413512"/>
                  </a:lnTo>
                  <a:lnTo>
                    <a:pt x="103556" y="414977"/>
                  </a:lnTo>
                  <a:lnTo>
                    <a:pt x="90875" y="414536"/>
                  </a:lnTo>
                  <a:lnTo>
                    <a:pt x="52304" y="404353"/>
                  </a:lnTo>
                  <a:lnTo>
                    <a:pt x="32013" y="393334"/>
                  </a:lnTo>
                  <a:lnTo>
                    <a:pt x="26702" y="390128"/>
                  </a:lnTo>
                  <a:lnTo>
                    <a:pt x="21793" y="387422"/>
                  </a:lnTo>
                  <a:lnTo>
                    <a:pt x="17284" y="385218"/>
                  </a:lnTo>
                  <a:lnTo>
                    <a:pt x="12775" y="382914"/>
                  </a:lnTo>
                  <a:lnTo>
                    <a:pt x="7866" y="381761"/>
                  </a:lnTo>
                  <a:lnTo>
                    <a:pt x="2555" y="381761"/>
                  </a:lnTo>
                  <a:lnTo>
                    <a:pt x="2555" y="334868"/>
                  </a:lnTo>
                  <a:lnTo>
                    <a:pt x="8717" y="334868"/>
                  </a:lnTo>
                  <a:lnTo>
                    <a:pt x="9919" y="340680"/>
                  </a:lnTo>
                  <a:lnTo>
                    <a:pt x="13477" y="346992"/>
                  </a:lnTo>
                  <a:lnTo>
                    <a:pt x="47494" y="376557"/>
                  </a:lnTo>
                  <a:lnTo>
                    <a:pt x="83905" y="391268"/>
                  </a:lnTo>
                  <a:lnTo>
                    <a:pt x="99197" y="392733"/>
                  </a:lnTo>
                  <a:lnTo>
                    <a:pt x="106612" y="392733"/>
                  </a:lnTo>
                  <a:lnTo>
                    <a:pt x="114177" y="391932"/>
                  </a:lnTo>
                  <a:lnTo>
                    <a:pt x="121893" y="390328"/>
                  </a:lnTo>
                  <a:lnTo>
                    <a:pt x="129708" y="388725"/>
                  </a:lnTo>
                  <a:lnTo>
                    <a:pt x="136772" y="386070"/>
                  </a:lnTo>
                  <a:lnTo>
                    <a:pt x="143085" y="382362"/>
                  </a:lnTo>
                  <a:lnTo>
                    <a:pt x="149497" y="378655"/>
                  </a:lnTo>
                  <a:lnTo>
                    <a:pt x="154858" y="374046"/>
                  </a:lnTo>
                  <a:lnTo>
                    <a:pt x="159167" y="368535"/>
                  </a:lnTo>
                  <a:lnTo>
                    <a:pt x="163476" y="362924"/>
                  </a:lnTo>
                  <a:lnTo>
                    <a:pt x="165630" y="356210"/>
                  </a:lnTo>
                  <a:lnTo>
                    <a:pt x="165630" y="348395"/>
                  </a:lnTo>
                  <a:lnTo>
                    <a:pt x="165630" y="340680"/>
                  </a:lnTo>
                  <a:lnTo>
                    <a:pt x="163376" y="333966"/>
                  </a:lnTo>
                  <a:lnTo>
                    <a:pt x="158867" y="328255"/>
                  </a:lnTo>
                  <a:lnTo>
                    <a:pt x="154358" y="322443"/>
                  </a:lnTo>
                  <a:lnTo>
                    <a:pt x="117684" y="301652"/>
                  </a:lnTo>
                  <a:lnTo>
                    <a:pt x="82571" y="289928"/>
                  </a:lnTo>
                  <a:lnTo>
                    <a:pt x="74473" y="287222"/>
                  </a:lnTo>
                  <a:lnTo>
                    <a:pt x="35677" y="270934"/>
                  </a:lnTo>
                  <a:lnTo>
                    <a:pt x="4480" y="240338"/>
                  </a:lnTo>
                  <a:lnTo>
                    <a:pt x="0" y="217934"/>
                  </a:lnTo>
                  <a:lnTo>
                    <a:pt x="328" y="210945"/>
                  </a:lnTo>
                  <a:lnTo>
                    <a:pt x="16955" y="173437"/>
                  </a:lnTo>
                  <a:lnTo>
                    <a:pt x="53657" y="153005"/>
                  </a:lnTo>
                  <a:lnTo>
                    <a:pt x="99799" y="147143"/>
                  </a:lnTo>
                  <a:lnTo>
                    <a:pt x="111146" y="147397"/>
                  </a:lnTo>
                  <a:lnTo>
                    <a:pt x="153155" y="156562"/>
                  </a:lnTo>
                  <a:lnTo>
                    <a:pt x="162574" y="161472"/>
                  </a:lnTo>
                  <a:lnTo>
                    <a:pt x="166281" y="163025"/>
                  </a:lnTo>
                  <a:lnTo>
                    <a:pt x="169989" y="164127"/>
                  </a:lnTo>
                  <a:lnTo>
                    <a:pt x="173696" y="165129"/>
                  </a:lnTo>
                  <a:lnTo>
                    <a:pt x="177804" y="165630"/>
                  </a:lnTo>
                  <a:lnTo>
                    <a:pt x="182313" y="165630"/>
                  </a:lnTo>
                  <a:lnTo>
                    <a:pt x="182313" y="208766"/>
                  </a:lnTo>
                  <a:lnTo>
                    <a:pt x="177353" y="208766"/>
                  </a:lnTo>
                  <a:lnTo>
                    <a:pt x="171060" y="199175"/>
                  </a:lnTo>
                  <a:lnTo>
                    <a:pt x="163300" y="190843"/>
                  </a:lnTo>
                  <a:lnTo>
                    <a:pt x="120390" y="170064"/>
                  </a:lnTo>
                  <a:lnTo>
                    <a:pt x="96792" y="167434"/>
                  </a:lnTo>
                  <a:lnTo>
                    <a:pt x="89324" y="167687"/>
                  </a:lnTo>
                  <a:lnTo>
                    <a:pt x="52004" y="181261"/>
                  </a:lnTo>
                  <a:lnTo>
                    <a:pt x="38176" y="204458"/>
                  </a:lnTo>
                  <a:lnTo>
                    <a:pt x="38176" y="209368"/>
                  </a:lnTo>
                  <a:lnTo>
                    <a:pt x="38176" y="216281"/>
                  </a:lnTo>
                  <a:lnTo>
                    <a:pt x="66782" y="243786"/>
                  </a:lnTo>
                  <a:lnTo>
                    <a:pt x="102682" y="257651"/>
                  </a:lnTo>
                  <a:lnTo>
                    <a:pt x="109718" y="259868"/>
                  </a:lnTo>
                  <a:lnTo>
                    <a:pt x="118295" y="262639"/>
                  </a:lnTo>
                  <a:lnTo>
                    <a:pt x="160482" y="278919"/>
                  </a:lnTo>
                  <a:lnTo>
                    <a:pt x="192449" y="303220"/>
                  </a:lnTo>
                  <a:lnTo>
                    <a:pt x="205215" y="331213"/>
                  </a:lnTo>
                  <a:lnTo>
                    <a:pt x="205760" y="339827"/>
                  </a:lnTo>
                  <a:close/>
                </a:path>
                <a:path w="901700" h="415290">
                  <a:moveTo>
                    <a:pt x="458766" y="339827"/>
                  </a:moveTo>
                  <a:lnTo>
                    <a:pt x="446301" y="375994"/>
                  </a:lnTo>
                  <a:lnTo>
                    <a:pt x="413864" y="402202"/>
                  </a:lnTo>
                  <a:lnTo>
                    <a:pt x="377303" y="413512"/>
                  </a:lnTo>
                  <a:lnTo>
                    <a:pt x="356562" y="414977"/>
                  </a:lnTo>
                  <a:lnTo>
                    <a:pt x="343881" y="414536"/>
                  </a:lnTo>
                  <a:lnTo>
                    <a:pt x="305310" y="404353"/>
                  </a:lnTo>
                  <a:lnTo>
                    <a:pt x="285019" y="393334"/>
                  </a:lnTo>
                  <a:lnTo>
                    <a:pt x="279708" y="390128"/>
                  </a:lnTo>
                  <a:lnTo>
                    <a:pt x="274799" y="387422"/>
                  </a:lnTo>
                  <a:lnTo>
                    <a:pt x="270290" y="385218"/>
                  </a:lnTo>
                  <a:lnTo>
                    <a:pt x="265781" y="382914"/>
                  </a:lnTo>
                  <a:lnTo>
                    <a:pt x="260871" y="381761"/>
                  </a:lnTo>
                  <a:lnTo>
                    <a:pt x="255561" y="381761"/>
                  </a:lnTo>
                  <a:lnTo>
                    <a:pt x="255561" y="334868"/>
                  </a:lnTo>
                  <a:lnTo>
                    <a:pt x="261723" y="334868"/>
                  </a:lnTo>
                  <a:lnTo>
                    <a:pt x="262925" y="340680"/>
                  </a:lnTo>
                  <a:lnTo>
                    <a:pt x="266483" y="346992"/>
                  </a:lnTo>
                  <a:lnTo>
                    <a:pt x="300500" y="376557"/>
                  </a:lnTo>
                  <a:lnTo>
                    <a:pt x="336910" y="391268"/>
                  </a:lnTo>
                  <a:lnTo>
                    <a:pt x="352203" y="392733"/>
                  </a:lnTo>
                  <a:lnTo>
                    <a:pt x="359618" y="392733"/>
                  </a:lnTo>
                  <a:lnTo>
                    <a:pt x="367183" y="391932"/>
                  </a:lnTo>
                  <a:lnTo>
                    <a:pt x="374899" y="390328"/>
                  </a:lnTo>
                  <a:lnTo>
                    <a:pt x="382714" y="388725"/>
                  </a:lnTo>
                  <a:lnTo>
                    <a:pt x="389778" y="386070"/>
                  </a:lnTo>
                  <a:lnTo>
                    <a:pt x="396091" y="382362"/>
                  </a:lnTo>
                  <a:lnTo>
                    <a:pt x="402503" y="378655"/>
                  </a:lnTo>
                  <a:lnTo>
                    <a:pt x="407864" y="374046"/>
                  </a:lnTo>
                  <a:lnTo>
                    <a:pt x="412173" y="368535"/>
                  </a:lnTo>
                  <a:lnTo>
                    <a:pt x="416482" y="362924"/>
                  </a:lnTo>
                  <a:lnTo>
                    <a:pt x="418636" y="356210"/>
                  </a:lnTo>
                  <a:lnTo>
                    <a:pt x="418636" y="348395"/>
                  </a:lnTo>
                  <a:lnTo>
                    <a:pt x="418636" y="340680"/>
                  </a:lnTo>
                  <a:lnTo>
                    <a:pt x="416382" y="333966"/>
                  </a:lnTo>
                  <a:lnTo>
                    <a:pt x="411873" y="328255"/>
                  </a:lnTo>
                  <a:lnTo>
                    <a:pt x="407364" y="322443"/>
                  </a:lnTo>
                  <a:lnTo>
                    <a:pt x="370690" y="301652"/>
                  </a:lnTo>
                  <a:lnTo>
                    <a:pt x="335577" y="289928"/>
                  </a:lnTo>
                  <a:lnTo>
                    <a:pt x="327479" y="287222"/>
                  </a:lnTo>
                  <a:lnTo>
                    <a:pt x="288683" y="270934"/>
                  </a:lnTo>
                  <a:lnTo>
                    <a:pt x="257486" y="240338"/>
                  </a:lnTo>
                  <a:lnTo>
                    <a:pt x="253005" y="217934"/>
                  </a:lnTo>
                  <a:lnTo>
                    <a:pt x="253334" y="210945"/>
                  </a:lnTo>
                  <a:lnTo>
                    <a:pt x="269961" y="173437"/>
                  </a:lnTo>
                  <a:lnTo>
                    <a:pt x="306663" y="153005"/>
                  </a:lnTo>
                  <a:lnTo>
                    <a:pt x="352805" y="147143"/>
                  </a:lnTo>
                  <a:lnTo>
                    <a:pt x="364152" y="147397"/>
                  </a:lnTo>
                  <a:lnTo>
                    <a:pt x="406161" y="156562"/>
                  </a:lnTo>
                  <a:lnTo>
                    <a:pt x="415580" y="161472"/>
                  </a:lnTo>
                  <a:lnTo>
                    <a:pt x="419287" y="163025"/>
                  </a:lnTo>
                  <a:lnTo>
                    <a:pt x="422995" y="164127"/>
                  </a:lnTo>
                  <a:lnTo>
                    <a:pt x="426702" y="165129"/>
                  </a:lnTo>
                  <a:lnTo>
                    <a:pt x="430810" y="165630"/>
                  </a:lnTo>
                  <a:lnTo>
                    <a:pt x="435319" y="165630"/>
                  </a:lnTo>
                  <a:lnTo>
                    <a:pt x="435319" y="208766"/>
                  </a:lnTo>
                  <a:lnTo>
                    <a:pt x="430359" y="208766"/>
                  </a:lnTo>
                  <a:lnTo>
                    <a:pt x="424066" y="199175"/>
                  </a:lnTo>
                  <a:lnTo>
                    <a:pt x="416307" y="190843"/>
                  </a:lnTo>
                  <a:lnTo>
                    <a:pt x="373396" y="170064"/>
                  </a:lnTo>
                  <a:lnTo>
                    <a:pt x="349798" y="167434"/>
                  </a:lnTo>
                  <a:lnTo>
                    <a:pt x="342330" y="167687"/>
                  </a:lnTo>
                  <a:lnTo>
                    <a:pt x="305010" y="181261"/>
                  </a:lnTo>
                  <a:lnTo>
                    <a:pt x="291182" y="204458"/>
                  </a:lnTo>
                  <a:lnTo>
                    <a:pt x="291182" y="209368"/>
                  </a:lnTo>
                  <a:lnTo>
                    <a:pt x="291182" y="216281"/>
                  </a:lnTo>
                  <a:lnTo>
                    <a:pt x="319788" y="243786"/>
                  </a:lnTo>
                  <a:lnTo>
                    <a:pt x="355688" y="257651"/>
                  </a:lnTo>
                  <a:lnTo>
                    <a:pt x="362724" y="259868"/>
                  </a:lnTo>
                  <a:lnTo>
                    <a:pt x="371301" y="262639"/>
                  </a:lnTo>
                  <a:lnTo>
                    <a:pt x="413488" y="278919"/>
                  </a:lnTo>
                  <a:lnTo>
                    <a:pt x="445455" y="303220"/>
                  </a:lnTo>
                  <a:lnTo>
                    <a:pt x="458221" y="331213"/>
                  </a:lnTo>
                  <a:lnTo>
                    <a:pt x="458766" y="339827"/>
                  </a:lnTo>
                  <a:close/>
                </a:path>
                <a:path w="901700" h="415290">
                  <a:moveTo>
                    <a:pt x="514127" y="410018"/>
                  </a:moveTo>
                  <a:lnTo>
                    <a:pt x="514127" y="403855"/>
                  </a:lnTo>
                  <a:lnTo>
                    <a:pt x="517333" y="403855"/>
                  </a:lnTo>
                  <a:lnTo>
                    <a:pt x="520189" y="402653"/>
                  </a:lnTo>
                  <a:lnTo>
                    <a:pt x="533065" y="380860"/>
                  </a:lnTo>
                  <a:lnTo>
                    <a:pt x="533966" y="376952"/>
                  </a:lnTo>
                  <a:lnTo>
                    <a:pt x="534417" y="373345"/>
                  </a:lnTo>
                  <a:lnTo>
                    <a:pt x="534417" y="370038"/>
                  </a:lnTo>
                  <a:lnTo>
                    <a:pt x="534417" y="54859"/>
                  </a:lnTo>
                  <a:lnTo>
                    <a:pt x="534417" y="47845"/>
                  </a:lnTo>
                  <a:lnTo>
                    <a:pt x="533366" y="41282"/>
                  </a:lnTo>
                  <a:lnTo>
                    <a:pt x="531261" y="35170"/>
                  </a:lnTo>
                  <a:lnTo>
                    <a:pt x="529257" y="28957"/>
                  </a:lnTo>
                  <a:lnTo>
                    <a:pt x="523145" y="25650"/>
                  </a:lnTo>
                  <a:lnTo>
                    <a:pt x="512925" y="25250"/>
                  </a:lnTo>
                  <a:lnTo>
                    <a:pt x="512925" y="19087"/>
                  </a:lnTo>
                  <a:lnTo>
                    <a:pt x="574999" y="0"/>
                  </a:lnTo>
                  <a:lnTo>
                    <a:pt x="574999" y="370038"/>
                  </a:lnTo>
                  <a:lnTo>
                    <a:pt x="574999" y="373345"/>
                  </a:lnTo>
                  <a:lnTo>
                    <a:pt x="591481" y="403855"/>
                  </a:lnTo>
                  <a:lnTo>
                    <a:pt x="594688" y="403855"/>
                  </a:lnTo>
                  <a:lnTo>
                    <a:pt x="594688" y="410018"/>
                  </a:lnTo>
                  <a:lnTo>
                    <a:pt x="514127" y="410018"/>
                  </a:lnTo>
                  <a:close/>
                </a:path>
                <a:path w="901700" h="415290">
                  <a:moveTo>
                    <a:pt x="687740" y="285720"/>
                  </a:moveTo>
                  <a:lnTo>
                    <a:pt x="698111" y="326601"/>
                  </a:lnTo>
                  <a:lnTo>
                    <a:pt x="719303" y="360870"/>
                  </a:lnTo>
                  <a:lnTo>
                    <a:pt x="751768" y="384466"/>
                  </a:lnTo>
                  <a:lnTo>
                    <a:pt x="795956" y="393334"/>
                  </a:lnTo>
                  <a:lnTo>
                    <a:pt x="802879" y="393090"/>
                  </a:lnTo>
                  <a:lnTo>
                    <a:pt x="846024" y="381480"/>
                  </a:lnTo>
                  <a:lnTo>
                    <a:pt x="880462" y="354237"/>
                  </a:lnTo>
                  <a:lnTo>
                    <a:pt x="889593" y="335469"/>
                  </a:lnTo>
                  <a:lnTo>
                    <a:pt x="895154" y="335469"/>
                  </a:lnTo>
                  <a:lnTo>
                    <a:pt x="895154" y="381761"/>
                  </a:lnTo>
                  <a:lnTo>
                    <a:pt x="892649" y="381761"/>
                  </a:lnTo>
                  <a:lnTo>
                    <a:pt x="889843" y="382563"/>
                  </a:lnTo>
                  <a:lnTo>
                    <a:pt x="886737" y="384166"/>
                  </a:lnTo>
                  <a:lnTo>
                    <a:pt x="883731" y="385769"/>
                  </a:lnTo>
                  <a:lnTo>
                    <a:pt x="880174" y="387823"/>
                  </a:lnTo>
                  <a:lnTo>
                    <a:pt x="876065" y="390328"/>
                  </a:lnTo>
                  <a:lnTo>
                    <a:pt x="869368" y="394076"/>
                  </a:lnTo>
                  <a:lnTo>
                    <a:pt x="831549" y="409726"/>
                  </a:lnTo>
                  <a:lnTo>
                    <a:pt x="787389" y="414377"/>
                  </a:lnTo>
                  <a:lnTo>
                    <a:pt x="773730" y="413879"/>
                  </a:lnTo>
                  <a:lnTo>
                    <a:pt x="734784" y="406411"/>
                  </a:lnTo>
                  <a:lnTo>
                    <a:pt x="690746" y="381761"/>
                  </a:lnTo>
                  <a:lnTo>
                    <a:pt x="666425" y="351579"/>
                  </a:lnTo>
                  <a:lnTo>
                    <a:pt x="651780" y="310895"/>
                  </a:lnTo>
                  <a:lnTo>
                    <a:pt x="648962" y="277603"/>
                  </a:lnTo>
                  <a:lnTo>
                    <a:pt x="649441" y="266218"/>
                  </a:lnTo>
                  <a:lnTo>
                    <a:pt x="660958" y="220179"/>
                  </a:lnTo>
                  <a:lnTo>
                    <a:pt x="688369" y="180425"/>
                  </a:lnTo>
                  <a:lnTo>
                    <a:pt x="720355" y="158867"/>
                  </a:lnTo>
                  <a:lnTo>
                    <a:pt x="762824" y="147876"/>
                  </a:lnTo>
                  <a:lnTo>
                    <a:pt x="779423" y="147143"/>
                  </a:lnTo>
                  <a:lnTo>
                    <a:pt x="794340" y="147801"/>
                  </a:lnTo>
                  <a:lnTo>
                    <a:pt x="833230" y="157664"/>
                  </a:lnTo>
                  <a:lnTo>
                    <a:pt x="871406" y="186522"/>
                  </a:lnTo>
                  <a:lnTo>
                    <a:pt x="893951" y="230259"/>
                  </a:lnTo>
                  <a:lnTo>
                    <a:pt x="900856" y="270925"/>
                  </a:lnTo>
                  <a:lnTo>
                    <a:pt x="901316" y="285720"/>
                  </a:lnTo>
                  <a:lnTo>
                    <a:pt x="687740" y="285720"/>
                  </a:lnTo>
                  <a:close/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6" name="object 5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829344" y="8742634"/>
              <a:ext cx="198488" cy="119129"/>
            </a:xfrm>
            <a:prstGeom prst="rect">
              <a:avLst/>
            </a:prstGeom>
          </p:spPr>
        </p:pic>
      </p:grpSp>
      <p:grpSp>
        <p:nvGrpSpPr>
          <p:cNvPr id="538" name="object 538"/>
          <p:cNvGrpSpPr/>
          <p:nvPr/>
        </p:nvGrpSpPr>
        <p:grpSpPr>
          <a:xfrm>
            <a:off x="0" y="0"/>
            <a:ext cx="3210560" cy="3209925"/>
            <a:chOff x="0" y="0"/>
            <a:chExt cx="3210560" cy="3209925"/>
          </a:xfrm>
        </p:grpSpPr>
        <p:sp>
          <p:nvSpPr>
            <p:cNvPr id="539" name="object 539"/>
            <p:cNvSpPr/>
            <p:nvPr/>
          </p:nvSpPr>
          <p:spPr>
            <a:xfrm>
              <a:off x="0" y="0"/>
              <a:ext cx="3210560" cy="3209925"/>
            </a:xfrm>
            <a:custGeom>
              <a:avLst/>
              <a:gdLst/>
              <a:ahLst/>
              <a:cxnLst/>
              <a:rect l="l" t="t" r="r" b="b"/>
              <a:pathLst>
                <a:path w="3210560" h="3209925">
                  <a:moveTo>
                    <a:pt x="0" y="3209833"/>
                  </a:moveTo>
                  <a:lnTo>
                    <a:pt x="0" y="1843287"/>
                  </a:lnTo>
                  <a:lnTo>
                    <a:pt x="1843695" y="0"/>
                  </a:lnTo>
                  <a:lnTo>
                    <a:pt x="3210492" y="0"/>
                  </a:lnTo>
                  <a:lnTo>
                    <a:pt x="0" y="3209833"/>
                  </a:lnTo>
                  <a:close/>
                </a:path>
              </a:pathLst>
            </a:custGeom>
            <a:solidFill>
              <a:srgbClr val="C61F89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0" y="0"/>
              <a:ext cx="1844039" cy="1843405"/>
            </a:xfrm>
            <a:custGeom>
              <a:avLst/>
              <a:gdLst/>
              <a:ahLst/>
              <a:cxnLst/>
              <a:rect l="l" t="t" r="r" b="b"/>
              <a:pathLst>
                <a:path w="1844039" h="1843405">
                  <a:moveTo>
                    <a:pt x="0" y="1843287"/>
                  </a:moveTo>
                  <a:lnTo>
                    <a:pt x="0" y="476755"/>
                  </a:lnTo>
                  <a:lnTo>
                    <a:pt x="476859" y="0"/>
                  </a:lnTo>
                  <a:lnTo>
                    <a:pt x="1843695" y="0"/>
                  </a:lnTo>
                  <a:lnTo>
                    <a:pt x="0" y="1843287"/>
                  </a:lnTo>
                  <a:close/>
                </a:path>
              </a:pathLst>
            </a:custGeom>
            <a:solidFill>
              <a:srgbClr val="C61F89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0" y="0"/>
              <a:ext cx="476884" cy="476884"/>
            </a:xfrm>
            <a:custGeom>
              <a:avLst/>
              <a:gdLst/>
              <a:ahLst/>
              <a:cxnLst/>
              <a:rect l="l" t="t" r="r" b="b"/>
              <a:pathLst>
                <a:path w="476884" h="476884">
                  <a:moveTo>
                    <a:pt x="0" y="476755"/>
                  </a:moveTo>
                  <a:lnTo>
                    <a:pt x="0" y="0"/>
                  </a:lnTo>
                  <a:lnTo>
                    <a:pt x="476859" y="0"/>
                  </a:lnTo>
                  <a:lnTo>
                    <a:pt x="0" y="476755"/>
                  </a:lnTo>
                  <a:close/>
                </a:path>
              </a:pathLst>
            </a:custGeom>
            <a:solidFill>
              <a:srgbClr val="C61F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2" name="object 542"/>
          <p:cNvGrpSpPr/>
          <p:nvPr/>
        </p:nvGrpSpPr>
        <p:grpSpPr>
          <a:xfrm>
            <a:off x="15077375" y="7077035"/>
            <a:ext cx="3211195" cy="3210560"/>
            <a:chOff x="15077375" y="7077035"/>
            <a:chExt cx="3211195" cy="3210560"/>
          </a:xfrm>
        </p:grpSpPr>
        <p:sp>
          <p:nvSpPr>
            <p:cNvPr id="543" name="object 543"/>
            <p:cNvSpPr/>
            <p:nvPr/>
          </p:nvSpPr>
          <p:spPr>
            <a:xfrm>
              <a:off x="15077375" y="7077035"/>
              <a:ext cx="3211195" cy="3210560"/>
            </a:xfrm>
            <a:custGeom>
              <a:avLst/>
              <a:gdLst/>
              <a:ahLst/>
              <a:cxnLst/>
              <a:rect l="l" t="t" r="r" b="b"/>
              <a:pathLst>
                <a:path w="3211194" h="3210559">
                  <a:moveTo>
                    <a:pt x="3210623" y="0"/>
                  </a:moveTo>
                  <a:lnTo>
                    <a:pt x="3210623" y="1366545"/>
                  </a:lnTo>
                  <a:lnTo>
                    <a:pt x="1366797" y="3209964"/>
                  </a:lnTo>
                  <a:lnTo>
                    <a:pt x="0" y="3209964"/>
                  </a:lnTo>
                  <a:lnTo>
                    <a:pt x="3210623" y="0"/>
                  </a:lnTo>
                  <a:close/>
                </a:path>
              </a:pathLst>
            </a:custGeom>
            <a:solidFill>
              <a:srgbClr val="C61F89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16444172" y="8443581"/>
              <a:ext cx="1844039" cy="1844039"/>
            </a:xfrm>
            <a:custGeom>
              <a:avLst/>
              <a:gdLst/>
              <a:ahLst/>
              <a:cxnLst/>
              <a:rect l="l" t="t" r="r" b="b"/>
              <a:pathLst>
                <a:path w="1844040" h="1844040">
                  <a:moveTo>
                    <a:pt x="1843826" y="0"/>
                  </a:moveTo>
                  <a:lnTo>
                    <a:pt x="1843826" y="1366531"/>
                  </a:lnTo>
                  <a:lnTo>
                    <a:pt x="1366836" y="1843418"/>
                  </a:lnTo>
                  <a:lnTo>
                    <a:pt x="0" y="1843418"/>
                  </a:lnTo>
                  <a:lnTo>
                    <a:pt x="1843826" y="0"/>
                  </a:lnTo>
                  <a:close/>
                </a:path>
              </a:pathLst>
            </a:custGeom>
            <a:solidFill>
              <a:srgbClr val="C61F89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17811008" y="9810113"/>
              <a:ext cx="477520" cy="476884"/>
            </a:xfrm>
            <a:custGeom>
              <a:avLst/>
              <a:gdLst/>
              <a:ahLst/>
              <a:cxnLst/>
              <a:rect l="l" t="t" r="r" b="b"/>
              <a:pathLst>
                <a:path w="477519" h="476884">
                  <a:moveTo>
                    <a:pt x="476990" y="0"/>
                  </a:moveTo>
                  <a:lnTo>
                    <a:pt x="476990" y="476886"/>
                  </a:lnTo>
                  <a:lnTo>
                    <a:pt x="0" y="476886"/>
                  </a:lnTo>
                  <a:lnTo>
                    <a:pt x="476990" y="0"/>
                  </a:lnTo>
                  <a:close/>
                </a:path>
              </a:pathLst>
            </a:custGeom>
            <a:solidFill>
              <a:srgbClr val="C61F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03839" y="5807177"/>
            <a:ext cx="1062355" cy="1327785"/>
          </a:xfrm>
          <a:custGeom>
            <a:avLst/>
            <a:gdLst/>
            <a:ahLst/>
            <a:cxnLst/>
            <a:rect l="l" t="t" r="r" b="b"/>
            <a:pathLst>
              <a:path w="1062354" h="1327784">
                <a:moveTo>
                  <a:pt x="1061883" y="1327354"/>
                </a:moveTo>
                <a:lnTo>
                  <a:pt x="0" y="1327354"/>
                </a:lnTo>
                <a:lnTo>
                  <a:pt x="0" y="0"/>
                </a:lnTo>
                <a:lnTo>
                  <a:pt x="1061883" y="0"/>
                </a:lnTo>
                <a:lnTo>
                  <a:pt x="1061883" y="1327354"/>
                </a:lnTo>
                <a:close/>
              </a:path>
            </a:pathLst>
          </a:custGeom>
          <a:solidFill>
            <a:srgbClr val="E6E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63929" y="5807177"/>
            <a:ext cx="1062355" cy="1327785"/>
          </a:xfrm>
          <a:custGeom>
            <a:avLst/>
            <a:gdLst/>
            <a:ahLst/>
            <a:cxnLst/>
            <a:rect l="l" t="t" r="r" b="b"/>
            <a:pathLst>
              <a:path w="1062355" h="1327784">
                <a:moveTo>
                  <a:pt x="1061883" y="1327354"/>
                </a:moveTo>
                <a:lnTo>
                  <a:pt x="0" y="1327354"/>
                </a:lnTo>
                <a:lnTo>
                  <a:pt x="0" y="0"/>
                </a:lnTo>
                <a:lnTo>
                  <a:pt x="1061883" y="0"/>
                </a:lnTo>
                <a:lnTo>
                  <a:pt x="1061883" y="1327354"/>
                </a:lnTo>
                <a:close/>
              </a:path>
            </a:pathLst>
          </a:custGeom>
          <a:solidFill>
            <a:srgbClr val="E6E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524020" y="5807177"/>
            <a:ext cx="1062355" cy="1327785"/>
            <a:chOff x="14524020" y="5807177"/>
            <a:chExt cx="1062355" cy="1327785"/>
          </a:xfrm>
        </p:grpSpPr>
        <p:sp>
          <p:nvSpPr>
            <p:cNvPr id="5" name="object 5"/>
            <p:cNvSpPr/>
            <p:nvPr/>
          </p:nvSpPr>
          <p:spPr>
            <a:xfrm>
              <a:off x="14524020" y="5807177"/>
              <a:ext cx="1062355" cy="1327785"/>
            </a:xfrm>
            <a:custGeom>
              <a:avLst/>
              <a:gdLst/>
              <a:ahLst/>
              <a:cxnLst/>
              <a:rect l="l" t="t" r="r" b="b"/>
              <a:pathLst>
                <a:path w="1062355" h="1327784">
                  <a:moveTo>
                    <a:pt x="1061883" y="1327354"/>
                  </a:moveTo>
                  <a:lnTo>
                    <a:pt x="0" y="1327354"/>
                  </a:lnTo>
                  <a:lnTo>
                    <a:pt x="0" y="0"/>
                  </a:lnTo>
                  <a:lnTo>
                    <a:pt x="1061883" y="0"/>
                  </a:lnTo>
                  <a:lnTo>
                    <a:pt x="1061883" y="1327354"/>
                  </a:lnTo>
                  <a:close/>
                </a:path>
              </a:pathLst>
            </a:custGeom>
            <a:solidFill>
              <a:srgbClr val="E6E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789491" y="6670040"/>
              <a:ext cx="464820" cy="132080"/>
            </a:xfrm>
            <a:custGeom>
              <a:avLst/>
              <a:gdLst/>
              <a:ahLst/>
              <a:cxnLst/>
              <a:rect l="l" t="t" r="r" b="b"/>
              <a:pathLst>
                <a:path w="464819" h="132079">
                  <a:moveTo>
                    <a:pt x="0" y="132079"/>
                  </a:moveTo>
                  <a:lnTo>
                    <a:pt x="464574" y="132079"/>
                  </a:lnTo>
                  <a:lnTo>
                    <a:pt x="464574" y="0"/>
                  </a:lnTo>
                  <a:lnTo>
                    <a:pt x="0" y="0"/>
                  </a:lnTo>
                  <a:lnTo>
                    <a:pt x="0" y="132079"/>
                  </a:lnTo>
                  <a:close/>
                </a:path>
              </a:pathLst>
            </a:custGeom>
            <a:solidFill>
              <a:srgbClr val="FF81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3329400" y="6670040"/>
            <a:ext cx="464820" cy="132080"/>
          </a:xfrm>
          <a:custGeom>
            <a:avLst/>
            <a:gdLst/>
            <a:ahLst/>
            <a:cxnLst/>
            <a:rect l="l" t="t" r="r" b="b"/>
            <a:pathLst>
              <a:path w="464819" h="132079">
                <a:moveTo>
                  <a:pt x="0" y="132079"/>
                </a:moveTo>
                <a:lnTo>
                  <a:pt x="464574" y="132079"/>
                </a:lnTo>
                <a:lnTo>
                  <a:pt x="464574" y="0"/>
                </a:lnTo>
                <a:lnTo>
                  <a:pt x="0" y="0"/>
                </a:lnTo>
                <a:lnTo>
                  <a:pt x="0" y="132079"/>
                </a:lnTo>
                <a:close/>
              </a:path>
            </a:pathLst>
          </a:custGeom>
          <a:solidFill>
            <a:srgbClr val="5CD5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91284" y="3816144"/>
            <a:ext cx="531495" cy="531495"/>
          </a:xfrm>
          <a:custGeom>
            <a:avLst/>
            <a:gdLst/>
            <a:ahLst/>
            <a:cxnLst/>
            <a:rect l="l" t="t" r="r" b="b"/>
            <a:pathLst>
              <a:path w="531494" h="531495">
                <a:moveTo>
                  <a:pt x="0" y="530941"/>
                </a:moveTo>
                <a:lnTo>
                  <a:pt x="0" y="0"/>
                </a:lnTo>
                <a:lnTo>
                  <a:pt x="468462" y="176030"/>
                </a:lnTo>
                <a:lnTo>
                  <a:pt x="494193" y="190223"/>
                </a:lnTo>
                <a:lnTo>
                  <a:pt x="513896" y="211028"/>
                </a:lnTo>
                <a:lnTo>
                  <a:pt x="526502" y="236694"/>
                </a:lnTo>
                <a:lnTo>
                  <a:pt x="530941" y="265470"/>
                </a:lnTo>
                <a:lnTo>
                  <a:pt x="526502" y="294247"/>
                </a:lnTo>
                <a:lnTo>
                  <a:pt x="513896" y="319913"/>
                </a:lnTo>
                <a:lnTo>
                  <a:pt x="494193" y="340717"/>
                </a:lnTo>
                <a:lnTo>
                  <a:pt x="468462" y="354911"/>
                </a:lnTo>
                <a:lnTo>
                  <a:pt x="0" y="530941"/>
                </a:lnTo>
                <a:close/>
              </a:path>
            </a:pathLst>
          </a:custGeom>
          <a:solidFill>
            <a:srgbClr val="CF9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03839" y="3816144"/>
            <a:ext cx="531495" cy="531495"/>
          </a:xfrm>
          <a:custGeom>
            <a:avLst/>
            <a:gdLst/>
            <a:ahLst/>
            <a:cxnLst/>
            <a:rect l="l" t="t" r="r" b="b"/>
            <a:pathLst>
              <a:path w="531495" h="531495">
                <a:moveTo>
                  <a:pt x="530941" y="530941"/>
                </a:moveTo>
                <a:lnTo>
                  <a:pt x="265470" y="530941"/>
                </a:lnTo>
                <a:lnTo>
                  <a:pt x="212077" y="525538"/>
                </a:lnTo>
                <a:lnTo>
                  <a:pt x="162257" y="510072"/>
                </a:lnTo>
                <a:lnTo>
                  <a:pt x="117054" y="485662"/>
                </a:lnTo>
                <a:lnTo>
                  <a:pt x="77515" y="453426"/>
                </a:lnTo>
                <a:lnTo>
                  <a:pt x="45279" y="413741"/>
                </a:lnTo>
                <a:lnTo>
                  <a:pt x="20869" y="368490"/>
                </a:lnTo>
                <a:lnTo>
                  <a:pt x="5403" y="318718"/>
                </a:lnTo>
                <a:lnTo>
                  <a:pt x="0" y="265470"/>
                </a:lnTo>
                <a:lnTo>
                  <a:pt x="4273" y="217720"/>
                </a:lnTo>
                <a:lnTo>
                  <a:pt x="16594" y="172791"/>
                </a:lnTo>
                <a:lnTo>
                  <a:pt x="36218" y="131429"/>
                </a:lnTo>
                <a:lnTo>
                  <a:pt x="62396" y="94382"/>
                </a:lnTo>
                <a:lnTo>
                  <a:pt x="94382" y="62396"/>
                </a:lnTo>
                <a:lnTo>
                  <a:pt x="131429" y="36218"/>
                </a:lnTo>
                <a:lnTo>
                  <a:pt x="172791" y="16594"/>
                </a:lnTo>
                <a:lnTo>
                  <a:pt x="217720" y="4273"/>
                </a:lnTo>
                <a:lnTo>
                  <a:pt x="265470" y="0"/>
                </a:lnTo>
                <a:lnTo>
                  <a:pt x="530941" y="0"/>
                </a:lnTo>
                <a:lnTo>
                  <a:pt x="530941" y="530941"/>
                </a:lnTo>
                <a:close/>
              </a:path>
            </a:pathLst>
          </a:custGeom>
          <a:solidFill>
            <a:srgbClr val="CF9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894531" y="3152467"/>
            <a:ext cx="1691639" cy="1858645"/>
          </a:xfrm>
          <a:custGeom>
            <a:avLst/>
            <a:gdLst/>
            <a:ahLst/>
            <a:cxnLst/>
            <a:rect l="l" t="t" r="r" b="b"/>
            <a:pathLst>
              <a:path w="1691640" h="1858645">
                <a:moveTo>
                  <a:pt x="857109" y="1858296"/>
                </a:moveTo>
                <a:lnTo>
                  <a:pt x="667339" y="1858296"/>
                </a:lnTo>
                <a:lnTo>
                  <a:pt x="623453" y="1850851"/>
                </a:lnTo>
                <a:lnTo>
                  <a:pt x="585157" y="1830038"/>
                </a:lnTo>
                <a:lnTo>
                  <a:pt x="555416" y="1798142"/>
                </a:lnTo>
                <a:lnTo>
                  <a:pt x="537196" y="1757448"/>
                </a:lnTo>
                <a:lnTo>
                  <a:pt x="537196" y="1755374"/>
                </a:lnTo>
                <a:lnTo>
                  <a:pt x="525910" y="1726549"/>
                </a:lnTo>
                <a:lnTo>
                  <a:pt x="485937" y="1680565"/>
                </a:lnTo>
                <a:lnTo>
                  <a:pt x="427355" y="1655875"/>
                </a:lnTo>
                <a:lnTo>
                  <a:pt x="396229" y="1654429"/>
                </a:lnTo>
                <a:lnTo>
                  <a:pt x="365589" y="1660226"/>
                </a:lnTo>
                <a:lnTo>
                  <a:pt x="335500" y="1673711"/>
                </a:lnTo>
                <a:lnTo>
                  <a:pt x="293976" y="1689797"/>
                </a:lnTo>
                <a:lnTo>
                  <a:pt x="250434" y="1691372"/>
                </a:lnTo>
                <a:lnTo>
                  <a:pt x="208594" y="1678997"/>
                </a:lnTo>
                <a:lnTo>
                  <a:pt x="172173" y="1653230"/>
                </a:lnTo>
                <a:lnTo>
                  <a:pt x="38142" y="1519199"/>
                </a:lnTo>
                <a:lnTo>
                  <a:pt x="12375" y="1482778"/>
                </a:lnTo>
                <a:lnTo>
                  <a:pt x="0" y="1440938"/>
                </a:lnTo>
                <a:lnTo>
                  <a:pt x="1575" y="1397396"/>
                </a:lnTo>
                <a:lnTo>
                  <a:pt x="18179" y="1354575"/>
                </a:lnTo>
                <a:lnTo>
                  <a:pt x="31146" y="1325783"/>
                </a:lnTo>
                <a:lnTo>
                  <a:pt x="36942" y="1295143"/>
                </a:lnTo>
                <a:lnTo>
                  <a:pt x="35496" y="1264017"/>
                </a:lnTo>
                <a:lnTo>
                  <a:pt x="26216" y="1232469"/>
                </a:lnTo>
                <a:lnTo>
                  <a:pt x="15101" y="1212475"/>
                </a:lnTo>
                <a:lnTo>
                  <a:pt x="1069" y="1194619"/>
                </a:lnTo>
                <a:lnTo>
                  <a:pt x="303094" y="1194619"/>
                </a:lnTo>
                <a:lnTo>
                  <a:pt x="329985" y="1236563"/>
                </a:lnTo>
                <a:lnTo>
                  <a:pt x="360579" y="1275688"/>
                </a:lnTo>
                <a:lnTo>
                  <a:pt x="394630" y="1311747"/>
                </a:lnTo>
                <a:lnTo>
                  <a:pt x="431896" y="1344492"/>
                </a:lnTo>
                <a:lnTo>
                  <a:pt x="472131" y="1373674"/>
                </a:lnTo>
                <a:lnTo>
                  <a:pt x="515091" y="1399046"/>
                </a:lnTo>
                <a:lnTo>
                  <a:pt x="560533" y="1420361"/>
                </a:lnTo>
                <a:lnTo>
                  <a:pt x="608211" y="1437371"/>
                </a:lnTo>
                <a:lnTo>
                  <a:pt x="657882" y="1449827"/>
                </a:lnTo>
                <a:lnTo>
                  <a:pt x="709301" y="1457483"/>
                </a:lnTo>
                <a:lnTo>
                  <a:pt x="762224" y="1460090"/>
                </a:lnTo>
                <a:lnTo>
                  <a:pt x="810547" y="1457920"/>
                </a:lnTo>
                <a:lnTo>
                  <a:pt x="857656" y="1451535"/>
                </a:lnTo>
                <a:lnTo>
                  <a:pt x="903362" y="1441123"/>
                </a:lnTo>
                <a:lnTo>
                  <a:pt x="947478" y="1426870"/>
                </a:lnTo>
                <a:lnTo>
                  <a:pt x="989817" y="1408966"/>
                </a:lnTo>
                <a:lnTo>
                  <a:pt x="1030191" y="1387596"/>
                </a:lnTo>
                <a:lnTo>
                  <a:pt x="1068413" y="1362949"/>
                </a:lnTo>
                <a:lnTo>
                  <a:pt x="1104295" y="1335212"/>
                </a:lnTo>
                <a:lnTo>
                  <a:pt x="1137649" y="1304573"/>
                </a:lnTo>
                <a:lnTo>
                  <a:pt x="1168288" y="1271219"/>
                </a:lnTo>
                <a:lnTo>
                  <a:pt x="1196025" y="1235337"/>
                </a:lnTo>
                <a:lnTo>
                  <a:pt x="1220672" y="1197115"/>
                </a:lnTo>
                <a:lnTo>
                  <a:pt x="1242042" y="1156741"/>
                </a:lnTo>
                <a:lnTo>
                  <a:pt x="1259946" y="1114402"/>
                </a:lnTo>
                <a:lnTo>
                  <a:pt x="1274199" y="1070286"/>
                </a:lnTo>
                <a:lnTo>
                  <a:pt x="1284611" y="1024580"/>
                </a:lnTo>
                <a:lnTo>
                  <a:pt x="1290996" y="977471"/>
                </a:lnTo>
                <a:lnTo>
                  <a:pt x="1293166" y="929148"/>
                </a:lnTo>
                <a:lnTo>
                  <a:pt x="1290996" y="880824"/>
                </a:lnTo>
                <a:lnTo>
                  <a:pt x="1284611" y="833716"/>
                </a:lnTo>
                <a:lnTo>
                  <a:pt x="1274199" y="788010"/>
                </a:lnTo>
                <a:lnTo>
                  <a:pt x="1259946" y="743893"/>
                </a:lnTo>
                <a:lnTo>
                  <a:pt x="1242042" y="701554"/>
                </a:lnTo>
                <a:lnTo>
                  <a:pt x="1220672" y="661180"/>
                </a:lnTo>
                <a:lnTo>
                  <a:pt x="1196025" y="622959"/>
                </a:lnTo>
                <a:lnTo>
                  <a:pt x="1168288" y="587077"/>
                </a:lnTo>
                <a:lnTo>
                  <a:pt x="1137649" y="553723"/>
                </a:lnTo>
                <a:lnTo>
                  <a:pt x="1104295" y="523084"/>
                </a:lnTo>
                <a:lnTo>
                  <a:pt x="1068413" y="495347"/>
                </a:lnTo>
                <a:lnTo>
                  <a:pt x="1030191" y="470700"/>
                </a:lnTo>
                <a:lnTo>
                  <a:pt x="989817" y="449330"/>
                </a:lnTo>
                <a:lnTo>
                  <a:pt x="947478" y="431425"/>
                </a:lnTo>
                <a:lnTo>
                  <a:pt x="903362" y="417173"/>
                </a:lnTo>
                <a:lnTo>
                  <a:pt x="857656" y="406761"/>
                </a:lnTo>
                <a:lnTo>
                  <a:pt x="810547" y="400376"/>
                </a:lnTo>
                <a:lnTo>
                  <a:pt x="762224" y="398206"/>
                </a:lnTo>
                <a:lnTo>
                  <a:pt x="709301" y="400813"/>
                </a:lnTo>
                <a:lnTo>
                  <a:pt x="657882" y="408468"/>
                </a:lnTo>
                <a:lnTo>
                  <a:pt x="608211" y="420925"/>
                </a:lnTo>
                <a:lnTo>
                  <a:pt x="560533" y="437934"/>
                </a:lnTo>
                <a:lnTo>
                  <a:pt x="515091" y="459249"/>
                </a:lnTo>
                <a:lnTo>
                  <a:pt x="472131" y="484622"/>
                </a:lnTo>
                <a:lnTo>
                  <a:pt x="431896" y="513804"/>
                </a:lnTo>
                <a:lnTo>
                  <a:pt x="394630" y="546549"/>
                </a:lnTo>
                <a:lnTo>
                  <a:pt x="360579" y="582607"/>
                </a:lnTo>
                <a:lnTo>
                  <a:pt x="329985" y="621733"/>
                </a:lnTo>
                <a:lnTo>
                  <a:pt x="303094" y="663677"/>
                </a:lnTo>
                <a:lnTo>
                  <a:pt x="1069" y="663677"/>
                </a:lnTo>
                <a:lnTo>
                  <a:pt x="15101" y="645821"/>
                </a:lnTo>
                <a:lnTo>
                  <a:pt x="26216" y="625049"/>
                </a:lnTo>
                <a:lnTo>
                  <a:pt x="35496" y="594279"/>
                </a:lnTo>
                <a:lnTo>
                  <a:pt x="36942" y="563153"/>
                </a:lnTo>
                <a:lnTo>
                  <a:pt x="31146" y="532513"/>
                </a:lnTo>
                <a:lnTo>
                  <a:pt x="17661" y="502424"/>
                </a:lnTo>
                <a:lnTo>
                  <a:pt x="1575" y="460900"/>
                </a:lnTo>
                <a:lnTo>
                  <a:pt x="0" y="417358"/>
                </a:lnTo>
                <a:lnTo>
                  <a:pt x="12375" y="375518"/>
                </a:lnTo>
                <a:lnTo>
                  <a:pt x="38142" y="339097"/>
                </a:lnTo>
                <a:lnTo>
                  <a:pt x="172173" y="205065"/>
                </a:lnTo>
                <a:lnTo>
                  <a:pt x="208594" y="179299"/>
                </a:lnTo>
                <a:lnTo>
                  <a:pt x="250434" y="166923"/>
                </a:lnTo>
                <a:lnTo>
                  <a:pt x="293976" y="168499"/>
                </a:lnTo>
                <a:lnTo>
                  <a:pt x="336796" y="185103"/>
                </a:lnTo>
                <a:lnTo>
                  <a:pt x="365589" y="198070"/>
                </a:lnTo>
                <a:lnTo>
                  <a:pt x="396229" y="203866"/>
                </a:lnTo>
                <a:lnTo>
                  <a:pt x="458903" y="193140"/>
                </a:lnTo>
                <a:lnTo>
                  <a:pt x="508549" y="156975"/>
                </a:lnTo>
                <a:lnTo>
                  <a:pt x="537196" y="102921"/>
                </a:lnTo>
                <a:lnTo>
                  <a:pt x="537196" y="100847"/>
                </a:lnTo>
                <a:lnTo>
                  <a:pt x="555416" y="60153"/>
                </a:lnTo>
                <a:lnTo>
                  <a:pt x="585157" y="28258"/>
                </a:lnTo>
                <a:lnTo>
                  <a:pt x="623453" y="7445"/>
                </a:lnTo>
                <a:lnTo>
                  <a:pt x="667339" y="0"/>
                </a:lnTo>
                <a:lnTo>
                  <a:pt x="857109" y="0"/>
                </a:lnTo>
                <a:lnTo>
                  <a:pt x="900995" y="7445"/>
                </a:lnTo>
                <a:lnTo>
                  <a:pt x="939291" y="28258"/>
                </a:lnTo>
                <a:lnTo>
                  <a:pt x="969032" y="60153"/>
                </a:lnTo>
                <a:lnTo>
                  <a:pt x="987252" y="100847"/>
                </a:lnTo>
                <a:lnTo>
                  <a:pt x="987252" y="102921"/>
                </a:lnTo>
                <a:lnTo>
                  <a:pt x="998537" y="131747"/>
                </a:lnTo>
                <a:lnTo>
                  <a:pt x="1038510" y="177731"/>
                </a:lnTo>
                <a:lnTo>
                  <a:pt x="1097093" y="202420"/>
                </a:lnTo>
                <a:lnTo>
                  <a:pt x="1128219" y="203866"/>
                </a:lnTo>
                <a:lnTo>
                  <a:pt x="1158859" y="198070"/>
                </a:lnTo>
                <a:lnTo>
                  <a:pt x="1188948" y="184585"/>
                </a:lnTo>
                <a:lnTo>
                  <a:pt x="1230472" y="168499"/>
                </a:lnTo>
                <a:lnTo>
                  <a:pt x="1274014" y="166923"/>
                </a:lnTo>
                <a:lnTo>
                  <a:pt x="1315854" y="179299"/>
                </a:lnTo>
                <a:lnTo>
                  <a:pt x="1352275" y="205065"/>
                </a:lnTo>
                <a:lnTo>
                  <a:pt x="1486306" y="339097"/>
                </a:lnTo>
                <a:lnTo>
                  <a:pt x="1512073" y="375518"/>
                </a:lnTo>
                <a:lnTo>
                  <a:pt x="1524448" y="417358"/>
                </a:lnTo>
                <a:lnTo>
                  <a:pt x="1522873" y="460900"/>
                </a:lnTo>
                <a:lnTo>
                  <a:pt x="1506269" y="503720"/>
                </a:lnTo>
                <a:lnTo>
                  <a:pt x="1493302" y="532513"/>
                </a:lnTo>
                <a:lnTo>
                  <a:pt x="1487505" y="563153"/>
                </a:lnTo>
                <a:lnTo>
                  <a:pt x="1498232" y="625827"/>
                </a:lnTo>
                <a:lnTo>
                  <a:pt x="1534397" y="675473"/>
                </a:lnTo>
                <a:lnTo>
                  <a:pt x="1588450" y="704120"/>
                </a:lnTo>
                <a:lnTo>
                  <a:pt x="1590524" y="704120"/>
                </a:lnTo>
                <a:lnTo>
                  <a:pt x="1631218" y="722340"/>
                </a:lnTo>
                <a:lnTo>
                  <a:pt x="1663114" y="752081"/>
                </a:lnTo>
                <a:lnTo>
                  <a:pt x="1683927" y="790377"/>
                </a:lnTo>
                <a:lnTo>
                  <a:pt x="1691372" y="834263"/>
                </a:lnTo>
                <a:lnTo>
                  <a:pt x="1691372" y="1024033"/>
                </a:lnTo>
                <a:lnTo>
                  <a:pt x="1683927" y="1067919"/>
                </a:lnTo>
                <a:lnTo>
                  <a:pt x="1663114" y="1106215"/>
                </a:lnTo>
                <a:lnTo>
                  <a:pt x="1631218" y="1135956"/>
                </a:lnTo>
                <a:lnTo>
                  <a:pt x="1590524" y="1154176"/>
                </a:lnTo>
                <a:lnTo>
                  <a:pt x="1588450" y="1154176"/>
                </a:lnTo>
                <a:lnTo>
                  <a:pt x="1559625" y="1165461"/>
                </a:lnTo>
                <a:lnTo>
                  <a:pt x="1513641" y="1205434"/>
                </a:lnTo>
                <a:lnTo>
                  <a:pt x="1488951" y="1264017"/>
                </a:lnTo>
                <a:lnTo>
                  <a:pt x="1487505" y="1295143"/>
                </a:lnTo>
                <a:lnTo>
                  <a:pt x="1493302" y="1325783"/>
                </a:lnTo>
                <a:lnTo>
                  <a:pt x="1506787" y="1355872"/>
                </a:lnTo>
                <a:lnTo>
                  <a:pt x="1522873" y="1397396"/>
                </a:lnTo>
                <a:lnTo>
                  <a:pt x="1524448" y="1440938"/>
                </a:lnTo>
                <a:lnTo>
                  <a:pt x="1512073" y="1482778"/>
                </a:lnTo>
                <a:lnTo>
                  <a:pt x="1486306" y="1519199"/>
                </a:lnTo>
                <a:lnTo>
                  <a:pt x="1352275" y="1653230"/>
                </a:lnTo>
                <a:lnTo>
                  <a:pt x="1315854" y="1678997"/>
                </a:lnTo>
                <a:lnTo>
                  <a:pt x="1274014" y="1691372"/>
                </a:lnTo>
                <a:lnTo>
                  <a:pt x="1230472" y="1689797"/>
                </a:lnTo>
                <a:lnTo>
                  <a:pt x="1187651" y="1673192"/>
                </a:lnTo>
                <a:lnTo>
                  <a:pt x="1158859" y="1660226"/>
                </a:lnTo>
                <a:lnTo>
                  <a:pt x="1128219" y="1654429"/>
                </a:lnTo>
                <a:lnTo>
                  <a:pt x="1065545" y="1665156"/>
                </a:lnTo>
                <a:lnTo>
                  <a:pt x="1015899" y="1701321"/>
                </a:lnTo>
                <a:lnTo>
                  <a:pt x="987252" y="1755374"/>
                </a:lnTo>
                <a:lnTo>
                  <a:pt x="987252" y="1757448"/>
                </a:lnTo>
                <a:lnTo>
                  <a:pt x="969032" y="1798142"/>
                </a:lnTo>
                <a:lnTo>
                  <a:pt x="939291" y="1830038"/>
                </a:lnTo>
                <a:lnTo>
                  <a:pt x="900995" y="1850851"/>
                </a:lnTo>
                <a:lnTo>
                  <a:pt x="857109" y="1858296"/>
                </a:lnTo>
                <a:close/>
              </a:path>
            </a:pathLst>
          </a:custGeom>
          <a:solidFill>
            <a:srgbClr val="FBD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1537471" y="3086100"/>
            <a:ext cx="4114800" cy="4102100"/>
            <a:chOff x="11537471" y="3086100"/>
            <a:chExt cx="4114800" cy="4102100"/>
          </a:xfrm>
        </p:grpSpPr>
        <p:sp>
          <p:nvSpPr>
            <p:cNvPr id="12" name="object 12"/>
            <p:cNvSpPr/>
            <p:nvPr/>
          </p:nvSpPr>
          <p:spPr>
            <a:xfrm>
              <a:off x="12134781" y="3816145"/>
              <a:ext cx="266065" cy="531495"/>
            </a:xfrm>
            <a:custGeom>
              <a:avLst/>
              <a:gdLst/>
              <a:ahLst/>
              <a:cxnLst/>
              <a:rect l="l" t="t" r="r" b="b"/>
              <a:pathLst>
                <a:path w="266065" h="531495">
                  <a:moveTo>
                    <a:pt x="265470" y="530941"/>
                  </a:moveTo>
                  <a:lnTo>
                    <a:pt x="0" y="530941"/>
                  </a:lnTo>
                  <a:lnTo>
                    <a:pt x="0" y="0"/>
                  </a:lnTo>
                  <a:lnTo>
                    <a:pt x="265470" y="0"/>
                  </a:lnTo>
                  <a:lnTo>
                    <a:pt x="265470" y="265470"/>
                  </a:lnTo>
                  <a:lnTo>
                    <a:pt x="265470" y="530941"/>
                  </a:lnTo>
                  <a:close/>
                </a:path>
              </a:pathLst>
            </a:custGeom>
            <a:solidFill>
              <a:srgbClr val="FFE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400252" y="3816145"/>
              <a:ext cx="1991360" cy="266065"/>
            </a:xfrm>
            <a:custGeom>
              <a:avLst/>
              <a:gdLst/>
              <a:ahLst/>
              <a:cxnLst/>
              <a:rect l="l" t="t" r="r" b="b"/>
              <a:pathLst>
                <a:path w="1991359" h="266064">
                  <a:moveTo>
                    <a:pt x="1991032" y="265470"/>
                  </a:moveTo>
                  <a:lnTo>
                    <a:pt x="0" y="265470"/>
                  </a:lnTo>
                  <a:lnTo>
                    <a:pt x="0" y="0"/>
                  </a:lnTo>
                  <a:lnTo>
                    <a:pt x="1991032" y="0"/>
                  </a:lnTo>
                  <a:lnTo>
                    <a:pt x="1991032" y="265470"/>
                  </a:lnTo>
                  <a:close/>
                </a:path>
              </a:pathLst>
            </a:custGeom>
            <a:solidFill>
              <a:srgbClr val="FF81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400252" y="4081616"/>
              <a:ext cx="1991360" cy="266065"/>
            </a:xfrm>
            <a:custGeom>
              <a:avLst/>
              <a:gdLst/>
              <a:ahLst/>
              <a:cxnLst/>
              <a:rect l="l" t="t" r="r" b="b"/>
              <a:pathLst>
                <a:path w="1991359" h="266064">
                  <a:moveTo>
                    <a:pt x="1991032" y="265470"/>
                  </a:moveTo>
                  <a:lnTo>
                    <a:pt x="0" y="265470"/>
                  </a:lnTo>
                  <a:lnTo>
                    <a:pt x="0" y="0"/>
                  </a:lnTo>
                  <a:lnTo>
                    <a:pt x="1991032" y="0"/>
                  </a:lnTo>
                  <a:lnTo>
                    <a:pt x="1991032" y="265470"/>
                  </a:lnTo>
                  <a:close/>
                </a:path>
              </a:pathLst>
            </a:custGeom>
            <a:solidFill>
              <a:srgbClr val="5CD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537467" y="3086112"/>
              <a:ext cx="4114800" cy="4102100"/>
            </a:xfrm>
            <a:custGeom>
              <a:avLst/>
              <a:gdLst/>
              <a:ahLst/>
              <a:cxnLst/>
              <a:rect l="l" t="t" r="r" b="b"/>
              <a:pathLst>
                <a:path w="4114800" h="4102100">
                  <a:moveTo>
                    <a:pt x="398208" y="3716591"/>
                  </a:moveTo>
                  <a:lnTo>
                    <a:pt x="265468" y="3716591"/>
                  </a:lnTo>
                  <a:lnTo>
                    <a:pt x="265468" y="3849319"/>
                  </a:lnTo>
                  <a:lnTo>
                    <a:pt x="398208" y="3849319"/>
                  </a:lnTo>
                  <a:lnTo>
                    <a:pt x="398208" y="3716591"/>
                  </a:lnTo>
                  <a:close/>
                </a:path>
                <a:path w="4114800" h="4102100">
                  <a:moveTo>
                    <a:pt x="398208" y="3451110"/>
                  </a:moveTo>
                  <a:lnTo>
                    <a:pt x="265468" y="3451110"/>
                  </a:lnTo>
                  <a:lnTo>
                    <a:pt x="265468" y="3583851"/>
                  </a:lnTo>
                  <a:lnTo>
                    <a:pt x="398208" y="3583851"/>
                  </a:lnTo>
                  <a:lnTo>
                    <a:pt x="398208" y="3451110"/>
                  </a:lnTo>
                  <a:close/>
                </a:path>
                <a:path w="4114800" h="4102100">
                  <a:moveTo>
                    <a:pt x="398208" y="3185642"/>
                  </a:moveTo>
                  <a:lnTo>
                    <a:pt x="265468" y="3185642"/>
                  </a:lnTo>
                  <a:lnTo>
                    <a:pt x="265468" y="3318383"/>
                  </a:lnTo>
                  <a:lnTo>
                    <a:pt x="398208" y="3318383"/>
                  </a:lnTo>
                  <a:lnTo>
                    <a:pt x="398208" y="3185642"/>
                  </a:lnTo>
                  <a:close/>
                </a:path>
                <a:path w="4114800" h="4102100">
                  <a:moveTo>
                    <a:pt x="398208" y="2920174"/>
                  </a:moveTo>
                  <a:lnTo>
                    <a:pt x="265468" y="2920174"/>
                  </a:lnTo>
                  <a:lnTo>
                    <a:pt x="265468" y="3052915"/>
                  </a:lnTo>
                  <a:lnTo>
                    <a:pt x="398208" y="3052915"/>
                  </a:lnTo>
                  <a:lnTo>
                    <a:pt x="398208" y="2920174"/>
                  </a:lnTo>
                  <a:close/>
                </a:path>
                <a:path w="4114800" h="4102100">
                  <a:moveTo>
                    <a:pt x="929144" y="3716591"/>
                  </a:moveTo>
                  <a:lnTo>
                    <a:pt x="530936" y="3716591"/>
                  </a:lnTo>
                  <a:lnTo>
                    <a:pt x="530936" y="3849319"/>
                  </a:lnTo>
                  <a:lnTo>
                    <a:pt x="929144" y="3849319"/>
                  </a:lnTo>
                  <a:lnTo>
                    <a:pt x="929144" y="3716591"/>
                  </a:lnTo>
                  <a:close/>
                </a:path>
                <a:path w="4114800" h="4102100">
                  <a:moveTo>
                    <a:pt x="929144" y="3451110"/>
                  </a:moveTo>
                  <a:lnTo>
                    <a:pt x="530936" y="3451110"/>
                  </a:lnTo>
                  <a:lnTo>
                    <a:pt x="530936" y="3583851"/>
                  </a:lnTo>
                  <a:lnTo>
                    <a:pt x="929144" y="3583851"/>
                  </a:lnTo>
                  <a:lnTo>
                    <a:pt x="929144" y="3451110"/>
                  </a:lnTo>
                  <a:close/>
                </a:path>
                <a:path w="4114800" h="4102100">
                  <a:moveTo>
                    <a:pt x="929144" y="3185642"/>
                  </a:moveTo>
                  <a:lnTo>
                    <a:pt x="530936" y="3185642"/>
                  </a:lnTo>
                  <a:lnTo>
                    <a:pt x="530936" y="3318383"/>
                  </a:lnTo>
                  <a:lnTo>
                    <a:pt x="929144" y="3318383"/>
                  </a:lnTo>
                  <a:lnTo>
                    <a:pt x="929144" y="3185642"/>
                  </a:lnTo>
                  <a:close/>
                </a:path>
                <a:path w="4114800" h="4102100">
                  <a:moveTo>
                    <a:pt x="929144" y="2920174"/>
                  </a:moveTo>
                  <a:lnTo>
                    <a:pt x="530936" y="2920174"/>
                  </a:lnTo>
                  <a:lnTo>
                    <a:pt x="530936" y="3052915"/>
                  </a:lnTo>
                  <a:lnTo>
                    <a:pt x="929144" y="3052915"/>
                  </a:lnTo>
                  <a:lnTo>
                    <a:pt x="929144" y="2920174"/>
                  </a:lnTo>
                  <a:close/>
                </a:path>
                <a:path w="4114800" h="4102100">
                  <a:moveTo>
                    <a:pt x="1858289" y="3185642"/>
                  </a:moveTo>
                  <a:lnTo>
                    <a:pt x="1725561" y="3185642"/>
                  </a:lnTo>
                  <a:lnTo>
                    <a:pt x="1725561" y="3318383"/>
                  </a:lnTo>
                  <a:lnTo>
                    <a:pt x="1858289" y="3318383"/>
                  </a:lnTo>
                  <a:lnTo>
                    <a:pt x="1858289" y="3185642"/>
                  </a:lnTo>
                  <a:close/>
                </a:path>
                <a:path w="4114800" h="4102100">
                  <a:moveTo>
                    <a:pt x="1858289" y="2920174"/>
                  </a:moveTo>
                  <a:lnTo>
                    <a:pt x="1725561" y="2920174"/>
                  </a:lnTo>
                  <a:lnTo>
                    <a:pt x="1725561" y="3052915"/>
                  </a:lnTo>
                  <a:lnTo>
                    <a:pt x="1858289" y="3052915"/>
                  </a:lnTo>
                  <a:lnTo>
                    <a:pt x="1858289" y="2920174"/>
                  </a:lnTo>
                  <a:close/>
                </a:path>
                <a:path w="4114800" h="4102100">
                  <a:moveTo>
                    <a:pt x="2389238" y="3450590"/>
                  </a:moveTo>
                  <a:lnTo>
                    <a:pt x="2256498" y="3450590"/>
                  </a:lnTo>
                  <a:lnTo>
                    <a:pt x="2256498" y="3583940"/>
                  </a:lnTo>
                  <a:lnTo>
                    <a:pt x="2256498" y="3716020"/>
                  </a:lnTo>
                  <a:lnTo>
                    <a:pt x="1858289" y="3716020"/>
                  </a:lnTo>
                  <a:lnTo>
                    <a:pt x="1858289" y="3583940"/>
                  </a:lnTo>
                  <a:lnTo>
                    <a:pt x="2256498" y="3583940"/>
                  </a:lnTo>
                  <a:lnTo>
                    <a:pt x="2256498" y="3450590"/>
                  </a:lnTo>
                  <a:lnTo>
                    <a:pt x="1725561" y="3450590"/>
                  </a:lnTo>
                  <a:lnTo>
                    <a:pt x="1725561" y="3583940"/>
                  </a:lnTo>
                  <a:lnTo>
                    <a:pt x="1725561" y="3716020"/>
                  </a:lnTo>
                  <a:lnTo>
                    <a:pt x="1725561" y="3849370"/>
                  </a:lnTo>
                  <a:lnTo>
                    <a:pt x="2389238" y="3849370"/>
                  </a:lnTo>
                  <a:lnTo>
                    <a:pt x="2389238" y="3716591"/>
                  </a:lnTo>
                  <a:lnTo>
                    <a:pt x="2389238" y="3716020"/>
                  </a:lnTo>
                  <a:lnTo>
                    <a:pt x="2389238" y="3583940"/>
                  </a:lnTo>
                  <a:lnTo>
                    <a:pt x="2389238" y="3450590"/>
                  </a:lnTo>
                  <a:close/>
                </a:path>
                <a:path w="4114800" h="4102100">
                  <a:moveTo>
                    <a:pt x="2389238" y="3185642"/>
                  </a:moveTo>
                  <a:lnTo>
                    <a:pt x="1991029" y="3185642"/>
                  </a:lnTo>
                  <a:lnTo>
                    <a:pt x="1991029" y="3318383"/>
                  </a:lnTo>
                  <a:lnTo>
                    <a:pt x="2389238" y="3318383"/>
                  </a:lnTo>
                  <a:lnTo>
                    <a:pt x="2389238" y="3185642"/>
                  </a:lnTo>
                  <a:close/>
                </a:path>
                <a:path w="4114800" h="4102100">
                  <a:moveTo>
                    <a:pt x="2389238" y="2920174"/>
                  </a:moveTo>
                  <a:lnTo>
                    <a:pt x="1991029" y="2920174"/>
                  </a:lnTo>
                  <a:lnTo>
                    <a:pt x="1991029" y="3052915"/>
                  </a:lnTo>
                  <a:lnTo>
                    <a:pt x="2389238" y="3052915"/>
                  </a:lnTo>
                  <a:lnTo>
                    <a:pt x="2389238" y="2920174"/>
                  </a:lnTo>
                  <a:close/>
                </a:path>
                <a:path w="4114800" h="4102100">
                  <a:moveTo>
                    <a:pt x="3849332" y="3450590"/>
                  </a:moveTo>
                  <a:lnTo>
                    <a:pt x="3716591" y="3450590"/>
                  </a:lnTo>
                  <a:lnTo>
                    <a:pt x="3716591" y="3583940"/>
                  </a:lnTo>
                  <a:lnTo>
                    <a:pt x="3716591" y="3716020"/>
                  </a:lnTo>
                  <a:lnTo>
                    <a:pt x="3318383" y="3716020"/>
                  </a:lnTo>
                  <a:lnTo>
                    <a:pt x="3318383" y="3583940"/>
                  </a:lnTo>
                  <a:lnTo>
                    <a:pt x="3716591" y="3583940"/>
                  </a:lnTo>
                  <a:lnTo>
                    <a:pt x="3716591" y="3450590"/>
                  </a:lnTo>
                  <a:lnTo>
                    <a:pt x="3185655" y="3450590"/>
                  </a:lnTo>
                  <a:lnTo>
                    <a:pt x="3185655" y="3583940"/>
                  </a:lnTo>
                  <a:lnTo>
                    <a:pt x="3185655" y="3716020"/>
                  </a:lnTo>
                  <a:lnTo>
                    <a:pt x="3185655" y="3849370"/>
                  </a:lnTo>
                  <a:lnTo>
                    <a:pt x="3849332" y="3849370"/>
                  </a:lnTo>
                  <a:lnTo>
                    <a:pt x="3849332" y="3716591"/>
                  </a:lnTo>
                  <a:lnTo>
                    <a:pt x="3849332" y="3716020"/>
                  </a:lnTo>
                  <a:lnTo>
                    <a:pt x="3849332" y="3583940"/>
                  </a:lnTo>
                  <a:lnTo>
                    <a:pt x="3849332" y="3450590"/>
                  </a:lnTo>
                  <a:close/>
                </a:path>
                <a:path w="4114800" h="4102100">
                  <a:moveTo>
                    <a:pt x="3849332" y="3185642"/>
                  </a:moveTo>
                  <a:lnTo>
                    <a:pt x="3185655" y="3185642"/>
                  </a:lnTo>
                  <a:lnTo>
                    <a:pt x="3185655" y="3318383"/>
                  </a:lnTo>
                  <a:lnTo>
                    <a:pt x="3849332" y="3318383"/>
                  </a:lnTo>
                  <a:lnTo>
                    <a:pt x="3849332" y="3185642"/>
                  </a:lnTo>
                  <a:close/>
                </a:path>
                <a:path w="4114800" h="4102100">
                  <a:moveTo>
                    <a:pt x="3849332" y="2920174"/>
                  </a:moveTo>
                  <a:lnTo>
                    <a:pt x="3185655" y="2920174"/>
                  </a:lnTo>
                  <a:lnTo>
                    <a:pt x="3185655" y="3052915"/>
                  </a:lnTo>
                  <a:lnTo>
                    <a:pt x="3849332" y="3052915"/>
                  </a:lnTo>
                  <a:lnTo>
                    <a:pt x="3849332" y="2920174"/>
                  </a:lnTo>
                  <a:close/>
                </a:path>
                <a:path w="4114800" h="4102100">
                  <a:moveTo>
                    <a:pt x="4114800" y="889000"/>
                  </a:moveTo>
                  <a:lnTo>
                    <a:pt x="4109770" y="850900"/>
                  </a:lnTo>
                  <a:lnTo>
                    <a:pt x="4095318" y="812800"/>
                  </a:lnTo>
                  <a:lnTo>
                    <a:pt x="4072382" y="774700"/>
                  </a:lnTo>
                  <a:lnTo>
                    <a:pt x="4041902" y="736600"/>
                  </a:lnTo>
                  <a:lnTo>
                    <a:pt x="4004830" y="711200"/>
                  </a:lnTo>
                  <a:lnTo>
                    <a:pt x="3982059" y="704443"/>
                  </a:lnTo>
                  <a:lnTo>
                    <a:pt x="3982059" y="889000"/>
                  </a:lnTo>
                  <a:lnTo>
                    <a:pt x="3982059" y="1079500"/>
                  </a:lnTo>
                  <a:lnTo>
                    <a:pt x="3967607" y="1130300"/>
                  </a:lnTo>
                  <a:lnTo>
                    <a:pt x="3929430" y="1155700"/>
                  </a:lnTo>
                  <a:lnTo>
                    <a:pt x="3886085" y="1168400"/>
                  </a:lnTo>
                  <a:lnTo>
                    <a:pt x="3847998" y="1193800"/>
                  </a:lnTo>
                  <a:lnTo>
                    <a:pt x="3816667" y="1231900"/>
                  </a:lnTo>
                  <a:lnTo>
                    <a:pt x="3793591" y="1270000"/>
                  </a:lnTo>
                  <a:lnTo>
                    <a:pt x="3780599" y="1308100"/>
                  </a:lnTo>
                  <a:lnTo>
                    <a:pt x="3778491" y="1358900"/>
                  </a:lnTo>
                  <a:lnTo>
                    <a:pt x="3787178" y="1409700"/>
                  </a:lnTo>
                  <a:lnTo>
                    <a:pt x="3806545" y="1447800"/>
                  </a:lnTo>
                  <a:lnTo>
                    <a:pt x="3814813" y="1473200"/>
                  </a:lnTo>
                  <a:lnTo>
                    <a:pt x="3809466" y="1511300"/>
                  </a:lnTo>
                  <a:lnTo>
                    <a:pt x="3662413" y="1663700"/>
                  </a:lnTo>
                  <a:lnTo>
                    <a:pt x="3622649" y="1689100"/>
                  </a:lnTo>
                  <a:lnTo>
                    <a:pt x="3600246" y="1689100"/>
                  </a:lnTo>
                  <a:lnTo>
                    <a:pt x="3578415" y="1676400"/>
                  </a:lnTo>
                  <a:lnTo>
                    <a:pt x="3537762" y="1663700"/>
                  </a:lnTo>
                  <a:lnTo>
                    <a:pt x="3494125" y="1651000"/>
                  </a:lnTo>
                  <a:lnTo>
                    <a:pt x="3448875" y="1651000"/>
                  </a:lnTo>
                  <a:lnTo>
                    <a:pt x="3403422" y="1663700"/>
                  </a:lnTo>
                  <a:lnTo>
                    <a:pt x="3397199" y="1663700"/>
                  </a:lnTo>
                  <a:lnTo>
                    <a:pt x="3356686" y="1689100"/>
                  </a:lnTo>
                  <a:lnTo>
                    <a:pt x="3322726" y="1714500"/>
                  </a:lnTo>
                  <a:lnTo>
                    <a:pt x="3296653" y="1752600"/>
                  </a:lnTo>
                  <a:lnTo>
                    <a:pt x="3279762" y="1803400"/>
                  </a:lnTo>
                  <a:lnTo>
                    <a:pt x="3270567" y="1816100"/>
                  </a:lnTo>
                  <a:lnTo>
                    <a:pt x="3255581" y="1841500"/>
                  </a:lnTo>
                  <a:lnTo>
                    <a:pt x="3236226" y="1854200"/>
                  </a:lnTo>
                  <a:lnTo>
                    <a:pt x="3002330" y="1854200"/>
                  </a:lnTo>
                  <a:lnTo>
                    <a:pt x="2982912" y="1841500"/>
                  </a:lnTo>
                  <a:lnTo>
                    <a:pt x="2967786" y="1816100"/>
                  </a:lnTo>
                  <a:lnTo>
                    <a:pt x="2958287" y="1803400"/>
                  </a:lnTo>
                  <a:lnTo>
                    <a:pt x="2949981" y="1778000"/>
                  </a:lnTo>
                  <a:lnTo>
                    <a:pt x="2941675" y="1752600"/>
                  </a:lnTo>
                  <a:lnTo>
                    <a:pt x="2915615" y="1714500"/>
                  </a:lnTo>
                  <a:lnTo>
                    <a:pt x="2881325" y="1689100"/>
                  </a:lnTo>
                  <a:lnTo>
                    <a:pt x="2840075" y="1663700"/>
                  </a:lnTo>
                  <a:lnTo>
                    <a:pt x="2794838" y="1651000"/>
                  </a:lnTo>
                  <a:lnTo>
                    <a:pt x="2702331" y="1651000"/>
                  </a:lnTo>
                  <a:lnTo>
                    <a:pt x="2658859" y="1676400"/>
                  </a:lnTo>
                  <a:lnTo>
                    <a:pt x="2637764" y="1689100"/>
                  </a:lnTo>
                  <a:lnTo>
                    <a:pt x="2615755" y="1689100"/>
                  </a:lnTo>
                  <a:lnTo>
                    <a:pt x="2576157" y="1663700"/>
                  </a:lnTo>
                  <a:lnTo>
                    <a:pt x="2442121" y="1536700"/>
                  </a:lnTo>
                  <a:lnTo>
                    <a:pt x="2422969" y="1498600"/>
                  </a:lnTo>
                  <a:lnTo>
                    <a:pt x="2424074" y="1473200"/>
                  </a:lnTo>
                  <a:lnTo>
                    <a:pt x="2432786" y="1447800"/>
                  </a:lnTo>
                  <a:lnTo>
                    <a:pt x="2447036" y="1422400"/>
                  </a:lnTo>
                  <a:lnTo>
                    <a:pt x="2455989" y="1384300"/>
                  </a:lnTo>
                  <a:lnTo>
                    <a:pt x="2459698" y="1358900"/>
                  </a:lnTo>
                  <a:lnTo>
                    <a:pt x="2458199" y="1320800"/>
                  </a:lnTo>
                  <a:lnTo>
                    <a:pt x="2624632" y="1320800"/>
                  </a:lnTo>
                  <a:lnTo>
                    <a:pt x="2653830" y="1358900"/>
                  </a:lnTo>
                  <a:lnTo>
                    <a:pt x="2685923" y="1397000"/>
                  </a:lnTo>
                  <a:lnTo>
                    <a:pt x="2720695" y="1435100"/>
                  </a:lnTo>
                  <a:lnTo>
                    <a:pt x="2757944" y="1460500"/>
                  </a:lnTo>
                  <a:lnTo>
                    <a:pt x="2797454" y="1485900"/>
                  </a:lnTo>
                  <a:lnTo>
                    <a:pt x="2838996" y="1511300"/>
                  </a:lnTo>
                  <a:lnTo>
                    <a:pt x="2882379" y="1536700"/>
                  </a:lnTo>
                  <a:lnTo>
                    <a:pt x="2973781" y="1562100"/>
                  </a:lnTo>
                  <a:lnTo>
                    <a:pt x="3069945" y="1587500"/>
                  </a:lnTo>
                  <a:lnTo>
                    <a:pt x="3168218" y="1587500"/>
                  </a:lnTo>
                  <a:lnTo>
                    <a:pt x="3216071" y="1574800"/>
                  </a:lnTo>
                  <a:lnTo>
                    <a:pt x="3262693" y="1574800"/>
                  </a:lnTo>
                  <a:lnTo>
                    <a:pt x="3307931" y="1562100"/>
                  </a:lnTo>
                  <a:lnTo>
                    <a:pt x="3351619" y="1536700"/>
                  </a:lnTo>
                  <a:lnTo>
                    <a:pt x="3393617" y="1524000"/>
                  </a:lnTo>
                  <a:lnTo>
                    <a:pt x="3433749" y="1498600"/>
                  </a:lnTo>
                  <a:lnTo>
                    <a:pt x="3471875" y="1473200"/>
                  </a:lnTo>
                  <a:lnTo>
                    <a:pt x="3507854" y="1447800"/>
                  </a:lnTo>
                  <a:lnTo>
                    <a:pt x="3541496" y="1409700"/>
                  </a:lnTo>
                  <a:lnTo>
                    <a:pt x="3572687" y="1371600"/>
                  </a:lnTo>
                  <a:lnTo>
                    <a:pt x="3601237" y="1346200"/>
                  </a:lnTo>
                  <a:lnTo>
                    <a:pt x="3627005" y="1308100"/>
                  </a:lnTo>
                  <a:lnTo>
                    <a:pt x="3649853" y="1257300"/>
                  </a:lnTo>
                  <a:lnTo>
                    <a:pt x="3669601" y="1219200"/>
                  </a:lnTo>
                  <a:lnTo>
                    <a:pt x="3686098" y="1181100"/>
                  </a:lnTo>
                  <a:lnTo>
                    <a:pt x="3699205" y="1130300"/>
                  </a:lnTo>
                  <a:lnTo>
                    <a:pt x="3708768" y="1092200"/>
                  </a:lnTo>
                  <a:lnTo>
                    <a:pt x="3714610" y="1041400"/>
                  </a:lnTo>
                  <a:lnTo>
                    <a:pt x="3716591" y="990600"/>
                  </a:lnTo>
                  <a:lnTo>
                    <a:pt x="3714610" y="939800"/>
                  </a:lnTo>
                  <a:lnTo>
                    <a:pt x="3708768" y="889000"/>
                  </a:lnTo>
                  <a:lnTo>
                    <a:pt x="3699205" y="850900"/>
                  </a:lnTo>
                  <a:lnTo>
                    <a:pt x="3686098" y="800100"/>
                  </a:lnTo>
                  <a:lnTo>
                    <a:pt x="3669601" y="762000"/>
                  </a:lnTo>
                  <a:lnTo>
                    <a:pt x="3649853" y="711200"/>
                  </a:lnTo>
                  <a:lnTo>
                    <a:pt x="3627005" y="673100"/>
                  </a:lnTo>
                  <a:lnTo>
                    <a:pt x="3601237" y="635000"/>
                  </a:lnTo>
                  <a:lnTo>
                    <a:pt x="3583851" y="611809"/>
                  </a:lnTo>
                  <a:lnTo>
                    <a:pt x="3583851" y="990600"/>
                  </a:lnTo>
                  <a:lnTo>
                    <a:pt x="3581450" y="1041400"/>
                  </a:lnTo>
                  <a:lnTo>
                    <a:pt x="3574402" y="1079500"/>
                  </a:lnTo>
                  <a:lnTo>
                    <a:pt x="3562934" y="1130300"/>
                  </a:lnTo>
                  <a:lnTo>
                    <a:pt x="3547287" y="1168400"/>
                  </a:lnTo>
                  <a:lnTo>
                    <a:pt x="3527691" y="1206500"/>
                  </a:lnTo>
                  <a:lnTo>
                    <a:pt x="3504400" y="1244600"/>
                  </a:lnTo>
                  <a:lnTo>
                    <a:pt x="3477628" y="1282700"/>
                  </a:lnTo>
                  <a:lnTo>
                    <a:pt x="3447618" y="1320800"/>
                  </a:lnTo>
                  <a:lnTo>
                    <a:pt x="3414611" y="1346200"/>
                  </a:lnTo>
                  <a:lnTo>
                    <a:pt x="3378835" y="1371600"/>
                  </a:lnTo>
                  <a:lnTo>
                    <a:pt x="3340531" y="1397000"/>
                  </a:lnTo>
                  <a:lnTo>
                    <a:pt x="3299930" y="1422400"/>
                  </a:lnTo>
                  <a:lnTo>
                    <a:pt x="3257270" y="1435100"/>
                  </a:lnTo>
                  <a:lnTo>
                    <a:pt x="3212782" y="1447800"/>
                  </a:lnTo>
                  <a:lnTo>
                    <a:pt x="3016643" y="1447800"/>
                  </a:lnTo>
                  <a:lnTo>
                    <a:pt x="2967494" y="1422400"/>
                  </a:lnTo>
                  <a:lnTo>
                    <a:pt x="2920339" y="1409700"/>
                  </a:lnTo>
                  <a:lnTo>
                    <a:pt x="2875635" y="1384300"/>
                  </a:lnTo>
                  <a:lnTo>
                    <a:pt x="2833789" y="1358900"/>
                  </a:lnTo>
                  <a:lnTo>
                    <a:pt x="2795219" y="1320800"/>
                  </a:lnTo>
                  <a:lnTo>
                    <a:pt x="2865742" y="1320800"/>
                  </a:lnTo>
                  <a:lnTo>
                    <a:pt x="3208680" y="1193800"/>
                  </a:lnTo>
                  <a:lnTo>
                    <a:pt x="3311575" y="1155700"/>
                  </a:lnTo>
                  <a:lnTo>
                    <a:pt x="3388893" y="1117600"/>
                  </a:lnTo>
                  <a:lnTo>
                    <a:pt x="3422116" y="1079500"/>
                  </a:lnTo>
                  <a:lnTo>
                    <a:pt x="3443528" y="1041400"/>
                  </a:lnTo>
                  <a:lnTo>
                    <a:pt x="3451123" y="990600"/>
                  </a:lnTo>
                  <a:lnTo>
                    <a:pt x="3443528" y="939800"/>
                  </a:lnTo>
                  <a:lnTo>
                    <a:pt x="3422116" y="901700"/>
                  </a:lnTo>
                  <a:lnTo>
                    <a:pt x="3388893" y="863600"/>
                  </a:lnTo>
                  <a:lnTo>
                    <a:pt x="3345865" y="838200"/>
                  </a:lnTo>
                  <a:lnTo>
                    <a:pt x="3318383" y="828027"/>
                  </a:lnTo>
                  <a:lnTo>
                    <a:pt x="3318383" y="990600"/>
                  </a:lnTo>
                  <a:lnTo>
                    <a:pt x="3317024" y="1003300"/>
                  </a:lnTo>
                  <a:lnTo>
                    <a:pt x="3313163" y="1003300"/>
                  </a:lnTo>
                  <a:lnTo>
                    <a:pt x="3307118" y="1016000"/>
                  </a:lnTo>
                  <a:lnTo>
                    <a:pt x="3299206" y="1016000"/>
                  </a:lnTo>
                  <a:lnTo>
                    <a:pt x="2920174" y="1155700"/>
                  </a:lnTo>
                  <a:lnTo>
                    <a:pt x="2920174" y="1054100"/>
                  </a:lnTo>
                  <a:lnTo>
                    <a:pt x="2920174" y="927100"/>
                  </a:lnTo>
                  <a:lnTo>
                    <a:pt x="2920174" y="825500"/>
                  </a:lnTo>
                  <a:lnTo>
                    <a:pt x="3299206" y="965200"/>
                  </a:lnTo>
                  <a:lnTo>
                    <a:pt x="3307016" y="965200"/>
                  </a:lnTo>
                  <a:lnTo>
                    <a:pt x="3313074" y="977900"/>
                  </a:lnTo>
                  <a:lnTo>
                    <a:pt x="3316986" y="977900"/>
                  </a:lnTo>
                  <a:lnTo>
                    <a:pt x="3318383" y="990600"/>
                  </a:lnTo>
                  <a:lnTo>
                    <a:pt x="3318383" y="828027"/>
                  </a:lnTo>
                  <a:lnTo>
                    <a:pt x="3311575" y="825500"/>
                  </a:lnTo>
                  <a:lnTo>
                    <a:pt x="3208680" y="787400"/>
                  </a:lnTo>
                  <a:lnTo>
                    <a:pt x="2865742" y="660400"/>
                  </a:lnTo>
                  <a:lnTo>
                    <a:pt x="2795219" y="660400"/>
                  </a:lnTo>
                  <a:lnTo>
                    <a:pt x="2833789" y="622300"/>
                  </a:lnTo>
                  <a:lnTo>
                    <a:pt x="2875635" y="596900"/>
                  </a:lnTo>
                  <a:lnTo>
                    <a:pt x="2920339" y="571500"/>
                  </a:lnTo>
                  <a:lnTo>
                    <a:pt x="2967494" y="546100"/>
                  </a:lnTo>
                  <a:lnTo>
                    <a:pt x="3016643" y="533400"/>
                  </a:lnTo>
                  <a:lnTo>
                    <a:pt x="3067393" y="533400"/>
                  </a:lnTo>
                  <a:lnTo>
                    <a:pt x="3119285" y="520700"/>
                  </a:lnTo>
                  <a:lnTo>
                    <a:pt x="3166707" y="520700"/>
                  </a:lnTo>
                  <a:lnTo>
                    <a:pt x="3257270" y="546100"/>
                  </a:lnTo>
                  <a:lnTo>
                    <a:pt x="3299930" y="558800"/>
                  </a:lnTo>
                  <a:lnTo>
                    <a:pt x="3340531" y="584200"/>
                  </a:lnTo>
                  <a:lnTo>
                    <a:pt x="3378835" y="609600"/>
                  </a:lnTo>
                  <a:lnTo>
                    <a:pt x="3414611" y="635000"/>
                  </a:lnTo>
                  <a:lnTo>
                    <a:pt x="3447618" y="660400"/>
                  </a:lnTo>
                  <a:lnTo>
                    <a:pt x="3477628" y="698500"/>
                  </a:lnTo>
                  <a:lnTo>
                    <a:pt x="3504400" y="723900"/>
                  </a:lnTo>
                  <a:lnTo>
                    <a:pt x="3527691" y="762000"/>
                  </a:lnTo>
                  <a:lnTo>
                    <a:pt x="3547287" y="812800"/>
                  </a:lnTo>
                  <a:lnTo>
                    <a:pt x="3562934" y="850900"/>
                  </a:lnTo>
                  <a:lnTo>
                    <a:pt x="3574402" y="901700"/>
                  </a:lnTo>
                  <a:lnTo>
                    <a:pt x="3581450" y="939800"/>
                  </a:lnTo>
                  <a:lnTo>
                    <a:pt x="3583851" y="990600"/>
                  </a:lnTo>
                  <a:lnTo>
                    <a:pt x="3583851" y="611809"/>
                  </a:lnTo>
                  <a:lnTo>
                    <a:pt x="3572687" y="596900"/>
                  </a:lnTo>
                  <a:lnTo>
                    <a:pt x="3541496" y="571500"/>
                  </a:lnTo>
                  <a:lnTo>
                    <a:pt x="3507854" y="533400"/>
                  </a:lnTo>
                  <a:lnTo>
                    <a:pt x="3471875" y="508000"/>
                  </a:lnTo>
                  <a:lnTo>
                    <a:pt x="3433749" y="482600"/>
                  </a:lnTo>
                  <a:lnTo>
                    <a:pt x="3393617" y="457200"/>
                  </a:lnTo>
                  <a:lnTo>
                    <a:pt x="3351619" y="444500"/>
                  </a:lnTo>
                  <a:lnTo>
                    <a:pt x="3307931" y="419100"/>
                  </a:lnTo>
                  <a:lnTo>
                    <a:pt x="3216071" y="393700"/>
                  </a:lnTo>
                  <a:lnTo>
                    <a:pt x="3069945" y="393700"/>
                  </a:lnTo>
                  <a:lnTo>
                    <a:pt x="3021380" y="406400"/>
                  </a:lnTo>
                  <a:lnTo>
                    <a:pt x="2973781" y="406400"/>
                  </a:lnTo>
                  <a:lnTo>
                    <a:pt x="2927375" y="419100"/>
                  </a:lnTo>
                  <a:lnTo>
                    <a:pt x="2882379" y="444500"/>
                  </a:lnTo>
                  <a:lnTo>
                    <a:pt x="2838996" y="457200"/>
                  </a:lnTo>
                  <a:lnTo>
                    <a:pt x="2797454" y="482600"/>
                  </a:lnTo>
                  <a:lnTo>
                    <a:pt x="2787446" y="492252"/>
                  </a:lnTo>
                  <a:lnTo>
                    <a:pt x="2787446" y="787400"/>
                  </a:lnTo>
                  <a:lnTo>
                    <a:pt x="2787446" y="927100"/>
                  </a:lnTo>
                  <a:lnTo>
                    <a:pt x="2787446" y="1054100"/>
                  </a:lnTo>
                  <a:lnTo>
                    <a:pt x="2787446" y="1193800"/>
                  </a:lnTo>
                  <a:lnTo>
                    <a:pt x="929144" y="1193800"/>
                  </a:lnTo>
                  <a:lnTo>
                    <a:pt x="929144" y="1054100"/>
                  </a:lnTo>
                  <a:lnTo>
                    <a:pt x="2787446" y="1054100"/>
                  </a:lnTo>
                  <a:lnTo>
                    <a:pt x="2787446" y="927100"/>
                  </a:lnTo>
                  <a:lnTo>
                    <a:pt x="929144" y="927100"/>
                  </a:lnTo>
                  <a:lnTo>
                    <a:pt x="929144" y="787400"/>
                  </a:lnTo>
                  <a:lnTo>
                    <a:pt x="2787446" y="787400"/>
                  </a:lnTo>
                  <a:lnTo>
                    <a:pt x="2787446" y="492252"/>
                  </a:lnTo>
                  <a:lnTo>
                    <a:pt x="2757944" y="520700"/>
                  </a:lnTo>
                  <a:lnTo>
                    <a:pt x="2720695" y="546100"/>
                  </a:lnTo>
                  <a:lnTo>
                    <a:pt x="2685923" y="584200"/>
                  </a:lnTo>
                  <a:lnTo>
                    <a:pt x="2653830" y="622300"/>
                  </a:lnTo>
                  <a:lnTo>
                    <a:pt x="2624632" y="660400"/>
                  </a:lnTo>
                  <a:lnTo>
                    <a:pt x="2458453" y="660400"/>
                  </a:lnTo>
                  <a:lnTo>
                    <a:pt x="2459901" y="622300"/>
                  </a:lnTo>
                  <a:lnTo>
                    <a:pt x="2456027" y="596900"/>
                  </a:lnTo>
                  <a:lnTo>
                    <a:pt x="2446756" y="558800"/>
                  </a:lnTo>
                  <a:lnTo>
                    <a:pt x="2432012" y="533400"/>
                  </a:lnTo>
                  <a:lnTo>
                    <a:pt x="2423744" y="508000"/>
                  </a:lnTo>
                  <a:lnTo>
                    <a:pt x="2429091" y="469900"/>
                  </a:lnTo>
                  <a:lnTo>
                    <a:pt x="2576157" y="317500"/>
                  </a:lnTo>
                  <a:lnTo>
                    <a:pt x="2615920" y="292100"/>
                  </a:lnTo>
                  <a:lnTo>
                    <a:pt x="2638310" y="292100"/>
                  </a:lnTo>
                  <a:lnTo>
                    <a:pt x="2660154" y="304800"/>
                  </a:lnTo>
                  <a:lnTo>
                    <a:pt x="2703055" y="317500"/>
                  </a:lnTo>
                  <a:lnTo>
                    <a:pt x="2748813" y="330200"/>
                  </a:lnTo>
                  <a:lnTo>
                    <a:pt x="2795549" y="330200"/>
                  </a:lnTo>
                  <a:lnTo>
                    <a:pt x="2841371" y="317500"/>
                  </a:lnTo>
                  <a:lnTo>
                    <a:pt x="2881884" y="292100"/>
                  </a:lnTo>
                  <a:lnTo>
                    <a:pt x="2915831" y="254000"/>
                  </a:lnTo>
                  <a:lnTo>
                    <a:pt x="2941917" y="215900"/>
                  </a:lnTo>
                  <a:lnTo>
                    <a:pt x="2947543" y="203200"/>
                  </a:lnTo>
                  <a:lnTo>
                    <a:pt x="2958808" y="177800"/>
                  </a:lnTo>
                  <a:lnTo>
                    <a:pt x="2968002" y="152400"/>
                  </a:lnTo>
                  <a:lnTo>
                    <a:pt x="2982976" y="139700"/>
                  </a:lnTo>
                  <a:lnTo>
                    <a:pt x="3002330" y="127000"/>
                  </a:lnTo>
                  <a:lnTo>
                    <a:pt x="3236239" y="127000"/>
                  </a:lnTo>
                  <a:lnTo>
                    <a:pt x="3255645" y="139700"/>
                  </a:lnTo>
                  <a:lnTo>
                    <a:pt x="3270783" y="152400"/>
                  </a:lnTo>
                  <a:lnTo>
                    <a:pt x="3280270" y="177800"/>
                  </a:lnTo>
                  <a:lnTo>
                    <a:pt x="3296882" y="228600"/>
                  </a:lnTo>
                  <a:lnTo>
                    <a:pt x="3322955" y="266700"/>
                  </a:lnTo>
                  <a:lnTo>
                    <a:pt x="3357232" y="292100"/>
                  </a:lnTo>
                  <a:lnTo>
                    <a:pt x="3398494" y="317500"/>
                  </a:lnTo>
                  <a:lnTo>
                    <a:pt x="3443579" y="330200"/>
                  </a:lnTo>
                  <a:lnTo>
                    <a:pt x="3490074" y="330200"/>
                  </a:lnTo>
                  <a:lnTo>
                    <a:pt x="3536086" y="317500"/>
                  </a:lnTo>
                  <a:lnTo>
                    <a:pt x="3579711" y="304800"/>
                  </a:lnTo>
                  <a:lnTo>
                    <a:pt x="3600793" y="292100"/>
                  </a:lnTo>
                  <a:lnTo>
                    <a:pt x="3622802" y="292100"/>
                  </a:lnTo>
                  <a:lnTo>
                    <a:pt x="3662413" y="317500"/>
                  </a:lnTo>
                  <a:lnTo>
                    <a:pt x="3796436" y="444500"/>
                  </a:lnTo>
                  <a:lnTo>
                    <a:pt x="3815588" y="482600"/>
                  </a:lnTo>
                  <a:lnTo>
                    <a:pt x="3814483" y="508000"/>
                  </a:lnTo>
                  <a:lnTo>
                    <a:pt x="3805771" y="533400"/>
                  </a:lnTo>
                  <a:lnTo>
                    <a:pt x="3787076" y="571500"/>
                  </a:lnTo>
                  <a:lnTo>
                    <a:pt x="3778516" y="622300"/>
                  </a:lnTo>
                  <a:lnTo>
                    <a:pt x="3780218" y="660400"/>
                  </a:lnTo>
                  <a:lnTo>
                    <a:pt x="3792296" y="711200"/>
                  </a:lnTo>
                  <a:lnTo>
                    <a:pt x="3794112" y="711200"/>
                  </a:lnTo>
                  <a:lnTo>
                    <a:pt x="3816921" y="749300"/>
                  </a:lnTo>
                  <a:lnTo>
                    <a:pt x="3848252" y="787400"/>
                  </a:lnTo>
                  <a:lnTo>
                    <a:pt x="3886746" y="812800"/>
                  </a:lnTo>
                  <a:lnTo>
                    <a:pt x="3930993" y="825500"/>
                  </a:lnTo>
                  <a:lnTo>
                    <a:pt x="3951655" y="838200"/>
                  </a:lnTo>
                  <a:lnTo>
                    <a:pt x="3967797" y="850900"/>
                  </a:lnTo>
                  <a:lnTo>
                    <a:pt x="3978313" y="876300"/>
                  </a:lnTo>
                  <a:lnTo>
                    <a:pt x="3982059" y="889000"/>
                  </a:lnTo>
                  <a:lnTo>
                    <a:pt x="3982059" y="704443"/>
                  </a:lnTo>
                  <a:lnTo>
                    <a:pt x="3962095" y="698500"/>
                  </a:lnTo>
                  <a:lnTo>
                    <a:pt x="3948138" y="698500"/>
                  </a:lnTo>
                  <a:lnTo>
                    <a:pt x="3935717" y="685800"/>
                  </a:lnTo>
                  <a:lnTo>
                    <a:pt x="3925354" y="673100"/>
                  </a:lnTo>
                  <a:lnTo>
                    <a:pt x="3917505" y="660400"/>
                  </a:lnTo>
                  <a:lnTo>
                    <a:pt x="3915956" y="660400"/>
                  </a:lnTo>
                  <a:lnTo>
                    <a:pt x="3911587" y="647700"/>
                  </a:lnTo>
                  <a:lnTo>
                    <a:pt x="3910927" y="622300"/>
                  </a:lnTo>
                  <a:lnTo>
                    <a:pt x="3914025" y="609600"/>
                  </a:lnTo>
                  <a:lnTo>
                    <a:pt x="3920883" y="596900"/>
                  </a:lnTo>
                  <a:lnTo>
                    <a:pt x="3939311" y="558800"/>
                  </a:lnTo>
                  <a:lnTo>
                    <a:pt x="3948087" y="508000"/>
                  </a:lnTo>
                  <a:lnTo>
                    <a:pt x="3947350" y="469900"/>
                  </a:lnTo>
                  <a:lnTo>
                    <a:pt x="3937317" y="431800"/>
                  </a:lnTo>
                  <a:lnTo>
                    <a:pt x="3918153" y="393700"/>
                  </a:lnTo>
                  <a:lnTo>
                    <a:pt x="3890035" y="355600"/>
                  </a:lnTo>
                  <a:lnTo>
                    <a:pt x="3829227" y="292100"/>
                  </a:lnTo>
                  <a:lnTo>
                    <a:pt x="3756253" y="215900"/>
                  </a:lnTo>
                  <a:lnTo>
                    <a:pt x="3738638" y="203200"/>
                  </a:lnTo>
                  <a:lnTo>
                    <a:pt x="3721023" y="190500"/>
                  </a:lnTo>
                  <a:lnTo>
                    <a:pt x="3681425" y="165100"/>
                  </a:lnTo>
                  <a:lnTo>
                    <a:pt x="3551986" y="165100"/>
                  </a:lnTo>
                  <a:lnTo>
                    <a:pt x="3510483" y="190500"/>
                  </a:lnTo>
                  <a:lnTo>
                    <a:pt x="3496094" y="190500"/>
                  </a:lnTo>
                  <a:lnTo>
                    <a:pt x="3480549" y="203200"/>
                  </a:lnTo>
                  <a:lnTo>
                    <a:pt x="3464407" y="190500"/>
                  </a:lnTo>
                  <a:lnTo>
                    <a:pt x="3448266" y="190500"/>
                  </a:lnTo>
                  <a:lnTo>
                    <a:pt x="3434626" y="177800"/>
                  </a:lnTo>
                  <a:lnTo>
                    <a:pt x="3423158" y="177800"/>
                  </a:lnTo>
                  <a:lnTo>
                    <a:pt x="3414255" y="165100"/>
                  </a:lnTo>
                  <a:lnTo>
                    <a:pt x="3408349" y="139700"/>
                  </a:lnTo>
                  <a:lnTo>
                    <a:pt x="3403054" y="127000"/>
                  </a:lnTo>
                  <a:lnTo>
                    <a:pt x="3392487" y="101600"/>
                  </a:lnTo>
                  <a:lnTo>
                    <a:pt x="3368306" y="63500"/>
                  </a:lnTo>
                  <a:lnTo>
                    <a:pt x="3337077" y="38100"/>
                  </a:lnTo>
                  <a:lnTo>
                    <a:pt x="3300095" y="12700"/>
                  </a:lnTo>
                  <a:lnTo>
                    <a:pt x="3258604" y="0"/>
                  </a:lnTo>
                  <a:lnTo>
                    <a:pt x="2979953" y="0"/>
                  </a:lnTo>
                  <a:lnTo>
                    <a:pt x="2938449" y="12700"/>
                  </a:lnTo>
                  <a:lnTo>
                    <a:pt x="2901416" y="38100"/>
                  </a:lnTo>
                  <a:lnTo>
                    <a:pt x="2870111" y="63500"/>
                  </a:lnTo>
                  <a:lnTo>
                    <a:pt x="2845778" y="101600"/>
                  </a:lnTo>
                  <a:lnTo>
                    <a:pt x="2829699" y="152400"/>
                  </a:lnTo>
                  <a:lnTo>
                    <a:pt x="2824073" y="165100"/>
                  </a:lnTo>
                  <a:lnTo>
                    <a:pt x="2815183" y="177800"/>
                  </a:lnTo>
                  <a:lnTo>
                    <a:pt x="2803385" y="190500"/>
                  </a:lnTo>
                  <a:lnTo>
                    <a:pt x="2788996" y="190500"/>
                  </a:lnTo>
                  <a:lnTo>
                    <a:pt x="2773591" y="203200"/>
                  </a:lnTo>
                  <a:lnTo>
                    <a:pt x="2757690" y="203200"/>
                  </a:lnTo>
                  <a:lnTo>
                    <a:pt x="2741892" y="190500"/>
                  </a:lnTo>
                  <a:lnTo>
                    <a:pt x="2726779" y="190500"/>
                  </a:lnTo>
                  <a:lnTo>
                    <a:pt x="2685821" y="165100"/>
                  </a:lnTo>
                  <a:lnTo>
                    <a:pt x="2557094" y="165100"/>
                  </a:lnTo>
                  <a:lnTo>
                    <a:pt x="2517533" y="190500"/>
                  </a:lnTo>
                  <a:lnTo>
                    <a:pt x="2482304" y="215900"/>
                  </a:lnTo>
                  <a:lnTo>
                    <a:pt x="2348534" y="355600"/>
                  </a:lnTo>
                  <a:lnTo>
                    <a:pt x="2320417" y="393700"/>
                  </a:lnTo>
                  <a:lnTo>
                    <a:pt x="2301278" y="431800"/>
                  </a:lnTo>
                  <a:lnTo>
                    <a:pt x="2291308" y="469900"/>
                  </a:lnTo>
                  <a:lnTo>
                    <a:pt x="2290711" y="508000"/>
                  </a:lnTo>
                  <a:lnTo>
                    <a:pt x="2299703" y="558800"/>
                  </a:lnTo>
                  <a:lnTo>
                    <a:pt x="2324697" y="609600"/>
                  </a:lnTo>
                  <a:lnTo>
                    <a:pt x="2327465" y="622300"/>
                  </a:lnTo>
                  <a:lnTo>
                    <a:pt x="2326843" y="647700"/>
                  </a:lnTo>
                  <a:lnTo>
                    <a:pt x="2322868" y="660400"/>
                  </a:lnTo>
                  <a:lnTo>
                    <a:pt x="796417" y="660400"/>
                  </a:lnTo>
                  <a:lnTo>
                    <a:pt x="796417" y="787400"/>
                  </a:lnTo>
                  <a:lnTo>
                    <a:pt x="796417" y="1193800"/>
                  </a:lnTo>
                  <a:lnTo>
                    <a:pt x="663676" y="1193800"/>
                  </a:lnTo>
                  <a:lnTo>
                    <a:pt x="663676" y="787400"/>
                  </a:lnTo>
                  <a:lnTo>
                    <a:pt x="796417" y="787400"/>
                  </a:lnTo>
                  <a:lnTo>
                    <a:pt x="796417" y="660400"/>
                  </a:lnTo>
                  <a:lnTo>
                    <a:pt x="530936" y="660400"/>
                  </a:lnTo>
                  <a:lnTo>
                    <a:pt x="530936" y="787400"/>
                  </a:lnTo>
                  <a:lnTo>
                    <a:pt x="530936" y="1193800"/>
                  </a:lnTo>
                  <a:lnTo>
                    <a:pt x="331838" y="1193800"/>
                  </a:lnTo>
                  <a:lnTo>
                    <a:pt x="286194" y="1181100"/>
                  </a:lnTo>
                  <a:lnTo>
                    <a:pt x="244297" y="1168400"/>
                  </a:lnTo>
                  <a:lnTo>
                    <a:pt x="207327" y="1143000"/>
                  </a:lnTo>
                  <a:lnTo>
                    <a:pt x="176491" y="1117600"/>
                  </a:lnTo>
                  <a:lnTo>
                    <a:pt x="152971" y="1079500"/>
                  </a:lnTo>
                  <a:lnTo>
                    <a:pt x="137998" y="1028700"/>
                  </a:lnTo>
                  <a:lnTo>
                    <a:pt x="132727" y="990600"/>
                  </a:lnTo>
                  <a:lnTo>
                    <a:pt x="137998" y="939800"/>
                  </a:lnTo>
                  <a:lnTo>
                    <a:pt x="152971" y="901700"/>
                  </a:lnTo>
                  <a:lnTo>
                    <a:pt x="176491" y="863600"/>
                  </a:lnTo>
                  <a:lnTo>
                    <a:pt x="207327" y="838200"/>
                  </a:lnTo>
                  <a:lnTo>
                    <a:pt x="244297" y="812800"/>
                  </a:lnTo>
                  <a:lnTo>
                    <a:pt x="286194" y="800100"/>
                  </a:lnTo>
                  <a:lnTo>
                    <a:pt x="331838" y="787400"/>
                  </a:lnTo>
                  <a:lnTo>
                    <a:pt x="530936" y="787400"/>
                  </a:lnTo>
                  <a:lnTo>
                    <a:pt x="530936" y="660400"/>
                  </a:lnTo>
                  <a:lnTo>
                    <a:pt x="282854" y="660400"/>
                  </a:lnTo>
                  <a:lnTo>
                    <a:pt x="236080" y="673100"/>
                  </a:lnTo>
                  <a:lnTo>
                    <a:pt x="192049" y="685800"/>
                  </a:lnTo>
                  <a:lnTo>
                    <a:pt x="151257" y="711200"/>
                  </a:lnTo>
                  <a:lnTo>
                    <a:pt x="114223" y="736600"/>
                  </a:lnTo>
                  <a:lnTo>
                    <a:pt x="81470" y="774700"/>
                  </a:lnTo>
                  <a:lnTo>
                    <a:pt x="53517" y="812800"/>
                  </a:lnTo>
                  <a:lnTo>
                    <a:pt x="30873" y="850900"/>
                  </a:lnTo>
                  <a:lnTo>
                    <a:pt x="14071" y="889000"/>
                  </a:lnTo>
                  <a:lnTo>
                    <a:pt x="3606" y="939800"/>
                  </a:lnTo>
                  <a:lnTo>
                    <a:pt x="0" y="990600"/>
                  </a:lnTo>
                  <a:lnTo>
                    <a:pt x="3606" y="1041400"/>
                  </a:lnTo>
                  <a:lnTo>
                    <a:pt x="14071" y="1079500"/>
                  </a:lnTo>
                  <a:lnTo>
                    <a:pt x="30873" y="1130300"/>
                  </a:lnTo>
                  <a:lnTo>
                    <a:pt x="53517" y="1168400"/>
                  </a:lnTo>
                  <a:lnTo>
                    <a:pt x="81470" y="1206500"/>
                  </a:lnTo>
                  <a:lnTo>
                    <a:pt x="114223" y="1244600"/>
                  </a:lnTo>
                  <a:lnTo>
                    <a:pt x="151257" y="1270000"/>
                  </a:lnTo>
                  <a:lnTo>
                    <a:pt x="192049" y="1295400"/>
                  </a:lnTo>
                  <a:lnTo>
                    <a:pt x="236080" y="1308100"/>
                  </a:lnTo>
                  <a:lnTo>
                    <a:pt x="282854" y="1320800"/>
                  </a:lnTo>
                  <a:lnTo>
                    <a:pt x="2322868" y="1320800"/>
                  </a:lnTo>
                  <a:lnTo>
                    <a:pt x="2327084" y="1333500"/>
                  </a:lnTo>
                  <a:lnTo>
                    <a:pt x="2327668" y="1346200"/>
                  </a:lnTo>
                  <a:lnTo>
                    <a:pt x="2324544" y="1371600"/>
                  </a:lnTo>
                  <a:lnTo>
                    <a:pt x="2317686" y="1384300"/>
                  </a:lnTo>
                  <a:lnTo>
                    <a:pt x="2299246" y="1422400"/>
                  </a:lnTo>
                  <a:lnTo>
                    <a:pt x="2290483" y="1460500"/>
                  </a:lnTo>
                  <a:lnTo>
                    <a:pt x="2291207" y="1511300"/>
                  </a:lnTo>
                  <a:lnTo>
                    <a:pt x="2301240" y="1549400"/>
                  </a:lnTo>
                  <a:lnTo>
                    <a:pt x="2320417" y="1587500"/>
                  </a:lnTo>
                  <a:lnTo>
                    <a:pt x="2348534" y="1625600"/>
                  </a:lnTo>
                  <a:lnTo>
                    <a:pt x="2482304" y="1765300"/>
                  </a:lnTo>
                  <a:lnTo>
                    <a:pt x="2517432" y="1790700"/>
                  </a:lnTo>
                  <a:lnTo>
                    <a:pt x="2556967" y="1803400"/>
                  </a:lnTo>
                  <a:lnTo>
                    <a:pt x="2599359" y="1816100"/>
                  </a:lnTo>
                  <a:lnTo>
                    <a:pt x="2643047" y="1816100"/>
                  </a:lnTo>
                  <a:lnTo>
                    <a:pt x="2686469" y="1803400"/>
                  </a:lnTo>
                  <a:lnTo>
                    <a:pt x="2728074" y="1790700"/>
                  </a:lnTo>
                  <a:lnTo>
                    <a:pt x="2742374" y="1778000"/>
                  </a:lnTo>
                  <a:lnTo>
                    <a:pt x="2784856" y="1778000"/>
                  </a:lnTo>
                  <a:lnTo>
                    <a:pt x="2793149" y="1790700"/>
                  </a:lnTo>
                  <a:lnTo>
                    <a:pt x="2805938" y="1790700"/>
                  </a:lnTo>
                  <a:lnTo>
                    <a:pt x="2816542" y="1803400"/>
                  </a:lnTo>
                  <a:lnTo>
                    <a:pt x="2824721" y="1816100"/>
                  </a:lnTo>
                  <a:lnTo>
                    <a:pt x="2830220" y="1828800"/>
                  </a:lnTo>
                  <a:lnTo>
                    <a:pt x="2846082" y="1879600"/>
                  </a:lnTo>
                  <a:lnTo>
                    <a:pt x="2870263" y="1917700"/>
                  </a:lnTo>
                  <a:lnTo>
                    <a:pt x="2901480" y="1943100"/>
                  </a:lnTo>
                  <a:lnTo>
                    <a:pt x="2938475" y="1968500"/>
                  </a:lnTo>
                  <a:lnTo>
                    <a:pt x="2979953" y="1981200"/>
                  </a:lnTo>
                  <a:lnTo>
                    <a:pt x="3052915" y="1981200"/>
                  </a:lnTo>
                  <a:lnTo>
                    <a:pt x="3052915" y="2247900"/>
                  </a:lnTo>
                  <a:lnTo>
                    <a:pt x="530936" y="2247900"/>
                  </a:lnTo>
                  <a:lnTo>
                    <a:pt x="530936" y="2654300"/>
                  </a:lnTo>
                  <a:lnTo>
                    <a:pt x="0" y="2654300"/>
                  </a:lnTo>
                  <a:lnTo>
                    <a:pt x="0" y="4102100"/>
                  </a:lnTo>
                  <a:lnTo>
                    <a:pt x="1194612" y="4102100"/>
                  </a:lnTo>
                  <a:lnTo>
                    <a:pt x="1194612" y="3975100"/>
                  </a:lnTo>
                  <a:lnTo>
                    <a:pt x="1194612" y="2781300"/>
                  </a:lnTo>
                  <a:lnTo>
                    <a:pt x="1194612" y="2654300"/>
                  </a:lnTo>
                  <a:lnTo>
                    <a:pt x="1061885" y="2654300"/>
                  </a:lnTo>
                  <a:lnTo>
                    <a:pt x="1061885" y="2781300"/>
                  </a:lnTo>
                  <a:lnTo>
                    <a:pt x="1061885" y="3975100"/>
                  </a:lnTo>
                  <a:lnTo>
                    <a:pt x="132727" y="3975100"/>
                  </a:lnTo>
                  <a:lnTo>
                    <a:pt x="132727" y="2781300"/>
                  </a:lnTo>
                  <a:lnTo>
                    <a:pt x="1061885" y="2781300"/>
                  </a:lnTo>
                  <a:lnTo>
                    <a:pt x="1061885" y="2654300"/>
                  </a:lnTo>
                  <a:lnTo>
                    <a:pt x="663676" y="2654300"/>
                  </a:lnTo>
                  <a:lnTo>
                    <a:pt x="663676" y="2387600"/>
                  </a:lnTo>
                  <a:lnTo>
                    <a:pt x="1991029" y="2387600"/>
                  </a:lnTo>
                  <a:lnTo>
                    <a:pt x="1991029" y="2654300"/>
                  </a:lnTo>
                  <a:lnTo>
                    <a:pt x="1460093" y="2654300"/>
                  </a:lnTo>
                  <a:lnTo>
                    <a:pt x="1460093" y="4102100"/>
                  </a:lnTo>
                  <a:lnTo>
                    <a:pt x="2654706" y="4102100"/>
                  </a:lnTo>
                  <a:lnTo>
                    <a:pt x="2654706" y="3975100"/>
                  </a:lnTo>
                  <a:lnTo>
                    <a:pt x="2654706" y="2781300"/>
                  </a:lnTo>
                  <a:lnTo>
                    <a:pt x="2654706" y="2654300"/>
                  </a:lnTo>
                  <a:lnTo>
                    <a:pt x="2521966" y="2654300"/>
                  </a:lnTo>
                  <a:lnTo>
                    <a:pt x="2521966" y="2781300"/>
                  </a:lnTo>
                  <a:lnTo>
                    <a:pt x="2521966" y="3975100"/>
                  </a:lnTo>
                  <a:lnTo>
                    <a:pt x="1592821" y="3975100"/>
                  </a:lnTo>
                  <a:lnTo>
                    <a:pt x="1592821" y="2781300"/>
                  </a:lnTo>
                  <a:lnTo>
                    <a:pt x="2521966" y="2781300"/>
                  </a:lnTo>
                  <a:lnTo>
                    <a:pt x="2521966" y="2654300"/>
                  </a:lnTo>
                  <a:lnTo>
                    <a:pt x="2123770" y="2654300"/>
                  </a:lnTo>
                  <a:lnTo>
                    <a:pt x="2123770" y="2387600"/>
                  </a:lnTo>
                  <a:lnTo>
                    <a:pt x="3451123" y="2387600"/>
                  </a:lnTo>
                  <a:lnTo>
                    <a:pt x="3451123" y="2654300"/>
                  </a:lnTo>
                  <a:lnTo>
                    <a:pt x="2920174" y="2654300"/>
                  </a:lnTo>
                  <a:lnTo>
                    <a:pt x="2920174" y="4102100"/>
                  </a:lnTo>
                  <a:lnTo>
                    <a:pt x="4114800" y="4102100"/>
                  </a:lnTo>
                  <a:lnTo>
                    <a:pt x="4114800" y="3975100"/>
                  </a:lnTo>
                  <a:lnTo>
                    <a:pt x="4114800" y="2781300"/>
                  </a:lnTo>
                  <a:lnTo>
                    <a:pt x="4114800" y="2654300"/>
                  </a:lnTo>
                  <a:lnTo>
                    <a:pt x="3982059" y="2654300"/>
                  </a:lnTo>
                  <a:lnTo>
                    <a:pt x="3982059" y="2781300"/>
                  </a:lnTo>
                  <a:lnTo>
                    <a:pt x="3982059" y="3975100"/>
                  </a:lnTo>
                  <a:lnTo>
                    <a:pt x="3052915" y="3975100"/>
                  </a:lnTo>
                  <a:lnTo>
                    <a:pt x="3052915" y="2781300"/>
                  </a:lnTo>
                  <a:lnTo>
                    <a:pt x="3982059" y="2781300"/>
                  </a:lnTo>
                  <a:lnTo>
                    <a:pt x="3982059" y="2654300"/>
                  </a:lnTo>
                  <a:lnTo>
                    <a:pt x="3583851" y="2654300"/>
                  </a:lnTo>
                  <a:lnTo>
                    <a:pt x="3583851" y="2387600"/>
                  </a:lnTo>
                  <a:lnTo>
                    <a:pt x="3583851" y="2247900"/>
                  </a:lnTo>
                  <a:lnTo>
                    <a:pt x="3185655" y="2247900"/>
                  </a:lnTo>
                  <a:lnTo>
                    <a:pt x="3185655" y="1981200"/>
                  </a:lnTo>
                  <a:lnTo>
                    <a:pt x="3258616" y="1981200"/>
                  </a:lnTo>
                  <a:lnTo>
                    <a:pt x="3300107" y="1968500"/>
                  </a:lnTo>
                  <a:lnTo>
                    <a:pt x="3337153" y="1943100"/>
                  </a:lnTo>
                  <a:lnTo>
                    <a:pt x="3368459" y="1917700"/>
                  </a:lnTo>
                  <a:lnTo>
                    <a:pt x="3392779" y="1879600"/>
                  </a:lnTo>
                  <a:lnTo>
                    <a:pt x="3400818" y="1854200"/>
                  </a:lnTo>
                  <a:lnTo>
                    <a:pt x="3408857" y="1828800"/>
                  </a:lnTo>
                  <a:lnTo>
                    <a:pt x="3414445" y="1816100"/>
                  </a:lnTo>
                  <a:lnTo>
                    <a:pt x="3423158" y="1803400"/>
                  </a:lnTo>
                  <a:lnTo>
                    <a:pt x="3434638" y="1790700"/>
                  </a:lnTo>
                  <a:lnTo>
                    <a:pt x="3449561" y="1790700"/>
                  </a:lnTo>
                  <a:lnTo>
                    <a:pt x="3464979" y="1778000"/>
                  </a:lnTo>
                  <a:lnTo>
                    <a:pt x="3496665" y="1778000"/>
                  </a:lnTo>
                  <a:lnTo>
                    <a:pt x="3511778" y="1790700"/>
                  </a:lnTo>
                  <a:lnTo>
                    <a:pt x="3552736" y="1803400"/>
                  </a:lnTo>
                  <a:lnTo>
                    <a:pt x="3595738" y="1816100"/>
                  </a:lnTo>
                  <a:lnTo>
                    <a:pt x="3639172" y="1816100"/>
                  </a:lnTo>
                  <a:lnTo>
                    <a:pt x="3681463" y="1803400"/>
                  </a:lnTo>
                  <a:lnTo>
                    <a:pt x="3721023" y="1790700"/>
                  </a:lnTo>
                  <a:lnTo>
                    <a:pt x="3738638" y="1778000"/>
                  </a:lnTo>
                  <a:lnTo>
                    <a:pt x="3756253" y="1765300"/>
                  </a:lnTo>
                  <a:lnTo>
                    <a:pt x="3829227" y="1689100"/>
                  </a:lnTo>
                  <a:lnTo>
                    <a:pt x="3890035" y="1625600"/>
                  </a:lnTo>
                  <a:lnTo>
                    <a:pt x="3918140" y="1587500"/>
                  </a:lnTo>
                  <a:lnTo>
                    <a:pt x="3937292" y="1549400"/>
                  </a:lnTo>
                  <a:lnTo>
                    <a:pt x="3947261" y="1511300"/>
                  </a:lnTo>
                  <a:lnTo>
                    <a:pt x="3947845" y="1460500"/>
                  </a:lnTo>
                  <a:lnTo>
                    <a:pt x="3938867" y="1422400"/>
                  </a:lnTo>
                  <a:lnTo>
                    <a:pt x="3913594" y="1371600"/>
                  </a:lnTo>
                  <a:lnTo>
                    <a:pt x="3910800" y="1346200"/>
                  </a:lnTo>
                  <a:lnTo>
                    <a:pt x="3924249" y="1308100"/>
                  </a:lnTo>
                  <a:lnTo>
                    <a:pt x="3948150" y="1282700"/>
                  </a:lnTo>
                  <a:lnTo>
                    <a:pt x="3963657" y="1282700"/>
                  </a:lnTo>
                  <a:lnTo>
                    <a:pt x="4005732" y="1257300"/>
                  </a:lnTo>
                  <a:lnTo>
                    <a:pt x="4042359" y="1231900"/>
                  </a:lnTo>
                  <a:lnTo>
                    <a:pt x="4072572" y="1206500"/>
                  </a:lnTo>
                  <a:lnTo>
                    <a:pt x="4095369" y="1168400"/>
                  </a:lnTo>
                  <a:lnTo>
                    <a:pt x="4109783" y="1130300"/>
                  </a:lnTo>
                  <a:lnTo>
                    <a:pt x="4114800" y="1079500"/>
                  </a:lnTo>
                  <a:lnTo>
                    <a:pt x="4114800" y="889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27314" y="3397250"/>
            <a:ext cx="7634605" cy="322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88820">
              <a:lnSpc>
                <a:spcPct val="116700"/>
              </a:lnSpc>
              <a:spcBef>
                <a:spcPts val="95"/>
              </a:spcBef>
            </a:pPr>
            <a:r>
              <a:rPr spc="-210" dirty="0"/>
              <a:t>AEIOU </a:t>
            </a:r>
            <a:r>
              <a:rPr spc="-204" dirty="0"/>
              <a:t> </a:t>
            </a:r>
            <a:r>
              <a:rPr spc="-65" dirty="0"/>
              <a:t>FRAMEWORK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1692" y="5"/>
            <a:ext cx="14392274" cy="1028255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9934" y="5901219"/>
            <a:ext cx="2722880" cy="4102100"/>
          </a:xfrm>
          <a:custGeom>
            <a:avLst/>
            <a:gdLst/>
            <a:ahLst/>
            <a:cxnLst/>
            <a:rect l="l" t="t" r="r" b="b"/>
            <a:pathLst>
              <a:path w="2722879" h="4102100">
                <a:moveTo>
                  <a:pt x="801213" y="12700"/>
                </a:moveTo>
                <a:lnTo>
                  <a:pt x="780783" y="12700"/>
                </a:lnTo>
                <a:lnTo>
                  <a:pt x="785786" y="0"/>
                </a:lnTo>
                <a:lnTo>
                  <a:pt x="801314" y="0"/>
                </a:lnTo>
                <a:lnTo>
                  <a:pt x="801213" y="12700"/>
                </a:lnTo>
                <a:close/>
              </a:path>
              <a:path w="2722879" h="4102100">
                <a:moveTo>
                  <a:pt x="842863" y="12700"/>
                </a:moveTo>
                <a:lnTo>
                  <a:pt x="820086" y="12700"/>
                </a:lnTo>
                <a:lnTo>
                  <a:pt x="821175" y="0"/>
                </a:lnTo>
                <a:lnTo>
                  <a:pt x="832315" y="0"/>
                </a:lnTo>
                <a:lnTo>
                  <a:pt x="842863" y="12700"/>
                </a:lnTo>
                <a:close/>
              </a:path>
              <a:path w="2722879" h="4102100">
                <a:moveTo>
                  <a:pt x="915170" y="12700"/>
                </a:moveTo>
                <a:lnTo>
                  <a:pt x="856645" y="12700"/>
                </a:lnTo>
                <a:lnTo>
                  <a:pt x="860860" y="0"/>
                </a:lnTo>
                <a:lnTo>
                  <a:pt x="912739" y="0"/>
                </a:lnTo>
                <a:lnTo>
                  <a:pt x="915170" y="12700"/>
                </a:lnTo>
                <a:close/>
              </a:path>
              <a:path w="2722879" h="4102100">
                <a:moveTo>
                  <a:pt x="940888" y="12700"/>
                </a:moveTo>
                <a:lnTo>
                  <a:pt x="923118" y="12700"/>
                </a:lnTo>
                <a:lnTo>
                  <a:pt x="925396" y="0"/>
                </a:lnTo>
                <a:lnTo>
                  <a:pt x="933618" y="0"/>
                </a:lnTo>
                <a:lnTo>
                  <a:pt x="940888" y="12700"/>
                </a:lnTo>
                <a:close/>
              </a:path>
              <a:path w="2722879" h="4102100">
                <a:moveTo>
                  <a:pt x="752647" y="25400"/>
                </a:moveTo>
                <a:lnTo>
                  <a:pt x="742017" y="25400"/>
                </a:lnTo>
                <a:lnTo>
                  <a:pt x="748092" y="12700"/>
                </a:lnTo>
                <a:lnTo>
                  <a:pt x="754295" y="12700"/>
                </a:lnTo>
                <a:lnTo>
                  <a:pt x="752647" y="25400"/>
                </a:lnTo>
                <a:close/>
              </a:path>
              <a:path w="2722879" h="4102100">
                <a:moveTo>
                  <a:pt x="999848" y="38100"/>
                </a:moveTo>
                <a:lnTo>
                  <a:pt x="972125" y="38100"/>
                </a:lnTo>
                <a:lnTo>
                  <a:pt x="970597" y="25400"/>
                </a:lnTo>
                <a:lnTo>
                  <a:pt x="770309" y="25400"/>
                </a:lnTo>
                <a:lnTo>
                  <a:pt x="772864" y="12700"/>
                </a:lnTo>
                <a:lnTo>
                  <a:pt x="983959" y="12700"/>
                </a:lnTo>
                <a:lnTo>
                  <a:pt x="992534" y="25400"/>
                </a:lnTo>
                <a:lnTo>
                  <a:pt x="999848" y="38100"/>
                </a:lnTo>
                <a:close/>
              </a:path>
              <a:path w="2722879" h="4102100">
                <a:moveTo>
                  <a:pt x="968341" y="38100"/>
                </a:moveTo>
                <a:lnTo>
                  <a:pt x="725355" y="38100"/>
                </a:lnTo>
                <a:lnTo>
                  <a:pt x="729478" y="25400"/>
                </a:lnTo>
                <a:lnTo>
                  <a:pt x="968402" y="25400"/>
                </a:lnTo>
                <a:lnTo>
                  <a:pt x="968341" y="38100"/>
                </a:lnTo>
                <a:close/>
              </a:path>
              <a:path w="2722879" h="4102100">
                <a:moveTo>
                  <a:pt x="1041730" y="101600"/>
                </a:moveTo>
                <a:lnTo>
                  <a:pt x="684759" y="101600"/>
                </a:lnTo>
                <a:lnTo>
                  <a:pt x="684883" y="88900"/>
                </a:lnTo>
                <a:lnTo>
                  <a:pt x="688572" y="76200"/>
                </a:lnTo>
                <a:lnTo>
                  <a:pt x="697194" y="63500"/>
                </a:lnTo>
                <a:lnTo>
                  <a:pt x="707900" y="38100"/>
                </a:lnTo>
                <a:lnTo>
                  <a:pt x="1003871" y="38100"/>
                </a:lnTo>
                <a:lnTo>
                  <a:pt x="1005023" y="50800"/>
                </a:lnTo>
                <a:lnTo>
                  <a:pt x="1011391" y="50800"/>
                </a:lnTo>
                <a:lnTo>
                  <a:pt x="1012589" y="63500"/>
                </a:lnTo>
                <a:lnTo>
                  <a:pt x="1015872" y="63500"/>
                </a:lnTo>
                <a:lnTo>
                  <a:pt x="1020701" y="76200"/>
                </a:lnTo>
                <a:lnTo>
                  <a:pt x="1026538" y="76200"/>
                </a:lnTo>
                <a:lnTo>
                  <a:pt x="1035062" y="88900"/>
                </a:lnTo>
                <a:lnTo>
                  <a:pt x="1041730" y="101600"/>
                </a:lnTo>
                <a:close/>
              </a:path>
              <a:path w="2722879" h="4102100">
                <a:moveTo>
                  <a:pt x="1068563" y="177800"/>
                </a:moveTo>
                <a:lnTo>
                  <a:pt x="649585" y="177800"/>
                </a:lnTo>
                <a:lnTo>
                  <a:pt x="650278" y="165100"/>
                </a:lnTo>
                <a:lnTo>
                  <a:pt x="654468" y="152400"/>
                </a:lnTo>
                <a:lnTo>
                  <a:pt x="657730" y="152400"/>
                </a:lnTo>
                <a:lnTo>
                  <a:pt x="660276" y="139700"/>
                </a:lnTo>
                <a:lnTo>
                  <a:pt x="665471" y="139700"/>
                </a:lnTo>
                <a:lnTo>
                  <a:pt x="665589" y="127000"/>
                </a:lnTo>
                <a:lnTo>
                  <a:pt x="675353" y="127000"/>
                </a:lnTo>
                <a:lnTo>
                  <a:pt x="678217" y="114300"/>
                </a:lnTo>
                <a:lnTo>
                  <a:pt x="679954" y="114300"/>
                </a:lnTo>
                <a:lnTo>
                  <a:pt x="681522" y="101600"/>
                </a:lnTo>
                <a:lnTo>
                  <a:pt x="1044117" y="101600"/>
                </a:lnTo>
                <a:lnTo>
                  <a:pt x="1049482" y="114300"/>
                </a:lnTo>
                <a:lnTo>
                  <a:pt x="1057955" y="139700"/>
                </a:lnTo>
                <a:lnTo>
                  <a:pt x="1065711" y="152400"/>
                </a:lnTo>
                <a:lnTo>
                  <a:pt x="1068929" y="165100"/>
                </a:lnTo>
                <a:lnTo>
                  <a:pt x="1068563" y="177800"/>
                </a:lnTo>
                <a:close/>
              </a:path>
              <a:path w="2722879" h="4102100">
                <a:moveTo>
                  <a:pt x="1072179" y="241300"/>
                </a:moveTo>
                <a:lnTo>
                  <a:pt x="646647" y="241300"/>
                </a:lnTo>
                <a:lnTo>
                  <a:pt x="645686" y="228600"/>
                </a:lnTo>
                <a:lnTo>
                  <a:pt x="646519" y="203200"/>
                </a:lnTo>
                <a:lnTo>
                  <a:pt x="647538" y="190500"/>
                </a:lnTo>
                <a:lnTo>
                  <a:pt x="648616" y="177800"/>
                </a:lnTo>
                <a:lnTo>
                  <a:pt x="1070611" y="177800"/>
                </a:lnTo>
                <a:lnTo>
                  <a:pt x="1072997" y="190500"/>
                </a:lnTo>
                <a:lnTo>
                  <a:pt x="1076133" y="190500"/>
                </a:lnTo>
                <a:lnTo>
                  <a:pt x="1076076" y="203200"/>
                </a:lnTo>
                <a:lnTo>
                  <a:pt x="1074996" y="215900"/>
                </a:lnTo>
                <a:lnTo>
                  <a:pt x="1073941" y="215900"/>
                </a:lnTo>
                <a:lnTo>
                  <a:pt x="1072967" y="228600"/>
                </a:lnTo>
                <a:lnTo>
                  <a:pt x="1072179" y="241300"/>
                </a:lnTo>
                <a:close/>
              </a:path>
              <a:path w="2722879" h="4102100">
                <a:moveTo>
                  <a:pt x="1070217" y="254000"/>
                </a:moveTo>
                <a:lnTo>
                  <a:pt x="651018" y="254000"/>
                </a:lnTo>
                <a:lnTo>
                  <a:pt x="648609" y="241300"/>
                </a:lnTo>
                <a:lnTo>
                  <a:pt x="1071565" y="241300"/>
                </a:lnTo>
                <a:lnTo>
                  <a:pt x="1070217" y="254000"/>
                </a:lnTo>
                <a:close/>
              </a:path>
              <a:path w="2722879" h="4102100">
                <a:moveTo>
                  <a:pt x="1069744" y="266700"/>
                </a:moveTo>
                <a:lnTo>
                  <a:pt x="654725" y="266700"/>
                </a:lnTo>
                <a:lnTo>
                  <a:pt x="653946" y="254000"/>
                </a:lnTo>
                <a:lnTo>
                  <a:pt x="1068248" y="254000"/>
                </a:lnTo>
                <a:lnTo>
                  <a:pt x="1069744" y="266700"/>
                </a:lnTo>
                <a:close/>
              </a:path>
              <a:path w="2722879" h="4102100">
                <a:moveTo>
                  <a:pt x="1064845" y="279400"/>
                </a:moveTo>
                <a:lnTo>
                  <a:pt x="656300" y="279400"/>
                </a:lnTo>
                <a:lnTo>
                  <a:pt x="655358" y="266700"/>
                </a:lnTo>
                <a:lnTo>
                  <a:pt x="1062340" y="266700"/>
                </a:lnTo>
                <a:lnTo>
                  <a:pt x="1064845" y="279400"/>
                </a:lnTo>
                <a:close/>
              </a:path>
              <a:path w="2722879" h="4102100">
                <a:moveTo>
                  <a:pt x="1053599" y="393700"/>
                </a:moveTo>
                <a:lnTo>
                  <a:pt x="691603" y="393700"/>
                </a:lnTo>
                <a:lnTo>
                  <a:pt x="695126" y="381000"/>
                </a:lnTo>
                <a:lnTo>
                  <a:pt x="681152" y="381000"/>
                </a:lnTo>
                <a:lnTo>
                  <a:pt x="670270" y="368300"/>
                </a:lnTo>
                <a:lnTo>
                  <a:pt x="660427" y="355600"/>
                </a:lnTo>
                <a:lnTo>
                  <a:pt x="651622" y="330200"/>
                </a:lnTo>
                <a:lnTo>
                  <a:pt x="650432" y="330200"/>
                </a:lnTo>
                <a:lnTo>
                  <a:pt x="650496" y="317500"/>
                </a:lnTo>
                <a:lnTo>
                  <a:pt x="651813" y="317500"/>
                </a:lnTo>
                <a:lnTo>
                  <a:pt x="652136" y="304800"/>
                </a:lnTo>
                <a:lnTo>
                  <a:pt x="653161" y="304800"/>
                </a:lnTo>
                <a:lnTo>
                  <a:pt x="654888" y="292100"/>
                </a:lnTo>
                <a:lnTo>
                  <a:pt x="657317" y="279400"/>
                </a:lnTo>
                <a:lnTo>
                  <a:pt x="1067212" y="279400"/>
                </a:lnTo>
                <a:lnTo>
                  <a:pt x="1069440" y="292100"/>
                </a:lnTo>
                <a:lnTo>
                  <a:pt x="1071530" y="304800"/>
                </a:lnTo>
                <a:lnTo>
                  <a:pt x="1073646" y="317500"/>
                </a:lnTo>
                <a:lnTo>
                  <a:pt x="1074854" y="330200"/>
                </a:lnTo>
                <a:lnTo>
                  <a:pt x="1075156" y="342900"/>
                </a:lnTo>
                <a:lnTo>
                  <a:pt x="1074550" y="342900"/>
                </a:lnTo>
                <a:lnTo>
                  <a:pt x="1073832" y="355600"/>
                </a:lnTo>
                <a:lnTo>
                  <a:pt x="1072259" y="355600"/>
                </a:lnTo>
                <a:lnTo>
                  <a:pt x="1069101" y="368300"/>
                </a:lnTo>
                <a:lnTo>
                  <a:pt x="1066918" y="368300"/>
                </a:lnTo>
                <a:lnTo>
                  <a:pt x="1053599" y="393700"/>
                </a:lnTo>
                <a:close/>
              </a:path>
              <a:path w="2722879" h="4102100">
                <a:moveTo>
                  <a:pt x="1021747" y="533400"/>
                </a:moveTo>
                <a:lnTo>
                  <a:pt x="719277" y="533400"/>
                </a:lnTo>
                <a:lnTo>
                  <a:pt x="715515" y="520700"/>
                </a:lnTo>
                <a:lnTo>
                  <a:pt x="712579" y="508000"/>
                </a:lnTo>
                <a:lnTo>
                  <a:pt x="710696" y="508000"/>
                </a:lnTo>
                <a:lnTo>
                  <a:pt x="708944" y="495300"/>
                </a:lnTo>
                <a:lnTo>
                  <a:pt x="706560" y="482600"/>
                </a:lnTo>
                <a:lnTo>
                  <a:pt x="705467" y="469900"/>
                </a:lnTo>
                <a:lnTo>
                  <a:pt x="704043" y="469900"/>
                </a:lnTo>
                <a:lnTo>
                  <a:pt x="702287" y="457200"/>
                </a:lnTo>
                <a:lnTo>
                  <a:pt x="699045" y="431800"/>
                </a:lnTo>
                <a:lnTo>
                  <a:pt x="698405" y="431800"/>
                </a:lnTo>
                <a:lnTo>
                  <a:pt x="697850" y="419100"/>
                </a:lnTo>
                <a:lnTo>
                  <a:pt x="697382" y="406400"/>
                </a:lnTo>
                <a:lnTo>
                  <a:pt x="696979" y="406400"/>
                </a:lnTo>
                <a:lnTo>
                  <a:pt x="696699" y="393700"/>
                </a:lnTo>
                <a:lnTo>
                  <a:pt x="1053621" y="393700"/>
                </a:lnTo>
                <a:lnTo>
                  <a:pt x="1052165" y="406400"/>
                </a:lnTo>
                <a:lnTo>
                  <a:pt x="1050571" y="431800"/>
                </a:lnTo>
                <a:lnTo>
                  <a:pt x="1048836" y="444500"/>
                </a:lnTo>
                <a:lnTo>
                  <a:pt x="1046905" y="457200"/>
                </a:lnTo>
                <a:lnTo>
                  <a:pt x="1044779" y="469900"/>
                </a:lnTo>
                <a:lnTo>
                  <a:pt x="1042458" y="482600"/>
                </a:lnTo>
                <a:lnTo>
                  <a:pt x="1040917" y="482600"/>
                </a:lnTo>
                <a:lnTo>
                  <a:pt x="1039116" y="495300"/>
                </a:lnTo>
                <a:lnTo>
                  <a:pt x="1037056" y="495300"/>
                </a:lnTo>
                <a:lnTo>
                  <a:pt x="1030978" y="508000"/>
                </a:lnTo>
                <a:lnTo>
                  <a:pt x="1025874" y="520700"/>
                </a:lnTo>
                <a:lnTo>
                  <a:pt x="1021747" y="533400"/>
                </a:lnTo>
                <a:close/>
              </a:path>
              <a:path w="2722879" h="4102100">
                <a:moveTo>
                  <a:pt x="1019684" y="546100"/>
                </a:moveTo>
                <a:lnTo>
                  <a:pt x="729276" y="546100"/>
                </a:lnTo>
                <a:lnTo>
                  <a:pt x="723864" y="533400"/>
                </a:lnTo>
                <a:lnTo>
                  <a:pt x="1019783" y="533400"/>
                </a:lnTo>
                <a:lnTo>
                  <a:pt x="1019684" y="546100"/>
                </a:lnTo>
                <a:close/>
              </a:path>
              <a:path w="2722879" h="4102100">
                <a:moveTo>
                  <a:pt x="1063005" y="685800"/>
                </a:moveTo>
                <a:lnTo>
                  <a:pt x="329856" y="685800"/>
                </a:lnTo>
                <a:lnTo>
                  <a:pt x="356983" y="673100"/>
                </a:lnTo>
                <a:lnTo>
                  <a:pt x="394686" y="660400"/>
                </a:lnTo>
                <a:lnTo>
                  <a:pt x="442967" y="647700"/>
                </a:lnTo>
                <a:lnTo>
                  <a:pt x="501826" y="635000"/>
                </a:lnTo>
                <a:lnTo>
                  <a:pt x="571262" y="609600"/>
                </a:lnTo>
                <a:lnTo>
                  <a:pt x="651293" y="596900"/>
                </a:lnTo>
                <a:lnTo>
                  <a:pt x="654636" y="596900"/>
                </a:lnTo>
                <a:lnTo>
                  <a:pt x="658259" y="584200"/>
                </a:lnTo>
                <a:lnTo>
                  <a:pt x="662011" y="584200"/>
                </a:lnTo>
                <a:lnTo>
                  <a:pt x="673780" y="571500"/>
                </a:lnTo>
                <a:lnTo>
                  <a:pt x="684728" y="571500"/>
                </a:lnTo>
                <a:lnTo>
                  <a:pt x="693674" y="558800"/>
                </a:lnTo>
                <a:lnTo>
                  <a:pt x="704477" y="558800"/>
                </a:lnTo>
                <a:lnTo>
                  <a:pt x="712932" y="546100"/>
                </a:lnTo>
                <a:lnTo>
                  <a:pt x="1015329" y="546100"/>
                </a:lnTo>
                <a:lnTo>
                  <a:pt x="1005184" y="584200"/>
                </a:lnTo>
                <a:lnTo>
                  <a:pt x="1001814" y="609600"/>
                </a:lnTo>
                <a:lnTo>
                  <a:pt x="1018679" y="622300"/>
                </a:lnTo>
                <a:lnTo>
                  <a:pt x="1034489" y="647700"/>
                </a:lnTo>
                <a:lnTo>
                  <a:pt x="1049264" y="660400"/>
                </a:lnTo>
                <a:lnTo>
                  <a:pt x="1063005" y="685800"/>
                </a:lnTo>
                <a:close/>
              </a:path>
              <a:path w="2722879" h="4102100">
                <a:moveTo>
                  <a:pt x="1106568" y="711200"/>
                </a:moveTo>
                <a:lnTo>
                  <a:pt x="274739" y="711200"/>
                </a:lnTo>
                <a:lnTo>
                  <a:pt x="284680" y="698500"/>
                </a:lnTo>
                <a:lnTo>
                  <a:pt x="297536" y="698500"/>
                </a:lnTo>
                <a:lnTo>
                  <a:pt x="313307" y="685800"/>
                </a:lnTo>
                <a:lnTo>
                  <a:pt x="1084178" y="685800"/>
                </a:lnTo>
                <a:lnTo>
                  <a:pt x="1094313" y="698500"/>
                </a:lnTo>
                <a:lnTo>
                  <a:pt x="1106568" y="711200"/>
                </a:lnTo>
                <a:close/>
              </a:path>
              <a:path w="2722879" h="4102100">
                <a:moveTo>
                  <a:pt x="701477" y="4089400"/>
                </a:moveTo>
                <a:lnTo>
                  <a:pt x="552335" y="4089400"/>
                </a:lnTo>
                <a:lnTo>
                  <a:pt x="519381" y="4076700"/>
                </a:lnTo>
                <a:lnTo>
                  <a:pt x="484089" y="4025900"/>
                </a:lnTo>
                <a:lnTo>
                  <a:pt x="477582" y="3987800"/>
                </a:lnTo>
                <a:lnTo>
                  <a:pt x="477912" y="3962400"/>
                </a:lnTo>
                <a:lnTo>
                  <a:pt x="480024" y="3937000"/>
                </a:lnTo>
                <a:lnTo>
                  <a:pt x="482692" y="3924300"/>
                </a:lnTo>
                <a:lnTo>
                  <a:pt x="484990" y="3898900"/>
                </a:lnTo>
                <a:lnTo>
                  <a:pt x="486920" y="3886200"/>
                </a:lnTo>
                <a:lnTo>
                  <a:pt x="488481" y="3873500"/>
                </a:lnTo>
                <a:lnTo>
                  <a:pt x="466650" y="3835400"/>
                </a:lnTo>
                <a:lnTo>
                  <a:pt x="445551" y="3771900"/>
                </a:lnTo>
                <a:lnTo>
                  <a:pt x="433786" y="3721100"/>
                </a:lnTo>
                <a:lnTo>
                  <a:pt x="423629" y="3670300"/>
                </a:lnTo>
                <a:lnTo>
                  <a:pt x="415079" y="3619500"/>
                </a:lnTo>
                <a:lnTo>
                  <a:pt x="408136" y="3568700"/>
                </a:lnTo>
                <a:lnTo>
                  <a:pt x="402802" y="3505200"/>
                </a:lnTo>
                <a:lnTo>
                  <a:pt x="399705" y="3441700"/>
                </a:lnTo>
                <a:lnTo>
                  <a:pt x="399645" y="3416300"/>
                </a:lnTo>
                <a:lnTo>
                  <a:pt x="400576" y="3378200"/>
                </a:lnTo>
                <a:lnTo>
                  <a:pt x="404362" y="3327400"/>
                </a:lnTo>
                <a:lnTo>
                  <a:pt x="411870" y="3251200"/>
                </a:lnTo>
                <a:lnTo>
                  <a:pt x="417436" y="3187700"/>
                </a:lnTo>
                <a:lnTo>
                  <a:pt x="421062" y="3149600"/>
                </a:lnTo>
                <a:lnTo>
                  <a:pt x="424799" y="3086100"/>
                </a:lnTo>
                <a:lnTo>
                  <a:pt x="426094" y="3048000"/>
                </a:lnTo>
                <a:lnTo>
                  <a:pt x="426558" y="2997200"/>
                </a:lnTo>
                <a:lnTo>
                  <a:pt x="426411" y="2971800"/>
                </a:lnTo>
                <a:lnTo>
                  <a:pt x="425570" y="2933700"/>
                </a:lnTo>
                <a:lnTo>
                  <a:pt x="424132" y="2895600"/>
                </a:lnTo>
                <a:lnTo>
                  <a:pt x="422099" y="2857500"/>
                </a:lnTo>
                <a:lnTo>
                  <a:pt x="419470" y="2819400"/>
                </a:lnTo>
                <a:lnTo>
                  <a:pt x="411146" y="2730500"/>
                </a:lnTo>
                <a:lnTo>
                  <a:pt x="403937" y="2654300"/>
                </a:lnTo>
                <a:lnTo>
                  <a:pt x="397844" y="2578100"/>
                </a:lnTo>
                <a:lnTo>
                  <a:pt x="392865" y="2527300"/>
                </a:lnTo>
                <a:lnTo>
                  <a:pt x="389002" y="2476500"/>
                </a:lnTo>
                <a:lnTo>
                  <a:pt x="386253" y="2438400"/>
                </a:lnTo>
                <a:lnTo>
                  <a:pt x="384619" y="2425700"/>
                </a:lnTo>
                <a:lnTo>
                  <a:pt x="384101" y="2400300"/>
                </a:lnTo>
                <a:lnTo>
                  <a:pt x="381264" y="2349500"/>
                </a:lnTo>
                <a:lnTo>
                  <a:pt x="379940" y="2298700"/>
                </a:lnTo>
                <a:lnTo>
                  <a:pt x="380128" y="2247900"/>
                </a:lnTo>
                <a:lnTo>
                  <a:pt x="381828" y="2197100"/>
                </a:lnTo>
                <a:lnTo>
                  <a:pt x="384383" y="2159000"/>
                </a:lnTo>
                <a:lnTo>
                  <a:pt x="388162" y="2133600"/>
                </a:lnTo>
                <a:lnTo>
                  <a:pt x="393166" y="2095500"/>
                </a:lnTo>
                <a:lnTo>
                  <a:pt x="399396" y="2070100"/>
                </a:lnTo>
                <a:lnTo>
                  <a:pt x="316741" y="2070100"/>
                </a:lnTo>
                <a:lnTo>
                  <a:pt x="296429" y="2057400"/>
                </a:lnTo>
                <a:lnTo>
                  <a:pt x="258600" y="2057400"/>
                </a:lnTo>
                <a:lnTo>
                  <a:pt x="241158" y="2044700"/>
                </a:lnTo>
                <a:lnTo>
                  <a:pt x="224695" y="2032000"/>
                </a:lnTo>
                <a:lnTo>
                  <a:pt x="273959" y="1727200"/>
                </a:lnTo>
                <a:lnTo>
                  <a:pt x="223824" y="1676400"/>
                </a:lnTo>
                <a:lnTo>
                  <a:pt x="179022" y="1625600"/>
                </a:lnTo>
                <a:lnTo>
                  <a:pt x="139566" y="1587500"/>
                </a:lnTo>
                <a:lnTo>
                  <a:pt x="105456" y="1549400"/>
                </a:lnTo>
                <a:lnTo>
                  <a:pt x="76693" y="1524000"/>
                </a:lnTo>
                <a:lnTo>
                  <a:pt x="33079" y="1473200"/>
                </a:lnTo>
                <a:lnTo>
                  <a:pt x="7442" y="1422400"/>
                </a:lnTo>
                <a:lnTo>
                  <a:pt x="0" y="1371600"/>
                </a:lnTo>
                <a:lnTo>
                  <a:pt x="3646" y="1346200"/>
                </a:lnTo>
                <a:lnTo>
                  <a:pt x="12941" y="1308100"/>
                </a:lnTo>
                <a:lnTo>
                  <a:pt x="27884" y="1270000"/>
                </a:lnTo>
                <a:lnTo>
                  <a:pt x="40608" y="1244600"/>
                </a:lnTo>
                <a:lnTo>
                  <a:pt x="57774" y="1206500"/>
                </a:lnTo>
                <a:lnTo>
                  <a:pt x="79382" y="1168400"/>
                </a:lnTo>
                <a:lnTo>
                  <a:pt x="105432" y="1117600"/>
                </a:lnTo>
                <a:lnTo>
                  <a:pt x="135924" y="1066800"/>
                </a:lnTo>
                <a:lnTo>
                  <a:pt x="244918" y="762000"/>
                </a:lnTo>
                <a:lnTo>
                  <a:pt x="250666" y="736600"/>
                </a:lnTo>
                <a:lnTo>
                  <a:pt x="256382" y="736600"/>
                </a:lnTo>
                <a:lnTo>
                  <a:pt x="262064" y="723900"/>
                </a:lnTo>
                <a:lnTo>
                  <a:pt x="267714" y="711200"/>
                </a:lnTo>
                <a:lnTo>
                  <a:pt x="1160629" y="711200"/>
                </a:lnTo>
                <a:lnTo>
                  <a:pt x="1170515" y="723900"/>
                </a:lnTo>
                <a:lnTo>
                  <a:pt x="1189420" y="723900"/>
                </a:lnTo>
                <a:lnTo>
                  <a:pt x="1210700" y="749300"/>
                </a:lnTo>
                <a:lnTo>
                  <a:pt x="1230010" y="762000"/>
                </a:lnTo>
                <a:lnTo>
                  <a:pt x="1247350" y="787400"/>
                </a:lnTo>
                <a:lnTo>
                  <a:pt x="1262720" y="812800"/>
                </a:lnTo>
                <a:lnTo>
                  <a:pt x="1265480" y="812800"/>
                </a:lnTo>
                <a:lnTo>
                  <a:pt x="1268201" y="825500"/>
                </a:lnTo>
                <a:lnTo>
                  <a:pt x="1273481" y="825500"/>
                </a:lnTo>
                <a:lnTo>
                  <a:pt x="1274699" y="838200"/>
                </a:lnTo>
                <a:lnTo>
                  <a:pt x="1275140" y="838200"/>
                </a:lnTo>
                <a:lnTo>
                  <a:pt x="1286967" y="863600"/>
                </a:lnTo>
                <a:lnTo>
                  <a:pt x="1298240" y="901700"/>
                </a:lnTo>
                <a:lnTo>
                  <a:pt x="1308960" y="939800"/>
                </a:lnTo>
                <a:lnTo>
                  <a:pt x="1319127" y="990600"/>
                </a:lnTo>
                <a:lnTo>
                  <a:pt x="1326486" y="1028700"/>
                </a:lnTo>
                <a:lnTo>
                  <a:pt x="1334275" y="1079500"/>
                </a:lnTo>
                <a:lnTo>
                  <a:pt x="1342494" y="1130300"/>
                </a:lnTo>
                <a:lnTo>
                  <a:pt x="1351143" y="1181100"/>
                </a:lnTo>
                <a:lnTo>
                  <a:pt x="1352656" y="1193800"/>
                </a:lnTo>
                <a:lnTo>
                  <a:pt x="336294" y="1193800"/>
                </a:lnTo>
                <a:lnTo>
                  <a:pt x="331036" y="1206500"/>
                </a:lnTo>
                <a:lnTo>
                  <a:pt x="323387" y="1219200"/>
                </a:lnTo>
                <a:lnTo>
                  <a:pt x="316465" y="1231900"/>
                </a:lnTo>
                <a:lnTo>
                  <a:pt x="313386" y="1244600"/>
                </a:lnTo>
                <a:lnTo>
                  <a:pt x="308411" y="1257300"/>
                </a:lnTo>
                <a:lnTo>
                  <a:pt x="296938" y="1282700"/>
                </a:lnTo>
                <a:lnTo>
                  <a:pt x="283729" y="1308100"/>
                </a:lnTo>
                <a:lnTo>
                  <a:pt x="273547" y="1320800"/>
                </a:lnTo>
                <a:lnTo>
                  <a:pt x="243912" y="1320800"/>
                </a:lnTo>
                <a:lnTo>
                  <a:pt x="237375" y="1333500"/>
                </a:lnTo>
                <a:lnTo>
                  <a:pt x="240653" y="1333500"/>
                </a:lnTo>
                <a:lnTo>
                  <a:pt x="244867" y="1346200"/>
                </a:lnTo>
                <a:lnTo>
                  <a:pt x="249075" y="1346200"/>
                </a:lnTo>
                <a:lnTo>
                  <a:pt x="252297" y="1358900"/>
                </a:lnTo>
                <a:lnTo>
                  <a:pt x="252067" y="1371600"/>
                </a:lnTo>
                <a:lnTo>
                  <a:pt x="254481" y="1371600"/>
                </a:lnTo>
                <a:lnTo>
                  <a:pt x="265814" y="1384300"/>
                </a:lnTo>
                <a:lnTo>
                  <a:pt x="273469" y="1397000"/>
                </a:lnTo>
                <a:lnTo>
                  <a:pt x="281665" y="1397000"/>
                </a:lnTo>
                <a:lnTo>
                  <a:pt x="282856" y="1409700"/>
                </a:lnTo>
                <a:lnTo>
                  <a:pt x="289834" y="1409700"/>
                </a:lnTo>
                <a:lnTo>
                  <a:pt x="291628" y="1422400"/>
                </a:lnTo>
                <a:lnTo>
                  <a:pt x="297630" y="1422400"/>
                </a:lnTo>
                <a:lnTo>
                  <a:pt x="300003" y="1435100"/>
                </a:lnTo>
                <a:lnTo>
                  <a:pt x="1806676" y="1435100"/>
                </a:lnTo>
                <a:lnTo>
                  <a:pt x="1795604" y="1447800"/>
                </a:lnTo>
                <a:lnTo>
                  <a:pt x="1782233" y="1460500"/>
                </a:lnTo>
                <a:lnTo>
                  <a:pt x="1766561" y="1460500"/>
                </a:lnTo>
                <a:lnTo>
                  <a:pt x="1748589" y="1473200"/>
                </a:lnTo>
                <a:lnTo>
                  <a:pt x="1729349" y="1473200"/>
                </a:lnTo>
                <a:lnTo>
                  <a:pt x="1704841" y="1485900"/>
                </a:lnTo>
                <a:lnTo>
                  <a:pt x="1675063" y="1485900"/>
                </a:lnTo>
                <a:lnTo>
                  <a:pt x="1640016" y="1498600"/>
                </a:lnTo>
                <a:lnTo>
                  <a:pt x="1189952" y="1498600"/>
                </a:lnTo>
                <a:lnTo>
                  <a:pt x="1346447" y="2108200"/>
                </a:lnTo>
                <a:lnTo>
                  <a:pt x="1316014" y="2146300"/>
                </a:lnTo>
                <a:lnTo>
                  <a:pt x="1288502" y="2171700"/>
                </a:lnTo>
                <a:lnTo>
                  <a:pt x="1263912" y="2184400"/>
                </a:lnTo>
                <a:lnTo>
                  <a:pt x="1242242" y="2197100"/>
                </a:lnTo>
                <a:lnTo>
                  <a:pt x="1250133" y="2260600"/>
                </a:lnTo>
                <a:lnTo>
                  <a:pt x="1257169" y="2311400"/>
                </a:lnTo>
                <a:lnTo>
                  <a:pt x="1263376" y="2374900"/>
                </a:lnTo>
                <a:lnTo>
                  <a:pt x="1268752" y="2425700"/>
                </a:lnTo>
                <a:lnTo>
                  <a:pt x="1273299" y="2476500"/>
                </a:lnTo>
                <a:lnTo>
                  <a:pt x="1277016" y="2527300"/>
                </a:lnTo>
                <a:lnTo>
                  <a:pt x="1279902" y="2578100"/>
                </a:lnTo>
                <a:lnTo>
                  <a:pt x="1281273" y="2603500"/>
                </a:lnTo>
                <a:lnTo>
                  <a:pt x="825394" y="2603500"/>
                </a:lnTo>
                <a:lnTo>
                  <a:pt x="806679" y="2692400"/>
                </a:lnTo>
                <a:lnTo>
                  <a:pt x="790929" y="2768600"/>
                </a:lnTo>
                <a:lnTo>
                  <a:pt x="778144" y="2832100"/>
                </a:lnTo>
                <a:lnTo>
                  <a:pt x="768326" y="2870200"/>
                </a:lnTo>
                <a:lnTo>
                  <a:pt x="761473" y="2908300"/>
                </a:lnTo>
                <a:lnTo>
                  <a:pt x="757585" y="2921000"/>
                </a:lnTo>
                <a:lnTo>
                  <a:pt x="745847" y="2984500"/>
                </a:lnTo>
                <a:lnTo>
                  <a:pt x="735541" y="3048000"/>
                </a:lnTo>
                <a:lnTo>
                  <a:pt x="726668" y="3098800"/>
                </a:lnTo>
                <a:lnTo>
                  <a:pt x="719226" y="3136900"/>
                </a:lnTo>
                <a:lnTo>
                  <a:pt x="713217" y="3187700"/>
                </a:lnTo>
                <a:lnTo>
                  <a:pt x="706278" y="3238500"/>
                </a:lnTo>
                <a:lnTo>
                  <a:pt x="702074" y="3302000"/>
                </a:lnTo>
                <a:lnTo>
                  <a:pt x="700606" y="3352800"/>
                </a:lnTo>
                <a:lnTo>
                  <a:pt x="701874" y="3390900"/>
                </a:lnTo>
                <a:lnTo>
                  <a:pt x="703336" y="3416300"/>
                </a:lnTo>
                <a:lnTo>
                  <a:pt x="705373" y="3441700"/>
                </a:lnTo>
                <a:lnTo>
                  <a:pt x="707984" y="3454400"/>
                </a:lnTo>
                <a:lnTo>
                  <a:pt x="711169" y="3479800"/>
                </a:lnTo>
                <a:lnTo>
                  <a:pt x="737158" y="3606800"/>
                </a:lnTo>
                <a:lnTo>
                  <a:pt x="738688" y="3606800"/>
                </a:lnTo>
                <a:lnTo>
                  <a:pt x="739653" y="3619500"/>
                </a:lnTo>
                <a:lnTo>
                  <a:pt x="740053" y="3632200"/>
                </a:lnTo>
                <a:lnTo>
                  <a:pt x="739888" y="3657600"/>
                </a:lnTo>
                <a:lnTo>
                  <a:pt x="735554" y="3695700"/>
                </a:lnTo>
                <a:lnTo>
                  <a:pt x="726107" y="3733800"/>
                </a:lnTo>
                <a:lnTo>
                  <a:pt x="711545" y="3784600"/>
                </a:lnTo>
                <a:lnTo>
                  <a:pt x="691871" y="3835400"/>
                </a:lnTo>
                <a:lnTo>
                  <a:pt x="694612" y="3835400"/>
                </a:lnTo>
                <a:lnTo>
                  <a:pt x="694590" y="3848100"/>
                </a:lnTo>
                <a:lnTo>
                  <a:pt x="694290" y="3848100"/>
                </a:lnTo>
                <a:lnTo>
                  <a:pt x="700376" y="3860800"/>
                </a:lnTo>
                <a:lnTo>
                  <a:pt x="706708" y="3873500"/>
                </a:lnTo>
                <a:lnTo>
                  <a:pt x="713285" y="3886200"/>
                </a:lnTo>
                <a:lnTo>
                  <a:pt x="720108" y="3911600"/>
                </a:lnTo>
                <a:lnTo>
                  <a:pt x="736663" y="3962400"/>
                </a:lnTo>
                <a:lnTo>
                  <a:pt x="744875" y="4013200"/>
                </a:lnTo>
                <a:lnTo>
                  <a:pt x="744747" y="4051300"/>
                </a:lnTo>
                <a:lnTo>
                  <a:pt x="736277" y="4064000"/>
                </a:lnTo>
                <a:lnTo>
                  <a:pt x="722852" y="4076700"/>
                </a:lnTo>
                <a:lnTo>
                  <a:pt x="701477" y="4089400"/>
                </a:lnTo>
                <a:close/>
              </a:path>
              <a:path w="2722879" h="4102100">
                <a:moveTo>
                  <a:pt x="2060355" y="1206500"/>
                </a:moveTo>
                <a:lnTo>
                  <a:pt x="1880183" y="1206500"/>
                </a:lnTo>
                <a:lnTo>
                  <a:pt x="1886336" y="1193800"/>
                </a:lnTo>
                <a:lnTo>
                  <a:pt x="1891892" y="1193800"/>
                </a:lnTo>
                <a:lnTo>
                  <a:pt x="1896851" y="1181100"/>
                </a:lnTo>
                <a:lnTo>
                  <a:pt x="2023851" y="1181100"/>
                </a:lnTo>
                <a:lnTo>
                  <a:pt x="2690727" y="812800"/>
                </a:lnTo>
                <a:lnTo>
                  <a:pt x="2693827" y="800100"/>
                </a:lnTo>
                <a:lnTo>
                  <a:pt x="2709002" y="800100"/>
                </a:lnTo>
                <a:lnTo>
                  <a:pt x="2714720" y="812800"/>
                </a:lnTo>
                <a:lnTo>
                  <a:pt x="2719106" y="812800"/>
                </a:lnTo>
                <a:lnTo>
                  <a:pt x="2722160" y="825500"/>
                </a:lnTo>
                <a:lnTo>
                  <a:pt x="2722868" y="825500"/>
                </a:lnTo>
                <a:lnTo>
                  <a:pt x="2721562" y="838200"/>
                </a:lnTo>
                <a:lnTo>
                  <a:pt x="2712910" y="838200"/>
                </a:lnTo>
                <a:lnTo>
                  <a:pt x="2060355" y="1206500"/>
                </a:lnTo>
                <a:close/>
              </a:path>
              <a:path w="2722879" h="4102100">
                <a:moveTo>
                  <a:pt x="2013917" y="1181100"/>
                </a:moveTo>
                <a:lnTo>
                  <a:pt x="1909292" y="1181100"/>
                </a:lnTo>
                <a:lnTo>
                  <a:pt x="1917125" y="1168400"/>
                </a:lnTo>
                <a:lnTo>
                  <a:pt x="2008115" y="1168400"/>
                </a:lnTo>
                <a:lnTo>
                  <a:pt x="2013917" y="1181100"/>
                </a:lnTo>
                <a:close/>
              </a:path>
              <a:path w="2722879" h="4102100">
                <a:moveTo>
                  <a:pt x="1817947" y="1435100"/>
                </a:moveTo>
                <a:lnTo>
                  <a:pt x="307073" y="1435100"/>
                </a:lnTo>
                <a:lnTo>
                  <a:pt x="311750" y="1422400"/>
                </a:lnTo>
                <a:lnTo>
                  <a:pt x="322888" y="1422400"/>
                </a:lnTo>
                <a:lnTo>
                  <a:pt x="333250" y="1409700"/>
                </a:lnTo>
                <a:lnTo>
                  <a:pt x="345140" y="1409700"/>
                </a:lnTo>
                <a:lnTo>
                  <a:pt x="347328" y="1397000"/>
                </a:lnTo>
                <a:lnTo>
                  <a:pt x="347591" y="1358900"/>
                </a:lnTo>
                <a:lnTo>
                  <a:pt x="346243" y="1320800"/>
                </a:lnTo>
                <a:lnTo>
                  <a:pt x="343602" y="1308100"/>
                </a:lnTo>
                <a:lnTo>
                  <a:pt x="342448" y="1295400"/>
                </a:lnTo>
                <a:lnTo>
                  <a:pt x="341333" y="1282700"/>
                </a:lnTo>
                <a:lnTo>
                  <a:pt x="340371" y="1270000"/>
                </a:lnTo>
                <a:lnTo>
                  <a:pt x="339672" y="1244600"/>
                </a:lnTo>
                <a:lnTo>
                  <a:pt x="339018" y="1231900"/>
                </a:lnTo>
                <a:lnTo>
                  <a:pt x="338181" y="1206500"/>
                </a:lnTo>
                <a:lnTo>
                  <a:pt x="337245" y="1193800"/>
                </a:lnTo>
                <a:lnTo>
                  <a:pt x="1352656" y="1193800"/>
                </a:lnTo>
                <a:lnTo>
                  <a:pt x="1360222" y="1257300"/>
                </a:lnTo>
                <a:lnTo>
                  <a:pt x="1362605" y="1257300"/>
                </a:lnTo>
                <a:lnTo>
                  <a:pt x="1363884" y="1270000"/>
                </a:lnTo>
                <a:lnTo>
                  <a:pt x="1364195" y="1270000"/>
                </a:lnTo>
                <a:lnTo>
                  <a:pt x="1363651" y="1282700"/>
                </a:lnTo>
                <a:lnTo>
                  <a:pt x="1368324" y="1308100"/>
                </a:lnTo>
                <a:lnTo>
                  <a:pt x="2031907" y="1308100"/>
                </a:lnTo>
                <a:lnTo>
                  <a:pt x="2011817" y="1333500"/>
                </a:lnTo>
                <a:lnTo>
                  <a:pt x="1993923" y="1346200"/>
                </a:lnTo>
                <a:lnTo>
                  <a:pt x="1978224" y="1358900"/>
                </a:lnTo>
                <a:lnTo>
                  <a:pt x="1873524" y="1358900"/>
                </a:lnTo>
                <a:lnTo>
                  <a:pt x="1865330" y="1371600"/>
                </a:lnTo>
                <a:lnTo>
                  <a:pt x="1854245" y="1371600"/>
                </a:lnTo>
                <a:lnTo>
                  <a:pt x="1840267" y="1384300"/>
                </a:lnTo>
                <a:lnTo>
                  <a:pt x="1836457" y="1384300"/>
                </a:lnTo>
                <a:lnTo>
                  <a:pt x="1832838" y="1397000"/>
                </a:lnTo>
                <a:lnTo>
                  <a:pt x="1826668" y="1422400"/>
                </a:lnTo>
                <a:lnTo>
                  <a:pt x="1817947" y="1435100"/>
                </a:lnTo>
                <a:close/>
              </a:path>
              <a:path w="2722879" h="4102100">
                <a:moveTo>
                  <a:pt x="2064145" y="1231900"/>
                </a:moveTo>
                <a:lnTo>
                  <a:pt x="1858644" y="1231900"/>
                </a:lnTo>
                <a:lnTo>
                  <a:pt x="1864874" y="1219200"/>
                </a:lnTo>
                <a:lnTo>
                  <a:pt x="1872053" y="1206500"/>
                </a:lnTo>
                <a:lnTo>
                  <a:pt x="2060940" y="1206500"/>
                </a:lnTo>
                <a:lnTo>
                  <a:pt x="2061404" y="1219200"/>
                </a:lnTo>
                <a:lnTo>
                  <a:pt x="2061901" y="1219200"/>
                </a:lnTo>
                <a:lnTo>
                  <a:pt x="2064145" y="1231900"/>
                </a:lnTo>
                <a:close/>
              </a:path>
              <a:path w="2722879" h="4102100">
                <a:moveTo>
                  <a:pt x="2069351" y="1244600"/>
                </a:moveTo>
                <a:lnTo>
                  <a:pt x="1846633" y="1244600"/>
                </a:lnTo>
                <a:lnTo>
                  <a:pt x="1853366" y="1231900"/>
                </a:lnTo>
                <a:lnTo>
                  <a:pt x="2068017" y="1231900"/>
                </a:lnTo>
                <a:lnTo>
                  <a:pt x="2069351" y="1244600"/>
                </a:lnTo>
                <a:close/>
              </a:path>
              <a:path w="2722879" h="4102100">
                <a:moveTo>
                  <a:pt x="1786503" y="1257300"/>
                </a:moveTo>
                <a:lnTo>
                  <a:pt x="1668493" y="1257300"/>
                </a:lnTo>
                <a:lnTo>
                  <a:pt x="1681630" y="1244600"/>
                </a:lnTo>
                <a:lnTo>
                  <a:pt x="1784121" y="1244600"/>
                </a:lnTo>
                <a:lnTo>
                  <a:pt x="1786503" y="1257300"/>
                </a:lnTo>
                <a:close/>
              </a:path>
              <a:path w="2722879" h="4102100">
                <a:moveTo>
                  <a:pt x="2067592" y="1257300"/>
                </a:moveTo>
                <a:lnTo>
                  <a:pt x="1830548" y="1257300"/>
                </a:lnTo>
                <a:lnTo>
                  <a:pt x="1836211" y="1244600"/>
                </a:lnTo>
                <a:lnTo>
                  <a:pt x="2069210" y="1244600"/>
                </a:lnTo>
                <a:lnTo>
                  <a:pt x="2067592" y="1257300"/>
                </a:lnTo>
                <a:close/>
              </a:path>
              <a:path w="2722879" h="4102100">
                <a:moveTo>
                  <a:pt x="2031907" y="1308100"/>
                </a:moveTo>
                <a:lnTo>
                  <a:pt x="1368324" y="1308100"/>
                </a:lnTo>
                <a:lnTo>
                  <a:pt x="1434879" y="1295400"/>
                </a:lnTo>
                <a:lnTo>
                  <a:pt x="1495319" y="1282700"/>
                </a:lnTo>
                <a:lnTo>
                  <a:pt x="1549643" y="1270000"/>
                </a:lnTo>
                <a:lnTo>
                  <a:pt x="1597852" y="1257300"/>
                </a:lnTo>
                <a:lnTo>
                  <a:pt x="1787838" y="1257300"/>
                </a:lnTo>
                <a:lnTo>
                  <a:pt x="1790497" y="1270000"/>
                </a:lnTo>
                <a:lnTo>
                  <a:pt x="2058916" y="1270000"/>
                </a:lnTo>
                <a:lnTo>
                  <a:pt x="2051624" y="1282700"/>
                </a:lnTo>
                <a:lnTo>
                  <a:pt x="2042621" y="1295400"/>
                </a:lnTo>
                <a:lnTo>
                  <a:pt x="2031907" y="1308100"/>
                </a:lnTo>
                <a:close/>
              </a:path>
              <a:path w="2722879" h="4102100">
                <a:moveTo>
                  <a:pt x="2058916" y="1270000"/>
                </a:moveTo>
                <a:lnTo>
                  <a:pt x="1790497" y="1270000"/>
                </a:lnTo>
                <a:lnTo>
                  <a:pt x="1816913" y="1257300"/>
                </a:lnTo>
                <a:lnTo>
                  <a:pt x="2064497" y="1257300"/>
                </a:lnTo>
                <a:lnTo>
                  <a:pt x="2058916" y="1270000"/>
                </a:lnTo>
                <a:close/>
              </a:path>
              <a:path w="2722879" h="4102100">
                <a:moveTo>
                  <a:pt x="1618559" y="1511300"/>
                </a:moveTo>
                <a:lnTo>
                  <a:pt x="1204189" y="1511300"/>
                </a:lnTo>
                <a:lnTo>
                  <a:pt x="1196814" y="1498600"/>
                </a:lnTo>
                <a:lnTo>
                  <a:pt x="1624487" y="1498600"/>
                </a:lnTo>
                <a:lnTo>
                  <a:pt x="1618559" y="1511300"/>
                </a:lnTo>
                <a:close/>
              </a:path>
              <a:path w="2722879" h="4102100">
                <a:moveTo>
                  <a:pt x="1396946" y="1562100"/>
                </a:moveTo>
                <a:lnTo>
                  <a:pt x="1275705" y="1562100"/>
                </a:lnTo>
                <a:lnTo>
                  <a:pt x="1259913" y="1549400"/>
                </a:lnTo>
                <a:lnTo>
                  <a:pt x="1241526" y="1536700"/>
                </a:lnTo>
                <a:lnTo>
                  <a:pt x="1220544" y="1524000"/>
                </a:lnTo>
                <a:lnTo>
                  <a:pt x="1212099" y="1511300"/>
                </a:lnTo>
                <a:lnTo>
                  <a:pt x="1584178" y="1511300"/>
                </a:lnTo>
                <a:lnTo>
                  <a:pt x="1569910" y="1524000"/>
                </a:lnTo>
                <a:lnTo>
                  <a:pt x="1524777" y="1524000"/>
                </a:lnTo>
                <a:lnTo>
                  <a:pt x="1515907" y="1536700"/>
                </a:lnTo>
                <a:lnTo>
                  <a:pt x="1459305" y="1536700"/>
                </a:lnTo>
                <a:lnTo>
                  <a:pt x="1450098" y="1549400"/>
                </a:lnTo>
                <a:lnTo>
                  <a:pt x="1401254" y="1549400"/>
                </a:lnTo>
                <a:lnTo>
                  <a:pt x="1396946" y="1562100"/>
                </a:lnTo>
                <a:close/>
              </a:path>
              <a:path w="2722879" h="4102100">
                <a:moveTo>
                  <a:pt x="1328243" y="1574800"/>
                </a:moveTo>
                <a:lnTo>
                  <a:pt x="1300744" y="1574800"/>
                </a:lnTo>
                <a:lnTo>
                  <a:pt x="1294636" y="1562100"/>
                </a:lnTo>
                <a:lnTo>
                  <a:pt x="1336111" y="1562100"/>
                </a:lnTo>
                <a:lnTo>
                  <a:pt x="1328243" y="1574800"/>
                </a:lnTo>
                <a:close/>
              </a:path>
              <a:path w="2722879" h="4102100">
                <a:moveTo>
                  <a:pt x="1319022" y="4013200"/>
                </a:moveTo>
                <a:lnTo>
                  <a:pt x="896050" y="4013200"/>
                </a:lnTo>
                <a:lnTo>
                  <a:pt x="889076" y="4000500"/>
                </a:lnTo>
                <a:lnTo>
                  <a:pt x="885209" y="4000500"/>
                </a:lnTo>
                <a:lnTo>
                  <a:pt x="882425" y="3987800"/>
                </a:lnTo>
                <a:lnTo>
                  <a:pt x="880726" y="3987800"/>
                </a:lnTo>
                <a:lnTo>
                  <a:pt x="880109" y="3975100"/>
                </a:lnTo>
                <a:lnTo>
                  <a:pt x="881381" y="3962400"/>
                </a:lnTo>
                <a:lnTo>
                  <a:pt x="885918" y="3937000"/>
                </a:lnTo>
                <a:lnTo>
                  <a:pt x="889021" y="3911600"/>
                </a:lnTo>
                <a:lnTo>
                  <a:pt x="890690" y="3898900"/>
                </a:lnTo>
                <a:lnTo>
                  <a:pt x="890925" y="3898900"/>
                </a:lnTo>
                <a:lnTo>
                  <a:pt x="888257" y="3822700"/>
                </a:lnTo>
                <a:lnTo>
                  <a:pt x="888811" y="3784600"/>
                </a:lnTo>
                <a:lnTo>
                  <a:pt x="891190" y="3746500"/>
                </a:lnTo>
                <a:lnTo>
                  <a:pt x="894400" y="3708400"/>
                </a:lnTo>
                <a:lnTo>
                  <a:pt x="899060" y="3670300"/>
                </a:lnTo>
                <a:lnTo>
                  <a:pt x="905170" y="3619500"/>
                </a:lnTo>
                <a:lnTo>
                  <a:pt x="906304" y="3606800"/>
                </a:lnTo>
                <a:lnTo>
                  <a:pt x="909459" y="3568700"/>
                </a:lnTo>
                <a:lnTo>
                  <a:pt x="914714" y="3517900"/>
                </a:lnTo>
                <a:lnTo>
                  <a:pt x="922069" y="3441700"/>
                </a:lnTo>
                <a:lnTo>
                  <a:pt x="931524" y="3340100"/>
                </a:lnTo>
                <a:lnTo>
                  <a:pt x="933647" y="3314700"/>
                </a:lnTo>
                <a:lnTo>
                  <a:pt x="935426" y="3302000"/>
                </a:lnTo>
                <a:lnTo>
                  <a:pt x="936861" y="3276600"/>
                </a:lnTo>
                <a:lnTo>
                  <a:pt x="937952" y="3251200"/>
                </a:lnTo>
                <a:lnTo>
                  <a:pt x="938893" y="3238500"/>
                </a:lnTo>
                <a:lnTo>
                  <a:pt x="939577" y="3200400"/>
                </a:lnTo>
                <a:lnTo>
                  <a:pt x="939540" y="3175000"/>
                </a:lnTo>
                <a:lnTo>
                  <a:pt x="938680" y="3149600"/>
                </a:lnTo>
                <a:lnTo>
                  <a:pt x="937292" y="3124200"/>
                </a:lnTo>
                <a:lnTo>
                  <a:pt x="935275" y="3086100"/>
                </a:lnTo>
                <a:lnTo>
                  <a:pt x="932627" y="3060700"/>
                </a:lnTo>
                <a:lnTo>
                  <a:pt x="928388" y="3035300"/>
                </a:lnTo>
                <a:lnTo>
                  <a:pt x="923084" y="2997200"/>
                </a:lnTo>
                <a:lnTo>
                  <a:pt x="916714" y="2971800"/>
                </a:lnTo>
                <a:lnTo>
                  <a:pt x="909280" y="2933700"/>
                </a:lnTo>
                <a:lnTo>
                  <a:pt x="844410" y="2679700"/>
                </a:lnTo>
                <a:lnTo>
                  <a:pt x="839312" y="2667000"/>
                </a:lnTo>
                <a:lnTo>
                  <a:pt x="834447" y="2641600"/>
                </a:lnTo>
                <a:lnTo>
                  <a:pt x="829815" y="2628900"/>
                </a:lnTo>
                <a:lnTo>
                  <a:pt x="825414" y="2603500"/>
                </a:lnTo>
                <a:lnTo>
                  <a:pt x="1281273" y="2603500"/>
                </a:lnTo>
                <a:lnTo>
                  <a:pt x="1284007" y="2667000"/>
                </a:lnTo>
                <a:lnTo>
                  <a:pt x="1285539" y="2717800"/>
                </a:lnTo>
                <a:lnTo>
                  <a:pt x="1286556" y="2768600"/>
                </a:lnTo>
                <a:lnTo>
                  <a:pt x="1287056" y="2819400"/>
                </a:lnTo>
                <a:lnTo>
                  <a:pt x="1287040" y="2857500"/>
                </a:lnTo>
                <a:lnTo>
                  <a:pt x="1286508" y="2908300"/>
                </a:lnTo>
                <a:lnTo>
                  <a:pt x="1285460" y="2959100"/>
                </a:lnTo>
                <a:lnTo>
                  <a:pt x="1283896" y="3022600"/>
                </a:lnTo>
                <a:lnTo>
                  <a:pt x="1281816" y="3073400"/>
                </a:lnTo>
                <a:lnTo>
                  <a:pt x="1279219" y="3124200"/>
                </a:lnTo>
                <a:lnTo>
                  <a:pt x="1276107" y="3175000"/>
                </a:lnTo>
                <a:lnTo>
                  <a:pt x="1271635" y="3238500"/>
                </a:lnTo>
                <a:lnTo>
                  <a:pt x="1266808" y="3302000"/>
                </a:lnTo>
                <a:lnTo>
                  <a:pt x="1261625" y="3352800"/>
                </a:lnTo>
                <a:lnTo>
                  <a:pt x="1256086" y="3403600"/>
                </a:lnTo>
                <a:lnTo>
                  <a:pt x="1250191" y="3454400"/>
                </a:lnTo>
                <a:lnTo>
                  <a:pt x="1243940" y="3505200"/>
                </a:lnTo>
                <a:lnTo>
                  <a:pt x="1237334" y="3543300"/>
                </a:lnTo>
                <a:lnTo>
                  <a:pt x="1230372" y="3594100"/>
                </a:lnTo>
                <a:lnTo>
                  <a:pt x="1223054" y="3632200"/>
                </a:lnTo>
                <a:lnTo>
                  <a:pt x="1215381" y="3657600"/>
                </a:lnTo>
                <a:lnTo>
                  <a:pt x="1203652" y="3708400"/>
                </a:lnTo>
                <a:lnTo>
                  <a:pt x="1190839" y="3746500"/>
                </a:lnTo>
                <a:lnTo>
                  <a:pt x="1176943" y="3784600"/>
                </a:lnTo>
                <a:lnTo>
                  <a:pt x="1161962" y="3822700"/>
                </a:lnTo>
                <a:lnTo>
                  <a:pt x="1167508" y="3822700"/>
                </a:lnTo>
                <a:lnTo>
                  <a:pt x="1160056" y="3835400"/>
                </a:lnTo>
                <a:lnTo>
                  <a:pt x="1152933" y="3835400"/>
                </a:lnTo>
                <a:lnTo>
                  <a:pt x="1189345" y="3873500"/>
                </a:lnTo>
                <a:lnTo>
                  <a:pt x="1220176" y="3911600"/>
                </a:lnTo>
                <a:lnTo>
                  <a:pt x="1245425" y="3937000"/>
                </a:lnTo>
                <a:lnTo>
                  <a:pt x="1265093" y="3962400"/>
                </a:lnTo>
                <a:lnTo>
                  <a:pt x="1290210" y="3987800"/>
                </a:lnTo>
                <a:lnTo>
                  <a:pt x="1308186" y="4000500"/>
                </a:lnTo>
                <a:lnTo>
                  <a:pt x="1319022" y="4013200"/>
                </a:lnTo>
                <a:close/>
              </a:path>
              <a:path w="2722879" h="4102100">
                <a:moveTo>
                  <a:pt x="1332706" y="4038600"/>
                </a:moveTo>
                <a:lnTo>
                  <a:pt x="956130" y="4038600"/>
                </a:lnTo>
                <a:lnTo>
                  <a:pt x="942745" y="4025900"/>
                </a:lnTo>
                <a:lnTo>
                  <a:pt x="918608" y="4025900"/>
                </a:lnTo>
                <a:lnTo>
                  <a:pt x="905895" y="4013200"/>
                </a:lnTo>
                <a:lnTo>
                  <a:pt x="1322718" y="4013200"/>
                </a:lnTo>
                <a:lnTo>
                  <a:pt x="1328639" y="4025900"/>
                </a:lnTo>
                <a:lnTo>
                  <a:pt x="1332706" y="4038600"/>
                </a:lnTo>
                <a:close/>
              </a:path>
              <a:path w="2722879" h="4102100">
                <a:moveTo>
                  <a:pt x="1307931" y="4089400"/>
                </a:moveTo>
                <a:lnTo>
                  <a:pt x="1102800" y="4089400"/>
                </a:lnTo>
                <a:lnTo>
                  <a:pt x="1077644" y="4076700"/>
                </a:lnTo>
                <a:lnTo>
                  <a:pt x="1061084" y="4064000"/>
                </a:lnTo>
                <a:lnTo>
                  <a:pt x="1048809" y="4064000"/>
                </a:lnTo>
                <a:lnTo>
                  <a:pt x="1045718" y="4051300"/>
                </a:lnTo>
                <a:lnTo>
                  <a:pt x="1018494" y="4051300"/>
                </a:lnTo>
                <a:lnTo>
                  <a:pt x="1004784" y="4038600"/>
                </a:lnTo>
                <a:lnTo>
                  <a:pt x="1334918" y="4038600"/>
                </a:lnTo>
                <a:lnTo>
                  <a:pt x="1335275" y="4051300"/>
                </a:lnTo>
                <a:lnTo>
                  <a:pt x="1331040" y="4064000"/>
                </a:lnTo>
                <a:lnTo>
                  <a:pt x="1321925" y="4076700"/>
                </a:lnTo>
                <a:lnTo>
                  <a:pt x="1307931" y="4089400"/>
                </a:lnTo>
                <a:close/>
              </a:path>
              <a:path w="2722879" h="4102100">
                <a:moveTo>
                  <a:pt x="634880" y="4102100"/>
                </a:moveTo>
                <a:lnTo>
                  <a:pt x="625611" y="4089400"/>
                </a:lnTo>
                <a:lnTo>
                  <a:pt x="672154" y="4089400"/>
                </a:lnTo>
                <a:lnTo>
                  <a:pt x="634880" y="4102100"/>
                </a:lnTo>
                <a:close/>
              </a:path>
              <a:path w="2722879" h="4102100">
                <a:moveTo>
                  <a:pt x="1272897" y="4102100"/>
                </a:moveTo>
                <a:lnTo>
                  <a:pt x="1165600" y="4102100"/>
                </a:lnTo>
                <a:lnTo>
                  <a:pt x="1133227" y="4089400"/>
                </a:lnTo>
                <a:lnTo>
                  <a:pt x="1289056" y="4089400"/>
                </a:lnTo>
                <a:lnTo>
                  <a:pt x="1272897" y="4102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5"/>
            <a:ext cx="3210560" cy="3209925"/>
            <a:chOff x="0" y="5"/>
            <a:chExt cx="3210560" cy="3209925"/>
          </a:xfrm>
        </p:grpSpPr>
        <p:sp>
          <p:nvSpPr>
            <p:cNvPr id="5" name="object 5"/>
            <p:cNvSpPr/>
            <p:nvPr/>
          </p:nvSpPr>
          <p:spPr>
            <a:xfrm>
              <a:off x="0" y="5"/>
              <a:ext cx="3210560" cy="3209925"/>
            </a:xfrm>
            <a:custGeom>
              <a:avLst/>
              <a:gdLst/>
              <a:ahLst/>
              <a:cxnLst/>
              <a:rect l="l" t="t" r="r" b="b"/>
              <a:pathLst>
                <a:path w="3210560" h="3209925">
                  <a:moveTo>
                    <a:pt x="0" y="3209839"/>
                  </a:moveTo>
                  <a:lnTo>
                    <a:pt x="0" y="1843293"/>
                  </a:lnTo>
                  <a:lnTo>
                    <a:pt x="1843701" y="0"/>
                  </a:lnTo>
                  <a:lnTo>
                    <a:pt x="3210498" y="0"/>
                  </a:lnTo>
                  <a:lnTo>
                    <a:pt x="0" y="3209839"/>
                  </a:lnTo>
                  <a:close/>
                </a:path>
              </a:pathLst>
            </a:custGeom>
            <a:solidFill>
              <a:srgbClr val="C61F89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"/>
              <a:ext cx="1844039" cy="1843405"/>
            </a:xfrm>
            <a:custGeom>
              <a:avLst/>
              <a:gdLst/>
              <a:ahLst/>
              <a:cxnLst/>
              <a:rect l="l" t="t" r="r" b="b"/>
              <a:pathLst>
                <a:path w="1844039" h="1843405">
                  <a:moveTo>
                    <a:pt x="0" y="1843293"/>
                  </a:moveTo>
                  <a:lnTo>
                    <a:pt x="0" y="476761"/>
                  </a:lnTo>
                  <a:lnTo>
                    <a:pt x="476865" y="0"/>
                  </a:lnTo>
                  <a:lnTo>
                    <a:pt x="1843701" y="0"/>
                  </a:lnTo>
                  <a:lnTo>
                    <a:pt x="0" y="1843293"/>
                  </a:lnTo>
                  <a:close/>
                </a:path>
              </a:pathLst>
            </a:custGeom>
            <a:solidFill>
              <a:srgbClr val="C61F89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"/>
              <a:ext cx="476884" cy="476884"/>
            </a:xfrm>
            <a:custGeom>
              <a:avLst/>
              <a:gdLst/>
              <a:ahLst/>
              <a:cxnLst/>
              <a:rect l="l" t="t" r="r" b="b"/>
              <a:pathLst>
                <a:path w="476884" h="476884">
                  <a:moveTo>
                    <a:pt x="0" y="476761"/>
                  </a:moveTo>
                  <a:lnTo>
                    <a:pt x="0" y="0"/>
                  </a:lnTo>
                  <a:lnTo>
                    <a:pt x="476865" y="0"/>
                  </a:lnTo>
                  <a:lnTo>
                    <a:pt x="0" y="476761"/>
                  </a:lnTo>
                  <a:close/>
                </a:path>
              </a:pathLst>
            </a:custGeom>
            <a:solidFill>
              <a:srgbClr val="C61F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1051</Words>
  <Application>Microsoft Office PowerPoint</Application>
  <PresentationFormat>Custom</PresentationFormat>
  <Paragraphs>152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Garamond</vt:lpstr>
      <vt:lpstr>Lucida Sans</vt:lpstr>
      <vt:lpstr>Palatino Linotype</vt:lpstr>
      <vt:lpstr>Segoe UI Symbol</vt:lpstr>
      <vt:lpstr>Tahoma</vt:lpstr>
      <vt:lpstr>Trebuchet MS</vt:lpstr>
      <vt:lpstr>Verdana</vt:lpstr>
      <vt:lpstr>Office Theme</vt:lpstr>
      <vt:lpstr>JOB  HUNT</vt:lpstr>
      <vt:lpstr>Agenda</vt:lpstr>
      <vt:lpstr>About Team Members</vt:lpstr>
      <vt:lpstr>INTRODUCTION</vt:lpstr>
      <vt:lpstr>PowerPoint Presentation</vt:lpstr>
      <vt:lpstr>PRODUCT  DESCRIPTION</vt:lpstr>
      <vt:lpstr>PowerPoint Presentation</vt:lpstr>
      <vt:lpstr>AEIOU  FRAMEWORK</vt:lpstr>
      <vt:lpstr>PowerPoint Presentation</vt:lpstr>
      <vt:lpstr>E N V I R O N M E N T</vt:lpstr>
      <vt:lpstr>I N T E R A C T I O N S</vt:lpstr>
      <vt:lpstr>O B J E C T S</vt:lpstr>
      <vt:lpstr>A C T I V I T I E S</vt:lpstr>
      <vt:lpstr>U S E R S</vt:lpstr>
      <vt:lpstr>EMPATHY  MAPPING</vt:lpstr>
      <vt:lpstr>PowerPoint Presentation</vt:lpstr>
      <vt:lpstr>U S E R S</vt:lpstr>
      <vt:lpstr>S T A K E H O L D E R S</vt:lpstr>
      <vt:lpstr>A C T I V I T I E S</vt:lpstr>
      <vt:lpstr>S T O R Y B O A R D I N G - H A P P Y</vt:lpstr>
      <vt:lpstr>S T O R Y B O A R D I N G - H A P P Y</vt:lpstr>
      <vt:lpstr>S T O R Y B O A R D I N G - S A D</vt:lpstr>
      <vt:lpstr>S T O R Y B O A R D I N G - S A D</vt:lpstr>
      <vt:lpstr>MIND  MAP</vt:lpstr>
      <vt:lpstr>PowerPoint Presentation</vt:lpstr>
      <vt:lpstr>IDEATION  CANVAS</vt:lpstr>
      <vt:lpstr>PowerPoint Presentation</vt:lpstr>
      <vt:lpstr>P E O P L E</vt:lpstr>
      <vt:lpstr>A C T I V I T I E S</vt:lpstr>
      <vt:lpstr>PowerPoint Presentation</vt:lpstr>
      <vt:lpstr>PowerPoint Presentation</vt:lpstr>
      <vt:lpstr>PRODUCT DEVELOPMENT CANVAS</vt:lpstr>
      <vt:lpstr>PowerPoint Presentation</vt:lpstr>
      <vt:lpstr>P U R P O S E</vt:lpstr>
      <vt:lpstr>P E O P L E</vt:lpstr>
      <vt:lpstr>P R O D U C T</vt:lpstr>
      <vt:lpstr>P R O D U C T</vt:lpstr>
      <vt:lpstr>P R O D U C T</vt:lpstr>
      <vt:lpstr>C O M P O N E N T S</vt:lpstr>
      <vt:lpstr>C U S T O M E R</vt:lpstr>
      <vt:lpstr>Reject</vt:lpstr>
      <vt:lpstr>WIRE FRAME</vt:lpstr>
      <vt:lpstr>PowerPoint Presentation</vt:lpstr>
      <vt:lpstr>CONCLUSION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HUNT</dc:title>
  <dc:creator>Hardik Ahir</dc:creator>
  <cp:keywords>DAExRWs-N3A,BAEmga4QFBI</cp:keywords>
  <cp:lastModifiedBy>Parth Ahuja</cp:lastModifiedBy>
  <cp:revision>2</cp:revision>
  <dcterms:created xsi:type="dcterms:W3CDTF">2021-12-06T03:37:02Z</dcterms:created>
  <dcterms:modified xsi:type="dcterms:W3CDTF">2021-12-07T16:32:11Z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2021-12-06T00:00:00Z</vt:filetime>
  </property>
  <property fmtid="{D5CDD505-2E9C-101B-9397-08002B2CF9AE}" pid="3" name="Creator">
    <vt:lpwstr>Canva</vt:lpwstr>
  </property>
  <property fmtid="{D5CDD505-2E9C-101B-9397-08002B2CF9AE}" pid="4" name="LastSaved">
    <vt:filetime>2021-12-06T00:00:00Z</vt:filetime>
  </property>
</Properties>
</file>