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77" r:id="rId5"/>
    <p:sldId id="280" r:id="rId6"/>
    <p:sldId id="285" r:id="rId7"/>
    <p:sldId id="284" r:id="rId8"/>
    <p:sldId id="283" r:id="rId9"/>
    <p:sldId id="282" r:id="rId10"/>
    <p:sldId id="281" r:id="rId11"/>
    <p:sldId id="27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2/4/2022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2/4/2022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lovepdf.com/" TargetMode="External"/><Relationship Id="rId2" Type="http://schemas.openxmlformats.org/officeDocument/2006/relationships/hyperlink" Target="https://smallpdf.com/" TargetMode="External"/><Relationship Id="rId1" Type="http://schemas.openxmlformats.org/officeDocument/2006/relationships/slideLayout" Target="../slideLayouts/slideLayout2.xml"/><Relationship Id="rId5" Type="http://schemas.openxmlformats.org/officeDocument/2006/relationships/hyperlink" Target="https://www.freepdfconvert.com/" TargetMode="External"/><Relationship Id="rId4" Type="http://schemas.openxmlformats.org/officeDocument/2006/relationships/hyperlink" Target="https://www.sodapdf.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2062215" y="1581947"/>
            <a:ext cx="8204391" cy="1497589"/>
          </a:xfrm>
        </p:spPr>
        <p:txBody>
          <a:bodyPr>
            <a:normAutofit/>
          </a:bodyPr>
          <a:lstStyle/>
          <a:p>
            <a:pPr algn="ctr"/>
            <a:r>
              <a:rPr lang="en-US" sz="4000" b="1" i="1" dirty="0"/>
              <a:t>Project Title : Pdf hub</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565547" y="3323738"/>
            <a:ext cx="7197726" cy="1240970"/>
          </a:xfrm>
        </p:spPr>
        <p:txBody>
          <a:bodyPr>
            <a:normAutofit/>
          </a:bodyPr>
          <a:lstStyle/>
          <a:p>
            <a:pPr algn="ctr"/>
            <a:r>
              <a:rPr lang="en-IN" sz="2400" dirty="0"/>
              <a:t>Domain: pdf editor</a:t>
            </a:r>
            <a:r>
              <a:rPr lang="en-IN" sz="2000" dirty="0"/>
              <a:t>/</a:t>
            </a:r>
            <a:r>
              <a:rPr lang="en-IN" sz="2400" dirty="0"/>
              <a:t>converter </a:t>
            </a:r>
            <a:endParaRPr lang="en-US" sz="2000"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7C822-C4C1-4377-8186-5F2BBDAD782C}"/>
              </a:ext>
            </a:extLst>
          </p:cNvPr>
          <p:cNvSpPr>
            <a:spLocks noGrp="1"/>
          </p:cNvSpPr>
          <p:nvPr>
            <p:ph type="title"/>
          </p:nvPr>
        </p:nvSpPr>
        <p:spPr>
          <a:xfrm>
            <a:off x="685801" y="483765"/>
            <a:ext cx="10131425" cy="1456267"/>
          </a:xfrm>
        </p:spPr>
        <p:txBody>
          <a:bodyPr/>
          <a:lstStyle/>
          <a:p>
            <a:pPr algn="ctr"/>
            <a:r>
              <a:rPr lang="en-IN" b="1" u="sng" dirty="0"/>
              <a:t>Team</a:t>
            </a:r>
            <a:r>
              <a:rPr lang="en-IN" b="1" dirty="0"/>
              <a:t> </a:t>
            </a:r>
            <a:r>
              <a:rPr lang="en-IN" b="1" u="sng" dirty="0"/>
              <a:t>members </a:t>
            </a:r>
          </a:p>
        </p:txBody>
      </p:sp>
      <p:sp>
        <p:nvSpPr>
          <p:cNvPr id="3" name="Content Placeholder 2">
            <a:extLst>
              <a:ext uri="{FF2B5EF4-FFF2-40B4-BE49-F238E27FC236}">
                <a16:creationId xmlns:a16="http://schemas.microsoft.com/office/drawing/2014/main" id="{54DF0F7B-F303-4795-9999-59946AB39039}"/>
              </a:ext>
            </a:extLst>
          </p:cNvPr>
          <p:cNvSpPr>
            <a:spLocks noGrp="1"/>
          </p:cNvSpPr>
          <p:nvPr>
            <p:ph idx="1"/>
          </p:nvPr>
        </p:nvSpPr>
        <p:spPr>
          <a:xfrm>
            <a:off x="3540155" y="1604433"/>
            <a:ext cx="7193182" cy="3649133"/>
          </a:xfrm>
        </p:spPr>
        <p:txBody>
          <a:bodyPr>
            <a:normAutofit/>
          </a:bodyPr>
          <a:lstStyle/>
          <a:p>
            <a:pPr marL="0" indent="0">
              <a:buNone/>
            </a:pPr>
            <a:r>
              <a:rPr lang="en-IN" sz="2400" b="1" dirty="0"/>
              <a:t>200570107012 – Yash </a:t>
            </a:r>
            <a:r>
              <a:rPr lang="en-IN" sz="2400" b="1" dirty="0" err="1"/>
              <a:t>Baldha</a:t>
            </a:r>
            <a:endParaRPr lang="en-IN" sz="2400" b="1" dirty="0"/>
          </a:p>
          <a:p>
            <a:pPr marL="0" indent="0">
              <a:buNone/>
            </a:pPr>
            <a:r>
              <a:rPr lang="en-IN" sz="2400" b="1" dirty="0"/>
              <a:t>200570107022 – Hardik </a:t>
            </a:r>
            <a:r>
              <a:rPr lang="en-IN" sz="2400" b="1" dirty="0" err="1"/>
              <a:t>Pampaniya</a:t>
            </a:r>
            <a:endParaRPr lang="en-IN" sz="2400" b="1" dirty="0"/>
          </a:p>
          <a:p>
            <a:pPr marL="0" indent="0">
              <a:buNone/>
            </a:pPr>
            <a:r>
              <a:rPr lang="en-IN" sz="2400" b="1" dirty="0"/>
              <a:t>200570107024 – Parth Ahuja</a:t>
            </a:r>
          </a:p>
        </p:txBody>
      </p:sp>
    </p:spTree>
    <p:extLst>
      <p:ext uri="{BB962C8B-B14F-4D97-AF65-F5344CB8AC3E}">
        <p14:creationId xmlns:p14="http://schemas.microsoft.com/office/powerpoint/2010/main" val="57705716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3B8F-63EC-487E-A6BB-40C9259A3A97}"/>
              </a:ext>
            </a:extLst>
          </p:cNvPr>
          <p:cNvSpPr>
            <a:spLocks noGrp="1"/>
          </p:cNvSpPr>
          <p:nvPr>
            <p:ph type="title"/>
          </p:nvPr>
        </p:nvSpPr>
        <p:spPr>
          <a:xfrm>
            <a:off x="4685063" y="450210"/>
            <a:ext cx="2132900" cy="1456267"/>
          </a:xfrm>
        </p:spPr>
        <p:txBody>
          <a:bodyPr/>
          <a:lstStyle/>
          <a:p>
            <a:r>
              <a:rPr lang="en-IN" b="1" u="sng" dirty="0"/>
              <a:t>Abstract</a:t>
            </a:r>
            <a:r>
              <a:rPr lang="en-IN" b="1" i="1" dirty="0"/>
              <a:t> </a:t>
            </a:r>
          </a:p>
        </p:txBody>
      </p:sp>
      <p:sp>
        <p:nvSpPr>
          <p:cNvPr id="3" name="Content Placeholder 2">
            <a:extLst>
              <a:ext uri="{FF2B5EF4-FFF2-40B4-BE49-F238E27FC236}">
                <a16:creationId xmlns:a16="http://schemas.microsoft.com/office/drawing/2014/main" id="{5C54DC33-19B3-44DC-86F6-ADAB4C14948F}"/>
              </a:ext>
            </a:extLst>
          </p:cNvPr>
          <p:cNvSpPr>
            <a:spLocks noGrp="1"/>
          </p:cNvSpPr>
          <p:nvPr>
            <p:ph idx="1"/>
          </p:nvPr>
        </p:nvSpPr>
        <p:spPr>
          <a:xfrm>
            <a:off x="685800" y="1906477"/>
            <a:ext cx="9842383" cy="3649133"/>
          </a:xfrm>
        </p:spPr>
        <p:txBody>
          <a:bodyPr>
            <a:normAutofit/>
          </a:bodyPr>
          <a:lstStyle/>
          <a:p>
            <a:pPr marL="0" indent="0">
              <a:buNone/>
            </a:pPr>
            <a:r>
              <a:rPr lang="en-US" sz="2400" dirty="0"/>
              <a:t>In our project we are going to design a website which will help to convert/edit any pdf file or any document.</a:t>
            </a:r>
          </a:p>
          <a:p>
            <a:pPr marL="0" indent="0">
              <a:buNone/>
            </a:pPr>
            <a:r>
              <a:rPr lang="en-US" sz="2400" dirty="0"/>
              <a:t>This website will contain tools such as merge, spilt, compress, adding page numbers , add or remove watermark, organizing pages , remove or add the protection etc.</a:t>
            </a:r>
          </a:p>
          <a:p>
            <a:pPr marL="0" indent="0">
              <a:buNone/>
            </a:pPr>
            <a:r>
              <a:rPr lang="en-US" sz="2400" dirty="0"/>
              <a:t>It will contain conversion such as word to pdf, excel to pdf, </a:t>
            </a:r>
            <a:r>
              <a:rPr lang="en-US" sz="2400" dirty="0" err="1"/>
              <a:t>epub</a:t>
            </a:r>
            <a:r>
              <a:rPr lang="en-US" sz="2400" dirty="0"/>
              <a:t> to pdf, ppt to pdf and also it will convert image to pdf , image to excel , image to text or vice-</a:t>
            </a:r>
            <a:r>
              <a:rPr lang="en-US" sz="2400" dirty="0" err="1"/>
              <a:t>versia</a:t>
            </a:r>
            <a:r>
              <a:rPr lang="en-US" sz="2400" dirty="0"/>
              <a:t>.</a:t>
            </a:r>
            <a:endParaRPr lang="en-IN" sz="2400" dirty="0"/>
          </a:p>
        </p:txBody>
      </p:sp>
    </p:spTree>
    <p:extLst>
      <p:ext uri="{BB962C8B-B14F-4D97-AF65-F5344CB8AC3E}">
        <p14:creationId xmlns:p14="http://schemas.microsoft.com/office/powerpoint/2010/main" val="1764814979"/>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8B2F-5696-431A-BF0F-AB6E7E1C91D9}"/>
              </a:ext>
            </a:extLst>
          </p:cNvPr>
          <p:cNvSpPr>
            <a:spLocks noGrp="1"/>
          </p:cNvSpPr>
          <p:nvPr>
            <p:ph type="title"/>
          </p:nvPr>
        </p:nvSpPr>
        <p:spPr>
          <a:xfrm>
            <a:off x="3834119" y="441821"/>
            <a:ext cx="4523762" cy="1456267"/>
          </a:xfrm>
        </p:spPr>
        <p:txBody>
          <a:bodyPr/>
          <a:lstStyle/>
          <a:p>
            <a:r>
              <a:rPr lang="en-IN" b="1" u="sng" dirty="0"/>
              <a:t>Problem</a:t>
            </a:r>
            <a:r>
              <a:rPr lang="en-IN" b="1" dirty="0"/>
              <a:t> </a:t>
            </a:r>
            <a:r>
              <a:rPr lang="en-IN" b="1" u="sng" dirty="0"/>
              <a:t>definition </a:t>
            </a:r>
          </a:p>
        </p:txBody>
      </p:sp>
      <p:sp>
        <p:nvSpPr>
          <p:cNvPr id="3" name="Content Placeholder 2">
            <a:extLst>
              <a:ext uri="{FF2B5EF4-FFF2-40B4-BE49-F238E27FC236}">
                <a16:creationId xmlns:a16="http://schemas.microsoft.com/office/drawing/2014/main" id="{0CDDFF92-A005-4CCB-A802-F89C72112C2F}"/>
              </a:ext>
            </a:extLst>
          </p:cNvPr>
          <p:cNvSpPr>
            <a:spLocks noGrp="1"/>
          </p:cNvSpPr>
          <p:nvPr>
            <p:ph idx="1"/>
          </p:nvPr>
        </p:nvSpPr>
        <p:spPr>
          <a:xfrm>
            <a:off x="845191" y="1898088"/>
            <a:ext cx="10131425" cy="3649133"/>
          </a:xfrm>
        </p:spPr>
        <p:txBody>
          <a:bodyPr>
            <a:normAutofit/>
          </a:bodyPr>
          <a:lstStyle/>
          <a:p>
            <a:pPr marL="0" indent="0">
              <a:buNone/>
            </a:pPr>
            <a:r>
              <a:rPr lang="en-US" sz="2400" dirty="0"/>
              <a:t>Not able to get all the features which they want to use from particular website, they have to use multiple website to accomplish there work. And some websites are not safe enough to share data which can damage personal information or privacy</a:t>
            </a:r>
            <a:endParaRPr lang="en-IN" sz="2400" dirty="0"/>
          </a:p>
        </p:txBody>
      </p:sp>
    </p:spTree>
    <p:extLst>
      <p:ext uri="{BB962C8B-B14F-4D97-AF65-F5344CB8AC3E}">
        <p14:creationId xmlns:p14="http://schemas.microsoft.com/office/powerpoint/2010/main" val="50709260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93699-26FD-4FA0-BC81-D772D221E274}"/>
              </a:ext>
            </a:extLst>
          </p:cNvPr>
          <p:cNvSpPr>
            <a:spLocks noGrp="1"/>
          </p:cNvSpPr>
          <p:nvPr>
            <p:ph type="title"/>
          </p:nvPr>
        </p:nvSpPr>
        <p:spPr>
          <a:xfrm>
            <a:off x="3691506" y="481278"/>
            <a:ext cx="4808988" cy="1456267"/>
          </a:xfrm>
        </p:spPr>
        <p:txBody>
          <a:bodyPr/>
          <a:lstStyle/>
          <a:p>
            <a:r>
              <a:rPr lang="en-IN" b="1" u="sng" dirty="0"/>
              <a:t>Prior</a:t>
            </a:r>
            <a:r>
              <a:rPr lang="en-IN" b="1" dirty="0"/>
              <a:t> </a:t>
            </a:r>
            <a:r>
              <a:rPr lang="en-IN" b="1" u="sng" dirty="0"/>
              <a:t>Art</a:t>
            </a:r>
            <a:r>
              <a:rPr lang="en-IN" b="1" dirty="0"/>
              <a:t> </a:t>
            </a:r>
            <a:r>
              <a:rPr lang="en-IN" b="1" u="sng" dirty="0"/>
              <a:t>Search</a:t>
            </a:r>
            <a:r>
              <a:rPr lang="en-IN" b="1" dirty="0"/>
              <a:t> (pas)</a:t>
            </a:r>
          </a:p>
        </p:txBody>
      </p:sp>
      <p:sp>
        <p:nvSpPr>
          <p:cNvPr id="3" name="Content Placeholder 2">
            <a:extLst>
              <a:ext uri="{FF2B5EF4-FFF2-40B4-BE49-F238E27FC236}">
                <a16:creationId xmlns:a16="http://schemas.microsoft.com/office/drawing/2014/main" id="{F3CDE3F3-15A6-4EA9-9CF0-A634CAE82936}"/>
              </a:ext>
            </a:extLst>
          </p:cNvPr>
          <p:cNvSpPr>
            <a:spLocks noGrp="1"/>
          </p:cNvSpPr>
          <p:nvPr>
            <p:ph idx="1"/>
          </p:nvPr>
        </p:nvSpPr>
        <p:spPr>
          <a:xfrm>
            <a:off x="442521" y="1697450"/>
            <a:ext cx="9951440" cy="3649133"/>
          </a:xfrm>
        </p:spPr>
        <p:txBody>
          <a:bodyPr>
            <a:normAutofit/>
          </a:bodyPr>
          <a:lstStyle/>
          <a:p>
            <a:pPr marL="0" indent="0">
              <a:buNone/>
            </a:pPr>
            <a:r>
              <a:rPr lang="en-US" sz="2400" dirty="0"/>
              <a:t>We have observed many websites like small pdf, </a:t>
            </a:r>
            <a:r>
              <a:rPr lang="en-US" sz="2400" dirty="0" err="1"/>
              <a:t>ilovepdf</a:t>
            </a:r>
            <a:r>
              <a:rPr lang="en-US" sz="2400" dirty="0"/>
              <a:t>, pdf world, etc. We all know that we are facing many problems/issue that all websites have a few features but none of them are perfect.</a:t>
            </a:r>
          </a:p>
          <a:p>
            <a:pPr marL="0" indent="0">
              <a:buNone/>
            </a:pPr>
            <a:r>
              <a:rPr lang="en-US" sz="2400" dirty="0"/>
              <a:t>But in our website we will combine all the features which we have observed in various websites that are already existing and add some more features which are not </a:t>
            </a:r>
            <a:r>
              <a:rPr lang="en-IN" sz="2400" dirty="0"/>
              <a:t>available</a:t>
            </a:r>
            <a:r>
              <a:rPr lang="en-US" sz="2400" dirty="0"/>
              <a:t> easily.</a:t>
            </a:r>
          </a:p>
          <a:p>
            <a:pPr marL="0" indent="0">
              <a:buNone/>
            </a:pPr>
            <a:r>
              <a:rPr lang="en-US" sz="2400" dirty="0"/>
              <a:t>We will provide security and privacy to their document or content.</a:t>
            </a:r>
            <a:endParaRPr lang="en-IN" sz="2400" dirty="0"/>
          </a:p>
        </p:txBody>
      </p:sp>
    </p:spTree>
    <p:extLst>
      <p:ext uri="{BB962C8B-B14F-4D97-AF65-F5344CB8AC3E}">
        <p14:creationId xmlns:p14="http://schemas.microsoft.com/office/powerpoint/2010/main" val="333874207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7902-58D2-4B9B-A1C6-CA554921E237}"/>
              </a:ext>
            </a:extLst>
          </p:cNvPr>
          <p:cNvSpPr>
            <a:spLocks noGrp="1"/>
          </p:cNvSpPr>
          <p:nvPr>
            <p:ph type="title"/>
          </p:nvPr>
        </p:nvSpPr>
        <p:spPr/>
        <p:txBody>
          <a:bodyPr/>
          <a:lstStyle/>
          <a:p>
            <a:pPr algn="ctr"/>
            <a:r>
              <a:rPr lang="en-IN" b="1" u="sng" dirty="0"/>
              <a:t>Functionalities</a:t>
            </a:r>
          </a:p>
        </p:txBody>
      </p:sp>
      <p:sp>
        <p:nvSpPr>
          <p:cNvPr id="3" name="Content Placeholder 2">
            <a:extLst>
              <a:ext uri="{FF2B5EF4-FFF2-40B4-BE49-F238E27FC236}">
                <a16:creationId xmlns:a16="http://schemas.microsoft.com/office/drawing/2014/main" id="{4C8BEF63-5DFC-4CAC-815D-6D55B3847D13}"/>
              </a:ext>
            </a:extLst>
          </p:cNvPr>
          <p:cNvSpPr>
            <a:spLocks noGrp="1"/>
          </p:cNvSpPr>
          <p:nvPr>
            <p:ph idx="1"/>
          </p:nvPr>
        </p:nvSpPr>
        <p:spPr>
          <a:xfrm>
            <a:off x="1560352" y="2142067"/>
            <a:ext cx="9256874" cy="3649133"/>
          </a:xfrm>
        </p:spPr>
        <p:txBody>
          <a:bodyPr>
            <a:normAutofit/>
          </a:bodyPr>
          <a:lstStyle/>
          <a:p>
            <a:r>
              <a:rPr lang="en-IN" sz="2400" dirty="0"/>
              <a:t>Convention of Documents</a:t>
            </a:r>
          </a:p>
          <a:p>
            <a:r>
              <a:rPr lang="en-IN" sz="2400" dirty="0"/>
              <a:t>Editing Tools (Add pages no. , Organise pages , Add Watermarks , etc )</a:t>
            </a:r>
          </a:p>
          <a:p>
            <a:r>
              <a:rPr lang="en-IN" sz="2400" dirty="0"/>
              <a:t>Remove or Add Protection</a:t>
            </a:r>
          </a:p>
          <a:p>
            <a:r>
              <a:rPr lang="en-IN" sz="2400" dirty="0"/>
              <a:t>Compress File , Merge File , Split File</a:t>
            </a:r>
          </a:p>
          <a:p>
            <a:r>
              <a:rPr lang="en-IN" sz="2400" dirty="0"/>
              <a:t>Download Option , Share Option</a:t>
            </a:r>
          </a:p>
          <a:p>
            <a:endParaRPr lang="en-IN" sz="2400" dirty="0"/>
          </a:p>
        </p:txBody>
      </p:sp>
    </p:spTree>
    <p:extLst>
      <p:ext uri="{BB962C8B-B14F-4D97-AF65-F5344CB8AC3E}">
        <p14:creationId xmlns:p14="http://schemas.microsoft.com/office/powerpoint/2010/main" val="2823406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FE91-8DC7-4475-8E87-6D6BF4D08FC4}"/>
              </a:ext>
            </a:extLst>
          </p:cNvPr>
          <p:cNvSpPr>
            <a:spLocks noGrp="1"/>
          </p:cNvSpPr>
          <p:nvPr>
            <p:ph type="title"/>
          </p:nvPr>
        </p:nvSpPr>
        <p:spPr>
          <a:xfrm>
            <a:off x="4169678" y="467687"/>
            <a:ext cx="3852643" cy="1456267"/>
          </a:xfrm>
        </p:spPr>
        <p:txBody>
          <a:bodyPr/>
          <a:lstStyle/>
          <a:p>
            <a:r>
              <a:rPr lang="en-IN" b="1" u="sng" dirty="0" err="1"/>
              <a:t>Ieee</a:t>
            </a:r>
            <a:r>
              <a:rPr lang="en-IN" b="1" dirty="0"/>
              <a:t> </a:t>
            </a:r>
            <a:r>
              <a:rPr lang="en-IN" b="1" u="sng" dirty="0"/>
              <a:t>references</a:t>
            </a:r>
          </a:p>
        </p:txBody>
      </p:sp>
      <p:sp>
        <p:nvSpPr>
          <p:cNvPr id="3" name="Content Placeholder 2">
            <a:extLst>
              <a:ext uri="{FF2B5EF4-FFF2-40B4-BE49-F238E27FC236}">
                <a16:creationId xmlns:a16="http://schemas.microsoft.com/office/drawing/2014/main" id="{D45D321E-EE28-4C56-97A3-A03A536F2F97}"/>
              </a:ext>
            </a:extLst>
          </p:cNvPr>
          <p:cNvSpPr>
            <a:spLocks noGrp="1"/>
          </p:cNvSpPr>
          <p:nvPr>
            <p:ph idx="1"/>
          </p:nvPr>
        </p:nvSpPr>
        <p:spPr>
          <a:xfrm>
            <a:off x="1314977" y="2142067"/>
            <a:ext cx="6042170" cy="3649133"/>
          </a:xfrm>
        </p:spPr>
        <p:txBody>
          <a:bodyPr/>
          <a:lstStyle/>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[1]</a:t>
            </a:r>
            <a:r>
              <a:rPr lang="en-IN" sz="2000" dirty="0" err="1">
                <a:effectLst/>
                <a:latin typeface="Calibri" panose="020F0502020204030204" pitchFamily="34" charset="0"/>
                <a:ea typeface="Calibri" panose="020F0502020204030204" pitchFamily="34" charset="0"/>
                <a:cs typeface="Mangal" panose="02040503050203030202" pitchFamily="18" charset="0"/>
              </a:rPr>
              <a:t>Smallpdf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2"/>
              </a:rPr>
              <a:t>https://smallpdf.com/</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[2]</a:t>
            </a:r>
            <a:r>
              <a:rPr lang="en-IN" sz="2000" dirty="0" err="1">
                <a:effectLst/>
                <a:latin typeface="Calibri" panose="020F0502020204030204" pitchFamily="34" charset="0"/>
                <a:ea typeface="Calibri" panose="020F0502020204030204" pitchFamily="34" charset="0"/>
                <a:cs typeface="Mangal" panose="02040503050203030202" pitchFamily="18" charset="0"/>
              </a:rPr>
              <a:t>ilovepdf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3"/>
              </a:rPr>
              <a:t>https://www.ilovepdf.com/</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[3]</a:t>
            </a:r>
            <a:r>
              <a:rPr lang="en-IN" sz="2000" dirty="0" err="1">
                <a:effectLst/>
                <a:latin typeface="Calibri" panose="020F0502020204030204" pitchFamily="34" charset="0"/>
                <a:ea typeface="Calibri" panose="020F0502020204030204" pitchFamily="34" charset="0"/>
                <a:cs typeface="Mangal" panose="02040503050203030202" pitchFamily="18" charset="0"/>
              </a:rPr>
              <a:t>Sodapdf</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4"/>
              </a:rPr>
              <a:t>https://www.sodapdf.com/</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[4]Online Pdf Converter</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Mangal" panose="02040503050203030202" pitchFamily="18" charset="0"/>
              </a:rPr>
              <a:t>     </a:t>
            </a:r>
            <a:r>
              <a:rPr lang="en-IN" sz="2000" u="sng" dirty="0">
                <a:solidFill>
                  <a:srgbClr val="0563C1"/>
                </a:solidFill>
                <a:effectLst/>
                <a:latin typeface="Calibri" panose="020F0502020204030204" pitchFamily="34" charset="0"/>
                <a:ea typeface="Calibri" panose="020F0502020204030204" pitchFamily="34" charset="0"/>
                <a:cs typeface="Mangal" panose="02040503050203030202" pitchFamily="18" charset="0"/>
                <a:hlinkClick r:id="rId5"/>
              </a:rPr>
              <a:t>https://www.freepdfconvert.com/</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371523515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F4DC-CFA3-4B77-AFD1-490079BEB104}"/>
              </a:ext>
            </a:extLst>
          </p:cNvPr>
          <p:cNvSpPr>
            <a:spLocks noGrp="1"/>
          </p:cNvSpPr>
          <p:nvPr>
            <p:ph type="title"/>
          </p:nvPr>
        </p:nvSpPr>
        <p:spPr>
          <a:xfrm>
            <a:off x="4410512" y="2295788"/>
            <a:ext cx="3768753" cy="1831595"/>
          </a:xfrm>
        </p:spPr>
        <p:txBody>
          <a:bodyPr>
            <a:normAutofit/>
          </a:bodyPr>
          <a:lstStyle/>
          <a:p>
            <a:r>
              <a:rPr lang="en-IN" sz="5400" b="1" dirty="0"/>
              <a:t>Thank You</a:t>
            </a:r>
          </a:p>
        </p:txBody>
      </p:sp>
    </p:spTree>
    <p:extLst>
      <p:ext uri="{BB962C8B-B14F-4D97-AF65-F5344CB8AC3E}">
        <p14:creationId xmlns:p14="http://schemas.microsoft.com/office/powerpoint/2010/main" val="317591075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PDFhub</Template>
  <TotalTime>9</TotalTime>
  <Words>352</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Celestial</vt:lpstr>
      <vt:lpstr>Project Title : Pdf hub</vt:lpstr>
      <vt:lpstr>Team members </vt:lpstr>
      <vt:lpstr>Abstract </vt:lpstr>
      <vt:lpstr>Problem definition </vt:lpstr>
      <vt:lpstr>Prior Art Search (pas)</vt:lpstr>
      <vt:lpstr>Functionalities</vt:lpstr>
      <vt:lpstr>Ieee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Pdf hub</dc:title>
  <dc:creator>Parth Ahuja</dc:creator>
  <cp:lastModifiedBy>Parth Ahuja</cp:lastModifiedBy>
  <cp:revision>3</cp:revision>
  <dcterms:created xsi:type="dcterms:W3CDTF">2022-02-03T19:08:18Z</dcterms:created>
  <dcterms:modified xsi:type="dcterms:W3CDTF">2022-02-04T02:55:03Z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