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95" r:id="rId2"/>
    <p:sldId id="258" r:id="rId3"/>
    <p:sldId id="261" r:id="rId4"/>
    <p:sldId id="307" r:id="rId5"/>
    <p:sldId id="260" r:id="rId6"/>
    <p:sldId id="259" r:id="rId7"/>
    <p:sldId id="262" r:id="rId8"/>
    <p:sldId id="296" r:id="rId9"/>
    <p:sldId id="278" r:id="rId10"/>
    <p:sldId id="298" r:id="rId11"/>
    <p:sldId id="263" r:id="rId12"/>
    <p:sldId id="301" r:id="rId13"/>
    <p:sldId id="288" r:id="rId14"/>
    <p:sldId id="302" r:id="rId15"/>
    <p:sldId id="303" r:id="rId16"/>
    <p:sldId id="300" r:id="rId17"/>
    <p:sldId id="304" r:id="rId18"/>
    <p:sldId id="305" r:id="rId19"/>
    <p:sldId id="306" r:id="rId20"/>
    <p:sldId id="308" r:id="rId21"/>
    <p:sldId id="313" r:id="rId22"/>
    <p:sldId id="312" r:id="rId23"/>
    <p:sldId id="311" r:id="rId24"/>
    <p:sldId id="266" r:id="rId25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Encode Sans Semi Condensed" panose="020B0604020202020204" charset="0"/>
      <p:regular r:id="rId33"/>
      <p:bold r:id="rId34"/>
    </p:embeddedFont>
    <p:embeddedFont>
      <p:font typeface="Encode Sans Semi Condensed Light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18DE6-D431-4044-9C84-DCB305295717}">
  <a:tblStyle styleId="{84218DE6-D431-4044-9C84-DCB305295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D890D1-4835-4479-89E5-008A3579EB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71" autoAdjust="0"/>
  </p:normalViewPr>
  <p:slideViewPr>
    <p:cSldViewPr snapToGrid="0">
      <p:cViewPr varScale="1">
        <p:scale>
          <a:sx n="106" d="100"/>
          <a:sy n="106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644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33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257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613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794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529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522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44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106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99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12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70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1639" y="0"/>
            <a:ext cx="406192" cy="3254913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060395" y="1"/>
            <a:ext cx="514087" cy="1914307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332641" y="-8"/>
            <a:ext cx="406190" cy="1834361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25761" y="-4"/>
            <a:ext cx="466512" cy="2651935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172323" y="1"/>
            <a:ext cx="476555" cy="1769343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8514939" y="0"/>
            <a:ext cx="170472" cy="2234029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5272" y="0"/>
            <a:ext cx="288375" cy="2884716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140646" y="293240"/>
            <a:ext cx="157798" cy="180711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022411" y="1914288"/>
            <a:ext cx="180404" cy="190055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394864" y="516070"/>
            <a:ext cx="214463" cy="245604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968644" y="2524138"/>
            <a:ext cx="245187" cy="258304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5717697" y="1234087"/>
            <a:ext cx="214448" cy="245568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38248" y="3028088"/>
            <a:ext cx="180404" cy="190055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rot="-2700000">
            <a:off x="8555730" y="2841622"/>
            <a:ext cx="180402" cy="190053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484475" y="3"/>
            <a:ext cx="1046700" cy="3098822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3961868" y="-4"/>
            <a:ext cx="905291" cy="1913714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5194218" y="4"/>
            <a:ext cx="522827" cy="1415951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7824797" y="4"/>
            <a:ext cx="860597" cy="3024352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192601" y="-5"/>
            <a:ext cx="1046700" cy="2424933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721731" y="-1"/>
            <a:ext cx="522827" cy="275717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7647709" y="-1"/>
            <a:ext cx="476555" cy="4897445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602816" y="-3"/>
            <a:ext cx="406190" cy="1540306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7963861" y="0"/>
            <a:ext cx="466512" cy="2850155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6187339" y="0"/>
            <a:ext cx="170472" cy="1319629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863948" y="-1"/>
            <a:ext cx="288375" cy="3513742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79" name="Google Shape;179;p3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-229144" y="1734600"/>
            <a:ext cx="1674300" cy="16743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-29101" y="1934643"/>
            <a:ext cx="1274400" cy="12744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3"/>
          <p:cNvGrpSpPr/>
          <p:nvPr/>
        </p:nvGrpSpPr>
        <p:grpSpPr>
          <a:xfrm>
            <a:off x="6746411" y="744238"/>
            <a:ext cx="180404" cy="190055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030839" y="3124970"/>
            <a:ext cx="214463" cy="245604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8737419" y="2806488"/>
            <a:ext cx="245187" cy="258304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8622497" y="4565562"/>
            <a:ext cx="214448" cy="245568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63248" y="1684513"/>
            <a:ext cx="180404" cy="190055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-2700000">
            <a:off x="7714705" y="744247"/>
            <a:ext cx="180402" cy="190053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6651762" y="-7"/>
            <a:ext cx="1046700" cy="176937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8277068" y="-1"/>
            <a:ext cx="905291" cy="2805686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7726343" y="1"/>
            <a:ext cx="522827" cy="1952267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7946297" y="-6"/>
            <a:ext cx="860597" cy="4748536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7060401" y="7"/>
            <a:ext cx="1046700" cy="4149108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7144996" y="3810165"/>
            <a:ext cx="157798" cy="180711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/>
          <p:nvPr/>
        </p:nvSpPr>
        <p:spPr>
          <a:xfrm>
            <a:off x="-132700" y="532398"/>
            <a:ext cx="1117500" cy="11175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820" y="665918"/>
            <a:ext cx="850500" cy="8505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"/>
          <p:cNvSpPr txBox="1">
            <a:spLocks noGrp="1"/>
          </p:cNvSpPr>
          <p:nvPr>
            <p:ph type="body" idx="1"/>
          </p:nvPr>
        </p:nvSpPr>
        <p:spPr>
          <a:xfrm>
            <a:off x="779100" y="946325"/>
            <a:ext cx="5134800" cy="35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⊹"/>
              <a:defRPr sz="3600"/>
            </a:lvl1pPr>
            <a:lvl2pPr marL="914400" lvl="1" indent="-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×"/>
              <a:defRPr sz="3600"/>
            </a:lvl2pPr>
            <a:lvl3pPr marL="1371600" lvl="2" indent="-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⬩"/>
              <a:defRPr sz="3600"/>
            </a:lvl3pPr>
            <a:lvl4pPr marL="1828800" lvl="3" indent="-4572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4pPr>
            <a:lvl5pPr marL="2286000" lvl="4" indent="-4572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5pPr>
            <a:lvl6pPr marL="2743200" lvl="5" indent="-457200" rtl="0">
              <a:spcBef>
                <a:spcPts val="800"/>
              </a:spcBef>
              <a:spcAft>
                <a:spcPts val="0"/>
              </a:spcAft>
              <a:buSzPts val="3600"/>
              <a:buChar char="■"/>
              <a:defRPr sz="3600"/>
            </a:lvl6pPr>
            <a:lvl7pPr marL="3200400" lvl="6" indent="-4572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7pPr>
            <a:lvl8pPr marL="3657600" lvl="7" indent="-4572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8pPr>
            <a:lvl9pPr marL="4114800" lvl="8" indent="-457200" rtl="0">
              <a:spcBef>
                <a:spcPts val="800"/>
              </a:spcBef>
              <a:spcAft>
                <a:spcPts val="80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304" name="Google Shape;304;p4"/>
          <p:cNvSpPr txBox="1"/>
          <p:nvPr/>
        </p:nvSpPr>
        <p:spPr>
          <a:xfrm>
            <a:off x="167203" y="854053"/>
            <a:ext cx="498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sz="6000" b="1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6" name="Google Shape;306;p4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307" name="Google Shape;307;p4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308" name="Google Shape;308;p4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" name="Google Shape;310;p4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311" name="Google Shape;311;p4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4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314" name="Google Shape;314;p4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4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317" name="Google Shape;317;p4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4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320" name="Google Shape;320;p4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4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323" name="Google Shape;323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4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328" name="Google Shape;328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4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333" name="Google Shape;333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4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340" name="Google Shape;340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4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345" name="Google Shape;345;p4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7" name="Google Shape;347;p4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348" name="Google Shape;348;p4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349" name="Google Shape;349;p4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4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4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2" name="Google Shape;352;p4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3" name="Google Shape;353;p4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54" name="Google Shape;354;p4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355" name="Google Shape;355;p4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356" name="Google Shape;356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8" name="Google Shape;358;p4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359" name="Google Shape;359;p4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360" name="Google Shape;360;p4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361" name="Google Shape;361;p4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2" name="Google Shape;362;p4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" name="Google Shape;363;p4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64" name="Google Shape;364;p4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65" name="Google Shape;365;p4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6" name="Google Shape;366;p4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67" name="Google Shape;367;p4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368" name="Google Shape;368;p4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369" name="Google Shape;369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1" name="Google Shape;371;p4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372" name="Google Shape;372;p4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373" name="Google Shape;373;p4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374" name="Google Shape;374;p4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5" name="Google Shape;375;p4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6" name="Google Shape;376;p4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78" name="Google Shape;378;p4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79" name="Google Shape;379;p4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380" name="Google Shape;380;p4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381" name="Google Shape;381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3" name="Google Shape;383;p4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384" name="Google Shape;384;p4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385" name="Google Shape;385;p4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386" name="Google Shape;386;p4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7" name="Google Shape;387;p4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8" name="Google Shape;388;p4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0" name="Google Shape;390;p4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1" name="Google Shape;391;p4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92" name="Google Shape;392;p4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393" name="Google Shape;393;p4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394" name="Google Shape;394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6" name="Google Shape;396;p4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397" name="Google Shape;397;p4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398" name="Google Shape;398;p4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399" name="Google Shape;399;p4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0" name="Google Shape;400;p4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1" name="Google Shape;401;p4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2" name="Google Shape;402;p4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4" name="Google Shape;404;p4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05" name="Google Shape;405;p4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406" name="Google Shape;406;p4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407" name="Google Shape;407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9" name="Google Shape;409;p4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410" name="Google Shape;410;p4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411" name="Google Shape;411;p4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412" name="Google Shape;412;p4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3" name="Google Shape;413;p4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4" name="Google Shape;414;p4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5" name="Google Shape;415;p4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16" name="Google Shape;416;p4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7" name="Google Shape;417;p4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20" name="Google Shape;420;p4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21" name="Google Shape;421;p4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422" name="Google Shape;422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5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31" name="Google Shape;431;p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2" name="Google Shape;432;p5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433" name="Google Shape;433;p5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434" name="Google Shape;434;p5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5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437" name="Google Shape;437;p5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5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440" name="Google Shape;440;p5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5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443" name="Google Shape;443;p5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5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446" name="Google Shape;446;p5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8" name="Google Shape;448;p5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449" name="Google Shape;449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5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454" name="Google Shape;454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5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459" name="Google Shape;459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5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466" name="Google Shape;466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5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471" name="Google Shape;471;p5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5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474" name="Google Shape;474;p5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475" name="Google Shape;475;p5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5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5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78" name="Google Shape;478;p5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9" name="Google Shape;479;p5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80" name="Google Shape;480;p5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481" name="Google Shape;481;p5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482" name="Google Shape;482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4" name="Google Shape;484;p5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485" name="Google Shape;485;p5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486" name="Google Shape;486;p5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487" name="Google Shape;487;p5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8" name="Google Shape;488;p5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9" name="Google Shape;489;p5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91" name="Google Shape;491;p5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93" name="Google Shape;493;p5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494" name="Google Shape;494;p5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495" name="Google Shape;495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7" name="Google Shape;497;p5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498" name="Google Shape;498;p5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499" name="Google Shape;499;p5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500" name="Google Shape;500;p5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1" name="Google Shape;501;p5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2" name="Google Shape;502;p5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03" name="Google Shape;503;p5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04" name="Google Shape;504;p5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05" name="Google Shape;505;p5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506" name="Google Shape;506;p5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507" name="Google Shape;507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9" name="Google Shape;509;p5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510" name="Google Shape;510;p5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511" name="Google Shape;511;p5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512" name="Google Shape;512;p5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3" name="Google Shape;513;p5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4" name="Google Shape;514;p5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15" name="Google Shape;515;p5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16" name="Google Shape;516;p5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7" name="Google Shape;517;p5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18" name="Google Shape;518;p5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519" name="Google Shape;519;p5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20" name="Google Shape;520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2" name="Google Shape;522;p5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523" name="Google Shape;523;p5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524" name="Google Shape;524;p5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525" name="Google Shape;525;p5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6" name="Google Shape;526;p5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7" name="Google Shape;527;p5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8" name="Google Shape;528;p5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29" name="Google Shape;529;p5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30" name="Google Shape;530;p5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31" name="Google Shape;531;p5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532" name="Google Shape;532;p5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33" name="Google Shape;533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5" name="Google Shape;535;p5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536" name="Google Shape;536;p5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537" name="Google Shape;537;p5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538" name="Google Shape;538;p5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9" name="Google Shape;539;p5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0" name="Google Shape;540;p5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1" name="Google Shape;541;p5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42" name="Google Shape;542;p5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43" name="Google Shape;543;p5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4" name="Google Shape;544;p5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5" name="Google Shape;545;p5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6" name="Google Shape;546;p5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47" name="Google Shape;547;p5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548" name="Google Shape;548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4" name="Google Shape;554;p5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55" name="Google Shape;555;p5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6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4" name="Google Shape;564;p6"/>
          <p:cNvSpPr txBox="1">
            <a:spLocks noGrp="1"/>
          </p:cNvSpPr>
          <p:nvPr>
            <p:ph type="body" idx="2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5" name="Google Shape;565;p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6" name="Google Shape;566;p6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67" name="Google Shape;567;p6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6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574" name="Google Shape;574;p6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575" name="Google Shape;575;p6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6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578" name="Google Shape;578;p6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6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581" name="Google Shape;581;p6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3" name="Google Shape;583;p6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584" name="Google Shape;584;p6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6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587" name="Google Shape;587;p6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589;p6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590" name="Google Shape;590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6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595" name="Google Shape;595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9" name="Google Shape;599;p6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600" name="Google Shape;600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6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607" name="Google Shape;607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6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612" name="Google Shape;612;p6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4" name="Google Shape;614;p6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615" name="Google Shape;615;p6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6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0" name="Google Shape;620;p6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21" name="Google Shape;621;p6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622" name="Google Shape;622;p6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623" name="Google Shape;623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5" name="Google Shape;625;p6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626" name="Google Shape;626;p6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627" name="Google Shape;627;p6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628" name="Google Shape;628;p6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9" name="Google Shape;629;p6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0" name="Google Shape;630;p6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31" name="Google Shape;631;p6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32" name="Google Shape;632;p6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34" name="Google Shape;634;p6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635" name="Google Shape;635;p6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636" name="Google Shape;636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6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639" name="Google Shape;639;p6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640" name="Google Shape;640;p6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641" name="Google Shape;641;p6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2" name="Google Shape;642;p6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3" name="Google Shape;643;p6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44" name="Google Shape;644;p6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45" name="Google Shape;645;p6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46" name="Google Shape;646;p6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647" name="Google Shape;647;p6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648" name="Google Shape;648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0" name="Google Shape;650;p6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651" name="Google Shape;651;p6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652" name="Google Shape;652;p6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653" name="Google Shape;653;p6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4" name="Google Shape;654;p6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5" name="Google Shape;655;p6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56" name="Google Shape;656;p6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7" name="Google Shape;657;p6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8" name="Google Shape;658;p6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59" name="Google Shape;659;p6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660" name="Google Shape;660;p6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61" name="Google Shape;661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3" name="Google Shape;663;p6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664" name="Google Shape;664;p6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665" name="Google Shape;665;p6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666" name="Google Shape;666;p6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7" name="Google Shape;667;p6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8" name="Google Shape;668;p6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9" name="Google Shape;669;p6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71" name="Google Shape;671;p6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72" name="Google Shape;672;p6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673" name="Google Shape;673;p6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74" name="Google Shape;674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6" name="Google Shape;676;p6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677" name="Google Shape;677;p6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678" name="Google Shape;678;p6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679" name="Google Shape;679;p6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0" name="Google Shape;680;p6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1" name="Google Shape;681;p6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2" name="Google Shape;682;p6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84" name="Google Shape;684;p6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5" name="Google Shape;685;p6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88" name="Google Shape;688;p6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689" name="Google Shape;689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op drawing">
  <p:cSld name="BLANK_1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4" name="Google Shape;1204;p11"/>
          <p:cNvGrpSpPr/>
          <p:nvPr/>
        </p:nvGrpSpPr>
        <p:grpSpPr>
          <a:xfrm>
            <a:off x="501117" y="14"/>
            <a:ext cx="222106" cy="963625"/>
            <a:chOff x="6176324" y="1765810"/>
            <a:chExt cx="466512" cy="2024421"/>
          </a:xfrm>
        </p:grpSpPr>
        <p:sp>
          <p:nvSpPr>
            <p:cNvPr id="1205" name="Google Shape;1205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1"/>
          <p:cNvGrpSpPr/>
          <p:nvPr/>
        </p:nvGrpSpPr>
        <p:grpSpPr>
          <a:xfrm>
            <a:off x="4054453" y="110"/>
            <a:ext cx="281103" cy="638706"/>
            <a:chOff x="4897958" y="2723139"/>
            <a:chExt cx="514087" cy="1168081"/>
          </a:xfrm>
        </p:grpSpPr>
        <p:sp>
          <p:nvSpPr>
            <p:cNvPr id="1208" name="Google Shape;1208;p11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11"/>
          <p:cNvGrpSpPr/>
          <p:nvPr/>
        </p:nvGrpSpPr>
        <p:grpSpPr>
          <a:xfrm>
            <a:off x="2016228" y="118"/>
            <a:ext cx="222105" cy="594985"/>
            <a:chOff x="5578966" y="2874382"/>
            <a:chExt cx="406190" cy="1088121"/>
          </a:xfrm>
        </p:grpSpPr>
        <p:sp>
          <p:nvSpPr>
            <p:cNvPr id="1211" name="Google Shape;1211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11"/>
          <p:cNvGrpSpPr/>
          <p:nvPr/>
        </p:nvGrpSpPr>
        <p:grpSpPr>
          <a:xfrm>
            <a:off x="2887321" y="81"/>
            <a:ext cx="255089" cy="1042043"/>
            <a:chOff x="6176324" y="1884520"/>
            <a:chExt cx="466512" cy="1905711"/>
          </a:xfrm>
        </p:grpSpPr>
        <p:sp>
          <p:nvSpPr>
            <p:cNvPr id="1214" name="Google Shape;1214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11"/>
          <p:cNvGrpSpPr/>
          <p:nvPr/>
        </p:nvGrpSpPr>
        <p:grpSpPr>
          <a:xfrm>
            <a:off x="835052" y="109"/>
            <a:ext cx="260580" cy="559437"/>
            <a:chOff x="6798998" y="2578195"/>
            <a:chExt cx="476555" cy="1023111"/>
          </a:xfrm>
        </p:grpSpPr>
        <p:sp>
          <p:nvSpPr>
            <p:cNvPr id="1217" name="Google Shape;1217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11"/>
          <p:cNvGrpSpPr/>
          <p:nvPr/>
        </p:nvGrpSpPr>
        <p:grpSpPr>
          <a:xfrm>
            <a:off x="4849828" y="86"/>
            <a:ext cx="93214" cy="745528"/>
            <a:chOff x="7576714" y="1965553"/>
            <a:chExt cx="170472" cy="1363439"/>
          </a:xfrm>
        </p:grpSpPr>
        <p:sp>
          <p:nvSpPr>
            <p:cNvPr id="1220" name="Google Shape;1220;p11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1"/>
          <p:cNvGrpSpPr/>
          <p:nvPr/>
        </p:nvGrpSpPr>
        <p:grpSpPr>
          <a:xfrm>
            <a:off x="1449079" y="70"/>
            <a:ext cx="157683" cy="1169334"/>
            <a:chOff x="7883572" y="1683399"/>
            <a:chExt cx="288375" cy="2138505"/>
          </a:xfrm>
        </p:grpSpPr>
        <p:sp>
          <p:nvSpPr>
            <p:cNvPr id="1223" name="Google Shape;1223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11"/>
          <p:cNvGrpSpPr/>
          <p:nvPr/>
        </p:nvGrpSpPr>
        <p:grpSpPr>
          <a:xfrm>
            <a:off x="817647" y="92422"/>
            <a:ext cx="86284" cy="98813"/>
            <a:chOff x="3462796" y="2555878"/>
            <a:chExt cx="157798" cy="180711"/>
          </a:xfrm>
        </p:grpSpPr>
        <p:sp>
          <p:nvSpPr>
            <p:cNvPr id="1226" name="Google Shape;1226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11"/>
          <p:cNvGrpSpPr/>
          <p:nvPr/>
        </p:nvGrpSpPr>
        <p:grpSpPr>
          <a:xfrm>
            <a:off x="2393331" y="638764"/>
            <a:ext cx="98645" cy="103922"/>
            <a:chOff x="3770248" y="2527300"/>
            <a:chExt cx="180404" cy="190055"/>
          </a:xfrm>
        </p:grpSpPr>
        <p:sp>
          <p:nvSpPr>
            <p:cNvPr id="1233" name="Google Shape;123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11"/>
          <p:cNvGrpSpPr/>
          <p:nvPr/>
        </p:nvGrpSpPr>
        <p:grpSpPr>
          <a:xfrm>
            <a:off x="4448250" y="26354"/>
            <a:ext cx="117260" cy="134286"/>
            <a:chOff x="3462796" y="2555878"/>
            <a:chExt cx="157798" cy="180711"/>
          </a:xfrm>
        </p:grpSpPr>
        <p:sp>
          <p:nvSpPr>
            <p:cNvPr id="1238" name="Google Shape;123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4" name="Google Shape;1244;p11"/>
          <p:cNvGrpSpPr/>
          <p:nvPr/>
        </p:nvGrpSpPr>
        <p:grpSpPr>
          <a:xfrm>
            <a:off x="3457306" y="904099"/>
            <a:ext cx="134058" cy="141230"/>
            <a:chOff x="3770248" y="2527300"/>
            <a:chExt cx="180404" cy="190055"/>
          </a:xfrm>
        </p:grpSpPr>
        <p:sp>
          <p:nvSpPr>
            <p:cNvPr id="1245" name="Google Shape;124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11"/>
          <p:cNvGrpSpPr/>
          <p:nvPr/>
        </p:nvGrpSpPr>
        <p:grpSpPr>
          <a:xfrm rot="5400000">
            <a:off x="3320205" y="266918"/>
            <a:ext cx="117260" cy="134268"/>
            <a:chOff x="3462796" y="2555878"/>
            <a:chExt cx="157798" cy="180711"/>
          </a:xfrm>
        </p:grpSpPr>
        <p:sp>
          <p:nvSpPr>
            <p:cNvPr id="1250" name="Google Shape;1250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11"/>
          <p:cNvGrpSpPr/>
          <p:nvPr/>
        </p:nvGrpSpPr>
        <p:grpSpPr>
          <a:xfrm>
            <a:off x="490004" y="711414"/>
            <a:ext cx="98645" cy="103922"/>
            <a:chOff x="3770248" y="2527300"/>
            <a:chExt cx="180404" cy="190055"/>
          </a:xfrm>
        </p:grpSpPr>
        <p:sp>
          <p:nvSpPr>
            <p:cNvPr id="1257" name="Google Shape;1257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11"/>
          <p:cNvGrpSpPr/>
          <p:nvPr/>
        </p:nvGrpSpPr>
        <p:grpSpPr>
          <a:xfrm rot="-2700000">
            <a:off x="4871785" y="1077752"/>
            <a:ext cx="98633" cy="103910"/>
            <a:chOff x="3770248" y="2527300"/>
            <a:chExt cx="180404" cy="190055"/>
          </a:xfrm>
        </p:grpSpPr>
        <p:sp>
          <p:nvSpPr>
            <p:cNvPr id="1262" name="Google Shape;1262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>
            <a:off x="1552394" y="34"/>
            <a:ext cx="572336" cy="1286416"/>
            <a:chOff x="2484475" y="746199"/>
            <a:chExt cx="1046700" cy="2352626"/>
          </a:xfrm>
        </p:grpSpPr>
        <p:sp>
          <p:nvSpPr>
            <p:cNvPr id="1267" name="Google Shape;1267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9" name="Google Shape;1269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270" name="Google Shape;1270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271" name="Google Shape;1271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74" name="Google Shape;1274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5" name="Google Shape;1275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76" name="Google Shape;1276;p11"/>
          <p:cNvGrpSpPr/>
          <p:nvPr/>
        </p:nvGrpSpPr>
        <p:grpSpPr>
          <a:xfrm>
            <a:off x="2360233" y="30"/>
            <a:ext cx="495013" cy="706398"/>
            <a:chOff x="3961868" y="621833"/>
            <a:chExt cx="905291" cy="1291877"/>
          </a:xfrm>
        </p:grpSpPr>
        <p:grpSp>
          <p:nvGrpSpPr>
            <p:cNvPr id="1277" name="Google Shape;1277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278" name="Google Shape;1278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0" name="Google Shape;1280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281" name="Google Shape;1281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282" name="Google Shape;1282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283" name="Google Shape;1283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4" name="Google Shape;1284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5" name="Google Shape;1285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86" name="Google Shape;1286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7" name="Google Shape;1287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8" name="Google Shape;1288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9" name="Google Shape;1289;p11"/>
          <p:cNvGrpSpPr/>
          <p:nvPr/>
        </p:nvGrpSpPr>
        <p:grpSpPr>
          <a:xfrm>
            <a:off x="3034082" y="24"/>
            <a:ext cx="285882" cy="434231"/>
            <a:chOff x="5194218" y="621823"/>
            <a:chExt cx="522827" cy="794132"/>
          </a:xfrm>
        </p:grpSpPr>
        <p:grpSp>
          <p:nvGrpSpPr>
            <p:cNvPr id="1290" name="Google Shape;1290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291" name="Google Shape;129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3" name="Google Shape;1293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294" name="Google Shape;1294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295" name="Google Shape;1295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296" name="Google Shape;1296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7" name="Google Shape;1297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99" name="Google Shape;1299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00" name="Google Shape;1300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01" name="Google Shape;1301;p11"/>
          <p:cNvGrpSpPr/>
          <p:nvPr/>
        </p:nvGrpSpPr>
        <p:grpSpPr>
          <a:xfrm>
            <a:off x="4472482" y="42"/>
            <a:ext cx="470574" cy="1177689"/>
            <a:chOff x="7824797" y="870572"/>
            <a:chExt cx="860597" cy="2153783"/>
          </a:xfrm>
        </p:grpSpPr>
        <p:grpSp>
          <p:nvGrpSpPr>
            <p:cNvPr id="1302" name="Google Shape;1302;p11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303" name="Google Shape;1303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5" name="Google Shape;1305;p11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306" name="Google Shape;1306;p11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307" name="Google Shape;1307;p11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308" name="Google Shape;1308;p11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11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0" name="Google Shape;1310;p11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11" name="Google Shape;1311;p11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12" name="Google Shape;1312;p11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3" name="Google Shape;1313;p11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14" name="Google Shape;1314;p11"/>
          <p:cNvGrpSpPr/>
          <p:nvPr/>
        </p:nvGrpSpPr>
        <p:grpSpPr>
          <a:xfrm>
            <a:off x="845998" y="42"/>
            <a:ext cx="572336" cy="917921"/>
            <a:chOff x="1192601" y="746213"/>
            <a:chExt cx="1046700" cy="1678715"/>
          </a:xfrm>
        </p:grpSpPr>
        <p:grpSp>
          <p:nvGrpSpPr>
            <p:cNvPr id="1315" name="Google Shape;131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316" name="Google Shape;131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131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319" name="Google Shape;131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320" name="Google Shape;132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321" name="Google Shape;132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5" name="Google Shape;132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26" name="Google Shape;132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27" name="Google Shape;1327;p11"/>
          <p:cNvGrpSpPr/>
          <p:nvPr/>
        </p:nvGrpSpPr>
        <p:grpSpPr>
          <a:xfrm>
            <a:off x="3480662" y="46"/>
            <a:ext cx="572336" cy="1051386"/>
            <a:chOff x="6010934" y="870580"/>
            <a:chExt cx="1046700" cy="1922797"/>
          </a:xfrm>
        </p:grpSpPr>
        <p:grpSp>
          <p:nvGrpSpPr>
            <p:cNvPr id="1328" name="Google Shape;132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29" name="Google Shape;132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332" name="Google Shape;133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333" name="Google Shape;133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334" name="Google Shape;133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38" name="Google Shape;133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9" name="Google Shape;133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0" name="Google Shape;134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1" name="Google Shape;134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2" name="Google Shape;134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3" name="Google Shape;1343;p11"/>
          <p:cNvGrpSpPr/>
          <p:nvPr/>
        </p:nvGrpSpPr>
        <p:grpSpPr>
          <a:xfrm>
            <a:off x="588526" y="36"/>
            <a:ext cx="285882" cy="1099601"/>
            <a:chOff x="721731" y="746204"/>
            <a:chExt cx="522827" cy="2010974"/>
          </a:xfrm>
        </p:grpSpPr>
        <p:grpSp>
          <p:nvGrpSpPr>
            <p:cNvPr id="1344" name="Google Shape;134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345" name="Google Shape;134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" name="Google Shape;134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348" name="Google Shape;134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349" name="Google Shape;134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350" name="Google Shape;135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2" name="Google Shape;135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53" name="Google Shape;135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54" name="Google Shape;135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55" name="Google Shape;1355;p11"/>
          <p:cNvGrpSpPr/>
          <p:nvPr/>
        </p:nvGrpSpPr>
        <p:grpSpPr>
          <a:xfrm>
            <a:off x="5102111" y="14"/>
            <a:ext cx="222106" cy="963625"/>
            <a:chOff x="6176324" y="1765810"/>
            <a:chExt cx="466512" cy="2024421"/>
          </a:xfrm>
        </p:grpSpPr>
        <p:sp>
          <p:nvSpPr>
            <p:cNvPr id="1356" name="Google Shape;1356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11"/>
          <p:cNvGrpSpPr/>
          <p:nvPr/>
        </p:nvGrpSpPr>
        <p:grpSpPr>
          <a:xfrm>
            <a:off x="6617222" y="118"/>
            <a:ext cx="222105" cy="594985"/>
            <a:chOff x="5578966" y="2874382"/>
            <a:chExt cx="406190" cy="1088121"/>
          </a:xfrm>
        </p:grpSpPr>
        <p:sp>
          <p:nvSpPr>
            <p:cNvPr id="1359" name="Google Shape;1359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11"/>
          <p:cNvGrpSpPr/>
          <p:nvPr/>
        </p:nvGrpSpPr>
        <p:grpSpPr>
          <a:xfrm>
            <a:off x="7488315" y="81"/>
            <a:ext cx="255089" cy="1042043"/>
            <a:chOff x="6176324" y="1884520"/>
            <a:chExt cx="466512" cy="1905711"/>
          </a:xfrm>
        </p:grpSpPr>
        <p:sp>
          <p:nvSpPr>
            <p:cNvPr id="1362" name="Google Shape;1362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11"/>
          <p:cNvGrpSpPr/>
          <p:nvPr/>
        </p:nvGrpSpPr>
        <p:grpSpPr>
          <a:xfrm>
            <a:off x="5436046" y="109"/>
            <a:ext cx="260580" cy="559437"/>
            <a:chOff x="6798998" y="2578195"/>
            <a:chExt cx="476555" cy="1023111"/>
          </a:xfrm>
        </p:grpSpPr>
        <p:sp>
          <p:nvSpPr>
            <p:cNvPr id="1365" name="Google Shape;1365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11"/>
          <p:cNvGrpSpPr/>
          <p:nvPr/>
        </p:nvGrpSpPr>
        <p:grpSpPr>
          <a:xfrm>
            <a:off x="6050073" y="70"/>
            <a:ext cx="157683" cy="1169334"/>
            <a:chOff x="7883572" y="1683399"/>
            <a:chExt cx="288375" cy="2138505"/>
          </a:xfrm>
        </p:grpSpPr>
        <p:sp>
          <p:nvSpPr>
            <p:cNvPr id="1368" name="Google Shape;1368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11"/>
          <p:cNvGrpSpPr/>
          <p:nvPr/>
        </p:nvGrpSpPr>
        <p:grpSpPr>
          <a:xfrm>
            <a:off x="5418641" y="92422"/>
            <a:ext cx="86284" cy="98813"/>
            <a:chOff x="3462796" y="2555878"/>
            <a:chExt cx="157798" cy="180711"/>
          </a:xfrm>
        </p:grpSpPr>
        <p:sp>
          <p:nvSpPr>
            <p:cNvPr id="1371" name="Google Shape;1371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11"/>
          <p:cNvGrpSpPr/>
          <p:nvPr/>
        </p:nvGrpSpPr>
        <p:grpSpPr>
          <a:xfrm>
            <a:off x="6994325" y="638764"/>
            <a:ext cx="98645" cy="103922"/>
            <a:chOff x="3770248" y="2527300"/>
            <a:chExt cx="180404" cy="190055"/>
          </a:xfrm>
        </p:grpSpPr>
        <p:sp>
          <p:nvSpPr>
            <p:cNvPr id="1378" name="Google Shape;1378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11"/>
          <p:cNvGrpSpPr/>
          <p:nvPr/>
        </p:nvGrpSpPr>
        <p:grpSpPr>
          <a:xfrm>
            <a:off x="8058300" y="904099"/>
            <a:ext cx="134058" cy="141230"/>
            <a:chOff x="3770248" y="2527300"/>
            <a:chExt cx="180404" cy="190055"/>
          </a:xfrm>
        </p:grpSpPr>
        <p:sp>
          <p:nvSpPr>
            <p:cNvPr id="1383" name="Google Shape;138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11"/>
          <p:cNvGrpSpPr/>
          <p:nvPr/>
        </p:nvGrpSpPr>
        <p:grpSpPr>
          <a:xfrm rot="5400000">
            <a:off x="7921199" y="266918"/>
            <a:ext cx="117260" cy="134268"/>
            <a:chOff x="3462796" y="2555878"/>
            <a:chExt cx="157798" cy="180711"/>
          </a:xfrm>
        </p:grpSpPr>
        <p:sp>
          <p:nvSpPr>
            <p:cNvPr id="1388" name="Google Shape;138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11"/>
          <p:cNvGrpSpPr/>
          <p:nvPr/>
        </p:nvGrpSpPr>
        <p:grpSpPr>
          <a:xfrm>
            <a:off x="5090998" y="711414"/>
            <a:ext cx="98645" cy="103922"/>
            <a:chOff x="3770248" y="2527300"/>
            <a:chExt cx="180404" cy="190055"/>
          </a:xfrm>
        </p:grpSpPr>
        <p:sp>
          <p:nvSpPr>
            <p:cNvPr id="1395" name="Google Shape;139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11"/>
          <p:cNvGrpSpPr/>
          <p:nvPr/>
        </p:nvGrpSpPr>
        <p:grpSpPr>
          <a:xfrm>
            <a:off x="6153388" y="34"/>
            <a:ext cx="572336" cy="1286416"/>
            <a:chOff x="2484475" y="746199"/>
            <a:chExt cx="1046700" cy="2352626"/>
          </a:xfrm>
        </p:grpSpPr>
        <p:sp>
          <p:nvSpPr>
            <p:cNvPr id="1400" name="Google Shape;1400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2" name="Google Shape;1402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403" name="Google Shape;1403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404" name="Google Shape;1404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7" name="Google Shape;1407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8" name="Google Shape;1408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09" name="Google Shape;1409;p11"/>
          <p:cNvGrpSpPr/>
          <p:nvPr/>
        </p:nvGrpSpPr>
        <p:grpSpPr>
          <a:xfrm>
            <a:off x="6961227" y="30"/>
            <a:ext cx="495013" cy="706398"/>
            <a:chOff x="3961868" y="621833"/>
            <a:chExt cx="905291" cy="1291877"/>
          </a:xfrm>
        </p:grpSpPr>
        <p:grpSp>
          <p:nvGrpSpPr>
            <p:cNvPr id="1410" name="Google Shape;1410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411" name="Google Shape;141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3" name="Google Shape;1413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414" name="Google Shape;1414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415" name="Google Shape;1415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416" name="Google Shape;1416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7" name="Google Shape;1417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8" name="Google Shape;1418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19" name="Google Shape;1419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0" name="Google Shape;1420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21" name="Google Shape;1421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22" name="Google Shape;1422;p11"/>
          <p:cNvGrpSpPr/>
          <p:nvPr/>
        </p:nvGrpSpPr>
        <p:grpSpPr>
          <a:xfrm>
            <a:off x="7635076" y="24"/>
            <a:ext cx="285882" cy="434231"/>
            <a:chOff x="5194218" y="621823"/>
            <a:chExt cx="522827" cy="794132"/>
          </a:xfrm>
        </p:grpSpPr>
        <p:grpSp>
          <p:nvGrpSpPr>
            <p:cNvPr id="1423" name="Google Shape;1423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424" name="Google Shape;1424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6" name="Google Shape;1426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427" name="Google Shape;1427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428" name="Google Shape;1428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29" name="Google Shape;1429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0" name="Google Shape;1430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1" name="Google Shape;1431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32" name="Google Shape;1432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33" name="Google Shape;1433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34" name="Google Shape;1434;p11"/>
          <p:cNvGrpSpPr/>
          <p:nvPr/>
        </p:nvGrpSpPr>
        <p:grpSpPr>
          <a:xfrm>
            <a:off x="5446992" y="42"/>
            <a:ext cx="572336" cy="917921"/>
            <a:chOff x="1192601" y="746213"/>
            <a:chExt cx="1046700" cy="1678715"/>
          </a:xfrm>
        </p:grpSpPr>
        <p:grpSp>
          <p:nvGrpSpPr>
            <p:cNvPr id="1435" name="Google Shape;143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436" name="Google Shape;143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8" name="Google Shape;143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439" name="Google Shape;143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440" name="Google Shape;144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441" name="Google Shape;144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2" name="Google Shape;144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3" name="Google Shape;144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4" name="Google Shape;144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45" name="Google Shape;144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6" name="Google Shape;144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47" name="Google Shape;1447;p11"/>
          <p:cNvGrpSpPr/>
          <p:nvPr/>
        </p:nvGrpSpPr>
        <p:grpSpPr>
          <a:xfrm>
            <a:off x="8081656" y="46"/>
            <a:ext cx="572336" cy="1051386"/>
            <a:chOff x="6010934" y="870580"/>
            <a:chExt cx="1046700" cy="1922797"/>
          </a:xfrm>
        </p:grpSpPr>
        <p:grpSp>
          <p:nvGrpSpPr>
            <p:cNvPr id="1448" name="Google Shape;144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449" name="Google Shape;144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452" name="Google Shape;145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453" name="Google Shape;145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54" name="Google Shape;145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5" name="Google Shape;145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6" name="Google Shape;145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7" name="Google Shape;145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8" name="Google Shape;145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59" name="Google Shape;145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0" name="Google Shape;146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1" name="Google Shape;146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2" name="Google Shape;146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63" name="Google Shape;1463;p11"/>
          <p:cNvGrpSpPr/>
          <p:nvPr/>
        </p:nvGrpSpPr>
        <p:grpSpPr>
          <a:xfrm>
            <a:off x="5189520" y="36"/>
            <a:ext cx="285882" cy="1099601"/>
            <a:chOff x="721731" y="746204"/>
            <a:chExt cx="522827" cy="2010974"/>
          </a:xfrm>
        </p:grpSpPr>
        <p:grpSp>
          <p:nvGrpSpPr>
            <p:cNvPr id="1464" name="Google Shape;146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465" name="Google Shape;146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" name="Google Shape;146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468" name="Google Shape;146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469" name="Google Shape;146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70" name="Google Shape;147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1" name="Google Shape;147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2" name="Google Shape;147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73" name="Google Shape;147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4" name="Google Shape;147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_1">
    <p:bg>
      <p:bgPr>
        <a:solidFill>
          <a:schemeClr val="accent2"/>
        </a:soli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7374896" y="4521435"/>
            <a:ext cx="230809" cy="243156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8747492" y="2424502"/>
            <a:ext cx="230809" cy="243156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8655377" y="3665221"/>
            <a:ext cx="201871" cy="231166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8038130" y="1128089"/>
            <a:ext cx="169840" cy="178926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6800134" y="23"/>
            <a:ext cx="985363" cy="1665685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8330194" y="1"/>
            <a:ext cx="852241" cy="2239549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3" h="168416" extrusionOk="0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67" h="462047" extrusionOk="0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97" h="638209" extrusionOk="0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7811773" y="19"/>
            <a:ext cx="492189" cy="1147268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9" h="117177" extrusionOk="0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61" h="221107" extrusionOk="0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0" h="350998" extrusionOk="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8018879" y="0"/>
            <a:ext cx="810166" cy="3722093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78" h="637356" extrusionOk="0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96" h="197298" extrusionOk="0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93" h="850085" extrusionOk="0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7260997" y="0"/>
            <a:ext cx="985363" cy="4610929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950" h="500199" extrusionOk="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49" h="214629" extrusionOk="0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84" h="234649" extrusionOk="0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958" h="928227" extrusionOk="0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7310064" y="1807216"/>
            <a:ext cx="148551" cy="170121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6425530" y="0"/>
            <a:ext cx="985363" cy="3010692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28" h="222824" extrusionOk="0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06" h="540604" extrusionOk="0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59" h="990908" extrusionOk="0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36" h="229478" extrusionOk="0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063" y="2882857"/>
            <a:ext cx="7126922" cy="692967"/>
          </a:xfrm>
        </p:spPr>
        <p:txBody>
          <a:bodyPr>
            <a:noAutofit/>
          </a:bodyPr>
          <a:lstStyle/>
          <a:p>
            <a:r>
              <a:rPr lang="en-IN" sz="5400" dirty="0">
                <a:latin typeface="Amatic SC" panose="020B0604020202020204" charset="-79"/>
                <a:cs typeface="Amatic SC" panose="020B0604020202020204" charset="-79"/>
              </a:rPr>
              <a:t>An intelligent question paper generator using</a:t>
            </a:r>
            <a:br>
              <a:rPr lang="en-IN" sz="5400" dirty="0">
                <a:latin typeface="Amatic SC" panose="020B0604020202020204" charset="-79"/>
                <a:cs typeface="Amatic SC" panose="020B0604020202020204" charset="-79"/>
              </a:rPr>
            </a:br>
            <a:r>
              <a:rPr lang="en-IN" sz="5400" dirty="0">
                <a:latin typeface="Amatic SC" panose="020B0604020202020204" charset="-79"/>
                <a:cs typeface="Amatic SC" panose="020B0604020202020204" charset="-79"/>
              </a:rPr>
              <a:t>randomized algorithm </a:t>
            </a:r>
          </a:p>
        </p:txBody>
      </p:sp>
    </p:spTree>
    <p:extLst>
      <p:ext uri="{BB962C8B-B14F-4D97-AF65-F5344CB8AC3E}">
        <p14:creationId xmlns:p14="http://schemas.microsoft.com/office/powerpoint/2010/main" val="114178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1585825" y="23891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System architecture</a:t>
            </a:r>
            <a:endParaRPr dirty="0"/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1659398" y="30200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en-IN" dirty="0"/>
              <a:t>Conceptual Model</a:t>
            </a:r>
            <a:endParaRPr dirty="0"/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1851578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b="1" dirty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4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7700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2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E753C087-BFCB-427E-9C84-3947803D2A7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5" y="1439394"/>
            <a:ext cx="6096000" cy="265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1585825" y="23891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Features &amp; modules</a:t>
            </a:r>
            <a:endParaRPr dirty="0"/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1659398" y="30200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en-IN" dirty="0"/>
              <a:t>Attributes &amp; Its Building Block </a:t>
            </a:r>
            <a:endParaRPr dirty="0"/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1851578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5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50621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600;p17">
            <a:extLst>
              <a:ext uri="{FF2B5EF4-FFF2-40B4-BE49-F238E27FC236}">
                <a16:creationId xmlns:a16="http://schemas.microsoft.com/office/drawing/2014/main" id="{F23ACD7F-C773-4E21-ADE4-261839F71122}"/>
              </a:ext>
            </a:extLst>
          </p:cNvPr>
          <p:cNvSpPr txBox="1">
            <a:spLocks/>
          </p:cNvSpPr>
          <p:nvPr/>
        </p:nvSpPr>
        <p:spPr>
          <a:xfrm>
            <a:off x="178676" y="430924"/>
            <a:ext cx="6621517" cy="50278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b="1" u="sng" dirty="0">
                <a:latin typeface="Encode Sans Semi Condensed" panose="020B0604020202020204" charset="0"/>
              </a:rPr>
              <a:t>Admin Login</a:t>
            </a:r>
            <a:r>
              <a:rPr lang="en-US" sz="1600" u="sng" dirty="0">
                <a:latin typeface="Encode Sans Semi Condensed" panose="020B0604020202020204" charset="0"/>
              </a:rPr>
              <a:t>: </a:t>
            </a:r>
            <a:r>
              <a:rPr lang="en-US" sz="1600" dirty="0">
                <a:latin typeface="Encode Sans Semi Condensed" panose="020B0604020202020204" charset="0"/>
              </a:rPr>
              <a:t>Admin would be having a login account. He can add questions in the system and their respective answers. </a:t>
            </a: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b="1" u="sng" dirty="0">
                <a:latin typeface="Encode Sans Semi Condensed" panose="020B0604020202020204" charset="0"/>
              </a:rPr>
              <a:t>Question Insertion</a:t>
            </a:r>
            <a:r>
              <a:rPr lang="en-US" sz="1600" u="sng" dirty="0">
                <a:latin typeface="Encode Sans Semi Condensed" panose="020B0604020202020204" charset="0"/>
              </a:rPr>
              <a:t>: </a:t>
            </a:r>
            <a:r>
              <a:rPr lang="en-US" sz="1600" dirty="0">
                <a:latin typeface="Encode Sans Semi Condensed" panose="020B0604020202020204" charset="0"/>
              </a:rPr>
              <a:t>User may insert questions as per weight age, difficulty, subject and chapter in the system.</a:t>
            </a: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b="1" u="sng" dirty="0">
                <a:latin typeface="Encode Sans Semi Condensed" panose="020B0604020202020204" charset="0"/>
              </a:rPr>
              <a:t>Difficulty Choosing</a:t>
            </a:r>
            <a:r>
              <a:rPr lang="en-US" sz="1600" u="sng" dirty="0">
                <a:latin typeface="Encode Sans Semi Condensed" panose="020B0604020202020204" charset="0"/>
              </a:rPr>
              <a:t>: </a:t>
            </a:r>
            <a:r>
              <a:rPr lang="en-US" sz="1600" dirty="0">
                <a:latin typeface="Encode Sans Semi Condensed" panose="020B0604020202020204" charset="0"/>
              </a:rPr>
              <a:t>User may then choose the paper difficulty level</a:t>
            </a: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b="1" u="sng" dirty="0">
                <a:latin typeface="Encode Sans Semi Condensed" panose="020B0604020202020204" charset="0"/>
              </a:rPr>
              <a:t>Random Paper generation</a:t>
            </a:r>
            <a:r>
              <a:rPr lang="en-US" sz="1600" u="sng" dirty="0">
                <a:latin typeface="Encode Sans Semi Condensed" panose="020B0604020202020204" charset="0"/>
              </a:rPr>
              <a:t>: </a:t>
            </a:r>
            <a:r>
              <a:rPr lang="en-US" sz="1600" dirty="0">
                <a:latin typeface="Encode Sans Semi Condensed" panose="020B0604020202020204" charset="0"/>
              </a:rPr>
              <a:t>The system now automatically chooses random questions as per the selected difficulty level.</a:t>
            </a: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b="1" u="sng" dirty="0">
                <a:latin typeface="Encode Sans Semi Condensed" panose="020B0604020202020204" charset="0"/>
              </a:rPr>
              <a:t>Wide Chapter Coverage</a:t>
            </a:r>
            <a:r>
              <a:rPr lang="en-US" sz="1600" dirty="0">
                <a:latin typeface="Encode Sans Semi Condensed" panose="020B0604020202020204" charset="0"/>
              </a:rPr>
              <a:t>: The system tries to cover as many chapters as possible for that subject.</a:t>
            </a: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b="1" u="sng" dirty="0">
                <a:latin typeface="Encode Sans Semi Condensed" panose="020B0604020202020204" charset="0"/>
              </a:rPr>
              <a:t>Doc File Creation</a:t>
            </a:r>
            <a:r>
              <a:rPr lang="en-US" sz="1600" dirty="0">
                <a:latin typeface="Encode Sans Semi Condensed" panose="020B0604020202020204" charset="0"/>
              </a:rPr>
              <a:t>: The system now exports the well formatted question paper in a doc file.</a:t>
            </a: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b="1" u="sng" dirty="0">
                <a:latin typeface="Encode Sans Semi Condensed" panose="020B0604020202020204" charset="0"/>
              </a:rPr>
              <a:t>Emailing</a:t>
            </a:r>
            <a:r>
              <a:rPr lang="en-US" sz="1600" dirty="0">
                <a:latin typeface="Encode Sans Semi Condensed" panose="020B0604020202020204" charset="0"/>
              </a:rPr>
              <a:t>: The file is now emailed to various users </a:t>
            </a:r>
            <a:r>
              <a:rPr lang="en-US" sz="1600" dirty="0" err="1">
                <a:latin typeface="Encode Sans Semi Condensed" panose="020B0604020202020204" charset="0"/>
              </a:rPr>
              <a:t>ie</a:t>
            </a:r>
            <a:r>
              <a:rPr lang="en-US" sz="1600" dirty="0">
                <a:latin typeface="Encode Sans Semi Condensed" panose="020B0604020202020204" charset="0"/>
              </a:rPr>
              <a:t> college/exam centers just minutes before the exam.</a:t>
            </a:r>
          </a:p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Encode Sans Semi Condensed" panose="020B0604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D06CA5-1A0E-4854-A90F-766402BA261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"/>
          </a:p>
        </p:txBody>
      </p:sp>
      <p:sp>
        <p:nvSpPr>
          <p:cNvPr id="7" name="Google Shape;1614;p19">
            <a:extLst>
              <a:ext uri="{FF2B5EF4-FFF2-40B4-BE49-F238E27FC236}">
                <a16:creationId xmlns:a16="http://schemas.microsoft.com/office/drawing/2014/main" id="{ACDFE5E3-FB31-46DD-AF26-AB2CA223E081}"/>
              </a:ext>
            </a:extLst>
          </p:cNvPr>
          <p:cNvSpPr txBox="1">
            <a:spLocks/>
          </p:cNvSpPr>
          <p:nvPr/>
        </p:nvSpPr>
        <p:spPr>
          <a:xfrm>
            <a:off x="1290598" y="1823873"/>
            <a:ext cx="6415658" cy="90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Insertion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Choosing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Paper generation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 File Creation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Emailing</a:t>
            </a: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4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1501743" y="3156355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Use-case &amp; sequence diagram</a:t>
            </a:r>
            <a:endParaRPr dirty="0"/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1501743" y="3801296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spcAft>
                <a:spcPts val="800"/>
              </a:spcAft>
            </a:pPr>
            <a:r>
              <a:rPr lang="en-US" dirty="0"/>
              <a:t>The Illustration</a:t>
            </a:r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6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2634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2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DB5A0F-A955-43B5-ACF9-B7B904364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66" y="98802"/>
            <a:ext cx="4319751" cy="493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7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2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C06A62-915D-42C5-87AE-865196C54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68" y="36128"/>
            <a:ext cx="4214731" cy="510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41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1554295" y="23891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S</a:t>
            </a:r>
            <a:r>
              <a:rPr lang="en" sz="6000" dirty="0"/>
              <a:t>cope of system</a:t>
            </a:r>
            <a:endParaRPr dirty="0"/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1554295" y="3013021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en-US" dirty="0"/>
              <a:t> To The Extent</a:t>
            </a:r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7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43326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7"/>
          <p:cNvSpPr txBox="1">
            <a:spLocks noGrp="1"/>
          </p:cNvSpPr>
          <p:nvPr>
            <p:ph type="body" idx="1"/>
          </p:nvPr>
        </p:nvSpPr>
        <p:spPr>
          <a:xfrm>
            <a:off x="936756" y="799228"/>
            <a:ext cx="5642720" cy="41546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from tension of collecting question as Built in ready to use question bank is available.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make many sets of paper from one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paper once generated can be downloaded or emailed.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level of difficulty of questions are provided i.e. Easy, Medium, and Difficult.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paper can be generated and viewed only by admin and password security is provided.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" dirty="0"/>
          </a:p>
        </p:txBody>
      </p:sp>
      <p:sp>
        <p:nvSpPr>
          <p:cNvPr id="1601" name="Google Shape;1601;p1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999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15"/>
          <p:cNvSpPr txBox="1">
            <a:spLocks noGrp="1"/>
          </p:cNvSpPr>
          <p:nvPr>
            <p:ph type="subTitle" idx="4294967295"/>
          </p:nvPr>
        </p:nvSpPr>
        <p:spPr>
          <a:xfrm>
            <a:off x="155562" y="595144"/>
            <a:ext cx="3696438" cy="21696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None/>
            </a:pPr>
            <a:endParaRPr lang="en-IN" sz="2000" dirty="0"/>
          </a:p>
          <a:p>
            <a:pPr algn="ctr">
              <a:buNone/>
            </a:pPr>
            <a:r>
              <a:rPr lang="en-IN" sz="2000" dirty="0"/>
              <a:t>PROJECT BY :</a:t>
            </a:r>
          </a:p>
          <a:p>
            <a:pPr algn="ctr">
              <a:buNone/>
            </a:pPr>
            <a:endParaRPr lang="en-IN" sz="2000" dirty="0"/>
          </a:p>
          <a:p>
            <a:pPr algn="ctr">
              <a:buNone/>
            </a:pPr>
            <a:r>
              <a:rPr lang="en-IN" sz="2000" dirty="0"/>
              <a:t>Parth Shah ( 119IT3345A)</a:t>
            </a:r>
          </a:p>
          <a:p>
            <a:pPr algn="ctr">
              <a:buNone/>
            </a:pPr>
            <a:r>
              <a:rPr lang="en-IN" sz="2000" dirty="0"/>
              <a:t>Uzair Faquih (119IT3270A )</a:t>
            </a:r>
          </a:p>
          <a:p>
            <a:pPr algn="ctr">
              <a:buNone/>
            </a:pPr>
            <a:r>
              <a:rPr lang="en-IN" sz="2000" dirty="0"/>
              <a:t>Rutuja Devkar (119IT3222B )</a:t>
            </a:r>
          </a:p>
        </p:txBody>
      </p:sp>
      <p:sp>
        <p:nvSpPr>
          <p:cNvPr id="1588" name="Google Shape;1588;p1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lt1"/>
                </a:solidFill>
              </a:rPr>
              <a:t>2</a:t>
            </a:fld>
            <a:endParaRPr lang="en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1E7AB-CFA8-4408-9193-D7D24A7CFB70}"/>
              </a:ext>
            </a:extLst>
          </p:cNvPr>
          <p:cNvSpPr txBox="1"/>
          <p:nvPr/>
        </p:nvSpPr>
        <p:spPr>
          <a:xfrm>
            <a:off x="3512413" y="3538653"/>
            <a:ext cx="35974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IN" sz="2000" dirty="0">
                <a:latin typeface="Encode Sans Semi Condensed Light" panose="020B0604020202020204" charset="0"/>
              </a:rPr>
              <a:t>PROJECT GUIDE :</a:t>
            </a:r>
          </a:p>
          <a:p>
            <a:pPr algn="ctr">
              <a:buNone/>
            </a:pPr>
            <a:endParaRPr lang="en-IN" sz="2000" dirty="0">
              <a:latin typeface="Encode Sans Semi Condensed Light" panose="020B0604020202020204" charset="0"/>
            </a:endParaRPr>
          </a:p>
          <a:p>
            <a:pPr algn="ctr">
              <a:buNone/>
            </a:pPr>
            <a:r>
              <a:rPr lang="en-IN" sz="2000" dirty="0">
                <a:latin typeface="Encode Sans Semi Condensed Light" panose="020B0604020202020204" charset="0"/>
              </a:rPr>
              <a:t>                     Prof. Yogesh Shahare</a:t>
            </a:r>
          </a:p>
          <a:p>
            <a:endParaRPr lang="en-IN" sz="2000" dirty="0">
              <a:latin typeface="Encode Sans Semi Condensed Light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1554295" y="23891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Workflow</a:t>
            </a:r>
            <a:endParaRPr dirty="0"/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1638378" y="3023531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en-US" dirty="0"/>
              <a:t>Here’s How it Works </a:t>
            </a:r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8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93921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2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50BFB-6A12-4341-A482-58208C5C8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065" y="59474"/>
            <a:ext cx="3056550" cy="500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01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1554295" y="23891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Application</a:t>
            </a:r>
            <a:endParaRPr dirty="0"/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1554295" y="3013021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en-US" dirty="0"/>
              <a:t>Real-Time Usefulness</a:t>
            </a:r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b="1" dirty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9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65079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14;p19">
            <a:extLst>
              <a:ext uri="{FF2B5EF4-FFF2-40B4-BE49-F238E27FC236}">
                <a16:creationId xmlns:a16="http://schemas.microsoft.com/office/drawing/2014/main" id="{2653AFF3-8A95-43F2-A2B9-89AB7B40556C}"/>
              </a:ext>
            </a:extLst>
          </p:cNvPr>
          <p:cNvSpPr txBox="1">
            <a:spLocks/>
          </p:cNvSpPr>
          <p:nvPr/>
        </p:nvSpPr>
        <p:spPr>
          <a:xfrm>
            <a:off x="706277" y="2764010"/>
            <a:ext cx="7731446" cy="183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/>
              <a:t>The system can be used in universities for  generating and distributing question papers.</a:t>
            </a:r>
          </a:p>
          <a:p>
            <a:pPr marL="76200" indent="0" algn="ctr">
              <a:buNone/>
            </a:pPr>
            <a:r>
              <a:rPr lang="en-US" dirty="0"/>
              <a:t>The system can also be implemented in different organizations that conduct regular exams.</a:t>
            </a:r>
          </a:p>
          <a:p>
            <a:pPr marL="76200" indent="0" algn="ctr">
              <a:buNone/>
            </a:pPr>
            <a:endParaRPr lang="en-IN" dirty="0"/>
          </a:p>
          <a:p>
            <a:pPr algn="ctr">
              <a:buNone/>
            </a:pPr>
            <a:endParaRPr lang="en-IN" dirty="0"/>
          </a:p>
        </p:txBody>
      </p:sp>
      <p:sp>
        <p:nvSpPr>
          <p:cNvPr id="8" name="Google Shape;2175;p48">
            <a:extLst>
              <a:ext uri="{FF2B5EF4-FFF2-40B4-BE49-F238E27FC236}">
                <a16:creationId xmlns:a16="http://schemas.microsoft.com/office/drawing/2014/main" id="{89CD22D3-BE78-4FB0-A1B8-DD71A1C10BA0}"/>
              </a:ext>
            </a:extLst>
          </p:cNvPr>
          <p:cNvSpPr/>
          <p:nvPr/>
        </p:nvSpPr>
        <p:spPr>
          <a:xfrm>
            <a:off x="252249" y="3985837"/>
            <a:ext cx="460672" cy="479695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147;p48">
            <a:extLst>
              <a:ext uri="{FF2B5EF4-FFF2-40B4-BE49-F238E27FC236}">
                <a16:creationId xmlns:a16="http://schemas.microsoft.com/office/drawing/2014/main" id="{FA8578B3-A756-4F01-A5F5-1B36273C3859}"/>
              </a:ext>
            </a:extLst>
          </p:cNvPr>
          <p:cNvSpPr/>
          <p:nvPr/>
        </p:nvSpPr>
        <p:spPr>
          <a:xfrm>
            <a:off x="519340" y="3109756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392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23"/>
          <p:cNvSpPr txBox="1">
            <a:spLocks noGrp="1"/>
          </p:cNvSpPr>
          <p:nvPr>
            <p:ph type="title" idx="4294967295"/>
          </p:nvPr>
        </p:nvSpPr>
        <p:spPr>
          <a:xfrm>
            <a:off x="314073" y="3869950"/>
            <a:ext cx="2544741" cy="100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0" dirty="0">
                <a:solidFill>
                  <a:schemeClr val="lt1"/>
                </a:solidFill>
              </a:rPr>
              <a:t>Thank You !!</a:t>
            </a:r>
            <a:endParaRPr sz="5400" b="0" dirty="0">
              <a:solidFill>
                <a:schemeClr val="lt1"/>
              </a:solidFill>
            </a:endParaRPr>
          </a:p>
        </p:txBody>
      </p:sp>
      <p:sp>
        <p:nvSpPr>
          <p:cNvPr id="1650" name="Google Shape;1650;p23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"/>
          <p:cNvSpPr txBox="1">
            <a:spLocks noGrp="1"/>
          </p:cNvSpPr>
          <p:nvPr>
            <p:ph type="title"/>
          </p:nvPr>
        </p:nvSpPr>
        <p:spPr>
          <a:xfrm>
            <a:off x="702900" y="834497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Table of content</a:t>
            </a:r>
            <a:endParaRPr sz="4400" dirty="0"/>
          </a:p>
        </p:txBody>
      </p:sp>
      <p:sp>
        <p:nvSpPr>
          <p:cNvPr id="1607" name="Google Shape;1607;p18"/>
          <p:cNvSpPr txBox="1">
            <a:spLocks noGrp="1"/>
          </p:cNvSpPr>
          <p:nvPr>
            <p:ph type="body" idx="1"/>
          </p:nvPr>
        </p:nvSpPr>
        <p:spPr>
          <a:xfrm>
            <a:off x="702900" y="1456883"/>
            <a:ext cx="7085266" cy="36866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sz="2000" dirty="0"/>
              <a:t>Current Process</a:t>
            </a:r>
          </a:p>
          <a:p>
            <a:pPr lvl="0"/>
            <a:r>
              <a:rPr lang="en-IN" sz="2000" dirty="0"/>
              <a:t>Problem Statement</a:t>
            </a:r>
          </a:p>
          <a:p>
            <a:pPr lvl="0"/>
            <a:r>
              <a:rPr lang="en-IN" sz="2000" dirty="0"/>
              <a:t>Proposed System</a:t>
            </a:r>
          </a:p>
          <a:p>
            <a:pPr lvl="0"/>
            <a:r>
              <a:rPr lang="en-IN" sz="2000" dirty="0"/>
              <a:t>System Architecture</a:t>
            </a:r>
          </a:p>
          <a:p>
            <a:pPr lvl="0"/>
            <a:r>
              <a:rPr lang="en-IN" sz="2000" dirty="0"/>
              <a:t>Features &amp; Modules</a:t>
            </a:r>
          </a:p>
          <a:p>
            <a:pPr lvl="0"/>
            <a:r>
              <a:rPr lang="en-IN" sz="2000" dirty="0"/>
              <a:t>Use-Case &amp; Sequence Diagram</a:t>
            </a:r>
          </a:p>
          <a:p>
            <a:pPr lvl="0"/>
            <a:r>
              <a:rPr lang="en-IN" sz="2000" dirty="0"/>
              <a:t>Scope</a:t>
            </a:r>
          </a:p>
          <a:p>
            <a:pPr lvl="0"/>
            <a:r>
              <a:rPr lang="en-IN" sz="2000" dirty="0"/>
              <a:t>Work-Flow</a:t>
            </a:r>
          </a:p>
          <a:p>
            <a:pPr lvl="0"/>
            <a:r>
              <a:rPr lang="en-IN" sz="2000" dirty="0"/>
              <a:t>Application</a:t>
            </a:r>
          </a:p>
          <a:p>
            <a:pPr lvl="0"/>
            <a:endParaRPr lang="en-IN" sz="2000" dirty="0"/>
          </a:p>
        </p:txBody>
      </p:sp>
      <p:sp>
        <p:nvSpPr>
          <p:cNvPr id="1608" name="Google Shape;1608;p1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1585825" y="23891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Current process</a:t>
            </a:r>
            <a:endParaRPr dirty="0"/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1659398" y="30200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en-IN" dirty="0"/>
              <a:t>The Old Retro Way</a:t>
            </a:r>
            <a:endParaRPr dirty="0"/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3861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7"/>
          <p:cNvSpPr txBox="1">
            <a:spLocks noGrp="1"/>
          </p:cNvSpPr>
          <p:nvPr>
            <p:ph type="body" idx="1"/>
          </p:nvPr>
        </p:nvSpPr>
        <p:spPr>
          <a:xfrm>
            <a:off x="821142" y="816750"/>
            <a:ext cx="5134800" cy="35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CURRENT PROCESS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" dirty="0"/>
          </a:p>
          <a:p>
            <a:pPr marL="0" indent="0" algn="ctr">
              <a:buNone/>
            </a:pPr>
            <a:r>
              <a:rPr lang="en-IN" sz="2800" dirty="0"/>
              <a:t>Examination Process is Important</a:t>
            </a:r>
          </a:p>
          <a:p>
            <a:pPr marL="0" indent="0" algn="ctr">
              <a:buNone/>
            </a:pPr>
            <a:r>
              <a:rPr lang="en-IN" sz="2800" dirty="0"/>
              <a:t>----------------BUT-----------------</a:t>
            </a:r>
          </a:p>
          <a:p>
            <a:pPr marL="0" indent="0" algn="ctr">
              <a:buNone/>
            </a:pPr>
            <a:r>
              <a:rPr lang="en-IN" sz="2800" dirty="0"/>
              <a:t>Preparing Question is Challenging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" dirty="0"/>
          </a:p>
        </p:txBody>
      </p:sp>
      <p:sp>
        <p:nvSpPr>
          <p:cNvPr id="1601" name="Google Shape;1601;p1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1585825" y="23891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Problem statement</a:t>
            </a:r>
            <a:endParaRPr dirty="0"/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1659398" y="30200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en-IN" dirty="0"/>
              <a:t>Concise Description</a:t>
            </a:r>
            <a:endParaRPr dirty="0"/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19"/>
          <p:cNvSpPr txBox="1">
            <a:spLocks noGrp="1"/>
          </p:cNvSpPr>
          <p:nvPr>
            <p:ph type="subTitle" idx="4294967295"/>
          </p:nvPr>
        </p:nvSpPr>
        <p:spPr>
          <a:xfrm>
            <a:off x="1364171" y="1506921"/>
            <a:ext cx="6415658" cy="9071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Traditionally, there was no such system.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existing system, university use to generate question papers.</a:t>
            </a:r>
          </a:p>
          <a:p>
            <a:pPr lvl="0"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distribute the question papers to respective colleges manually.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might be chances of paper leak due to existing manual system.</a:t>
            </a:r>
          </a:p>
          <a:p>
            <a:pPr lvl="0"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traditional system,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paper may not reach the respective colleges on time.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9" name="Google Shape;1619;p1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1585825" y="23891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Proposed system</a:t>
            </a:r>
            <a:endParaRPr dirty="0"/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1659398" y="30200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en-IN" dirty="0"/>
              <a:t>What we’ve proposed </a:t>
            </a:r>
            <a:endParaRPr dirty="0"/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1851578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3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9296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35"/>
          <p:cNvSpPr txBox="1">
            <a:spLocks noGrp="1"/>
          </p:cNvSpPr>
          <p:nvPr>
            <p:ph type="body" idx="4294967295"/>
          </p:nvPr>
        </p:nvSpPr>
        <p:spPr>
          <a:xfrm>
            <a:off x="114597" y="278821"/>
            <a:ext cx="6383422" cy="49756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US" sz="2000" b="1" dirty="0">
                <a:solidFill>
                  <a:schemeClr val="lt1"/>
                </a:solidFill>
              </a:rPr>
              <a:t>Smart question paper generating system for universities.</a:t>
            </a:r>
          </a:p>
          <a:p>
            <a:pPr marL="342900" indent="-342900"/>
            <a:r>
              <a:rPr lang="en-US" sz="2000" b="1" dirty="0">
                <a:solidFill>
                  <a:schemeClr val="lt1"/>
                </a:solidFill>
              </a:rPr>
              <a:t>Allow universities to generate question papers with random questions within a sec.</a:t>
            </a:r>
          </a:p>
          <a:p>
            <a:pPr marL="342900" indent="-342900"/>
            <a:r>
              <a:rPr lang="en-US" sz="2000" b="1" dirty="0">
                <a:solidFill>
                  <a:schemeClr val="lt1"/>
                </a:solidFill>
              </a:rPr>
              <a:t>Also allow to give the difficulty level of  questions and paper.</a:t>
            </a:r>
          </a:p>
          <a:p>
            <a:pPr marL="342900" indent="-342900"/>
            <a:r>
              <a:rPr lang="en-US" sz="2000" b="1" dirty="0">
                <a:solidFill>
                  <a:schemeClr val="lt1"/>
                </a:solidFill>
              </a:rPr>
              <a:t>Universities can mail this  papers to college instantly using this system.</a:t>
            </a:r>
          </a:p>
          <a:p>
            <a:pPr marL="342900" indent="-342900"/>
            <a:r>
              <a:rPr lang="en-US" sz="2000" b="1" dirty="0">
                <a:solidFill>
                  <a:schemeClr val="lt1"/>
                </a:solidFill>
              </a:rPr>
              <a:t>User login: User only add the questions with difficulty level.</a:t>
            </a:r>
          </a:p>
          <a:p>
            <a:pPr marL="342900" indent="-342900"/>
            <a:r>
              <a:rPr lang="en-US" sz="2000" b="1" dirty="0">
                <a:solidFill>
                  <a:schemeClr val="lt1"/>
                </a:solidFill>
              </a:rPr>
              <a:t>Admin login: Admin can generate </a:t>
            </a:r>
            <a:r>
              <a:rPr lang="en-US" sz="1800" b="1" dirty="0">
                <a:solidFill>
                  <a:schemeClr val="lt1"/>
                </a:solidFill>
              </a:rPr>
              <a:t>question</a:t>
            </a:r>
            <a:r>
              <a:rPr lang="en-US" sz="2000" b="1" dirty="0">
                <a:solidFill>
                  <a:schemeClr val="lt1"/>
                </a:solidFill>
              </a:rPr>
              <a:t> paper and add Teacher &amp; Course.</a:t>
            </a:r>
          </a:p>
          <a:p>
            <a:pPr marL="342900" indent="-342900"/>
            <a:r>
              <a:rPr lang="en-US" sz="2000" b="1" dirty="0">
                <a:solidFill>
                  <a:schemeClr val="lt1"/>
                </a:solidFill>
              </a:rPr>
              <a:t>Just Specify Content &amp; Structure &amp; it’ll efficiently do the Job for you.</a:t>
            </a: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529</Words>
  <Application>Microsoft Office PowerPoint</Application>
  <PresentationFormat>On-screen Show (16:9)</PresentationFormat>
  <Paragraphs>99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Encode Sans Semi Condensed</vt:lpstr>
      <vt:lpstr>Times New Roman</vt:lpstr>
      <vt:lpstr>Amatic SC</vt:lpstr>
      <vt:lpstr>Wingdings</vt:lpstr>
      <vt:lpstr>Encode Sans Semi Condensed Light</vt:lpstr>
      <vt:lpstr>Calibri</vt:lpstr>
      <vt:lpstr>Ephesus template</vt:lpstr>
      <vt:lpstr>An intelligent question paper generator using randomized algorithm </vt:lpstr>
      <vt:lpstr>PowerPoint Presentation</vt:lpstr>
      <vt:lpstr>Table of content</vt:lpstr>
      <vt:lpstr>Current process</vt:lpstr>
      <vt:lpstr>PowerPoint Presentation</vt:lpstr>
      <vt:lpstr>Problem statement</vt:lpstr>
      <vt:lpstr>PowerPoint Presentation</vt:lpstr>
      <vt:lpstr>Proposed system</vt:lpstr>
      <vt:lpstr>PowerPoint Presentation</vt:lpstr>
      <vt:lpstr>System architecture</vt:lpstr>
      <vt:lpstr>PowerPoint Presentation</vt:lpstr>
      <vt:lpstr>Features &amp; modules</vt:lpstr>
      <vt:lpstr>PowerPoint Presentation</vt:lpstr>
      <vt:lpstr>PowerPoint Presentation</vt:lpstr>
      <vt:lpstr>Use-case &amp; sequence diagram</vt:lpstr>
      <vt:lpstr>PowerPoint Presentation</vt:lpstr>
      <vt:lpstr>PowerPoint Presentation</vt:lpstr>
      <vt:lpstr>Scope of system</vt:lpstr>
      <vt:lpstr>PowerPoint Presentation</vt:lpstr>
      <vt:lpstr>Workflow</vt:lpstr>
      <vt:lpstr>PowerPoint Presentation</vt:lpstr>
      <vt:lpstr>Application</vt:lpstr>
      <vt:lpstr>PowerPoint Presentation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RUTUJA</dc:creator>
  <cp:lastModifiedBy>Parth Shah</cp:lastModifiedBy>
  <cp:revision>43</cp:revision>
  <dcterms:modified xsi:type="dcterms:W3CDTF">2022-04-25T06:25:09Z</dcterms:modified>
</cp:coreProperties>
</file>