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57" r:id="rId4"/>
    <p:sldId id="298" r:id="rId5"/>
    <p:sldId id="296" r:id="rId6"/>
    <p:sldId id="301" r:id="rId7"/>
    <p:sldId id="262" r:id="rId8"/>
    <p:sldId id="297" r:id="rId9"/>
    <p:sldId id="263" r:id="rId10"/>
    <p:sldId id="305" r:id="rId11"/>
    <p:sldId id="306" r:id="rId12"/>
    <p:sldId id="304" r:id="rId13"/>
    <p:sldId id="279" r:id="rId14"/>
    <p:sldId id="260" r:id="rId15"/>
    <p:sldId id="28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38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70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098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88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8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3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70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16479" y="1885525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BIGBULL</a:t>
            </a:r>
            <a:br>
              <a:rPr lang="en" dirty="0"/>
            </a:br>
            <a:r>
              <a:rPr lang="en" sz="4000" dirty="0"/>
              <a:t>Bank Of India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CDD11-6684-46C0-BE9E-FD4F27F8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084" y="690955"/>
            <a:ext cx="3761590" cy="37615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2640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COMPONENTS &amp; BOM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2807018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/>
              <a:t>Bricks Used in Wall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64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" name="Google Shape;110;p17">
            <a:extLst>
              <a:ext uri="{FF2B5EF4-FFF2-40B4-BE49-F238E27FC236}">
                <a16:creationId xmlns:a16="http://schemas.microsoft.com/office/drawing/2014/main" id="{A543725C-E60F-48A5-AD8C-C061F8FAC7BA}"/>
              </a:ext>
            </a:extLst>
          </p:cNvPr>
          <p:cNvSpPr txBox="1">
            <a:spLocks/>
          </p:cNvSpPr>
          <p:nvPr/>
        </p:nvSpPr>
        <p:spPr>
          <a:xfrm>
            <a:off x="217250" y="85706"/>
            <a:ext cx="7571700" cy="4578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Components &amp; BOM– BigBull Bank Of India </a:t>
            </a:r>
          </a:p>
        </p:txBody>
      </p:sp>
      <p:sp>
        <p:nvSpPr>
          <p:cNvPr id="16" name="Google Shape;111;p17">
            <a:extLst>
              <a:ext uri="{FF2B5EF4-FFF2-40B4-BE49-F238E27FC236}">
                <a16:creationId xmlns:a16="http://schemas.microsoft.com/office/drawing/2014/main" id="{9CFD44D1-BF09-4439-AB91-E06CF2472D1B}"/>
              </a:ext>
            </a:extLst>
          </p:cNvPr>
          <p:cNvSpPr txBox="1">
            <a:spLocks/>
          </p:cNvSpPr>
          <p:nvPr/>
        </p:nvSpPr>
        <p:spPr>
          <a:xfrm>
            <a:off x="501193" y="695875"/>
            <a:ext cx="5534799" cy="225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CISCO ROUTERS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MULTILAYER SWITCHES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L2 SWITCHES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PERSONAL COMPUTERS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SERVERS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PRINTERS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HOME ROUTER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IP TELEPHONES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6200" algn="just">
              <a:lnSpc>
                <a:spcPct val="150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0B1A-4148-4A22-84E5-8CC612C0A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36070"/>
              </p:ext>
            </p:extLst>
          </p:nvPr>
        </p:nvGraphicFramePr>
        <p:xfrm>
          <a:off x="3173412" y="3105012"/>
          <a:ext cx="5725160" cy="1712726"/>
        </p:xfrm>
        <a:graphic>
          <a:graphicData uri="http://schemas.openxmlformats.org/drawingml/2006/table">
            <a:tbl>
              <a:tblPr firstRow="1" firstCol="1" bandRow="1">
                <a:tableStyleId>{701FB10D-A61A-4DE4-8506-F670E7A89527}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1500816320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63100802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116327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Components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No. of Components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Total Cost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067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Multilayer Switch 3650-24PS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2x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2,95,000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20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Layer 2 Switch 2960-24TT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9,62,100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333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Router 2911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20,45,230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57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PC(Personal Computer):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2,15,618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77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Servers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10,04,000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28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Printer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40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IP Telephone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3x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45000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414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43,53,330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93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7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2640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5.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SNIPPET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2807018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/>
              <a:t>Overall Snap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454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67940" y="3451259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Network Design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chemeClr val="lt2"/>
                </a:highlight>
              </a:rPr>
              <a:t>.</a:t>
            </a:r>
            <a:endParaRPr sz="1800" dirty="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467939" y="322257"/>
            <a:ext cx="8052343" cy="3442919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22A02D1-D49E-4159-B6A1-D1F061CF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37" y="513982"/>
            <a:ext cx="6612916" cy="3028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213" y="1992591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Effective networking </a:t>
            </a:r>
            <a:r>
              <a:rPr lang="en-US" b="0" i="0" dirty="0">
                <a:solidFill>
                  <a:srgbClr val="1010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isn't a result of luck - it requires hard work and persistence.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282993" y="1306108"/>
            <a:ext cx="7948591" cy="667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Let’s Move to the Main </a:t>
            </a:r>
            <a:br>
              <a:rPr lang="en" sz="4800" b="1" dirty="0"/>
            </a:br>
            <a:r>
              <a:rPr lang="en" sz="4800" b="1" dirty="0"/>
              <a:t>Demonstration of Design</a:t>
            </a:r>
            <a:endParaRPr sz="48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146" name="Picture 2" descr="Amazing Thank You PowerPoint Slide Free Download">
            <a:extLst>
              <a:ext uri="{FF2B5EF4-FFF2-40B4-BE49-F238E27FC236}">
                <a16:creationId xmlns:a16="http://schemas.microsoft.com/office/drawing/2014/main" id="{D8CD58F0-CFA9-4A06-996E-5DCBD34C3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/>
          <a:stretch/>
        </p:blipFill>
        <p:spPr bwMode="auto">
          <a:xfrm>
            <a:off x="3028264" y="1973475"/>
            <a:ext cx="6122209" cy="31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03;p36">
            <a:extLst>
              <a:ext uri="{FF2B5EF4-FFF2-40B4-BE49-F238E27FC236}">
                <a16:creationId xmlns:a16="http://schemas.microsoft.com/office/drawing/2014/main" id="{3BCC7DF9-163A-4BBF-A189-4507FA28824A}"/>
              </a:ext>
            </a:extLst>
          </p:cNvPr>
          <p:cNvSpPr txBox="1">
            <a:spLocks/>
          </p:cNvSpPr>
          <p:nvPr/>
        </p:nvSpPr>
        <p:spPr>
          <a:xfrm>
            <a:off x="3666209" y="1973475"/>
            <a:ext cx="4846320" cy="66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I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310426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Hello!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290169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3600" b="1" dirty="0"/>
              <a:t>Enterprise Network Design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88858" y="2040274"/>
            <a:ext cx="4109400" cy="1461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Project Co-Ordinator</a:t>
            </a:r>
          </a:p>
          <a:p>
            <a:r>
              <a:rPr lang="en-US" sz="1800" dirty="0">
                <a:latin typeface="Georgia" panose="02040502050405020303" pitchFamily="18" charset="0"/>
              </a:rPr>
              <a:t>Prof.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1800" dirty="0">
                <a:latin typeface="Georgia" panose="02040502050405020303" pitchFamily="18" charset="0"/>
              </a:rPr>
              <a:t>Dr Swati Sinha</a:t>
            </a:r>
            <a:endParaRPr lang="en-IN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000" b="1" dirty="0"/>
              <a:t>Project By -</a:t>
            </a:r>
          </a:p>
          <a:p>
            <a:pPr marL="342900" indent="-342900"/>
            <a:r>
              <a:rPr lang="en-IN" sz="2000" dirty="0"/>
              <a:t>Parth Shah (58)</a:t>
            </a:r>
          </a:p>
          <a:p>
            <a:pPr marL="342900" indent="-342900"/>
            <a:r>
              <a:rPr lang="en-IN" sz="2000" dirty="0"/>
              <a:t>Omkar Mahadik (39)</a:t>
            </a:r>
          </a:p>
          <a:p>
            <a:pPr marL="342900" indent="-342900"/>
            <a:r>
              <a:rPr lang="en-IN" sz="2000" dirty="0"/>
              <a:t>Jay Patel (46)</a:t>
            </a:r>
          </a:p>
          <a:p>
            <a:pPr marL="342900" indent="-342900"/>
            <a:r>
              <a:rPr lang="en-IN" sz="2000" dirty="0"/>
              <a:t>Ritik Singh (65)</a:t>
            </a: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B9F22B7B-2EDF-4E8C-AA22-0D506DDF8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848" y="2556025"/>
            <a:ext cx="1356094" cy="13560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66012" y="352502"/>
            <a:ext cx="7571700" cy="404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Content of Table</a:t>
            </a:r>
            <a:endParaRPr sz="28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431613" y="1376153"/>
            <a:ext cx="4644388" cy="248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N" sz="24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N" sz="24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FEATURES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N" sz="24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NETWORK DESIGN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N" sz="24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COMPONENTS &amp; BOM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DESIGN SN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IPPET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2400" dirty="0">
              <a:solidFill>
                <a:srgbClr val="263238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9DD444B-AC5D-4184-B8F2-5A8C118B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73" y="566376"/>
            <a:ext cx="2376639" cy="237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2640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2807018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Concept Foundation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528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9336" y="302470"/>
            <a:ext cx="7571700" cy="4578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– BigBull Bank Of India 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65760" y="1000461"/>
            <a:ext cx="6465346" cy="3611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DengXian" panose="020B0503020204020204" pitchFamily="2" charset="-122"/>
              </a:rPr>
              <a:t>BigBull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B0503020204020204" pitchFamily="2" charset="-122"/>
              </a:rPr>
              <a:t> Bank is setting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up a new 3-storey branch in Mumbai.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 is planning to have 6 departments allocated on their new branch BigBull Bank  have proposed to have departments of internal IT supports, ATM services, consumer banking, investment banking, loans and insurance.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their departments network is separated but able to communicate with each other.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BigBull Bank has a budget of </a:t>
            </a:r>
            <a:r>
              <a:rPr lang="en-IN" sz="1400" b="1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₹45,00,000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prefer the branch to have a balance between network performance network performance, security and cost effectiveness.</a:t>
            </a:r>
          </a:p>
          <a:p>
            <a:endParaRPr sz="1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Global connection, global digital mesh network, global network, global network  connectivity, global technology icon - Download on Iconfinder">
            <a:extLst>
              <a:ext uri="{FF2B5EF4-FFF2-40B4-BE49-F238E27FC236}">
                <a16:creationId xmlns:a16="http://schemas.microsoft.com/office/drawing/2014/main" id="{F61207A4-B033-4346-A94D-C9AFB5E51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91" y="2163824"/>
            <a:ext cx="1824349" cy="18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2640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2807018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IN" dirty="0"/>
              <a:t>Attributes &amp; Its Building Block 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10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" name="Google Shape;110;p17">
            <a:extLst>
              <a:ext uri="{FF2B5EF4-FFF2-40B4-BE49-F238E27FC236}">
                <a16:creationId xmlns:a16="http://schemas.microsoft.com/office/drawing/2014/main" id="{A543725C-E60F-48A5-AD8C-C061F8FAC7BA}"/>
              </a:ext>
            </a:extLst>
          </p:cNvPr>
          <p:cNvSpPr txBox="1">
            <a:spLocks/>
          </p:cNvSpPr>
          <p:nvPr/>
        </p:nvSpPr>
        <p:spPr>
          <a:xfrm>
            <a:off x="217250" y="85706"/>
            <a:ext cx="7571700" cy="4578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KEY Features – BigBull Bank Of India </a:t>
            </a:r>
          </a:p>
        </p:txBody>
      </p:sp>
      <p:sp>
        <p:nvSpPr>
          <p:cNvPr id="16" name="Google Shape;111;p17">
            <a:extLst>
              <a:ext uri="{FF2B5EF4-FFF2-40B4-BE49-F238E27FC236}">
                <a16:creationId xmlns:a16="http://schemas.microsoft.com/office/drawing/2014/main" id="{9CFD44D1-BF09-4439-AB91-E06CF2472D1B}"/>
              </a:ext>
            </a:extLst>
          </p:cNvPr>
          <p:cNvSpPr txBox="1">
            <a:spLocks/>
          </p:cNvSpPr>
          <p:nvPr/>
        </p:nvSpPr>
        <p:spPr>
          <a:xfrm>
            <a:off x="501193" y="522504"/>
            <a:ext cx="5534799" cy="4038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REDUNDANCY</a:t>
            </a: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OSPF ROUTING PROTOCOL</a:t>
            </a: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SITE-TO-SITE VPN</a:t>
            </a: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NAT/PAT IMPLEMENTATION</a:t>
            </a: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SUBNETTING</a:t>
            </a: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VLAN</a:t>
            </a: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MULTILAYER SWITCHING</a:t>
            </a: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DHCP DYNAMIC IP ALLOCATION</a:t>
            </a: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MODULE</a:t>
            </a: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SMTP/FTP/DNS/HTTP SERVER</a:t>
            </a:r>
          </a:p>
          <a:p>
            <a:pPr marL="76200" algn="just">
              <a:lnSpc>
                <a:spcPct val="150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61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0" name="Picture 4" descr="Data, feature, selection icon - Download on Iconfinder">
            <a:extLst>
              <a:ext uri="{FF2B5EF4-FFF2-40B4-BE49-F238E27FC236}">
                <a16:creationId xmlns:a16="http://schemas.microsoft.com/office/drawing/2014/main" id="{734958EE-4703-4008-9D0F-029D200A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56" y="729501"/>
            <a:ext cx="2697256" cy="26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2640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DESIGN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2807018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/>
              <a:t> Conceptual Illustration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07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03662D-4B08-4854-92A0-ABB09B42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9" y="296710"/>
            <a:ext cx="8078993" cy="46499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328</Words>
  <Application>Microsoft Office PowerPoint</Application>
  <PresentationFormat>On-screen Show (16:9)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Roboto Slab</vt:lpstr>
      <vt:lpstr>Calibri</vt:lpstr>
      <vt:lpstr>Georgia</vt:lpstr>
      <vt:lpstr>Source Sans Pro</vt:lpstr>
      <vt:lpstr>Arial</vt:lpstr>
      <vt:lpstr>Arial</vt:lpstr>
      <vt:lpstr>Cordelia template</vt:lpstr>
      <vt:lpstr>BIGBULL Bank Of India</vt:lpstr>
      <vt:lpstr>Hello!</vt:lpstr>
      <vt:lpstr>Content of Table</vt:lpstr>
      <vt:lpstr>1. INTRODUCTION</vt:lpstr>
      <vt:lpstr>Introduction – BigBull Bank Of India </vt:lpstr>
      <vt:lpstr>2. FEATURES</vt:lpstr>
      <vt:lpstr>PowerPoint Presentation</vt:lpstr>
      <vt:lpstr>3. NETWORK DESIGN</vt:lpstr>
      <vt:lpstr>PowerPoint Presentation</vt:lpstr>
      <vt:lpstr>4. COMPONENTS &amp; BOM</vt:lpstr>
      <vt:lpstr>PowerPoint Presentation</vt:lpstr>
      <vt:lpstr>5. DESIGN SNIPPET</vt:lpstr>
      <vt:lpstr>PowerPoint Presentation</vt:lpstr>
      <vt:lpstr>PowerPoint Presentation</vt:lpstr>
      <vt:lpstr>Let’s Move to the Main  Demonstration of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BIGBULL Bank Of India</dc:title>
  <dc:creator>Parth Shah</dc:creator>
  <cp:lastModifiedBy>Parth Shah</cp:lastModifiedBy>
  <cp:revision>60</cp:revision>
  <dcterms:modified xsi:type="dcterms:W3CDTF">2021-10-26T15:02:44Z</dcterms:modified>
</cp:coreProperties>
</file>