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88" r:id="rId3"/>
    <p:sldId id="258" r:id="rId4"/>
    <p:sldId id="260" r:id="rId5"/>
    <p:sldId id="261" r:id="rId6"/>
    <p:sldId id="262" r:id="rId7"/>
    <p:sldId id="282" r:id="rId8"/>
    <p:sldId id="264" r:id="rId9"/>
    <p:sldId id="283" r:id="rId10"/>
    <p:sldId id="286" r:id="rId11"/>
    <p:sldId id="270" r:id="rId12"/>
    <p:sldId id="289" r:id="rId13"/>
    <p:sldId id="263" r:id="rId14"/>
    <p:sldId id="287" r:id="rId15"/>
  </p:sldIdLst>
  <p:sldSz cx="9144000" cy="5143500" type="screen16x9"/>
  <p:notesSz cx="6858000" cy="9144000"/>
  <p:embeddedFontLst>
    <p:embeddedFont>
      <p:font typeface="Archivo" panose="020B0604020202020204" charset="0"/>
      <p:regular r:id="rId17"/>
      <p:bold r:id="rId18"/>
      <p:italic r:id="rId19"/>
      <p:boldItalic r:id="rId20"/>
    </p:embeddedFont>
    <p:embeddedFont>
      <p:font typeface="Archivo Medium" panose="020B0604020202020204" charset="0"/>
      <p:regular r:id="rId21"/>
      <p:bold r:id="rId22"/>
      <p:italic r:id="rId23"/>
      <p:boldItalic r:id="rId24"/>
    </p:embeddedFont>
    <p:embeddedFont>
      <p:font typeface="Archivo SemiBold"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41622D-58EA-4378-B3C7-A3EF841DC584}">
  <a:tblStyle styleId="{5741622D-58EA-4378-B3C7-A3EF841DC5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88" d="100"/>
          <a:sy n="88" d="100"/>
        </p:scale>
        <p:origin x="88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601751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8"/>
        <p:cNvGrpSpPr/>
        <p:nvPr/>
      </p:nvGrpSpPr>
      <p:grpSpPr>
        <a:xfrm>
          <a:off x="0" y="0"/>
          <a:ext cx="0" cy="0"/>
          <a:chOff x="0" y="0"/>
          <a:chExt cx="0" cy="0"/>
        </a:xfrm>
      </p:grpSpPr>
      <p:sp>
        <p:nvSpPr>
          <p:cNvPr id="4169" name="Google Shape;4169;g82537334d6_1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0" name="Google Shape;4170;g82537334d6_1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1"/>
        <p:cNvGrpSpPr/>
        <p:nvPr/>
      </p:nvGrpSpPr>
      <p:grpSpPr>
        <a:xfrm>
          <a:off x="0" y="0"/>
          <a:ext cx="0" cy="0"/>
          <a:chOff x="0" y="0"/>
          <a:chExt cx="0" cy="0"/>
        </a:xfrm>
      </p:grpSpPr>
      <p:sp>
        <p:nvSpPr>
          <p:cNvPr id="2222" name="Google Shape;2222;g88f1856dad_0_2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3" name="Google Shape;2223;g88f1856dad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88f1856dad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88f1856dad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553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88f1856dad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88f1856dad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6"/>
        <p:cNvGrpSpPr/>
        <p:nvPr/>
      </p:nvGrpSpPr>
      <p:grpSpPr>
        <a:xfrm>
          <a:off x="0" y="0"/>
          <a:ext cx="0" cy="0"/>
          <a:chOff x="0" y="0"/>
          <a:chExt cx="0" cy="0"/>
        </a:xfrm>
      </p:grpSpPr>
      <p:sp>
        <p:nvSpPr>
          <p:cNvPr id="4367" name="Google Shape;4367;g8a9105d24f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8" name="Google Shape;4368;g8a9105d24f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3"/>
        <p:cNvGrpSpPr/>
        <p:nvPr/>
      </p:nvGrpSpPr>
      <p:grpSpPr>
        <a:xfrm>
          <a:off x="0" y="0"/>
          <a:ext cx="0" cy="0"/>
          <a:chOff x="0" y="0"/>
          <a:chExt cx="0" cy="0"/>
        </a:xfrm>
      </p:grpSpPr>
      <p:sp>
        <p:nvSpPr>
          <p:cNvPr id="4384" name="Google Shape;4384;g8a9105d24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5" name="Google Shape;4385;g8a9105d24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88f1856dad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88f1856dad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88f1856da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88f1856da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88f1856dad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88f1856dad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88f1856da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88f1856da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6"/>
        <p:cNvGrpSpPr/>
        <p:nvPr/>
      </p:nvGrpSpPr>
      <p:grpSpPr>
        <a:xfrm>
          <a:off x="0" y="0"/>
          <a:ext cx="0" cy="0"/>
          <a:chOff x="0" y="0"/>
          <a:chExt cx="0" cy="0"/>
        </a:xfrm>
      </p:grpSpPr>
      <p:sp>
        <p:nvSpPr>
          <p:cNvPr id="4367" name="Google Shape;4367;g8a9105d24f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8" name="Google Shape;4368;g8a9105d24f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8a9105d24f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8a9105d24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6"/>
        <p:cNvGrpSpPr/>
        <p:nvPr/>
      </p:nvGrpSpPr>
      <p:grpSpPr>
        <a:xfrm>
          <a:off x="0" y="0"/>
          <a:ext cx="0" cy="0"/>
          <a:chOff x="0" y="0"/>
          <a:chExt cx="0" cy="0"/>
        </a:xfrm>
      </p:grpSpPr>
      <p:sp>
        <p:nvSpPr>
          <p:cNvPr id="4367" name="Google Shape;4367;g8a9105d24f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8" name="Google Shape;4368;g8a9105d24f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82950" y="540000"/>
            <a:ext cx="8112300" cy="2257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6000"/>
              <a:buNone/>
              <a:defRPr sz="6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31200" y="4069925"/>
            <a:ext cx="3119100" cy="53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Table ">
  <p:cSld name="CUSTOM_5">
    <p:bg>
      <p:bgPr>
        <a:solidFill>
          <a:schemeClr val="dk1"/>
        </a:solidFill>
        <a:effectLst/>
      </p:bgPr>
    </p:bg>
    <p:spTree>
      <p:nvGrpSpPr>
        <p:cNvPr id="1" name="Shape 520"/>
        <p:cNvGrpSpPr/>
        <p:nvPr/>
      </p:nvGrpSpPr>
      <p:grpSpPr>
        <a:xfrm>
          <a:off x="0" y="0"/>
          <a:ext cx="0" cy="0"/>
          <a:chOff x="0" y="0"/>
          <a:chExt cx="0" cy="0"/>
        </a:xfrm>
      </p:grpSpPr>
      <p:sp>
        <p:nvSpPr>
          <p:cNvPr id="521" name="Google Shape;521;p17"/>
          <p:cNvSpPr txBox="1">
            <a:spLocks noGrp="1"/>
          </p:cNvSpPr>
          <p:nvPr>
            <p:ph type="subTitle" idx="1"/>
          </p:nvPr>
        </p:nvSpPr>
        <p:spPr>
          <a:xfrm>
            <a:off x="747000" y="1632250"/>
            <a:ext cx="1841400" cy="24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None/>
              <a:defRPr/>
            </a:lvl1pPr>
            <a:lvl2pPr lvl="1" algn="r" rtl="0">
              <a:lnSpc>
                <a:spcPct val="100000"/>
              </a:lnSpc>
              <a:spcBef>
                <a:spcPts val="0"/>
              </a:spcBef>
              <a:spcAft>
                <a:spcPts val="0"/>
              </a:spcAft>
              <a:buClr>
                <a:schemeClr val="lt1"/>
              </a:buClr>
              <a:buSzPts val="2800"/>
              <a:buNone/>
              <a:defRPr sz="2800"/>
            </a:lvl2pPr>
            <a:lvl3pPr lvl="2" algn="r" rtl="0">
              <a:lnSpc>
                <a:spcPct val="100000"/>
              </a:lnSpc>
              <a:spcBef>
                <a:spcPts val="0"/>
              </a:spcBef>
              <a:spcAft>
                <a:spcPts val="0"/>
              </a:spcAft>
              <a:buClr>
                <a:schemeClr val="lt1"/>
              </a:buClr>
              <a:buSzPts val="2800"/>
              <a:buNone/>
              <a:defRPr sz="2800"/>
            </a:lvl3pPr>
            <a:lvl4pPr lvl="3" algn="r" rtl="0">
              <a:lnSpc>
                <a:spcPct val="100000"/>
              </a:lnSpc>
              <a:spcBef>
                <a:spcPts val="0"/>
              </a:spcBef>
              <a:spcAft>
                <a:spcPts val="0"/>
              </a:spcAft>
              <a:buClr>
                <a:schemeClr val="lt1"/>
              </a:buClr>
              <a:buSzPts val="2800"/>
              <a:buNone/>
              <a:defRPr sz="2800"/>
            </a:lvl4pPr>
            <a:lvl5pPr lvl="4" algn="r" rtl="0">
              <a:lnSpc>
                <a:spcPct val="100000"/>
              </a:lnSpc>
              <a:spcBef>
                <a:spcPts val="0"/>
              </a:spcBef>
              <a:spcAft>
                <a:spcPts val="0"/>
              </a:spcAft>
              <a:buClr>
                <a:schemeClr val="lt1"/>
              </a:buClr>
              <a:buSzPts val="2800"/>
              <a:buNone/>
              <a:defRPr sz="2800"/>
            </a:lvl5pPr>
            <a:lvl6pPr lvl="5" algn="r" rtl="0">
              <a:lnSpc>
                <a:spcPct val="100000"/>
              </a:lnSpc>
              <a:spcBef>
                <a:spcPts val="0"/>
              </a:spcBef>
              <a:spcAft>
                <a:spcPts val="0"/>
              </a:spcAft>
              <a:buClr>
                <a:schemeClr val="lt1"/>
              </a:buClr>
              <a:buSzPts val="2800"/>
              <a:buNone/>
              <a:defRPr sz="2800"/>
            </a:lvl6pPr>
            <a:lvl7pPr lvl="6" algn="r" rtl="0">
              <a:lnSpc>
                <a:spcPct val="100000"/>
              </a:lnSpc>
              <a:spcBef>
                <a:spcPts val="0"/>
              </a:spcBef>
              <a:spcAft>
                <a:spcPts val="0"/>
              </a:spcAft>
              <a:buClr>
                <a:schemeClr val="lt1"/>
              </a:buClr>
              <a:buSzPts val="2800"/>
              <a:buNone/>
              <a:defRPr sz="2800"/>
            </a:lvl7pPr>
            <a:lvl8pPr lvl="7" algn="r" rtl="0">
              <a:lnSpc>
                <a:spcPct val="100000"/>
              </a:lnSpc>
              <a:spcBef>
                <a:spcPts val="0"/>
              </a:spcBef>
              <a:spcAft>
                <a:spcPts val="0"/>
              </a:spcAft>
              <a:buClr>
                <a:schemeClr val="lt1"/>
              </a:buClr>
              <a:buSzPts val="2800"/>
              <a:buNone/>
              <a:defRPr sz="2800"/>
            </a:lvl8pPr>
            <a:lvl9pPr lvl="8" algn="r" rtl="0">
              <a:lnSpc>
                <a:spcPct val="100000"/>
              </a:lnSpc>
              <a:spcBef>
                <a:spcPts val="0"/>
              </a:spcBef>
              <a:spcAft>
                <a:spcPts val="0"/>
              </a:spcAft>
              <a:buClr>
                <a:schemeClr val="lt1"/>
              </a:buClr>
              <a:buSzPts val="2800"/>
              <a:buNone/>
              <a:defRPr sz="2800"/>
            </a:lvl9pPr>
          </a:lstStyle>
          <a:p>
            <a:endParaRPr/>
          </a:p>
        </p:txBody>
      </p:sp>
      <p:sp>
        <p:nvSpPr>
          <p:cNvPr id="522" name="Google Shape;522;p17"/>
          <p:cNvSpPr txBox="1">
            <a:spLocks noGrp="1"/>
          </p:cNvSpPr>
          <p:nvPr>
            <p:ph type="subTitle" idx="2"/>
          </p:nvPr>
        </p:nvSpPr>
        <p:spPr>
          <a:xfrm>
            <a:off x="2784800" y="1632250"/>
            <a:ext cx="1841400" cy="24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None/>
              <a:defRPr/>
            </a:lvl1pPr>
            <a:lvl2pPr lvl="1" rtl="0">
              <a:lnSpc>
                <a:spcPct val="100000"/>
              </a:lnSpc>
              <a:spcBef>
                <a:spcPts val="0"/>
              </a:spcBef>
              <a:spcAft>
                <a:spcPts val="0"/>
              </a:spcAft>
              <a:buClr>
                <a:schemeClr val="lt1"/>
              </a:buClr>
              <a:buSzPts val="1800"/>
              <a:buNone/>
              <a:defRPr sz="1800"/>
            </a:lvl2pPr>
            <a:lvl3pPr lvl="2" rtl="0">
              <a:lnSpc>
                <a:spcPct val="100000"/>
              </a:lnSpc>
              <a:spcBef>
                <a:spcPts val="0"/>
              </a:spcBef>
              <a:spcAft>
                <a:spcPts val="0"/>
              </a:spcAft>
              <a:buClr>
                <a:schemeClr val="lt1"/>
              </a:buClr>
              <a:buSzPts val="1800"/>
              <a:buNone/>
              <a:defRPr sz="1800"/>
            </a:lvl3pPr>
            <a:lvl4pPr lvl="3" rtl="0">
              <a:lnSpc>
                <a:spcPct val="100000"/>
              </a:lnSpc>
              <a:spcBef>
                <a:spcPts val="0"/>
              </a:spcBef>
              <a:spcAft>
                <a:spcPts val="0"/>
              </a:spcAft>
              <a:buClr>
                <a:schemeClr val="lt1"/>
              </a:buClr>
              <a:buSzPts val="1800"/>
              <a:buNone/>
              <a:defRPr sz="1800"/>
            </a:lvl4pPr>
            <a:lvl5pPr lvl="4" rtl="0">
              <a:lnSpc>
                <a:spcPct val="100000"/>
              </a:lnSpc>
              <a:spcBef>
                <a:spcPts val="0"/>
              </a:spcBef>
              <a:spcAft>
                <a:spcPts val="0"/>
              </a:spcAft>
              <a:buClr>
                <a:schemeClr val="lt1"/>
              </a:buClr>
              <a:buSzPts val="1800"/>
              <a:buNone/>
              <a:defRPr sz="1800"/>
            </a:lvl5pPr>
            <a:lvl6pPr lvl="5" rtl="0">
              <a:lnSpc>
                <a:spcPct val="100000"/>
              </a:lnSpc>
              <a:spcBef>
                <a:spcPts val="0"/>
              </a:spcBef>
              <a:spcAft>
                <a:spcPts val="0"/>
              </a:spcAft>
              <a:buClr>
                <a:schemeClr val="lt1"/>
              </a:buClr>
              <a:buSzPts val="1800"/>
              <a:buNone/>
              <a:defRPr sz="1800"/>
            </a:lvl6pPr>
            <a:lvl7pPr lvl="6" rtl="0">
              <a:lnSpc>
                <a:spcPct val="100000"/>
              </a:lnSpc>
              <a:spcBef>
                <a:spcPts val="0"/>
              </a:spcBef>
              <a:spcAft>
                <a:spcPts val="0"/>
              </a:spcAft>
              <a:buClr>
                <a:schemeClr val="lt1"/>
              </a:buClr>
              <a:buSzPts val="1800"/>
              <a:buNone/>
              <a:defRPr sz="1800"/>
            </a:lvl7pPr>
            <a:lvl8pPr lvl="7" rtl="0">
              <a:lnSpc>
                <a:spcPct val="100000"/>
              </a:lnSpc>
              <a:spcBef>
                <a:spcPts val="0"/>
              </a:spcBef>
              <a:spcAft>
                <a:spcPts val="0"/>
              </a:spcAft>
              <a:buClr>
                <a:schemeClr val="lt1"/>
              </a:buClr>
              <a:buSzPts val="1800"/>
              <a:buNone/>
              <a:defRPr sz="1800"/>
            </a:lvl8pPr>
            <a:lvl9pPr lvl="8" rtl="0">
              <a:lnSpc>
                <a:spcPct val="100000"/>
              </a:lnSpc>
              <a:spcBef>
                <a:spcPts val="0"/>
              </a:spcBef>
              <a:spcAft>
                <a:spcPts val="0"/>
              </a:spcAft>
              <a:buClr>
                <a:schemeClr val="lt1"/>
              </a:buClr>
              <a:buSzPts val="1800"/>
              <a:buNone/>
              <a:defRPr sz="1800"/>
            </a:lvl9pPr>
          </a:lstStyle>
          <a:p>
            <a:endParaRPr/>
          </a:p>
        </p:txBody>
      </p:sp>
      <p:sp>
        <p:nvSpPr>
          <p:cNvPr id="523" name="Google Shape;523;p17"/>
          <p:cNvSpPr txBox="1">
            <a:spLocks noGrp="1"/>
          </p:cNvSpPr>
          <p:nvPr>
            <p:ph type="title" hasCustomPrompt="1"/>
          </p:nvPr>
        </p:nvSpPr>
        <p:spPr>
          <a:xfrm>
            <a:off x="720000" y="541000"/>
            <a:ext cx="682200" cy="9189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rtl="0">
              <a:spcBef>
                <a:spcPts val="0"/>
              </a:spcBef>
              <a:spcAft>
                <a:spcPts val="0"/>
              </a:spcAft>
              <a:buClr>
                <a:schemeClr val="lt1"/>
              </a:buClr>
              <a:buSzPts val="12000"/>
              <a:buNone/>
              <a:defRPr sz="12000">
                <a:solidFill>
                  <a:schemeClr val="lt1"/>
                </a:solidFill>
                <a:highlight>
                  <a:schemeClr val="dk1"/>
                </a:highlight>
              </a:defRPr>
            </a:lvl2pPr>
            <a:lvl3pPr lvl="2" rtl="0">
              <a:spcBef>
                <a:spcPts val="0"/>
              </a:spcBef>
              <a:spcAft>
                <a:spcPts val="0"/>
              </a:spcAft>
              <a:buClr>
                <a:schemeClr val="lt1"/>
              </a:buClr>
              <a:buSzPts val="12000"/>
              <a:buNone/>
              <a:defRPr sz="12000">
                <a:solidFill>
                  <a:schemeClr val="lt1"/>
                </a:solidFill>
                <a:highlight>
                  <a:schemeClr val="dk1"/>
                </a:highlight>
              </a:defRPr>
            </a:lvl3pPr>
            <a:lvl4pPr lvl="3" rtl="0">
              <a:spcBef>
                <a:spcPts val="0"/>
              </a:spcBef>
              <a:spcAft>
                <a:spcPts val="0"/>
              </a:spcAft>
              <a:buClr>
                <a:schemeClr val="lt1"/>
              </a:buClr>
              <a:buSzPts val="12000"/>
              <a:buNone/>
              <a:defRPr sz="12000">
                <a:solidFill>
                  <a:schemeClr val="lt1"/>
                </a:solidFill>
                <a:highlight>
                  <a:schemeClr val="dk1"/>
                </a:highlight>
              </a:defRPr>
            </a:lvl4pPr>
            <a:lvl5pPr lvl="4" rtl="0">
              <a:spcBef>
                <a:spcPts val="0"/>
              </a:spcBef>
              <a:spcAft>
                <a:spcPts val="0"/>
              </a:spcAft>
              <a:buClr>
                <a:schemeClr val="lt1"/>
              </a:buClr>
              <a:buSzPts val="12000"/>
              <a:buNone/>
              <a:defRPr sz="12000">
                <a:solidFill>
                  <a:schemeClr val="lt1"/>
                </a:solidFill>
                <a:highlight>
                  <a:schemeClr val="dk1"/>
                </a:highlight>
              </a:defRPr>
            </a:lvl5pPr>
            <a:lvl6pPr lvl="5" rtl="0">
              <a:spcBef>
                <a:spcPts val="0"/>
              </a:spcBef>
              <a:spcAft>
                <a:spcPts val="0"/>
              </a:spcAft>
              <a:buClr>
                <a:schemeClr val="lt1"/>
              </a:buClr>
              <a:buSzPts val="12000"/>
              <a:buNone/>
              <a:defRPr sz="12000">
                <a:solidFill>
                  <a:schemeClr val="lt1"/>
                </a:solidFill>
                <a:highlight>
                  <a:schemeClr val="dk1"/>
                </a:highlight>
              </a:defRPr>
            </a:lvl6pPr>
            <a:lvl7pPr lvl="6" rtl="0">
              <a:spcBef>
                <a:spcPts val="0"/>
              </a:spcBef>
              <a:spcAft>
                <a:spcPts val="0"/>
              </a:spcAft>
              <a:buClr>
                <a:schemeClr val="lt1"/>
              </a:buClr>
              <a:buSzPts val="12000"/>
              <a:buNone/>
              <a:defRPr sz="12000">
                <a:solidFill>
                  <a:schemeClr val="lt1"/>
                </a:solidFill>
                <a:highlight>
                  <a:schemeClr val="dk1"/>
                </a:highlight>
              </a:defRPr>
            </a:lvl7pPr>
            <a:lvl8pPr lvl="7" rtl="0">
              <a:spcBef>
                <a:spcPts val="0"/>
              </a:spcBef>
              <a:spcAft>
                <a:spcPts val="0"/>
              </a:spcAft>
              <a:buClr>
                <a:schemeClr val="lt1"/>
              </a:buClr>
              <a:buSzPts val="12000"/>
              <a:buNone/>
              <a:defRPr sz="12000">
                <a:solidFill>
                  <a:schemeClr val="lt1"/>
                </a:solidFill>
                <a:highlight>
                  <a:schemeClr val="dk1"/>
                </a:highlight>
              </a:defRPr>
            </a:lvl8pPr>
            <a:lvl9pPr lvl="8" rtl="0">
              <a:spcBef>
                <a:spcPts val="0"/>
              </a:spcBef>
              <a:spcAft>
                <a:spcPts val="0"/>
              </a:spcAft>
              <a:buClr>
                <a:schemeClr val="lt1"/>
              </a:buClr>
              <a:buSzPts val="12000"/>
              <a:buNone/>
              <a:defRPr sz="12000">
                <a:solidFill>
                  <a:schemeClr val="lt1"/>
                </a:solidFill>
                <a:highlight>
                  <a:schemeClr val="dk1"/>
                </a:highlight>
              </a:defRPr>
            </a:lvl9pPr>
          </a:lstStyle>
          <a:p>
            <a:r>
              <a:t>xx%</a:t>
            </a:r>
          </a:p>
        </p:txBody>
      </p:sp>
      <p:sp>
        <p:nvSpPr>
          <p:cNvPr id="524" name="Google Shape;524;p17"/>
          <p:cNvSpPr txBox="1">
            <a:spLocks noGrp="1"/>
          </p:cNvSpPr>
          <p:nvPr>
            <p:ph type="title" idx="3" hasCustomPrompt="1"/>
          </p:nvPr>
        </p:nvSpPr>
        <p:spPr>
          <a:xfrm>
            <a:off x="2748650" y="541000"/>
            <a:ext cx="682200" cy="9189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rtl="0">
              <a:spcBef>
                <a:spcPts val="0"/>
              </a:spcBef>
              <a:spcAft>
                <a:spcPts val="0"/>
              </a:spcAft>
              <a:buClr>
                <a:schemeClr val="lt1"/>
              </a:buClr>
              <a:buSzPts val="12000"/>
              <a:buNone/>
              <a:defRPr sz="12000">
                <a:solidFill>
                  <a:schemeClr val="lt1"/>
                </a:solidFill>
                <a:highlight>
                  <a:schemeClr val="dk1"/>
                </a:highlight>
              </a:defRPr>
            </a:lvl2pPr>
            <a:lvl3pPr lvl="2" rtl="0">
              <a:spcBef>
                <a:spcPts val="0"/>
              </a:spcBef>
              <a:spcAft>
                <a:spcPts val="0"/>
              </a:spcAft>
              <a:buClr>
                <a:schemeClr val="lt1"/>
              </a:buClr>
              <a:buSzPts val="12000"/>
              <a:buNone/>
              <a:defRPr sz="12000">
                <a:solidFill>
                  <a:schemeClr val="lt1"/>
                </a:solidFill>
                <a:highlight>
                  <a:schemeClr val="dk1"/>
                </a:highlight>
              </a:defRPr>
            </a:lvl3pPr>
            <a:lvl4pPr lvl="3" rtl="0">
              <a:spcBef>
                <a:spcPts val="0"/>
              </a:spcBef>
              <a:spcAft>
                <a:spcPts val="0"/>
              </a:spcAft>
              <a:buClr>
                <a:schemeClr val="lt1"/>
              </a:buClr>
              <a:buSzPts val="12000"/>
              <a:buNone/>
              <a:defRPr sz="12000">
                <a:solidFill>
                  <a:schemeClr val="lt1"/>
                </a:solidFill>
                <a:highlight>
                  <a:schemeClr val="dk1"/>
                </a:highlight>
              </a:defRPr>
            </a:lvl4pPr>
            <a:lvl5pPr lvl="4" rtl="0">
              <a:spcBef>
                <a:spcPts val="0"/>
              </a:spcBef>
              <a:spcAft>
                <a:spcPts val="0"/>
              </a:spcAft>
              <a:buClr>
                <a:schemeClr val="lt1"/>
              </a:buClr>
              <a:buSzPts val="12000"/>
              <a:buNone/>
              <a:defRPr sz="12000">
                <a:solidFill>
                  <a:schemeClr val="lt1"/>
                </a:solidFill>
                <a:highlight>
                  <a:schemeClr val="dk1"/>
                </a:highlight>
              </a:defRPr>
            </a:lvl5pPr>
            <a:lvl6pPr lvl="5" rtl="0">
              <a:spcBef>
                <a:spcPts val="0"/>
              </a:spcBef>
              <a:spcAft>
                <a:spcPts val="0"/>
              </a:spcAft>
              <a:buClr>
                <a:schemeClr val="lt1"/>
              </a:buClr>
              <a:buSzPts val="12000"/>
              <a:buNone/>
              <a:defRPr sz="12000">
                <a:solidFill>
                  <a:schemeClr val="lt1"/>
                </a:solidFill>
                <a:highlight>
                  <a:schemeClr val="dk1"/>
                </a:highlight>
              </a:defRPr>
            </a:lvl6pPr>
            <a:lvl7pPr lvl="6" rtl="0">
              <a:spcBef>
                <a:spcPts val="0"/>
              </a:spcBef>
              <a:spcAft>
                <a:spcPts val="0"/>
              </a:spcAft>
              <a:buClr>
                <a:schemeClr val="lt1"/>
              </a:buClr>
              <a:buSzPts val="12000"/>
              <a:buNone/>
              <a:defRPr sz="12000">
                <a:solidFill>
                  <a:schemeClr val="lt1"/>
                </a:solidFill>
                <a:highlight>
                  <a:schemeClr val="dk1"/>
                </a:highlight>
              </a:defRPr>
            </a:lvl7pPr>
            <a:lvl8pPr lvl="7" rtl="0">
              <a:spcBef>
                <a:spcPts val="0"/>
              </a:spcBef>
              <a:spcAft>
                <a:spcPts val="0"/>
              </a:spcAft>
              <a:buClr>
                <a:schemeClr val="lt1"/>
              </a:buClr>
              <a:buSzPts val="12000"/>
              <a:buNone/>
              <a:defRPr sz="12000">
                <a:solidFill>
                  <a:schemeClr val="lt1"/>
                </a:solidFill>
                <a:highlight>
                  <a:schemeClr val="dk1"/>
                </a:highlight>
              </a:defRPr>
            </a:lvl8pPr>
            <a:lvl9pPr lvl="8" rtl="0">
              <a:spcBef>
                <a:spcPts val="0"/>
              </a:spcBef>
              <a:spcAft>
                <a:spcPts val="0"/>
              </a:spcAft>
              <a:buClr>
                <a:schemeClr val="lt1"/>
              </a:buClr>
              <a:buSzPts val="12000"/>
              <a:buNone/>
              <a:defRPr sz="12000">
                <a:solidFill>
                  <a:schemeClr val="lt1"/>
                </a:solidFill>
                <a:highlight>
                  <a:schemeClr val="dk1"/>
                </a:highlight>
              </a:defRPr>
            </a:lvl9pPr>
          </a:lstStyle>
          <a:p>
            <a:r>
              <a:t>xx%</a:t>
            </a:r>
          </a:p>
        </p:txBody>
      </p:sp>
      <p:sp>
        <p:nvSpPr>
          <p:cNvPr id="525" name="Google Shape;525;p17"/>
          <p:cNvSpPr txBox="1">
            <a:spLocks noGrp="1"/>
          </p:cNvSpPr>
          <p:nvPr>
            <p:ph type="subTitle" idx="4"/>
          </p:nvPr>
        </p:nvSpPr>
        <p:spPr>
          <a:xfrm>
            <a:off x="4532700" y="3743375"/>
            <a:ext cx="1841400" cy="24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None/>
              <a:defRPr/>
            </a:lvl1pPr>
            <a:lvl2pPr lvl="1" rtl="0">
              <a:lnSpc>
                <a:spcPct val="100000"/>
              </a:lnSpc>
              <a:spcBef>
                <a:spcPts val="0"/>
              </a:spcBef>
              <a:spcAft>
                <a:spcPts val="0"/>
              </a:spcAft>
              <a:buClr>
                <a:schemeClr val="lt1"/>
              </a:buClr>
              <a:buSzPts val="1800"/>
              <a:buNone/>
              <a:defRPr sz="1800"/>
            </a:lvl2pPr>
            <a:lvl3pPr lvl="2" rtl="0">
              <a:lnSpc>
                <a:spcPct val="100000"/>
              </a:lnSpc>
              <a:spcBef>
                <a:spcPts val="0"/>
              </a:spcBef>
              <a:spcAft>
                <a:spcPts val="0"/>
              </a:spcAft>
              <a:buClr>
                <a:schemeClr val="lt1"/>
              </a:buClr>
              <a:buSzPts val="1800"/>
              <a:buNone/>
              <a:defRPr sz="1800"/>
            </a:lvl3pPr>
            <a:lvl4pPr lvl="3" rtl="0">
              <a:lnSpc>
                <a:spcPct val="100000"/>
              </a:lnSpc>
              <a:spcBef>
                <a:spcPts val="0"/>
              </a:spcBef>
              <a:spcAft>
                <a:spcPts val="0"/>
              </a:spcAft>
              <a:buClr>
                <a:schemeClr val="lt1"/>
              </a:buClr>
              <a:buSzPts val="1800"/>
              <a:buNone/>
              <a:defRPr sz="1800"/>
            </a:lvl4pPr>
            <a:lvl5pPr lvl="4" rtl="0">
              <a:lnSpc>
                <a:spcPct val="100000"/>
              </a:lnSpc>
              <a:spcBef>
                <a:spcPts val="0"/>
              </a:spcBef>
              <a:spcAft>
                <a:spcPts val="0"/>
              </a:spcAft>
              <a:buClr>
                <a:schemeClr val="lt1"/>
              </a:buClr>
              <a:buSzPts val="1800"/>
              <a:buNone/>
              <a:defRPr sz="1800"/>
            </a:lvl5pPr>
            <a:lvl6pPr lvl="5" rtl="0">
              <a:lnSpc>
                <a:spcPct val="100000"/>
              </a:lnSpc>
              <a:spcBef>
                <a:spcPts val="0"/>
              </a:spcBef>
              <a:spcAft>
                <a:spcPts val="0"/>
              </a:spcAft>
              <a:buClr>
                <a:schemeClr val="lt1"/>
              </a:buClr>
              <a:buSzPts val="1800"/>
              <a:buNone/>
              <a:defRPr sz="1800"/>
            </a:lvl6pPr>
            <a:lvl7pPr lvl="6" rtl="0">
              <a:lnSpc>
                <a:spcPct val="100000"/>
              </a:lnSpc>
              <a:spcBef>
                <a:spcPts val="0"/>
              </a:spcBef>
              <a:spcAft>
                <a:spcPts val="0"/>
              </a:spcAft>
              <a:buClr>
                <a:schemeClr val="lt1"/>
              </a:buClr>
              <a:buSzPts val="1800"/>
              <a:buNone/>
              <a:defRPr sz="1800"/>
            </a:lvl7pPr>
            <a:lvl8pPr lvl="7" rtl="0">
              <a:lnSpc>
                <a:spcPct val="100000"/>
              </a:lnSpc>
              <a:spcBef>
                <a:spcPts val="0"/>
              </a:spcBef>
              <a:spcAft>
                <a:spcPts val="0"/>
              </a:spcAft>
              <a:buClr>
                <a:schemeClr val="lt1"/>
              </a:buClr>
              <a:buSzPts val="1800"/>
              <a:buNone/>
              <a:defRPr sz="1800"/>
            </a:lvl8pPr>
            <a:lvl9pPr lvl="8" rtl="0">
              <a:lnSpc>
                <a:spcPct val="100000"/>
              </a:lnSpc>
              <a:spcBef>
                <a:spcPts val="0"/>
              </a:spcBef>
              <a:spcAft>
                <a:spcPts val="0"/>
              </a:spcAft>
              <a:buClr>
                <a:schemeClr val="lt1"/>
              </a:buClr>
              <a:buSzPts val="1800"/>
              <a:buNone/>
              <a:defRPr sz="1800"/>
            </a:lvl9pPr>
          </a:lstStyle>
          <a:p>
            <a:endParaRPr/>
          </a:p>
        </p:txBody>
      </p:sp>
      <p:sp>
        <p:nvSpPr>
          <p:cNvPr id="526" name="Google Shape;526;p17"/>
          <p:cNvSpPr txBox="1">
            <a:spLocks noGrp="1"/>
          </p:cNvSpPr>
          <p:nvPr>
            <p:ph type="subTitle" idx="5"/>
          </p:nvPr>
        </p:nvSpPr>
        <p:spPr>
          <a:xfrm>
            <a:off x="6582750" y="3743375"/>
            <a:ext cx="1841400" cy="24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None/>
              <a:defRPr/>
            </a:lvl1pPr>
            <a:lvl2pPr lvl="1" rtl="0">
              <a:lnSpc>
                <a:spcPct val="100000"/>
              </a:lnSpc>
              <a:spcBef>
                <a:spcPts val="0"/>
              </a:spcBef>
              <a:spcAft>
                <a:spcPts val="0"/>
              </a:spcAft>
              <a:buClr>
                <a:schemeClr val="lt1"/>
              </a:buClr>
              <a:buSzPts val="1800"/>
              <a:buNone/>
              <a:defRPr sz="1800"/>
            </a:lvl2pPr>
            <a:lvl3pPr lvl="2" rtl="0">
              <a:lnSpc>
                <a:spcPct val="100000"/>
              </a:lnSpc>
              <a:spcBef>
                <a:spcPts val="0"/>
              </a:spcBef>
              <a:spcAft>
                <a:spcPts val="0"/>
              </a:spcAft>
              <a:buClr>
                <a:schemeClr val="lt1"/>
              </a:buClr>
              <a:buSzPts val="1800"/>
              <a:buNone/>
              <a:defRPr sz="1800"/>
            </a:lvl3pPr>
            <a:lvl4pPr lvl="3" rtl="0">
              <a:lnSpc>
                <a:spcPct val="100000"/>
              </a:lnSpc>
              <a:spcBef>
                <a:spcPts val="0"/>
              </a:spcBef>
              <a:spcAft>
                <a:spcPts val="0"/>
              </a:spcAft>
              <a:buClr>
                <a:schemeClr val="lt1"/>
              </a:buClr>
              <a:buSzPts val="1800"/>
              <a:buNone/>
              <a:defRPr sz="1800"/>
            </a:lvl4pPr>
            <a:lvl5pPr lvl="4" rtl="0">
              <a:lnSpc>
                <a:spcPct val="100000"/>
              </a:lnSpc>
              <a:spcBef>
                <a:spcPts val="0"/>
              </a:spcBef>
              <a:spcAft>
                <a:spcPts val="0"/>
              </a:spcAft>
              <a:buClr>
                <a:schemeClr val="lt1"/>
              </a:buClr>
              <a:buSzPts val="1800"/>
              <a:buNone/>
              <a:defRPr sz="1800"/>
            </a:lvl5pPr>
            <a:lvl6pPr lvl="5" rtl="0">
              <a:lnSpc>
                <a:spcPct val="100000"/>
              </a:lnSpc>
              <a:spcBef>
                <a:spcPts val="0"/>
              </a:spcBef>
              <a:spcAft>
                <a:spcPts val="0"/>
              </a:spcAft>
              <a:buClr>
                <a:schemeClr val="lt1"/>
              </a:buClr>
              <a:buSzPts val="1800"/>
              <a:buNone/>
              <a:defRPr sz="1800"/>
            </a:lvl6pPr>
            <a:lvl7pPr lvl="6" rtl="0">
              <a:lnSpc>
                <a:spcPct val="100000"/>
              </a:lnSpc>
              <a:spcBef>
                <a:spcPts val="0"/>
              </a:spcBef>
              <a:spcAft>
                <a:spcPts val="0"/>
              </a:spcAft>
              <a:buClr>
                <a:schemeClr val="lt1"/>
              </a:buClr>
              <a:buSzPts val="1800"/>
              <a:buNone/>
              <a:defRPr sz="1800"/>
            </a:lvl7pPr>
            <a:lvl8pPr lvl="7" rtl="0">
              <a:lnSpc>
                <a:spcPct val="100000"/>
              </a:lnSpc>
              <a:spcBef>
                <a:spcPts val="0"/>
              </a:spcBef>
              <a:spcAft>
                <a:spcPts val="0"/>
              </a:spcAft>
              <a:buClr>
                <a:schemeClr val="lt1"/>
              </a:buClr>
              <a:buSzPts val="1800"/>
              <a:buNone/>
              <a:defRPr sz="1800"/>
            </a:lvl8pPr>
            <a:lvl9pPr lvl="8" rtl="0">
              <a:lnSpc>
                <a:spcPct val="100000"/>
              </a:lnSpc>
              <a:spcBef>
                <a:spcPts val="0"/>
              </a:spcBef>
              <a:spcAft>
                <a:spcPts val="0"/>
              </a:spcAft>
              <a:buClr>
                <a:schemeClr val="lt1"/>
              </a:buClr>
              <a:buSzPts val="1800"/>
              <a:buNone/>
              <a:defRPr sz="1800"/>
            </a:lvl9pPr>
          </a:lstStyle>
          <a:p>
            <a:endParaRPr/>
          </a:p>
        </p:txBody>
      </p:sp>
      <p:sp>
        <p:nvSpPr>
          <p:cNvPr id="527" name="Google Shape;527;p17"/>
          <p:cNvSpPr txBox="1">
            <a:spLocks noGrp="1"/>
          </p:cNvSpPr>
          <p:nvPr>
            <p:ph type="title" idx="6" hasCustomPrompt="1"/>
          </p:nvPr>
        </p:nvSpPr>
        <p:spPr>
          <a:xfrm>
            <a:off x="4509775" y="2669700"/>
            <a:ext cx="659100" cy="9189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rtl="0">
              <a:spcBef>
                <a:spcPts val="0"/>
              </a:spcBef>
              <a:spcAft>
                <a:spcPts val="0"/>
              </a:spcAft>
              <a:buClr>
                <a:schemeClr val="lt1"/>
              </a:buClr>
              <a:buSzPts val="12000"/>
              <a:buNone/>
              <a:defRPr sz="12000">
                <a:solidFill>
                  <a:schemeClr val="lt1"/>
                </a:solidFill>
                <a:highlight>
                  <a:schemeClr val="dk1"/>
                </a:highlight>
              </a:defRPr>
            </a:lvl2pPr>
            <a:lvl3pPr lvl="2" rtl="0">
              <a:spcBef>
                <a:spcPts val="0"/>
              </a:spcBef>
              <a:spcAft>
                <a:spcPts val="0"/>
              </a:spcAft>
              <a:buClr>
                <a:schemeClr val="lt1"/>
              </a:buClr>
              <a:buSzPts val="12000"/>
              <a:buNone/>
              <a:defRPr sz="12000">
                <a:solidFill>
                  <a:schemeClr val="lt1"/>
                </a:solidFill>
                <a:highlight>
                  <a:schemeClr val="dk1"/>
                </a:highlight>
              </a:defRPr>
            </a:lvl3pPr>
            <a:lvl4pPr lvl="3" rtl="0">
              <a:spcBef>
                <a:spcPts val="0"/>
              </a:spcBef>
              <a:spcAft>
                <a:spcPts val="0"/>
              </a:spcAft>
              <a:buClr>
                <a:schemeClr val="lt1"/>
              </a:buClr>
              <a:buSzPts val="12000"/>
              <a:buNone/>
              <a:defRPr sz="12000">
                <a:solidFill>
                  <a:schemeClr val="lt1"/>
                </a:solidFill>
                <a:highlight>
                  <a:schemeClr val="dk1"/>
                </a:highlight>
              </a:defRPr>
            </a:lvl4pPr>
            <a:lvl5pPr lvl="4" rtl="0">
              <a:spcBef>
                <a:spcPts val="0"/>
              </a:spcBef>
              <a:spcAft>
                <a:spcPts val="0"/>
              </a:spcAft>
              <a:buClr>
                <a:schemeClr val="lt1"/>
              </a:buClr>
              <a:buSzPts val="12000"/>
              <a:buNone/>
              <a:defRPr sz="12000">
                <a:solidFill>
                  <a:schemeClr val="lt1"/>
                </a:solidFill>
                <a:highlight>
                  <a:schemeClr val="dk1"/>
                </a:highlight>
              </a:defRPr>
            </a:lvl5pPr>
            <a:lvl6pPr lvl="5" rtl="0">
              <a:spcBef>
                <a:spcPts val="0"/>
              </a:spcBef>
              <a:spcAft>
                <a:spcPts val="0"/>
              </a:spcAft>
              <a:buClr>
                <a:schemeClr val="lt1"/>
              </a:buClr>
              <a:buSzPts val="12000"/>
              <a:buNone/>
              <a:defRPr sz="12000">
                <a:solidFill>
                  <a:schemeClr val="lt1"/>
                </a:solidFill>
                <a:highlight>
                  <a:schemeClr val="dk1"/>
                </a:highlight>
              </a:defRPr>
            </a:lvl6pPr>
            <a:lvl7pPr lvl="6" rtl="0">
              <a:spcBef>
                <a:spcPts val="0"/>
              </a:spcBef>
              <a:spcAft>
                <a:spcPts val="0"/>
              </a:spcAft>
              <a:buClr>
                <a:schemeClr val="lt1"/>
              </a:buClr>
              <a:buSzPts val="12000"/>
              <a:buNone/>
              <a:defRPr sz="12000">
                <a:solidFill>
                  <a:schemeClr val="lt1"/>
                </a:solidFill>
                <a:highlight>
                  <a:schemeClr val="dk1"/>
                </a:highlight>
              </a:defRPr>
            </a:lvl7pPr>
            <a:lvl8pPr lvl="7" rtl="0">
              <a:spcBef>
                <a:spcPts val="0"/>
              </a:spcBef>
              <a:spcAft>
                <a:spcPts val="0"/>
              </a:spcAft>
              <a:buClr>
                <a:schemeClr val="lt1"/>
              </a:buClr>
              <a:buSzPts val="12000"/>
              <a:buNone/>
              <a:defRPr sz="12000">
                <a:solidFill>
                  <a:schemeClr val="lt1"/>
                </a:solidFill>
                <a:highlight>
                  <a:schemeClr val="dk1"/>
                </a:highlight>
              </a:defRPr>
            </a:lvl8pPr>
            <a:lvl9pPr lvl="8" rtl="0">
              <a:spcBef>
                <a:spcPts val="0"/>
              </a:spcBef>
              <a:spcAft>
                <a:spcPts val="0"/>
              </a:spcAft>
              <a:buClr>
                <a:schemeClr val="lt1"/>
              </a:buClr>
              <a:buSzPts val="12000"/>
              <a:buNone/>
              <a:defRPr sz="12000">
                <a:solidFill>
                  <a:schemeClr val="lt1"/>
                </a:solidFill>
                <a:highlight>
                  <a:schemeClr val="dk1"/>
                </a:highlight>
              </a:defRPr>
            </a:lvl9pPr>
          </a:lstStyle>
          <a:p>
            <a:r>
              <a:t>xx%</a:t>
            </a:r>
          </a:p>
        </p:txBody>
      </p:sp>
      <p:sp>
        <p:nvSpPr>
          <p:cNvPr id="528" name="Google Shape;528;p17"/>
          <p:cNvSpPr txBox="1">
            <a:spLocks noGrp="1"/>
          </p:cNvSpPr>
          <p:nvPr>
            <p:ph type="title" idx="7" hasCustomPrompt="1"/>
          </p:nvPr>
        </p:nvSpPr>
        <p:spPr>
          <a:xfrm>
            <a:off x="6546600" y="2669700"/>
            <a:ext cx="659100" cy="9189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rtl="0">
              <a:spcBef>
                <a:spcPts val="0"/>
              </a:spcBef>
              <a:spcAft>
                <a:spcPts val="0"/>
              </a:spcAft>
              <a:buClr>
                <a:schemeClr val="lt1"/>
              </a:buClr>
              <a:buSzPts val="12000"/>
              <a:buNone/>
              <a:defRPr sz="12000">
                <a:solidFill>
                  <a:schemeClr val="lt1"/>
                </a:solidFill>
                <a:highlight>
                  <a:schemeClr val="dk1"/>
                </a:highlight>
              </a:defRPr>
            </a:lvl2pPr>
            <a:lvl3pPr lvl="2" rtl="0">
              <a:spcBef>
                <a:spcPts val="0"/>
              </a:spcBef>
              <a:spcAft>
                <a:spcPts val="0"/>
              </a:spcAft>
              <a:buClr>
                <a:schemeClr val="lt1"/>
              </a:buClr>
              <a:buSzPts val="12000"/>
              <a:buNone/>
              <a:defRPr sz="12000">
                <a:solidFill>
                  <a:schemeClr val="lt1"/>
                </a:solidFill>
                <a:highlight>
                  <a:schemeClr val="dk1"/>
                </a:highlight>
              </a:defRPr>
            </a:lvl3pPr>
            <a:lvl4pPr lvl="3" rtl="0">
              <a:spcBef>
                <a:spcPts val="0"/>
              </a:spcBef>
              <a:spcAft>
                <a:spcPts val="0"/>
              </a:spcAft>
              <a:buClr>
                <a:schemeClr val="lt1"/>
              </a:buClr>
              <a:buSzPts val="12000"/>
              <a:buNone/>
              <a:defRPr sz="12000">
                <a:solidFill>
                  <a:schemeClr val="lt1"/>
                </a:solidFill>
                <a:highlight>
                  <a:schemeClr val="dk1"/>
                </a:highlight>
              </a:defRPr>
            </a:lvl4pPr>
            <a:lvl5pPr lvl="4" rtl="0">
              <a:spcBef>
                <a:spcPts val="0"/>
              </a:spcBef>
              <a:spcAft>
                <a:spcPts val="0"/>
              </a:spcAft>
              <a:buClr>
                <a:schemeClr val="lt1"/>
              </a:buClr>
              <a:buSzPts val="12000"/>
              <a:buNone/>
              <a:defRPr sz="12000">
                <a:solidFill>
                  <a:schemeClr val="lt1"/>
                </a:solidFill>
                <a:highlight>
                  <a:schemeClr val="dk1"/>
                </a:highlight>
              </a:defRPr>
            </a:lvl5pPr>
            <a:lvl6pPr lvl="5" rtl="0">
              <a:spcBef>
                <a:spcPts val="0"/>
              </a:spcBef>
              <a:spcAft>
                <a:spcPts val="0"/>
              </a:spcAft>
              <a:buClr>
                <a:schemeClr val="lt1"/>
              </a:buClr>
              <a:buSzPts val="12000"/>
              <a:buNone/>
              <a:defRPr sz="12000">
                <a:solidFill>
                  <a:schemeClr val="lt1"/>
                </a:solidFill>
                <a:highlight>
                  <a:schemeClr val="dk1"/>
                </a:highlight>
              </a:defRPr>
            </a:lvl6pPr>
            <a:lvl7pPr lvl="6" rtl="0">
              <a:spcBef>
                <a:spcPts val="0"/>
              </a:spcBef>
              <a:spcAft>
                <a:spcPts val="0"/>
              </a:spcAft>
              <a:buClr>
                <a:schemeClr val="lt1"/>
              </a:buClr>
              <a:buSzPts val="12000"/>
              <a:buNone/>
              <a:defRPr sz="12000">
                <a:solidFill>
                  <a:schemeClr val="lt1"/>
                </a:solidFill>
                <a:highlight>
                  <a:schemeClr val="dk1"/>
                </a:highlight>
              </a:defRPr>
            </a:lvl7pPr>
            <a:lvl8pPr lvl="7" rtl="0">
              <a:spcBef>
                <a:spcPts val="0"/>
              </a:spcBef>
              <a:spcAft>
                <a:spcPts val="0"/>
              </a:spcAft>
              <a:buClr>
                <a:schemeClr val="lt1"/>
              </a:buClr>
              <a:buSzPts val="12000"/>
              <a:buNone/>
              <a:defRPr sz="12000">
                <a:solidFill>
                  <a:schemeClr val="lt1"/>
                </a:solidFill>
                <a:highlight>
                  <a:schemeClr val="dk1"/>
                </a:highlight>
              </a:defRPr>
            </a:lvl8pPr>
            <a:lvl9pPr lvl="8" rtl="0">
              <a:spcBef>
                <a:spcPts val="0"/>
              </a:spcBef>
              <a:spcAft>
                <a:spcPts val="0"/>
              </a:spcAft>
              <a:buClr>
                <a:schemeClr val="lt1"/>
              </a:buClr>
              <a:buSzPts val="12000"/>
              <a:buNone/>
              <a:defRPr sz="12000">
                <a:solidFill>
                  <a:schemeClr val="lt1"/>
                </a:solidFill>
                <a:highlight>
                  <a:schemeClr val="dk1"/>
                </a:highlight>
              </a:defRPr>
            </a:lvl9pPr>
          </a:lstStyle>
          <a:p>
            <a:r>
              <a:t>xx%</a:t>
            </a:r>
          </a:p>
        </p:txBody>
      </p:sp>
      <p:sp>
        <p:nvSpPr>
          <p:cNvPr id="529" name="Google Shape;529;p17"/>
          <p:cNvSpPr txBox="1">
            <a:spLocks noGrp="1"/>
          </p:cNvSpPr>
          <p:nvPr>
            <p:ph type="title" idx="8"/>
          </p:nvPr>
        </p:nvSpPr>
        <p:spPr>
          <a:xfrm>
            <a:off x="1352850" y="3899650"/>
            <a:ext cx="2078100" cy="68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8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0" name="Google Shape;530;p17"/>
          <p:cNvSpPr txBox="1">
            <a:spLocks noGrp="1"/>
          </p:cNvSpPr>
          <p:nvPr>
            <p:ph type="subTitle" idx="9"/>
          </p:nvPr>
        </p:nvSpPr>
        <p:spPr>
          <a:xfrm>
            <a:off x="720000" y="2002475"/>
            <a:ext cx="1877400" cy="34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Font typeface="Archivo"/>
              <a:buNone/>
              <a:defRPr sz="1400">
                <a:latin typeface="Archivo"/>
                <a:ea typeface="Archivo"/>
                <a:cs typeface="Archivo"/>
                <a:sym typeface="Archivo"/>
              </a:defRPr>
            </a:lvl1pPr>
            <a:lvl2pPr lvl="1"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2pPr>
            <a:lvl3pPr lvl="2"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3pPr>
            <a:lvl4pPr lvl="3"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4pPr>
            <a:lvl5pPr lvl="4"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5pPr>
            <a:lvl6pPr lvl="5"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6pPr>
            <a:lvl7pPr lvl="6"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7pPr>
            <a:lvl8pPr lvl="7"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8pPr>
            <a:lvl9pPr lvl="8"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9pPr>
          </a:lstStyle>
          <a:p>
            <a:endParaRPr/>
          </a:p>
        </p:txBody>
      </p:sp>
      <p:sp>
        <p:nvSpPr>
          <p:cNvPr id="531" name="Google Shape;531;p17"/>
          <p:cNvSpPr txBox="1">
            <a:spLocks noGrp="1"/>
          </p:cNvSpPr>
          <p:nvPr>
            <p:ph type="subTitle" idx="13"/>
          </p:nvPr>
        </p:nvSpPr>
        <p:spPr>
          <a:xfrm>
            <a:off x="2748650" y="2002475"/>
            <a:ext cx="1877400" cy="34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Font typeface="Archivo"/>
              <a:buNone/>
              <a:defRPr sz="1400">
                <a:latin typeface="Archivo"/>
                <a:ea typeface="Archivo"/>
                <a:cs typeface="Archivo"/>
                <a:sym typeface="Archivo"/>
              </a:defRPr>
            </a:lvl1pPr>
            <a:lvl2pPr lvl="1"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2pPr>
            <a:lvl3pPr lvl="2"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3pPr>
            <a:lvl4pPr lvl="3"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4pPr>
            <a:lvl5pPr lvl="4"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5pPr>
            <a:lvl6pPr lvl="5"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6pPr>
            <a:lvl7pPr lvl="6"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7pPr>
            <a:lvl8pPr lvl="7"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8pPr>
            <a:lvl9pPr lvl="8"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9pPr>
          </a:lstStyle>
          <a:p>
            <a:endParaRPr/>
          </a:p>
        </p:txBody>
      </p:sp>
      <p:sp>
        <p:nvSpPr>
          <p:cNvPr id="532" name="Google Shape;532;p17"/>
          <p:cNvSpPr txBox="1">
            <a:spLocks noGrp="1"/>
          </p:cNvSpPr>
          <p:nvPr>
            <p:ph type="subTitle" idx="14"/>
          </p:nvPr>
        </p:nvSpPr>
        <p:spPr>
          <a:xfrm>
            <a:off x="4496725" y="4114800"/>
            <a:ext cx="1877400" cy="34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Font typeface="Archivo"/>
              <a:buNone/>
              <a:defRPr sz="1400">
                <a:latin typeface="Archivo"/>
                <a:ea typeface="Archivo"/>
                <a:cs typeface="Archivo"/>
                <a:sym typeface="Archivo"/>
              </a:defRPr>
            </a:lvl1pPr>
            <a:lvl2pPr lvl="1"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2pPr>
            <a:lvl3pPr lvl="2"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3pPr>
            <a:lvl4pPr lvl="3"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4pPr>
            <a:lvl5pPr lvl="4"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5pPr>
            <a:lvl6pPr lvl="5"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6pPr>
            <a:lvl7pPr lvl="6"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7pPr>
            <a:lvl8pPr lvl="7"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8pPr>
            <a:lvl9pPr lvl="8"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9pPr>
          </a:lstStyle>
          <a:p>
            <a:endParaRPr/>
          </a:p>
        </p:txBody>
      </p:sp>
      <p:sp>
        <p:nvSpPr>
          <p:cNvPr id="533" name="Google Shape;533;p17"/>
          <p:cNvSpPr txBox="1">
            <a:spLocks noGrp="1"/>
          </p:cNvSpPr>
          <p:nvPr>
            <p:ph type="subTitle" idx="15"/>
          </p:nvPr>
        </p:nvSpPr>
        <p:spPr>
          <a:xfrm>
            <a:off x="6540625" y="4114800"/>
            <a:ext cx="1877400" cy="34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Font typeface="Archivo"/>
              <a:buNone/>
              <a:defRPr sz="1400">
                <a:latin typeface="Archivo"/>
                <a:ea typeface="Archivo"/>
                <a:cs typeface="Archivo"/>
                <a:sym typeface="Archivo"/>
              </a:defRPr>
            </a:lvl1pPr>
            <a:lvl2pPr lvl="1"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2pPr>
            <a:lvl3pPr lvl="2"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3pPr>
            <a:lvl4pPr lvl="3"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4pPr>
            <a:lvl5pPr lvl="4"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5pPr>
            <a:lvl6pPr lvl="5"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6pPr>
            <a:lvl7pPr lvl="6"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7pPr>
            <a:lvl8pPr lvl="7"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8pPr>
            <a:lvl9pPr lvl="8" algn="r" rtl="0">
              <a:lnSpc>
                <a:spcPct val="100000"/>
              </a:lnSpc>
              <a:spcBef>
                <a:spcPts val="0"/>
              </a:spcBef>
              <a:spcAft>
                <a:spcPts val="0"/>
              </a:spcAft>
              <a:buClr>
                <a:schemeClr val="lt1"/>
              </a:buClr>
              <a:buSzPts val="1400"/>
              <a:buFont typeface="Archivo"/>
              <a:buNone/>
              <a:defRPr>
                <a:latin typeface="Archivo"/>
                <a:ea typeface="Archivo"/>
                <a:cs typeface="Archivo"/>
                <a:sym typeface="Archiv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2 ">
  <p:cSld name="TITLE_AND_BODY_1_1">
    <p:bg>
      <p:bgPr>
        <a:solidFill>
          <a:schemeClr val="dk2"/>
        </a:solidFill>
        <a:effectLst/>
      </p:bgPr>
    </p:bg>
    <p:spTree>
      <p:nvGrpSpPr>
        <p:cNvPr id="1" name="Shape 585"/>
        <p:cNvGrpSpPr/>
        <p:nvPr/>
      </p:nvGrpSpPr>
      <p:grpSpPr>
        <a:xfrm>
          <a:off x="0" y="0"/>
          <a:ext cx="0" cy="0"/>
          <a:chOff x="0" y="0"/>
          <a:chExt cx="0" cy="0"/>
        </a:xfrm>
      </p:grpSpPr>
      <p:sp>
        <p:nvSpPr>
          <p:cNvPr id="586" name="Google Shape;586;p19"/>
          <p:cNvSpPr txBox="1">
            <a:spLocks noGrp="1"/>
          </p:cNvSpPr>
          <p:nvPr>
            <p:ph type="title"/>
          </p:nvPr>
        </p:nvSpPr>
        <p:spPr>
          <a:xfrm>
            <a:off x="1447500" y="513200"/>
            <a:ext cx="3912600" cy="726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7" name="Google Shape;587;p19"/>
          <p:cNvSpPr txBox="1">
            <a:spLocks noGrp="1"/>
          </p:cNvSpPr>
          <p:nvPr>
            <p:ph type="subTitle" idx="1"/>
          </p:nvPr>
        </p:nvSpPr>
        <p:spPr>
          <a:xfrm>
            <a:off x="621100" y="1823475"/>
            <a:ext cx="4704900" cy="26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Archivo Medium"/>
              <a:buChar char="●"/>
              <a:defRPr sz="160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Clr>
                <a:schemeClr val="lt1"/>
              </a:buClr>
              <a:buSzPts val="2800"/>
              <a:buChar char="○"/>
              <a:defRPr sz="2800"/>
            </a:lvl2pPr>
            <a:lvl3pPr lvl="2" rtl="0">
              <a:lnSpc>
                <a:spcPct val="100000"/>
              </a:lnSpc>
              <a:spcBef>
                <a:spcPts val="0"/>
              </a:spcBef>
              <a:spcAft>
                <a:spcPts val="0"/>
              </a:spcAft>
              <a:buClr>
                <a:schemeClr val="lt1"/>
              </a:buClr>
              <a:buSzPts val="2800"/>
              <a:buChar char="■"/>
              <a:defRPr sz="2800"/>
            </a:lvl3pPr>
            <a:lvl4pPr lvl="3" rtl="0">
              <a:lnSpc>
                <a:spcPct val="100000"/>
              </a:lnSpc>
              <a:spcBef>
                <a:spcPts val="0"/>
              </a:spcBef>
              <a:spcAft>
                <a:spcPts val="0"/>
              </a:spcAft>
              <a:buClr>
                <a:schemeClr val="lt1"/>
              </a:buClr>
              <a:buSzPts val="2800"/>
              <a:buChar char="●"/>
              <a:defRPr sz="2800"/>
            </a:lvl4pPr>
            <a:lvl5pPr lvl="4" rtl="0">
              <a:lnSpc>
                <a:spcPct val="100000"/>
              </a:lnSpc>
              <a:spcBef>
                <a:spcPts val="0"/>
              </a:spcBef>
              <a:spcAft>
                <a:spcPts val="0"/>
              </a:spcAft>
              <a:buClr>
                <a:schemeClr val="lt1"/>
              </a:buClr>
              <a:buSzPts val="2800"/>
              <a:buChar char="○"/>
              <a:defRPr sz="2800"/>
            </a:lvl5pPr>
            <a:lvl6pPr lvl="5" rtl="0">
              <a:lnSpc>
                <a:spcPct val="100000"/>
              </a:lnSpc>
              <a:spcBef>
                <a:spcPts val="0"/>
              </a:spcBef>
              <a:spcAft>
                <a:spcPts val="0"/>
              </a:spcAft>
              <a:buClr>
                <a:schemeClr val="lt1"/>
              </a:buClr>
              <a:buSzPts val="2800"/>
              <a:buChar char="■"/>
              <a:defRPr sz="2800"/>
            </a:lvl6pPr>
            <a:lvl7pPr lvl="6" rtl="0">
              <a:lnSpc>
                <a:spcPct val="100000"/>
              </a:lnSpc>
              <a:spcBef>
                <a:spcPts val="0"/>
              </a:spcBef>
              <a:spcAft>
                <a:spcPts val="0"/>
              </a:spcAft>
              <a:buClr>
                <a:schemeClr val="lt1"/>
              </a:buClr>
              <a:buSzPts val="2800"/>
              <a:buChar char="●"/>
              <a:defRPr sz="2800"/>
            </a:lvl7pPr>
            <a:lvl8pPr lvl="7" rtl="0">
              <a:lnSpc>
                <a:spcPct val="100000"/>
              </a:lnSpc>
              <a:spcBef>
                <a:spcPts val="0"/>
              </a:spcBef>
              <a:spcAft>
                <a:spcPts val="0"/>
              </a:spcAft>
              <a:buClr>
                <a:schemeClr val="lt1"/>
              </a:buClr>
              <a:buSzPts val="2800"/>
              <a:buChar char="○"/>
              <a:defRPr sz="2800"/>
            </a:lvl8pPr>
            <a:lvl9pPr lvl="8" rtl="0">
              <a:lnSpc>
                <a:spcPct val="100000"/>
              </a:lnSpc>
              <a:spcBef>
                <a:spcPts val="0"/>
              </a:spcBef>
              <a:spcAft>
                <a:spcPts val="0"/>
              </a:spcAft>
              <a:buClr>
                <a:schemeClr val="lt1"/>
              </a:buClr>
              <a:buSzPts val="2800"/>
              <a:buChar char="■"/>
              <a:defRPr sz="2800"/>
            </a:lvl9pPr>
          </a:lstStyle>
          <a:p>
            <a:endParaRPr/>
          </a:p>
        </p:txBody>
      </p:sp>
      <p:grpSp>
        <p:nvGrpSpPr>
          <p:cNvPr id="588" name="Google Shape;588;p19"/>
          <p:cNvGrpSpPr/>
          <p:nvPr/>
        </p:nvGrpSpPr>
        <p:grpSpPr>
          <a:xfrm>
            <a:off x="40767" y="-370815"/>
            <a:ext cx="5631326" cy="527435"/>
            <a:chOff x="1468625" y="2717525"/>
            <a:chExt cx="3558050" cy="279925"/>
          </a:xfrm>
        </p:grpSpPr>
        <p:sp>
          <p:nvSpPr>
            <p:cNvPr id="589" name="Google Shape;589;p19"/>
            <p:cNvSpPr/>
            <p:nvPr/>
          </p:nvSpPr>
          <p:spPr>
            <a:xfrm>
              <a:off x="1468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9"/>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9"/>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9"/>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9"/>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9"/>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9"/>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9"/>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9"/>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9"/>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9"/>
          <p:cNvGrpSpPr/>
          <p:nvPr/>
        </p:nvGrpSpPr>
        <p:grpSpPr>
          <a:xfrm rot="10800000">
            <a:off x="3751104" y="4924760"/>
            <a:ext cx="5400252" cy="527435"/>
            <a:chOff x="1614625" y="2717525"/>
            <a:chExt cx="3412050" cy="279925"/>
          </a:xfrm>
        </p:grpSpPr>
        <p:sp>
          <p:nvSpPr>
            <p:cNvPr id="614" name="Google Shape;614;p19"/>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9"/>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9"/>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9"/>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9"/>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9"/>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9"/>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9"/>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9"/>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9"/>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9"/>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9"/>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9"/>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9"/>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9"/>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2">
    <p:bg>
      <p:bgPr>
        <a:solidFill>
          <a:schemeClr val="dk1"/>
        </a:solidFill>
        <a:effectLst/>
      </p:bgPr>
    </p:bg>
    <p:spTree>
      <p:nvGrpSpPr>
        <p:cNvPr id="1" name="Shape 808"/>
        <p:cNvGrpSpPr/>
        <p:nvPr/>
      </p:nvGrpSpPr>
      <p:grpSpPr>
        <a:xfrm>
          <a:off x="0" y="0"/>
          <a:ext cx="0" cy="0"/>
          <a:chOff x="0" y="0"/>
          <a:chExt cx="0" cy="0"/>
        </a:xfrm>
      </p:grpSpPr>
      <p:sp>
        <p:nvSpPr>
          <p:cNvPr id="809" name="Google Shape;809;p23"/>
          <p:cNvSpPr txBox="1">
            <a:spLocks noGrp="1"/>
          </p:cNvSpPr>
          <p:nvPr>
            <p:ph type="title"/>
          </p:nvPr>
        </p:nvSpPr>
        <p:spPr>
          <a:xfrm>
            <a:off x="1447500" y="592350"/>
            <a:ext cx="51939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0" name="Google Shape;810;p23"/>
          <p:cNvSpPr txBox="1">
            <a:spLocks noGrp="1"/>
          </p:cNvSpPr>
          <p:nvPr>
            <p:ph type="subTitle" idx="1"/>
          </p:nvPr>
        </p:nvSpPr>
        <p:spPr>
          <a:xfrm>
            <a:off x="1036650" y="2461937"/>
            <a:ext cx="2117100" cy="38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811" name="Google Shape;811;p23"/>
          <p:cNvSpPr txBox="1">
            <a:spLocks noGrp="1"/>
          </p:cNvSpPr>
          <p:nvPr>
            <p:ph type="subTitle" idx="2"/>
          </p:nvPr>
        </p:nvSpPr>
        <p:spPr>
          <a:xfrm>
            <a:off x="1192450" y="2097600"/>
            <a:ext cx="1805400" cy="32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812" name="Google Shape;812;p23"/>
          <p:cNvSpPr txBox="1">
            <a:spLocks noGrp="1"/>
          </p:cNvSpPr>
          <p:nvPr>
            <p:ph type="subTitle" idx="3"/>
          </p:nvPr>
        </p:nvSpPr>
        <p:spPr>
          <a:xfrm>
            <a:off x="3541813" y="2461587"/>
            <a:ext cx="2117100" cy="38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813" name="Google Shape;813;p23"/>
          <p:cNvSpPr txBox="1">
            <a:spLocks noGrp="1"/>
          </p:cNvSpPr>
          <p:nvPr>
            <p:ph type="subTitle" idx="4"/>
          </p:nvPr>
        </p:nvSpPr>
        <p:spPr>
          <a:xfrm>
            <a:off x="3697613" y="2097250"/>
            <a:ext cx="1805400" cy="32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814" name="Google Shape;814;p23"/>
          <p:cNvSpPr txBox="1">
            <a:spLocks noGrp="1"/>
          </p:cNvSpPr>
          <p:nvPr>
            <p:ph type="subTitle" idx="5"/>
          </p:nvPr>
        </p:nvSpPr>
        <p:spPr>
          <a:xfrm>
            <a:off x="5947550" y="2461587"/>
            <a:ext cx="2117100" cy="38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815" name="Google Shape;815;p23"/>
          <p:cNvSpPr txBox="1">
            <a:spLocks noGrp="1"/>
          </p:cNvSpPr>
          <p:nvPr>
            <p:ph type="subTitle" idx="6"/>
          </p:nvPr>
        </p:nvSpPr>
        <p:spPr>
          <a:xfrm>
            <a:off x="6103350" y="2097250"/>
            <a:ext cx="1805400" cy="32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816" name="Google Shape;816;p23"/>
          <p:cNvSpPr txBox="1">
            <a:spLocks noGrp="1"/>
          </p:cNvSpPr>
          <p:nvPr>
            <p:ph type="subTitle" idx="7"/>
          </p:nvPr>
        </p:nvSpPr>
        <p:spPr>
          <a:xfrm>
            <a:off x="1036600" y="4069962"/>
            <a:ext cx="2117100" cy="38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817" name="Google Shape;817;p23"/>
          <p:cNvSpPr txBox="1">
            <a:spLocks noGrp="1"/>
          </p:cNvSpPr>
          <p:nvPr>
            <p:ph type="subTitle" idx="8"/>
          </p:nvPr>
        </p:nvSpPr>
        <p:spPr>
          <a:xfrm>
            <a:off x="1192425" y="3718388"/>
            <a:ext cx="1805400" cy="32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818" name="Google Shape;818;p23"/>
          <p:cNvSpPr txBox="1">
            <a:spLocks noGrp="1"/>
          </p:cNvSpPr>
          <p:nvPr>
            <p:ph type="subTitle" idx="9"/>
          </p:nvPr>
        </p:nvSpPr>
        <p:spPr>
          <a:xfrm>
            <a:off x="3541788" y="4069612"/>
            <a:ext cx="2117100" cy="38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819" name="Google Shape;819;p23"/>
          <p:cNvSpPr txBox="1">
            <a:spLocks noGrp="1"/>
          </p:cNvSpPr>
          <p:nvPr>
            <p:ph type="subTitle" idx="13"/>
          </p:nvPr>
        </p:nvSpPr>
        <p:spPr>
          <a:xfrm>
            <a:off x="3697588" y="3718038"/>
            <a:ext cx="1805400" cy="32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820" name="Google Shape;820;p23"/>
          <p:cNvSpPr txBox="1">
            <a:spLocks noGrp="1"/>
          </p:cNvSpPr>
          <p:nvPr>
            <p:ph type="subTitle" idx="14"/>
          </p:nvPr>
        </p:nvSpPr>
        <p:spPr>
          <a:xfrm>
            <a:off x="5947525" y="4069612"/>
            <a:ext cx="2117100" cy="38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821" name="Google Shape;821;p23"/>
          <p:cNvSpPr txBox="1">
            <a:spLocks noGrp="1"/>
          </p:cNvSpPr>
          <p:nvPr>
            <p:ph type="subTitle" idx="15"/>
          </p:nvPr>
        </p:nvSpPr>
        <p:spPr>
          <a:xfrm>
            <a:off x="6103325" y="3718038"/>
            <a:ext cx="1805400" cy="32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grpSp>
        <p:nvGrpSpPr>
          <p:cNvPr id="822" name="Google Shape;822;p23"/>
          <p:cNvGrpSpPr/>
          <p:nvPr/>
        </p:nvGrpSpPr>
        <p:grpSpPr>
          <a:xfrm>
            <a:off x="40767" y="-370815"/>
            <a:ext cx="5631326" cy="527435"/>
            <a:chOff x="1468625" y="2717525"/>
            <a:chExt cx="3558050" cy="279925"/>
          </a:xfrm>
        </p:grpSpPr>
        <p:sp>
          <p:nvSpPr>
            <p:cNvPr id="823" name="Google Shape;823;p23"/>
            <p:cNvSpPr/>
            <p:nvPr/>
          </p:nvSpPr>
          <p:spPr>
            <a:xfrm>
              <a:off x="1468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3"/>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3"/>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3"/>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3"/>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3"/>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3"/>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3"/>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3"/>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3"/>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3"/>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3"/>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3"/>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3"/>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3"/>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3"/>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3"/>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3"/>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3"/>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3"/>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3"/>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3"/>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3"/>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3"/>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23"/>
          <p:cNvGrpSpPr/>
          <p:nvPr/>
        </p:nvGrpSpPr>
        <p:grpSpPr>
          <a:xfrm rot="10800000">
            <a:off x="3751104" y="4924760"/>
            <a:ext cx="5400252" cy="527435"/>
            <a:chOff x="1614625" y="2717525"/>
            <a:chExt cx="3412050" cy="279925"/>
          </a:xfrm>
        </p:grpSpPr>
        <p:sp>
          <p:nvSpPr>
            <p:cNvPr id="848" name="Google Shape;848;p23"/>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3"/>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3"/>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3"/>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3"/>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3"/>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3"/>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3"/>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3"/>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3"/>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3"/>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3"/>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3"/>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3"/>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3"/>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3"/>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3"/>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3"/>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3"/>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7">
    <p:bg>
      <p:bgPr>
        <a:solidFill>
          <a:schemeClr val="dk2"/>
        </a:solidFill>
        <a:effectLst/>
      </p:bgPr>
    </p:bg>
    <p:spTree>
      <p:nvGrpSpPr>
        <p:cNvPr id="1" name="Shape 875"/>
        <p:cNvGrpSpPr/>
        <p:nvPr/>
      </p:nvGrpSpPr>
      <p:grpSpPr>
        <a:xfrm>
          <a:off x="0" y="0"/>
          <a:ext cx="0" cy="0"/>
          <a:chOff x="0" y="0"/>
          <a:chExt cx="0" cy="0"/>
        </a:xfrm>
      </p:grpSpPr>
      <p:sp>
        <p:nvSpPr>
          <p:cNvPr id="876" name="Google Shape;876;p25"/>
          <p:cNvSpPr txBox="1">
            <a:spLocks noGrp="1"/>
          </p:cNvSpPr>
          <p:nvPr>
            <p:ph type="ctrTitle"/>
          </p:nvPr>
        </p:nvSpPr>
        <p:spPr>
          <a:xfrm>
            <a:off x="582950" y="1485575"/>
            <a:ext cx="6575100" cy="105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4800"/>
              <a:buNone/>
              <a:defRPr sz="48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7" name="Google Shape;877;p25"/>
          <p:cNvSpPr txBox="1">
            <a:spLocks noGrp="1"/>
          </p:cNvSpPr>
          <p:nvPr>
            <p:ph type="title" idx="2" hasCustomPrompt="1"/>
          </p:nvPr>
        </p:nvSpPr>
        <p:spPr>
          <a:xfrm>
            <a:off x="6970700" y="2940000"/>
            <a:ext cx="1162800" cy="7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72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78" name="Google Shape;878;p25"/>
          <p:cNvSpPr txBox="1">
            <a:spLocks noGrp="1"/>
          </p:cNvSpPr>
          <p:nvPr>
            <p:ph type="subTitle" idx="1"/>
          </p:nvPr>
        </p:nvSpPr>
        <p:spPr>
          <a:xfrm>
            <a:off x="642075" y="4069800"/>
            <a:ext cx="2864700" cy="53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Archivo Medium"/>
              <a:buNone/>
              <a:defRPr sz="160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Clr>
                <a:schemeClr val="lt1"/>
              </a:buClr>
              <a:buSzPts val="1600"/>
              <a:buNone/>
              <a:defRPr sz="1600"/>
            </a:lvl2pPr>
            <a:lvl3pPr lvl="2" rtl="0">
              <a:lnSpc>
                <a:spcPct val="100000"/>
              </a:lnSpc>
              <a:spcBef>
                <a:spcPts val="0"/>
              </a:spcBef>
              <a:spcAft>
                <a:spcPts val="0"/>
              </a:spcAft>
              <a:buClr>
                <a:schemeClr val="lt1"/>
              </a:buClr>
              <a:buSzPts val="1600"/>
              <a:buNone/>
              <a:defRPr sz="1600"/>
            </a:lvl3pPr>
            <a:lvl4pPr lvl="3" rtl="0">
              <a:lnSpc>
                <a:spcPct val="100000"/>
              </a:lnSpc>
              <a:spcBef>
                <a:spcPts val="0"/>
              </a:spcBef>
              <a:spcAft>
                <a:spcPts val="0"/>
              </a:spcAft>
              <a:buClr>
                <a:schemeClr val="lt1"/>
              </a:buClr>
              <a:buSzPts val="1600"/>
              <a:buNone/>
              <a:defRPr sz="1600"/>
            </a:lvl4pPr>
            <a:lvl5pPr lvl="4" rtl="0">
              <a:lnSpc>
                <a:spcPct val="100000"/>
              </a:lnSpc>
              <a:spcBef>
                <a:spcPts val="0"/>
              </a:spcBef>
              <a:spcAft>
                <a:spcPts val="0"/>
              </a:spcAft>
              <a:buClr>
                <a:schemeClr val="lt1"/>
              </a:buClr>
              <a:buSzPts val="1600"/>
              <a:buNone/>
              <a:defRPr sz="1600"/>
            </a:lvl5pPr>
            <a:lvl6pPr lvl="5" rtl="0">
              <a:lnSpc>
                <a:spcPct val="100000"/>
              </a:lnSpc>
              <a:spcBef>
                <a:spcPts val="0"/>
              </a:spcBef>
              <a:spcAft>
                <a:spcPts val="0"/>
              </a:spcAft>
              <a:buClr>
                <a:schemeClr val="lt1"/>
              </a:buClr>
              <a:buSzPts val="1600"/>
              <a:buNone/>
              <a:defRPr sz="1600"/>
            </a:lvl6pPr>
            <a:lvl7pPr lvl="6" rtl="0">
              <a:lnSpc>
                <a:spcPct val="100000"/>
              </a:lnSpc>
              <a:spcBef>
                <a:spcPts val="0"/>
              </a:spcBef>
              <a:spcAft>
                <a:spcPts val="0"/>
              </a:spcAft>
              <a:buClr>
                <a:schemeClr val="lt1"/>
              </a:buClr>
              <a:buSzPts val="1600"/>
              <a:buNone/>
              <a:defRPr sz="1600"/>
            </a:lvl7pPr>
            <a:lvl8pPr lvl="7" rtl="0">
              <a:lnSpc>
                <a:spcPct val="100000"/>
              </a:lnSpc>
              <a:spcBef>
                <a:spcPts val="0"/>
              </a:spcBef>
              <a:spcAft>
                <a:spcPts val="0"/>
              </a:spcAft>
              <a:buClr>
                <a:schemeClr val="lt1"/>
              </a:buClr>
              <a:buSzPts val="1600"/>
              <a:buNone/>
              <a:defRPr sz="1600"/>
            </a:lvl8pPr>
            <a:lvl9pPr lvl="8" rtl="0">
              <a:lnSpc>
                <a:spcPct val="100000"/>
              </a:lnSpc>
              <a:spcBef>
                <a:spcPts val="0"/>
              </a:spcBef>
              <a:spcAft>
                <a:spcPts val="0"/>
              </a:spcAft>
              <a:buClr>
                <a:schemeClr val="lt1"/>
              </a:buClr>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749"/>
        <p:cNvGrpSpPr/>
        <p:nvPr/>
      </p:nvGrpSpPr>
      <p:grpSpPr>
        <a:xfrm>
          <a:off x="0" y="0"/>
          <a:ext cx="0" cy="0"/>
          <a:chOff x="0" y="0"/>
          <a:chExt cx="0" cy="0"/>
        </a:xfrm>
      </p:grpSpPr>
      <p:sp>
        <p:nvSpPr>
          <p:cNvPr id="750" name="Google Shape;750;p22"/>
          <p:cNvSpPr txBox="1">
            <a:spLocks noGrp="1"/>
          </p:cNvSpPr>
          <p:nvPr>
            <p:ph type="subTitle" idx="1"/>
          </p:nvPr>
        </p:nvSpPr>
        <p:spPr>
          <a:xfrm>
            <a:off x="720000" y="3361342"/>
            <a:ext cx="1805400" cy="38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751" name="Google Shape;751;p22"/>
          <p:cNvSpPr txBox="1">
            <a:spLocks noGrp="1"/>
          </p:cNvSpPr>
          <p:nvPr>
            <p:ph type="subTitle" idx="2"/>
          </p:nvPr>
        </p:nvSpPr>
        <p:spPr>
          <a:xfrm>
            <a:off x="856122" y="2892850"/>
            <a:ext cx="1533000" cy="32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752" name="Google Shape;752;p22"/>
          <p:cNvSpPr txBox="1">
            <a:spLocks noGrp="1"/>
          </p:cNvSpPr>
          <p:nvPr>
            <p:ph type="subTitle" idx="3"/>
          </p:nvPr>
        </p:nvSpPr>
        <p:spPr>
          <a:xfrm>
            <a:off x="2680551" y="3360998"/>
            <a:ext cx="1805400" cy="38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753" name="Google Shape;753;p22"/>
          <p:cNvSpPr txBox="1">
            <a:spLocks noGrp="1"/>
          </p:cNvSpPr>
          <p:nvPr>
            <p:ph type="subTitle" idx="4"/>
          </p:nvPr>
        </p:nvSpPr>
        <p:spPr>
          <a:xfrm>
            <a:off x="2816690" y="2892500"/>
            <a:ext cx="1533000" cy="32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754" name="Google Shape;754;p22"/>
          <p:cNvSpPr txBox="1">
            <a:spLocks noGrp="1"/>
          </p:cNvSpPr>
          <p:nvPr>
            <p:ph type="subTitle" idx="5"/>
          </p:nvPr>
        </p:nvSpPr>
        <p:spPr>
          <a:xfrm>
            <a:off x="4641102" y="3349144"/>
            <a:ext cx="1805400" cy="38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755" name="Google Shape;755;p22"/>
          <p:cNvSpPr txBox="1">
            <a:spLocks noGrp="1"/>
          </p:cNvSpPr>
          <p:nvPr>
            <p:ph type="subTitle" idx="6"/>
          </p:nvPr>
        </p:nvSpPr>
        <p:spPr>
          <a:xfrm>
            <a:off x="4777258" y="2893199"/>
            <a:ext cx="1533000" cy="32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756" name="Google Shape;756;p22"/>
          <p:cNvSpPr txBox="1">
            <a:spLocks noGrp="1"/>
          </p:cNvSpPr>
          <p:nvPr>
            <p:ph type="subTitle" idx="7"/>
          </p:nvPr>
        </p:nvSpPr>
        <p:spPr>
          <a:xfrm>
            <a:off x="6601653" y="3348800"/>
            <a:ext cx="1805400" cy="38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757" name="Google Shape;757;p22"/>
          <p:cNvSpPr txBox="1">
            <a:spLocks noGrp="1"/>
          </p:cNvSpPr>
          <p:nvPr>
            <p:ph type="subTitle" idx="8"/>
          </p:nvPr>
        </p:nvSpPr>
        <p:spPr>
          <a:xfrm>
            <a:off x="6737825" y="2892850"/>
            <a:ext cx="1533000" cy="3228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758" name="Google Shape;758;p22"/>
          <p:cNvSpPr txBox="1">
            <a:spLocks noGrp="1"/>
          </p:cNvSpPr>
          <p:nvPr>
            <p:ph type="title"/>
          </p:nvPr>
        </p:nvSpPr>
        <p:spPr>
          <a:xfrm>
            <a:off x="1447500" y="592350"/>
            <a:ext cx="38607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9" name="Google Shape;759;p22"/>
          <p:cNvGrpSpPr/>
          <p:nvPr/>
        </p:nvGrpSpPr>
        <p:grpSpPr>
          <a:xfrm>
            <a:off x="40767" y="-370815"/>
            <a:ext cx="5631326" cy="527435"/>
            <a:chOff x="1468625" y="2717525"/>
            <a:chExt cx="3558050" cy="279925"/>
          </a:xfrm>
        </p:grpSpPr>
        <p:sp>
          <p:nvSpPr>
            <p:cNvPr id="760" name="Google Shape;760;p22"/>
            <p:cNvSpPr/>
            <p:nvPr/>
          </p:nvSpPr>
          <p:spPr>
            <a:xfrm>
              <a:off x="1468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2"/>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2"/>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2"/>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2"/>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2"/>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2"/>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2"/>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2"/>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2"/>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2"/>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2"/>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2"/>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2"/>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2"/>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2"/>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2"/>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2"/>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2"/>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2"/>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2"/>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2"/>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2"/>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2"/>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22"/>
          <p:cNvGrpSpPr/>
          <p:nvPr/>
        </p:nvGrpSpPr>
        <p:grpSpPr>
          <a:xfrm rot="10800000">
            <a:off x="3751104" y="4924760"/>
            <a:ext cx="5400252" cy="527435"/>
            <a:chOff x="1614625" y="2717525"/>
            <a:chExt cx="3412050" cy="279925"/>
          </a:xfrm>
        </p:grpSpPr>
        <p:sp>
          <p:nvSpPr>
            <p:cNvPr id="785" name="Google Shape;785;p22"/>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2"/>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2"/>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2"/>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2"/>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2"/>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2"/>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2"/>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2"/>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2"/>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2"/>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2"/>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2"/>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2"/>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2"/>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2"/>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2"/>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2"/>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2"/>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2"/>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2"/>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2"/>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2"/>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6620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dk1"/>
        </a:solidFill>
        <a:effectLst/>
      </p:bgPr>
    </p:bg>
    <p:spTree>
      <p:nvGrpSpPr>
        <p:cNvPr id="1" name="Shape 637"/>
        <p:cNvGrpSpPr/>
        <p:nvPr/>
      </p:nvGrpSpPr>
      <p:grpSpPr>
        <a:xfrm>
          <a:off x="0" y="0"/>
          <a:ext cx="0" cy="0"/>
          <a:chOff x="0" y="0"/>
          <a:chExt cx="0" cy="0"/>
        </a:xfrm>
      </p:grpSpPr>
      <p:sp>
        <p:nvSpPr>
          <p:cNvPr id="638" name="Google Shape;638;p20"/>
          <p:cNvSpPr txBox="1">
            <a:spLocks noGrp="1"/>
          </p:cNvSpPr>
          <p:nvPr>
            <p:ph type="title"/>
          </p:nvPr>
        </p:nvSpPr>
        <p:spPr>
          <a:xfrm>
            <a:off x="1447500" y="592025"/>
            <a:ext cx="26088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639" name="Google Shape;639;p20"/>
          <p:cNvSpPr txBox="1">
            <a:spLocks noGrp="1"/>
          </p:cNvSpPr>
          <p:nvPr>
            <p:ph type="subTitle" idx="1"/>
          </p:nvPr>
        </p:nvSpPr>
        <p:spPr>
          <a:xfrm>
            <a:off x="853900" y="3902700"/>
            <a:ext cx="2608800" cy="43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640" name="Google Shape;640;p20"/>
          <p:cNvSpPr txBox="1">
            <a:spLocks noGrp="1"/>
          </p:cNvSpPr>
          <p:nvPr>
            <p:ph type="subTitle" idx="2"/>
          </p:nvPr>
        </p:nvSpPr>
        <p:spPr>
          <a:xfrm>
            <a:off x="1667900" y="3339800"/>
            <a:ext cx="1690500" cy="3465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41" name="Google Shape;641;p20"/>
          <p:cNvSpPr txBox="1">
            <a:spLocks noGrp="1"/>
          </p:cNvSpPr>
          <p:nvPr>
            <p:ph type="subTitle" idx="3"/>
          </p:nvPr>
        </p:nvSpPr>
        <p:spPr>
          <a:xfrm>
            <a:off x="5729850" y="1996425"/>
            <a:ext cx="2608800" cy="43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642" name="Google Shape;642;p20"/>
          <p:cNvSpPr txBox="1">
            <a:spLocks noGrp="1"/>
          </p:cNvSpPr>
          <p:nvPr>
            <p:ph type="subTitle" idx="4"/>
          </p:nvPr>
        </p:nvSpPr>
        <p:spPr>
          <a:xfrm>
            <a:off x="5834250" y="1433525"/>
            <a:ext cx="1690500" cy="3465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643" name="Google Shape;643;p20"/>
          <p:cNvGrpSpPr/>
          <p:nvPr/>
        </p:nvGrpSpPr>
        <p:grpSpPr>
          <a:xfrm>
            <a:off x="40767" y="-370815"/>
            <a:ext cx="5631326" cy="527435"/>
            <a:chOff x="1468625" y="2717525"/>
            <a:chExt cx="3558050" cy="279925"/>
          </a:xfrm>
        </p:grpSpPr>
        <p:sp>
          <p:nvSpPr>
            <p:cNvPr id="644" name="Google Shape;644;p20"/>
            <p:cNvSpPr/>
            <p:nvPr/>
          </p:nvSpPr>
          <p:spPr>
            <a:xfrm>
              <a:off x="1468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0"/>
          <p:cNvGrpSpPr/>
          <p:nvPr/>
        </p:nvGrpSpPr>
        <p:grpSpPr>
          <a:xfrm rot="10800000">
            <a:off x="3751104" y="4924760"/>
            <a:ext cx="5400252" cy="527435"/>
            <a:chOff x="1614625" y="2717525"/>
            <a:chExt cx="3412050" cy="279925"/>
          </a:xfrm>
        </p:grpSpPr>
        <p:sp>
          <p:nvSpPr>
            <p:cNvPr id="669" name="Google Shape;669;p20"/>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828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582950" y="1486875"/>
            <a:ext cx="6504600" cy="105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3" name="Google Shape;13;p3"/>
          <p:cNvSpPr txBox="1">
            <a:spLocks noGrp="1"/>
          </p:cNvSpPr>
          <p:nvPr>
            <p:ph type="subTitle" idx="1"/>
          </p:nvPr>
        </p:nvSpPr>
        <p:spPr>
          <a:xfrm>
            <a:off x="642075" y="4069800"/>
            <a:ext cx="3008700" cy="53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Font typeface="Archivo Medium"/>
              <a:buNone/>
              <a:defRPr sz="1600">
                <a:latin typeface="Archivo Medium"/>
                <a:ea typeface="Archivo Medium"/>
                <a:cs typeface="Archivo Medium"/>
                <a:sym typeface="Archivo Medium"/>
              </a:defRPr>
            </a:lvl1pPr>
            <a:lvl2pPr lvl="1" rtl="0">
              <a:lnSpc>
                <a:spcPct val="100000"/>
              </a:lnSpc>
              <a:spcBef>
                <a:spcPts val="0"/>
              </a:spcBef>
              <a:spcAft>
                <a:spcPts val="0"/>
              </a:spcAft>
              <a:buClr>
                <a:schemeClr val="lt1"/>
              </a:buClr>
              <a:buSzPts val="1600"/>
              <a:buNone/>
              <a:defRPr sz="1600"/>
            </a:lvl2pPr>
            <a:lvl3pPr lvl="2" rtl="0">
              <a:lnSpc>
                <a:spcPct val="100000"/>
              </a:lnSpc>
              <a:spcBef>
                <a:spcPts val="0"/>
              </a:spcBef>
              <a:spcAft>
                <a:spcPts val="0"/>
              </a:spcAft>
              <a:buClr>
                <a:schemeClr val="lt1"/>
              </a:buClr>
              <a:buSzPts val="1600"/>
              <a:buNone/>
              <a:defRPr sz="1600"/>
            </a:lvl3pPr>
            <a:lvl4pPr lvl="3" rtl="0">
              <a:lnSpc>
                <a:spcPct val="100000"/>
              </a:lnSpc>
              <a:spcBef>
                <a:spcPts val="0"/>
              </a:spcBef>
              <a:spcAft>
                <a:spcPts val="0"/>
              </a:spcAft>
              <a:buClr>
                <a:schemeClr val="lt1"/>
              </a:buClr>
              <a:buSzPts val="1600"/>
              <a:buNone/>
              <a:defRPr sz="1600"/>
            </a:lvl4pPr>
            <a:lvl5pPr lvl="4" rtl="0">
              <a:lnSpc>
                <a:spcPct val="100000"/>
              </a:lnSpc>
              <a:spcBef>
                <a:spcPts val="0"/>
              </a:spcBef>
              <a:spcAft>
                <a:spcPts val="0"/>
              </a:spcAft>
              <a:buClr>
                <a:schemeClr val="lt1"/>
              </a:buClr>
              <a:buSzPts val="1600"/>
              <a:buNone/>
              <a:defRPr sz="1600"/>
            </a:lvl5pPr>
            <a:lvl6pPr lvl="5" rtl="0">
              <a:lnSpc>
                <a:spcPct val="100000"/>
              </a:lnSpc>
              <a:spcBef>
                <a:spcPts val="0"/>
              </a:spcBef>
              <a:spcAft>
                <a:spcPts val="0"/>
              </a:spcAft>
              <a:buClr>
                <a:schemeClr val="lt1"/>
              </a:buClr>
              <a:buSzPts val="1600"/>
              <a:buNone/>
              <a:defRPr sz="1600"/>
            </a:lvl6pPr>
            <a:lvl7pPr lvl="6" rtl="0">
              <a:lnSpc>
                <a:spcPct val="100000"/>
              </a:lnSpc>
              <a:spcBef>
                <a:spcPts val="0"/>
              </a:spcBef>
              <a:spcAft>
                <a:spcPts val="0"/>
              </a:spcAft>
              <a:buClr>
                <a:schemeClr val="lt1"/>
              </a:buClr>
              <a:buSzPts val="1600"/>
              <a:buNone/>
              <a:defRPr sz="1600"/>
            </a:lvl7pPr>
            <a:lvl8pPr lvl="7" rtl="0">
              <a:lnSpc>
                <a:spcPct val="100000"/>
              </a:lnSpc>
              <a:spcBef>
                <a:spcPts val="0"/>
              </a:spcBef>
              <a:spcAft>
                <a:spcPts val="0"/>
              </a:spcAft>
              <a:buClr>
                <a:schemeClr val="lt1"/>
              </a:buClr>
              <a:buSzPts val="1600"/>
              <a:buNone/>
              <a:defRPr sz="1600"/>
            </a:lvl8pPr>
            <a:lvl9pPr lvl="8" rtl="0">
              <a:lnSpc>
                <a:spcPct val="100000"/>
              </a:lnSpc>
              <a:spcBef>
                <a:spcPts val="0"/>
              </a:spcBef>
              <a:spcAft>
                <a:spcPts val="0"/>
              </a:spcAft>
              <a:buClr>
                <a:schemeClr val="lt1"/>
              </a:buClr>
              <a:buSzPts val="1600"/>
              <a:buNone/>
              <a:defRPr sz="1600"/>
            </a:lvl9pPr>
          </a:lstStyle>
          <a:p>
            <a:endParaRPr/>
          </a:p>
        </p:txBody>
      </p:sp>
      <p:sp>
        <p:nvSpPr>
          <p:cNvPr id="14" name="Google Shape;14;p3"/>
          <p:cNvSpPr txBox="1">
            <a:spLocks noGrp="1"/>
          </p:cNvSpPr>
          <p:nvPr>
            <p:ph type="title" idx="2" hasCustomPrompt="1"/>
          </p:nvPr>
        </p:nvSpPr>
        <p:spPr>
          <a:xfrm>
            <a:off x="6973775" y="2959650"/>
            <a:ext cx="1156800" cy="680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9600"/>
              <a:buNone/>
              <a:defRPr sz="72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1447500" y="592025"/>
            <a:ext cx="4791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69" name="Google Shape;69;p5"/>
          <p:cNvSpPr txBox="1">
            <a:spLocks noGrp="1"/>
          </p:cNvSpPr>
          <p:nvPr>
            <p:ph type="subTitle" idx="1"/>
          </p:nvPr>
        </p:nvSpPr>
        <p:spPr>
          <a:xfrm>
            <a:off x="1738650" y="3646850"/>
            <a:ext cx="24333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70" name="Google Shape;70;p5"/>
          <p:cNvSpPr txBox="1">
            <a:spLocks noGrp="1"/>
          </p:cNvSpPr>
          <p:nvPr>
            <p:ph type="subTitle" idx="2"/>
          </p:nvPr>
        </p:nvSpPr>
        <p:spPr>
          <a:xfrm>
            <a:off x="2110050" y="3191875"/>
            <a:ext cx="1690500" cy="3465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1" name="Google Shape;71;p5"/>
          <p:cNvSpPr txBox="1">
            <a:spLocks noGrp="1"/>
          </p:cNvSpPr>
          <p:nvPr>
            <p:ph type="subTitle" idx="3"/>
          </p:nvPr>
        </p:nvSpPr>
        <p:spPr>
          <a:xfrm>
            <a:off x="4972025" y="3646850"/>
            <a:ext cx="24333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72" name="Google Shape;72;p5"/>
          <p:cNvSpPr txBox="1">
            <a:spLocks noGrp="1"/>
          </p:cNvSpPr>
          <p:nvPr>
            <p:ph type="subTitle" idx="4"/>
          </p:nvPr>
        </p:nvSpPr>
        <p:spPr>
          <a:xfrm>
            <a:off x="5343425" y="3191875"/>
            <a:ext cx="1690500" cy="3465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73" name="Google Shape;73;p5"/>
          <p:cNvGrpSpPr/>
          <p:nvPr/>
        </p:nvGrpSpPr>
        <p:grpSpPr>
          <a:xfrm>
            <a:off x="40767" y="-370815"/>
            <a:ext cx="5631326" cy="527435"/>
            <a:chOff x="1468625" y="2717525"/>
            <a:chExt cx="3558050" cy="279925"/>
          </a:xfrm>
        </p:grpSpPr>
        <p:sp>
          <p:nvSpPr>
            <p:cNvPr id="74" name="Google Shape;74;p5"/>
            <p:cNvSpPr/>
            <p:nvPr/>
          </p:nvSpPr>
          <p:spPr>
            <a:xfrm>
              <a:off x="1468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5"/>
          <p:cNvGrpSpPr/>
          <p:nvPr/>
        </p:nvGrpSpPr>
        <p:grpSpPr>
          <a:xfrm rot="10800000">
            <a:off x="3751104" y="4924760"/>
            <a:ext cx="5400252" cy="527435"/>
            <a:chOff x="1614625" y="2717525"/>
            <a:chExt cx="3412050" cy="279925"/>
          </a:xfrm>
        </p:grpSpPr>
        <p:sp>
          <p:nvSpPr>
            <p:cNvPr id="99" name="Google Shape;99;p5"/>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621100" y="579000"/>
            <a:ext cx="5884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5" name="Google Shape;175;p7"/>
          <p:cNvSpPr txBox="1">
            <a:spLocks noGrp="1"/>
          </p:cNvSpPr>
          <p:nvPr>
            <p:ph type="subTitle" idx="1"/>
          </p:nvPr>
        </p:nvSpPr>
        <p:spPr>
          <a:xfrm>
            <a:off x="3255888" y="2959063"/>
            <a:ext cx="2632200" cy="53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Archivo Medium"/>
              <a:buNone/>
              <a:defRPr sz="1400">
                <a:latin typeface="Archivo Medium"/>
                <a:ea typeface="Archivo Medium"/>
                <a:cs typeface="Archivo Medium"/>
                <a:sym typeface="Archivo Medium"/>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sp>
        <p:nvSpPr>
          <p:cNvPr id="176" name="Google Shape;176;p7"/>
          <p:cNvSpPr txBox="1">
            <a:spLocks noGrp="1"/>
          </p:cNvSpPr>
          <p:nvPr>
            <p:ph type="subTitle" idx="2"/>
          </p:nvPr>
        </p:nvSpPr>
        <p:spPr>
          <a:xfrm>
            <a:off x="3255888" y="2259438"/>
            <a:ext cx="2632200" cy="5346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lt1"/>
              </a:buClr>
              <a:buSzPts val="2800"/>
              <a:buNone/>
              <a:defRPr sz="2800"/>
            </a:lvl2pPr>
            <a:lvl3pPr lvl="2" algn="ctr" rtl="0">
              <a:lnSpc>
                <a:spcPct val="100000"/>
              </a:lnSpc>
              <a:spcBef>
                <a:spcPts val="0"/>
              </a:spcBef>
              <a:spcAft>
                <a:spcPts val="0"/>
              </a:spcAft>
              <a:buClr>
                <a:schemeClr val="lt1"/>
              </a:buClr>
              <a:buSzPts val="2800"/>
              <a:buNone/>
              <a:defRPr sz="2800"/>
            </a:lvl3pPr>
            <a:lvl4pPr lvl="3" algn="ctr" rtl="0">
              <a:lnSpc>
                <a:spcPct val="100000"/>
              </a:lnSpc>
              <a:spcBef>
                <a:spcPts val="0"/>
              </a:spcBef>
              <a:spcAft>
                <a:spcPts val="0"/>
              </a:spcAft>
              <a:buClr>
                <a:schemeClr val="lt1"/>
              </a:buClr>
              <a:buSzPts val="2800"/>
              <a:buNone/>
              <a:defRPr sz="2800"/>
            </a:lvl4pPr>
            <a:lvl5pPr lvl="4" algn="ctr" rtl="0">
              <a:lnSpc>
                <a:spcPct val="100000"/>
              </a:lnSpc>
              <a:spcBef>
                <a:spcPts val="0"/>
              </a:spcBef>
              <a:spcAft>
                <a:spcPts val="0"/>
              </a:spcAft>
              <a:buClr>
                <a:schemeClr val="lt1"/>
              </a:buClr>
              <a:buSzPts val="2800"/>
              <a:buNone/>
              <a:defRPr sz="2800"/>
            </a:lvl5pPr>
            <a:lvl6pPr lvl="5" algn="ctr" rtl="0">
              <a:lnSpc>
                <a:spcPct val="100000"/>
              </a:lnSpc>
              <a:spcBef>
                <a:spcPts val="0"/>
              </a:spcBef>
              <a:spcAft>
                <a:spcPts val="0"/>
              </a:spcAft>
              <a:buClr>
                <a:schemeClr val="lt1"/>
              </a:buClr>
              <a:buSzPts val="2800"/>
              <a:buNone/>
              <a:defRPr sz="2800"/>
            </a:lvl6pPr>
            <a:lvl7pPr lvl="6" algn="ctr" rtl="0">
              <a:lnSpc>
                <a:spcPct val="100000"/>
              </a:lnSpc>
              <a:spcBef>
                <a:spcPts val="0"/>
              </a:spcBef>
              <a:spcAft>
                <a:spcPts val="0"/>
              </a:spcAft>
              <a:buClr>
                <a:schemeClr val="lt1"/>
              </a:buClr>
              <a:buSzPts val="2800"/>
              <a:buNone/>
              <a:defRPr sz="2800"/>
            </a:lvl7pPr>
            <a:lvl8pPr lvl="7" algn="ctr" rtl="0">
              <a:lnSpc>
                <a:spcPct val="100000"/>
              </a:lnSpc>
              <a:spcBef>
                <a:spcPts val="0"/>
              </a:spcBef>
              <a:spcAft>
                <a:spcPts val="0"/>
              </a:spcAft>
              <a:buClr>
                <a:schemeClr val="lt1"/>
              </a:buClr>
              <a:buSzPts val="2800"/>
              <a:buNone/>
              <a:defRPr sz="2800"/>
            </a:lvl8pPr>
            <a:lvl9pPr lvl="8" algn="ctr" rtl="0">
              <a:lnSpc>
                <a:spcPct val="100000"/>
              </a:lnSpc>
              <a:spcBef>
                <a:spcPts val="0"/>
              </a:spcBef>
              <a:spcAft>
                <a:spcPts val="0"/>
              </a:spcAft>
              <a:buClr>
                <a:schemeClr val="lt1"/>
              </a:buClr>
              <a:buSzPts val="2800"/>
              <a:buNone/>
              <a:defRPr sz="2800"/>
            </a:lvl9pPr>
          </a:lstStyle>
          <a:p>
            <a:endParaRPr/>
          </a:p>
        </p:txBody>
      </p:sp>
      <p:grpSp>
        <p:nvGrpSpPr>
          <p:cNvPr id="177" name="Google Shape;177;p7"/>
          <p:cNvGrpSpPr/>
          <p:nvPr/>
        </p:nvGrpSpPr>
        <p:grpSpPr>
          <a:xfrm>
            <a:off x="40767" y="-370815"/>
            <a:ext cx="5631326" cy="527435"/>
            <a:chOff x="1468625" y="2717525"/>
            <a:chExt cx="3558050" cy="279925"/>
          </a:xfrm>
        </p:grpSpPr>
        <p:sp>
          <p:nvSpPr>
            <p:cNvPr id="178" name="Google Shape;178;p7"/>
            <p:cNvSpPr/>
            <p:nvPr/>
          </p:nvSpPr>
          <p:spPr>
            <a:xfrm>
              <a:off x="1468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7"/>
          <p:cNvGrpSpPr/>
          <p:nvPr/>
        </p:nvGrpSpPr>
        <p:grpSpPr>
          <a:xfrm rot="10800000">
            <a:off x="3751104" y="4924760"/>
            <a:ext cx="5400252" cy="527435"/>
            <a:chOff x="1614625" y="2717525"/>
            <a:chExt cx="3412050" cy="279925"/>
          </a:xfrm>
        </p:grpSpPr>
        <p:sp>
          <p:nvSpPr>
            <p:cNvPr id="203" name="Google Shape;203;p7"/>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621100" y="4031700"/>
            <a:ext cx="6008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9" name="Google Shape;259;p10"/>
          <p:cNvGrpSpPr/>
          <p:nvPr/>
        </p:nvGrpSpPr>
        <p:grpSpPr>
          <a:xfrm>
            <a:off x="40767" y="-370815"/>
            <a:ext cx="5631326" cy="527435"/>
            <a:chOff x="1468625" y="2717525"/>
            <a:chExt cx="3558050" cy="279925"/>
          </a:xfrm>
        </p:grpSpPr>
        <p:sp>
          <p:nvSpPr>
            <p:cNvPr id="260" name="Google Shape;260;p10"/>
            <p:cNvSpPr/>
            <p:nvPr/>
          </p:nvSpPr>
          <p:spPr>
            <a:xfrm>
              <a:off x="1468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0"/>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0"/>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0"/>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0"/>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0"/>
          <p:cNvGrpSpPr/>
          <p:nvPr/>
        </p:nvGrpSpPr>
        <p:grpSpPr>
          <a:xfrm rot="10800000">
            <a:off x="3751104" y="4924760"/>
            <a:ext cx="5400252" cy="527435"/>
            <a:chOff x="1614625" y="2717525"/>
            <a:chExt cx="3412050" cy="279925"/>
          </a:xfrm>
        </p:grpSpPr>
        <p:sp>
          <p:nvSpPr>
            <p:cNvPr id="285" name="Google Shape;285;p10"/>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0"/>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0"/>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0"/>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0"/>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0"/>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0"/>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0"/>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0"/>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0"/>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0"/>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0"/>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0"/>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0"/>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0"/>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0"/>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0"/>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0"/>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0"/>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61"/>
        <p:cNvGrpSpPr/>
        <p:nvPr/>
      </p:nvGrpSpPr>
      <p:grpSpPr>
        <a:xfrm>
          <a:off x="0" y="0"/>
          <a:ext cx="0" cy="0"/>
          <a:chOff x="0" y="0"/>
          <a:chExt cx="0" cy="0"/>
        </a:xfrm>
      </p:grpSpPr>
      <p:grpSp>
        <p:nvGrpSpPr>
          <p:cNvPr id="362" name="Google Shape;362;p13"/>
          <p:cNvGrpSpPr/>
          <p:nvPr/>
        </p:nvGrpSpPr>
        <p:grpSpPr>
          <a:xfrm>
            <a:off x="40767" y="-370815"/>
            <a:ext cx="5631326" cy="527435"/>
            <a:chOff x="1468625" y="2717525"/>
            <a:chExt cx="3558050" cy="279925"/>
          </a:xfrm>
        </p:grpSpPr>
        <p:sp>
          <p:nvSpPr>
            <p:cNvPr id="363" name="Google Shape;363;p13"/>
            <p:cNvSpPr/>
            <p:nvPr/>
          </p:nvSpPr>
          <p:spPr>
            <a:xfrm>
              <a:off x="1468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3"/>
          <p:cNvGrpSpPr/>
          <p:nvPr/>
        </p:nvGrpSpPr>
        <p:grpSpPr>
          <a:xfrm rot="10800000">
            <a:off x="3751104" y="4924760"/>
            <a:ext cx="5400252" cy="527435"/>
            <a:chOff x="1614625" y="2717525"/>
            <a:chExt cx="3412050" cy="279925"/>
          </a:xfrm>
        </p:grpSpPr>
        <p:sp>
          <p:nvSpPr>
            <p:cNvPr id="388" name="Google Shape;388;p13"/>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
    <p:bg>
      <p:bgPr>
        <a:solidFill>
          <a:schemeClr val="dk2"/>
        </a:solidFill>
        <a:effectLst/>
      </p:bgPr>
    </p:bg>
    <p:spTree>
      <p:nvGrpSpPr>
        <p:cNvPr id="1" name="Shape 411"/>
        <p:cNvGrpSpPr/>
        <p:nvPr/>
      </p:nvGrpSpPr>
      <p:grpSpPr>
        <a:xfrm>
          <a:off x="0" y="0"/>
          <a:ext cx="0" cy="0"/>
          <a:chOff x="0" y="0"/>
          <a:chExt cx="0" cy="0"/>
        </a:xfrm>
      </p:grpSpPr>
      <p:grpSp>
        <p:nvGrpSpPr>
          <p:cNvPr id="412" name="Google Shape;412;p14"/>
          <p:cNvGrpSpPr/>
          <p:nvPr/>
        </p:nvGrpSpPr>
        <p:grpSpPr>
          <a:xfrm>
            <a:off x="40767" y="-370815"/>
            <a:ext cx="5631326" cy="527435"/>
            <a:chOff x="1468625" y="2717525"/>
            <a:chExt cx="3558050" cy="279925"/>
          </a:xfrm>
        </p:grpSpPr>
        <p:sp>
          <p:nvSpPr>
            <p:cNvPr id="413" name="Google Shape;413;p14"/>
            <p:cNvSpPr/>
            <p:nvPr/>
          </p:nvSpPr>
          <p:spPr>
            <a:xfrm>
              <a:off x="1468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14"/>
          <p:cNvGrpSpPr/>
          <p:nvPr/>
        </p:nvGrpSpPr>
        <p:grpSpPr>
          <a:xfrm rot="10800000">
            <a:off x="3751104" y="4924760"/>
            <a:ext cx="5400252" cy="527435"/>
            <a:chOff x="1614625" y="2717525"/>
            <a:chExt cx="3412050" cy="279925"/>
          </a:xfrm>
        </p:grpSpPr>
        <p:sp>
          <p:nvSpPr>
            <p:cNvPr id="438" name="Google Shape;438;p14"/>
            <p:cNvSpPr/>
            <p:nvPr/>
          </p:nvSpPr>
          <p:spPr>
            <a:xfrm>
              <a:off x="1614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176062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1906625" y="2717525"/>
              <a:ext cx="188000" cy="279925"/>
            </a:xfrm>
            <a:custGeom>
              <a:avLst/>
              <a:gdLst/>
              <a:ahLst/>
              <a:cxnLst/>
              <a:rect l="l" t="t" r="r" b="b"/>
              <a:pathLst>
                <a:path w="7520" h="11197" extrusionOk="0">
                  <a:moveTo>
                    <a:pt x="7519" y="0"/>
                  </a:moveTo>
                  <a:lnTo>
                    <a:pt x="3965" y="0"/>
                  </a:lnTo>
                  <a:lnTo>
                    <a:pt x="0"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205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219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234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2490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2636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2782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2928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3074625" y="2717525"/>
              <a:ext cx="188000" cy="279925"/>
            </a:xfrm>
            <a:custGeom>
              <a:avLst/>
              <a:gdLst/>
              <a:ahLst/>
              <a:cxnLst/>
              <a:rect l="l" t="t" r="r" b="b"/>
              <a:pathLst>
                <a:path w="7520" h="11197" extrusionOk="0">
                  <a:moveTo>
                    <a:pt x="7519" y="0"/>
                  </a:moveTo>
                  <a:lnTo>
                    <a:pt x="3965" y="0"/>
                  </a:lnTo>
                  <a:lnTo>
                    <a:pt x="1" y="11197"/>
                  </a:lnTo>
                  <a:lnTo>
                    <a:pt x="3555"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3221525" y="2717525"/>
              <a:ext cx="188000" cy="279925"/>
            </a:xfrm>
            <a:custGeom>
              <a:avLst/>
              <a:gdLst/>
              <a:ahLst/>
              <a:cxnLst/>
              <a:rect l="l" t="t" r="r" b="b"/>
              <a:pathLst>
                <a:path w="7520"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336885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351575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366265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380955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3956875" y="2717525"/>
              <a:ext cx="188000" cy="279925"/>
            </a:xfrm>
            <a:custGeom>
              <a:avLst/>
              <a:gdLst/>
              <a:ahLst/>
              <a:cxnLst/>
              <a:rect l="l" t="t" r="r" b="b"/>
              <a:pathLst>
                <a:path w="7520" h="11197" extrusionOk="0">
                  <a:moveTo>
                    <a:pt x="7520" y="0"/>
                  </a:moveTo>
                  <a:lnTo>
                    <a:pt x="3966" y="0"/>
                  </a:lnTo>
                  <a:lnTo>
                    <a:pt x="1" y="11197"/>
                  </a:lnTo>
                  <a:lnTo>
                    <a:pt x="3537" y="11197"/>
                  </a:lnTo>
                  <a:lnTo>
                    <a:pt x="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4103775"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4250675"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4398000" y="2717525"/>
              <a:ext cx="187550" cy="279925"/>
            </a:xfrm>
            <a:custGeom>
              <a:avLst/>
              <a:gdLst/>
              <a:ahLst/>
              <a:cxnLst/>
              <a:rect l="l" t="t" r="r" b="b"/>
              <a:pathLst>
                <a:path w="7502" h="11197" extrusionOk="0">
                  <a:moveTo>
                    <a:pt x="7502" y="0"/>
                  </a:moveTo>
                  <a:lnTo>
                    <a:pt x="3966" y="0"/>
                  </a:lnTo>
                  <a:lnTo>
                    <a:pt x="1" y="11197"/>
                  </a:lnTo>
                  <a:lnTo>
                    <a:pt x="3537" y="11197"/>
                  </a:lnTo>
                  <a:lnTo>
                    <a:pt x="7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4544900" y="2717525"/>
              <a:ext cx="188000" cy="279925"/>
            </a:xfrm>
            <a:custGeom>
              <a:avLst/>
              <a:gdLst/>
              <a:ahLst/>
              <a:cxnLst/>
              <a:rect l="l" t="t" r="r" b="b"/>
              <a:pathLst>
                <a:path w="7520" h="11197" extrusionOk="0">
                  <a:moveTo>
                    <a:pt x="7519" y="0"/>
                  </a:moveTo>
                  <a:lnTo>
                    <a:pt x="3965" y="0"/>
                  </a:lnTo>
                  <a:lnTo>
                    <a:pt x="1" y="11197"/>
                  </a:lnTo>
                  <a:lnTo>
                    <a:pt x="3537"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4691800" y="2717525"/>
              <a:ext cx="188000" cy="279925"/>
            </a:xfrm>
            <a:custGeom>
              <a:avLst/>
              <a:gdLst/>
              <a:ahLst/>
              <a:cxnLst/>
              <a:rect l="l" t="t" r="r" b="b"/>
              <a:pathLst>
                <a:path w="7520" h="11197" extrusionOk="0">
                  <a:moveTo>
                    <a:pt x="7519" y="0"/>
                  </a:moveTo>
                  <a:lnTo>
                    <a:pt x="3965"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4838700" y="2717525"/>
              <a:ext cx="187975" cy="279925"/>
            </a:xfrm>
            <a:custGeom>
              <a:avLst/>
              <a:gdLst/>
              <a:ahLst/>
              <a:cxnLst/>
              <a:rect l="l" t="t" r="r" b="b"/>
              <a:pathLst>
                <a:path w="7519" h="11197" extrusionOk="0">
                  <a:moveTo>
                    <a:pt x="7519" y="0"/>
                  </a:moveTo>
                  <a:lnTo>
                    <a:pt x="3983" y="0"/>
                  </a:lnTo>
                  <a:lnTo>
                    <a:pt x="0" y="11197"/>
                  </a:lnTo>
                  <a:lnTo>
                    <a:pt x="3554" y="11197"/>
                  </a:lnTo>
                  <a:lnTo>
                    <a:pt x="7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
    <p:bg>
      <p:bgPr>
        <a:solidFill>
          <a:schemeClr val="dk2"/>
        </a:solidFill>
        <a:effectLst/>
      </p:bgPr>
    </p:bg>
    <p:spTree>
      <p:nvGrpSpPr>
        <p:cNvPr id="1" name="Shape 461"/>
        <p:cNvGrpSpPr/>
        <p:nvPr/>
      </p:nvGrpSpPr>
      <p:grpSpPr>
        <a:xfrm>
          <a:off x="0" y="0"/>
          <a:ext cx="0" cy="0"/>
          <a:chOff x="0" y="0"/>
          <a:chExt cx="0" cy="0"/>
        </a:xfrm>
      </p:grpSpPr>
      <p:sp>
        <p:nvSpPr>
          <p:cNvPr id="462" name="Google Shape;462;p15"/>
          <p:cNvSpPr txBox="1">
            <a:spLocks noGrp="1"/>
          </p:cNvSpPr>
          <p:nvPr>
            <p:ph type="title"/>
          </p:nvPr>
        </p:nvSpPr>
        <p:spPr>
          <a:xfrm>
            <a:off x="806300" y="1730900"/>
            <a:ext cx="7531500" cy="1517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3000">
                <a:solidFill>
                  <a:schemeClr val="lt1"/>
                </a:solidFill>
                <a:highlight>
                  <a:schemeClr val="dk1"/>
                </a:highlight>
              </a:defRPr>
            </a:lvl1pPr>
            <a:lvl2pPr lvl="1" algn="ctr">
              <a:spcBef>
                <a:spcPts val="0"/>
              </a:spcBef>
              <a:spcAft>
                <a:spcPts val="0"/>
              </a:spcAft>
              <a:buNone/>
              <a:defRPr sz="3000"/>
            </a:lvl2pPr>
            <a:lvl3pPr lvl="2" algn="ctr">
              <a:spcBef>
                <a:spcPts val="0"/>
              </a:spcBef>
              <a:spcAft>
                <a:spcPts val="0"/>
              </a:spcAft>
              <a:buNone/>
              <a:defRPr sz="3000"/>
            </a:lvl3pPr>
            <a:lvl4pPr lvl="3" algn="ctr">
              <a:spcBef>
                <a:spcPts val="0"/>
              </a:spcBef>
              <a:spcAft>
                <a:spcPts val="0"/>
              </a:spcAft>
              <a:buNone/>
              <a:defRPr sz="3000"/>
            </a:lvl4pPr>
            <a:lvl5pPr lvl="4" algn="ctr">
              <a:spcBef>
                <a:spcPts val="0"/>
              </a:spcBef>
              <a:spcAft>
                <a:spcPts val="0"/>
              </a:spcAft>
              <a:buNone/>
              <a:defRPr sz="3000"/>
            </a:lvl5pPr>
            <a:lvl6pPr lvl="5" algn="ctr">
              <a:spcBef>
                <a:spcPts val="0"/>
              </a:spcBef>
              <a:spcAft>
                <a:spcPts val="0"/>
              </a:spcAft>
              <a:buNone/>
              <a:defRPr sz="3000"/>
            </a:lvl6pPr>
            <a:lvl7pPr lvl="6" algn="ctr">
              <a:spcBef>
                <a:spcPts val="0"/>
              </a:spcBef>
              <a:spcAft>
                <a:spcPts val="0"/>
              </a:spcAft>
              <a:buNone/>
              <a:defRPr sz="3000"/>
            </a:lvl7pPr>
            <a:lvl8pPr lvl="7" algn="ctr">
              <a:spcBef>
                <a:spcPts val="0"/>
              </a:spcBef>
              <a:spcAft>
                <a:spcPts val="0"/>
              </a:spcAft>
              <a:buNone/>
              <a:defRPr sz="3000"/>
            </a:lvl8pPr>
            <a:lvl9pPr lvl="8" algn="ctr">
              <a:spcBef>
                <a:spcPts val="0"/>
              </a:spcBef>
              <a:spcAft>
                <a:spcPts val="0"/>
              </a:spcAft>
              <a:buNone/>
              <a:defRPr sz="3000"/>
            </a:lvl9pPr>
          </a:lstStyle>
          <a:p>
            <a:endParaRPr/>
          </a:p>
        </p:txBody>
      </p:sp>
      <p:sp>
        <p:nvSpPr>
          <p:cNvPr id="463" name="Google Shape;463;p15"/>
          <p:cNvSpPr txBox="1">
            <a:spLocks noGrp="1"/>
          </p:cNvSpPr>
          <p:nvPr>
            <p:ph type="subTitle" idx="1"/>
          </p:nvPr>
        </p:nvSpPr>
        <p:spPr>
          <a:xfrm>
            <a:off x="5381700" y="3343050"/>
            <a:ext cx="1885500" cy="2694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Archivo"/>
              <a:buNone/>
              <a:defRPr sz="1400" b="1">
                <a:solidFill>
                  <a:schemeClr val="dk1"/>
                </a:solidFill>
                <a:latin typeface="Archivo"/>
                <a:ea typeface="Archivo"/>
                <a:cs typeface="Archivo"/>
                <a:sym typeface="Archivo"/>
              </a:defRPr>
            </a:lvl1pPr>
            <a:lvl2pPr lvl="1" algn="r" rtl="0">
              <a:lnSpc>
                <a:spcPct val="100000"/>
              </a:lnSpc>
              <a:spcBef>
                <a:spcPts val="0"/>
              </a:spcBef>
              <a:spcAft>
                <a:spcPts val="0"/>
              </a:spcAft>
              <a:buClr>
                <a:schemeClr val="lt1"/>
              </a:buClr>
              <a:buSzPts val="2800"/>
              <a:buNone/>
              <a:defRPr sz="2800"/>
            </a:lvl2pPr>
            <a:lvl3pPr lvl="2" algn="r" rtl="0">
              <a:lnSpc>
                <a:spcPct val="100000"/>
              </a:lnSpc>
              <a:spcBef>
                <a:spcPts val="0"/>
              </a:spcBef>
              <a:spcAft>
                <a:spcPts val="0"/>
              </a:spcAft>
              <a:buClr>
                <a:schemeClr val="lt1"/>
              </a:buClr>
              <a:buSzPts val="2800"/>
              <a:buNone/>
              <a:defRPr sz="2800"/>
            </a:lvl3pPr>
            <a:lvl4pPr lvl="3" algn="r" rtl="0">
              <a:lnSpc>
                <a:spcPct val="100000"/>
              </a:lnSpc>
              <a:spcBef>
                <a:spcPts val="0"/>
              </a:spcBef>
              <a:spcAft>
                <a:spcPts val="0"/>
              </a:spcAft>
              <a:buClr>
                <a:schemeClr val="lt1"/>
              </a:buClr>
              <a:buSzPts val="2800"/>
              <a:buNone/>
              <a:defRPr sz="2800"/>
            </a:lvl4pPr>
            <a:lvl5pPr lvl="4" algn="r" rtl="0">
              <a:lnSpc>
                <a:spcPct val="100000"/>
              </a:lnSpc>
              <a:spcBef>
                <a:spcPts val="0"/>
              </a:spcBef>
              <a:spcAft>
                <a:spcPts val="0"/>
              </a:spcAft>
              <a:buClr>
                <a:schemeClr val="lt1"/>
              </a:buClr>
              <a:buSzPts val="2800"/>
              <a:buNone/>
              <a:defRPr sz="2800"/>
            </a:lvl5pPr>
            <a:lvl6pPr lvl="5" algn="r" rtl="0">
              <a:lnSpc>
                <a:spcPct val="100000"/>
              </a:lnSpc>
              <a:spcBef>
                <a:spcPts val="0"/>
              </a:spcBef>
              <a:spcAft>
                <a:spcPts val="0"/>
              </a:spcAft>
              <a:buClr>
                <a:schemeClr val="lt1"/>
              </a:buClr>
              <a:buSzPts val="2800"/>
              <a:buNone/>
              <a:defRPr sz="2800"/>
            </a:lvl6pPr>
            <a:lvl7pPr lvl="6" algn="r" rtl="0">
              <a:lnSpc>
                <a:spcPct val="100000"/>
              </a:lnSpc>
              <a:spcBef>
                <a:spcPts val="0"/>
              </a:spcBef>
              <a:spcAft>
                <a:spcPts val="0"/>
              </a:spcAft>
              <a:buClr>
                <a:schemeClr val="lt1"/>
              </a:buClr>
              <a:buSzPts val="2800"/>
              <a:buNone/>
              <a:defRPr sz="2800"/>
            </a:lvl7pPr>
            <a:lvl8pPr lvl="7" algn="r" rtl="0">
              <a:lnSpc>
                <a:spcPct val="100000"/>
              </a:lnSpc>
              <a:spcBef>
                <a:spcPts val="0"/>
              </a:spcBef>
              <a:spcAft>
                <a:spcPts val="0"/>
              </a:spcAft>
              <a:buClr>
                <a:schemeClr val="lt1"/>
              </a:buClr>
              <a:buSzPts val="2800"/>
              <a:buNone/>
              <a:defRPr sz="2800"/>
            </a:lvl8pPr>
            <a:lvl9pPr lvl="8" algn="r" rtl="0">
              <a:lnSpc>
                <a:spcPct val="100000"/>
              </a:lnSpc>
              <a:spcBef>
                <a:spcPts val="0"/>
              </a:spcBef>
              <a:spcAft>
                <a:spcPts val="0"/>
              </a:spcAft>
              <a:buClr>
                <a:schemeClr val="lt1"/>
              </a:buClr>
              <a:buSzPts val="2800"/>
              <a:buNone/>
              <a:defRPr sz="2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400"/>
              <a:buFont typeface="Archivo SemiBold"/>
              <a:buNone/>
              <a:defRPr sz="2400">
                <a:solidFill>
                  <a:schemeClr val="lt1"/>
                </a:solidFill>
                <a:latin typeface="Archivo SemiBold"/>
                <a:ea typeface="Archivo SemiBold"/>
                <a:cs typeface="Archivo SemiBold"/>
                <a:sym typeface="Archivo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Archivo SemiBold"/>
              <a:buChar char="●"/>
              <a:defRPr sz="1800">
                <a:solidFill>
                  <a:schemeClr val="lt1"/>
                </a:solidFill>
                <a:latin typeface="Archivo SemiBold"/>
                <a:ea typeface="Archivo SemiBold"/>
                <a:cs typeface="Archivo SemiBold"/>
                <a:sym typeface="Archivo SemiBold"/>
              </a:defRPr>
            </a:lvl1pPr>
            <a:lvl2pPr marL="914400" lvl="1" indent="-317500">
              <a:lnSpc>
                <a:spcPct val="115000"/>
              </a:lnSpc>
              <a:spcBef>
                <a:spcPts val="1600"/>
              </a:spcBef>
              <a:spcAft>
                <a:spcPts val="0"/>
              </a:spcAft>
              <a:buClr>
                <a:schemeClr val="lt2"/>
              </a:buClr>
              <a:buSzPts val="1400"/>
              <a:buFont typeface="Archivo Medium"/>
              <a:buChar char="○"/>
              <a:defRPr>
                <a:solidFill>
                  <a:schemeClr val="lt1"/>
                </a:solidFill>
                <a:latin typeface="Archivo Medium"/>
                <a:ea typeface="Archivo Medium"/>
                <a:cs typeface="Archivo Medium"/>
                <a:sym typeface="Archivo Medium"/>
              </a:defRPr>
            </a:lvl2pPr>
            <a:lvl3pPr marL="1371600" lvl="2" indent="-317500">
              <a:lnSpc>
                <a:spcPct val="115000"/>
              </a:lnSpc>
              <a:spcBef>
                <a:spcPts val="1600"/>
              </a:spcBef>
              <a:spcAft>
                <a:spcPts val="0"/>
              </a:spcAft>
              <a:buClr>
                <a:schemeClr val="lt2"/>
              </a:buClr>
              <a:buSzPts val="1400"/>
              <a:buFont typeface="Archivo Medium"/>
              <a:buChar char="■"/>
              <a:defRPr>
                <a:solidFill>
                  <a:schemeClr val="lt1"/>
                </a:solidFill>
                <a:latin typeface="Archivo Medium"/>
                <a:ea typeface="Archivo Medium"/>
                <a:cs typeface="Archivo Medium"/>
                <a:sym typeface="Archivo Medium"/>
              </a:defRPr>
            </a:lvl3pPr>
            <a:lvl4pPr marL="1828800" lvl="3" indent="-317500">
              <a:lnSpc>
                <a:spcPct val="115000"/>
              </a:lnSpc>
              <a:spcBef>
                <a:spcPts val="1600"/>
              </a:spcBef>
              <a:spcAft>
                <a:spcPts val="0"/>
              </a:spcAft>
              <a:buClr>
                <a:schemeClr val="lt2"/>
              </a:buClr>
              <a:buSzPts val="1400"/>
              <a:buFont typeface="Archivo Medium"/>
              <a:buChar char="●"/>
              <a:defRPr>
                <a:solidFill>
                  <a:schemeClr val="lt1"/>
                </a:solidFill>
                <a:latin typeface="Archivo Medium"/>
                <a:ea typeface="Archivo Medium"/>
                <a:cs typeface="Archivo Medium"/>
                <a:sym typeface="Archivo Medium"/>
              </a:defRPr>
            </a:lvl4pPr>
            <a:lvl5pPr marL="2286000" lvl="4" indent="-317500">
              <a:lnSpc>
                <a:spcPct val="115000"/>
              </a:lnSpc>
              <a:spcBef>
                <a:spcPts val="1600"/>
              </a:spcBef>
              <a:spcAft>
                <a:spcPts val="0"/>
              </a:spcAft>
              <a:buClr>
                <a:schemeClr val="lt2"/>
              </a:buClr>
              <a:buSzPts val="1400"/>
              <a:buFont typeface="Archivo Medium"/>
              <a:buChar char="○"/>
              <a:defRPr>
                <a:solidFill>
                  <a:schemeClr val="lt1"/>
                </a:solidFill>
                <a:latin typeface="Archivo Medium"/>
                <a:ea typeface="Archivo Medium"/>
                <a:cs typeface="Archivo Medium"/>
                <a:sym typeface="Archivo Medium"/>
              </a:defRPr>
            </a:lvl5pPr>
            <a:lvl6pPr marL="2743200" lvl="5" indent="-317500">
              <a:lnSpc>
                <a:spcPct val="115000"/>
              </a:lnSpc>
              <a:spcBef>
                <a:spcPts val="1600"/>
              </a:spcBef>
              <a:spcAft>
                <a:spcPts val="0"/>
              </a:spcAft>
              <a:buClr>
                <a:schemeClr val="lt2"/>
              </a:buClr>
              <a:buSzPts val="1400"/>
              <a:buFont typeface="Archivo Medium"/>
              <a:buChar char="■"/>
              <a:defRPr>
                <a:solidFill>
                  <a:schemeClr val="lt1"/>
                </a:solidFill>
                <a:latin typeface="Archivo Medium"/>
                <a:ea typeface="Archivo Medium"/>
                <a:cs typeface="Archivo Medium"/>
                <a:sym typeface="Archivo Medium"/>
              </a:defRPr>
            </a:lvl6pPr>
            <a:lvl7pPr marL="3200400" lvl="6" indent="-317500">
              <a:lnSpc>
                <a:spcPct val="115000"/>
              </a:lnSpc>
              <a:spcBef>
                <a:spcPts val="1600"/>
              </a:spcBef>
              <a:spcAft>
                <a:spcPts val="0"/>
              </a:spcAft>
              <a:buClr>
                <a:schemeClr val="lt2"/>
              </a:buClr>
              <a:buSzPts val="1400"/>
              <a:buFont typeface="Archivo Medium"/>
              <a:buChar char="●"/>
              <a:defRPr>
                <a:solidFill>
                  <a:schemeClr val="lt1"/>
                </a:solidFill>
                <a:latin typeface="Archivo Medium"/>
                <a:ea typeface="Archivo Medium"/>
                <a:cs typeface="Archivo Medium"/>
                <a:sym typeface="Archivo Medium"/>
              </a:defRPr>
            </a:lvl7pPr>
            <a:lvl8pPr marL="3657600" lvl="7" indent="-317500">
              <a:lnSpc>
                <a:spcPct val="115000"/>
              </a:lnSpc>
              <a:spcBef>
                <a:spcPts val="1600"/>
              </a:spcBef>
              <a:spcAft>
                <a:spcPts val="0"/>
              </a:spcAft>
              <a:buClr>
                <a:schemeClr val="lt2"/>
              </a:buClr>
              <a:buSzPts val="1400"/>
              <a:buFont typeface="Archivo Medium"/>
              <a:buChar char="○"/>
              <a:defRPr>
                <a:solidFill>
                  <a:schemeClr val="lt1"/>
                </a:solidFill>
                <a:latin typeface="Archivo Medium"/>
                <a:ea typeface="Archivo Medium"/>
                <a:cs typeface="Archivo Medium"/>
                <a:sym typeface="Archivo Medium"/>
              </a:defRPr>
            </a:lvl8pPr>
            <a:lvl9pPr marL="4114800" lvl="8" indent="-317500">
              <a:lnSpc>
                <a:spcPct val="115000"/>
              </a:lnSpc>
              <a:spcBef>
                <a:spcPts val="1600"/>
              </a:spcBef>
              <a:spcAft>
                <a:spcPts val="1600"/>
              </a:spcAft>
              <a:buClr>
                <a:schemeClr val="lt2"/>
              </a:buClr>
              <a:buSzPts val="1400"/>
              <a:buFont typeface="Archivo Medium"/>
              <a:buChar char="■"/>
              <a:defRPr>
                <a:solidFill>
                  <a:schemeClr val="lt1"/>
                </a:solidFill>
                <a:latin typeface="Archivo Medium"/>
                <a:ea typeface="Archivo Medium"/>
                <a:cs typeface="Archivo Medium"/>
                <a:sym typeface="Archiv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 id="2147483658" r:id="rId6"/>
    <p:sldLayoutId id="2147483659" r:id="rId7"/>
    <p:sldLayoutId id="2147483660" r:id="rId8"/>
    <p:sldLayoutId id="2147483661" r:id="rId9"/>
    <p:sldLayoutId id="2147483663" r:id="rId10"/>
    <p:sldLayoutId id="2147483665" r:id="rId11"/>
    <p:sldLayoutId id="2147483669" r:id="rId12"/>
    <p:sldLayoutId id="2147483671" r:id="rId13"/>
    <p:sldLayoutId id="2147483680" r:id="rId14"/>
    <p:sldLayoutId id="214748368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3"/>
          <p:cNvSpPr txBox="1">
            <a:spLocks noGrp="1"/>
          </p:cNvSpPr>
          <p:nvPr>
            <p:ph type="ctrTitle"/>
          </p:nvPr>
        </p:nvSpPr>
        <p:spPr>
          <a:xfrm>
            <a:off x="-670587" y="737108"/>
            <a:ext cx="8112300" cy="22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t>Integrated Accident Detection</a:t>
            </a:r>
            <a:br>
              <a:rPr lang="en-US" sz="5400" dirty="0"/>
            </a:br>
            <a:r>
              <a:rPr lang="en-US" sz="5400" dirty="0"/>
              <a:t>&amp;</a:t>
            </a:r>
            <a:br>
              <a:rPr lang="en-US" sz="5400" dirty="0"/>
            </a:br>
            <a:r>
              <a:rPr lang="en-US" sz="5400" dirty="0"/>
              <a:t>Response System</a:t>
            </a:r>
            <a:endParaRPr sz="5400" dirty="0"/>
          </a:p>
        </p:txBody>
      </p:sp>
      <p:grpSp>
        <p:nvGrpSpPr>
          <p:cNvPr id="1047" name="Google Shape;1047;p33"/>
          <p:cNvGrpSpPr/>
          <p:nvPr/>
        </p:nvGrpSpPr>
        <p:grpSpPr>
          <a:xfrm>
            <a:off x="-384334" y="2627350"/>
            <a:ext cx="9912667" cy="1540200"/>
            <a:chOff x="-384334" y="2732550"/>
            <a:chExt cx="9912667" cy="1540200"/>
          </a:xfrm>
        </p:grpSpPr>
        <p:grpSp>
          <p:nvGrpSpPr>
            <p:cNvPr id="1048" name="Google Shape;1048;p33"/>
            <p:cNvGrpSpPr/>
            <p:nvPr/>
          </p:nvGrpSpPr>
          <p:grpSpPr>
            <a:xfrm>
              <a:off x="-384334" y="3099508"/>
              <a:ext cx="9912667" cy="831648"/>
              <a:chOff x="238125" y="2547200"/>
              <a:chExt cx="7143750" cy="621050"/>
            </a:xfrm>
          </p:grpSpPr>
          <p:sp>
            <p:nvSpPr>
              <p:cNvPr id="1049" name="Google Shape;1049;p33"/>
              <p:cNvSpPr/>
              <p:nvPr/>
            </p:nvSpPr>
            <p:spPr>
              <a:xfrm>
                <a:off x="2767450" y="2547200"/>
                <a:ext cx="416600" cy="621050"/>
              </a:xfrm>
              <a:custGeom>
                <a:avLst/>
                <a:gdLst/>
                <a:ahLst/>
                <a:cxnLst/>
                <a:rect l="l" t="t" r="r" b="b"/>
                <a:pathLst>
                  <a:path w="16664" h="24842" extrusionOk="0">
                    <a:moveTo>
                      <a:pt x="16663" y="0"/>
                    </a:moveTo>
                    <a:lnTo>
                      <a:pt x="8805" y="0"/>
                    </a:lnTo>
                    <a:lnTo>
                      <a:pt x="0" y="24842"/>
                    </a:lnTo>
                    <a:lnTo>
                      <a:pt x="7876"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a:off x="2451325" y="2547200"/>
                <a:ext cx="416600" cy="621050"/>
              </a:xfrm>
              <a:custGeom>
                <a:avLst/>
                <a:gdLst/>
                <a:ahLst/>
                <a:cxnLst/>
                <a:rect l="l" t="t" r="r" b="b"/>
                <a:pathLst>
                  <a:path w="16664" h="24842" extrusionOk="0">
                    <a:moveTo>
                      <a:pt x="16664" y="0"/>
                    </a:moveTo>
                    <a:lnTo>
                      <a:pt x="8806" y="0"/>
                    </a:lnTo>
                    <a:lnTo>
                      <a:pt x="1" y="24842"/>
                    </a:lnTo>
                    <a:lnTo>
                      <a:pt x="7877" y="24842"/>
                    </a:lnTo>
                    <a:lnTo>
                      <a:pt x="16664"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2135225" y="2547200"/>
                <a:ext cx="416600" cy="621050"/>
              </a:xfrm>
              <a:custGeom>
                <a:avLst/>
                <a:gdLst/>
                <a:ahLst/>
                <a:cxnLst/>
                <a:rect l="l" t="t" r="r" b="b"/>
                <a:pathLst>
                  <a:path w="16664" h="24842" extrusionOk="0">
                    <a:moveTo>
                      <a:pt x="16663" y="0"/>
                    </a:moveTo>
                    <a:lnTo>
                      <a:pt x="8805" y="0"/>
                    </a:lnTo>
                    <a:lnTo>
                      <a:pt x="0" y="24842"/>
                    </a:lnTo>
                    <a:lnTo>
                      <a:pt x="7859"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a:off x="1819125" y="2547200"/>
                <a:ext cx="416575" cy="621050"/>
              </a:xfrm>
              <a:custGeom>
                <a:avLst/>
                <a:gdLst/>
                <a:ahLst/>
                <a:cxnLst/>
                <a:rect l="l" t="t" r="r" b="b"/>
                <a:pathLst>
                  <a:path w="16663" h="24842" extrusionOk="0">
                    <a:moveTo>
                      <a:pt x="16663" y="0"/>
                    </a:moveTo>
                    <a:lnTo>
                      <a:pt x="8805" y="0"/>
                    </a:lnTo>
                    <a:lnTo>
                      <a:pt x="0" y="24842"/>
                    </a:lnTo>
                    <a:lnTo>
                      <a:pt x="7858"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a:off x="1503000" y="2547200"/>
                <a:ext cx="416600" cy="621050"/>
              </a:xfrm>
              <a:custGeom>
                <a:avLst/>
                <a:gdLst/>
                <a:ahLst/>
                <a:cxnLst/>
                <a:rect l="l" t="t" r="r" b="b"/>
                <a:pathLst>
                  <a:path w="16664" h="24842" extrusionOk="0">
                    <a:moveTo>
                      <a:pt x="16663" y="0"/>
                    </a:moveTo>
                    <a:lnTo>
                      <a:pt x="8787" y="0"/>
                    </a:lnTo>
                    <a:lnTo>
                      <a:pt x="1" y="24842"/>
                    </a:lnTo>
                    <a:lnTo>
                      <a:pt x="7859"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a:off x="1186900" y="2547200"/>
                <a:ext cx="416575" cy="621050"/>
              </a:xfrm>
              <a:custGeom>
                <a:avLst/>
                <a:gdLst/>
                <a:ahLst/>
                <a:cxnLst/>
                <a:rect l="l" t="t" r="r" b="b"/>
                <a:pathLst>
                  <a:path w="16663" h="24842" extrusionOk="0">
                    <a:moveTo>
                      <a:pt x="16663" y="0"/>
                    </a:moveTo>
                    <a:lnTo>
                      <a:pt x="8787" y="0"/>
                    </a:lnTo>
                    <a:lnTo>
                      <a:pt x="0" y="24842"/>
                    </a:lnTo>
                    <a:lnTo>
                      <a:pt x="7858"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a:off x="870325" y="2547200"/>
                <a:ext cx="416600" cy="621050"/>
              </a:xfrm>
              <a:custGeom>
                <a:avLst/>
                <a:gdLst/>
                <a:ahLst/>
                <a:cxnLst/>
                <a:rect l="l" t="t" r="r" b="b"/>
                <a:pathLst>
                  <a:path w="16664" h="24842" extrusionOk="0">
                    <a:moveTo>
                      <a:pt x="16664" y="0"/>
                    </a:moveTo>
                    <a:lnTo>
                      <a:pt x="8806" y="0"/>
                    </a:lnTo>
                    <a:lnTo>
                      <a:pt x="1" y="24842"/>
                    </a:lnTo>
                    <a:lnTo>
                      <a:pt x="7877" y="24842"/>
                    </a:lnTo>
                    <a:lnTo>
                      <a:pt x="16664"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3"/>
              <p:cNvSpPr/>
              <p:nvPr/>
            </p:nvSpPr>
            <p:spPr>
              <a:xfrm>
                <a:off x="554225" y="2547200"/>
                <a:ext cx="416600" cy="621050"/>
              </a:xfrm>
              <a:custGeom>
                <a:avLst/>
                <a:gdLst/>
                <a:ahLst/>
                <a:cxnLst/>
                <a:rect l="l" t="t" r="r" b="b"/>
                <a:pathLst>
                  <a:path w="16664" h="24842" extrusionOk="0">
                    <a:moveTo>
                      <a:pt x="16663" y="0"/>
                    </a:moveTo>
                    <a:lnTo>
                      <a:pt x="8805" y="0"/>
                    </a:lnTo>
                    <a:lnTo>
                      <a:pt x="0" y="24842"/>
                    </a:lnTo>
                    <a:lnTo>
                      <a:pt x="7859"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a:off x="238125" y="2547200"/>
                <a:ext cx="416575" cy="621050"/>
              </a:xfrm>
              <a:custGeom>
                <a:avLst/>
                <a:gdLst/>
                <a:ahLst/>
                <a:cxnLst/>
                <a:rect l="l" t="t" r="r" b="b"/>
                <a:pathLst>
                  <a:path w="16663" h="24842" extrusionOk="0">
                    <a:moveTo>
                      <a:pt x="16663" y="0"/>
                    </a:moveTo>
                    <a:lnTo>
                      <a:pt x="8805" y="0"/>
                    </a:lnTo>
                    <a:lnTo>
                      <a:pt x="0" y="24842"/>
                    </a:lnTo>
                    <a:lnTo>
                      <a:pt x="7858"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3079975" y="2547200"/>
                <a:ext cx="416600" cy="621050"/>
              </a:xfrm>
              <a:custGeom>
                <a:avLst/>
                <a:gdLst/>
                <a:ahLst/>
                <a:cxnLst/>
                <a:rect l="l" t="t" r="r" b="b"/>
                <a:pathLst>
                  <a:path w="16664" h="24842" extrusionOk="0">
                    <a:moveTo>
                      <a:pt x="16664" y="0"/>
                    </a:moveTo>
                    <a:lnTo>
                      <a:pt x="8806" y="0"/>
                    </a:lnTo>
                    <a:lnTo>
                      <a:pt x="1" y="24842"/>
                    </a:lnTo>
                    <a:lnTo>
                      <a:pt x="7859" y="24842"/>
                    </a:lnTo>
                    <a:lnTo>
                      <a:pt x="16664"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a:off x="3403675" y="2547200"/>
                <a:ext cx="416600" cy="621050"/>
              </a:xfrm>
              <a:custGeom>
                <a:avLst/>
                <a:gdLst/>
                <a:ahLst/>
                <a:cxnLst/>
                <a:rect l="l" t="t" r="r" b="b"/>
                <a:pathLst>
                  <a:path w="16664" h="24842" extrusionOk="0">
                    <a:moveTo>
                      <a:pt x="16664" y="0"/>
                    </a:moveTo>
                    <a:lnTo>
                      <a:pt x="8806" y="0"/>
                    </a:lnTo>
                    <a:lnTo>
                      <a:pt x="1" y="24842"/>
                    </a:lnTo>
                    <a:lnTo>
                      <a:pt x="7859" y="24842"/>
                    </a:lnTo>
                    <a:lnTo>
                      <a:pt x="16664"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a:off x="3727400" y="2547200"/>
                <a:ext cx="416575" cy="621050"/>
              </a:xfrm>
              <a:custGeom>
                <a:avLst/>
                <a:gdLst/>
                <a:ahLst/>
                <a:cxnLst/>
                <a:rect l="l" t="t" r="r" b="b"/>
                <a:pathLst>
                  <a:path w="16663" h="24842" extrusionOk="0">
                    <a:moveTo>
                      <a:pt x="16663" y="0"/>
                    </a:moveTo>
                    <a:lnTo>
                      <a:pt x="8805" y="0"/>
                    </a:lnTo>
                    <a:lnTo>
                      <a:pt x="0" y="24842"/>
                    </a:lnTo>
                    <a:lnTo>
                      <a:pt x="7858"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a:off x="4051100" y="2547200"/>
                <a:ext cx="416575" cy="621050"/>
              </a:xfrm>
              <a:custGeom>
                <a:avLst/>
                <a:gdLst/>
                <a:ahLst/>
                <a:cxnLst/>
                <a:rect l="l" t="t" r="r" b="b"/>
                <a:pathLst>
                  <a:path w="16663" h="24842" extrusionOk="0">
                    <a:moveTo>
                      <a:pt x="16663" y="0"/>
                    </a:moveTo>
                    <a:lnTo>
                      <a:pt x="8805" y="0"/>
                    </a:lnTo>
                    <a:lnTo>
                      <a:pt x="0" y="24842"/>
                    </a:lnTo>
                    <a:lnTo>
                      <a:pt x="7876"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3"/>
              <p:cNvSpPr/>
              <p:nvPr/>
            </p:nvSpPr>
            <p:spPr>
              <a:xfrm>
                <a:off x="4375225" y="2547200"/>
                <a:ext cx="416600" cy="621050"/>
              </a:xfrm>
              <a:custGeom>
                <a:avLst/>
                <a:gdLst/>
                <a:ahLst/>
                <a:cxnLst/>
                <a:rect l="l" t="t" r="r" b="b"/>
                <a:pathLst>
                  <a:path w="16664" h="24842" extrusionOk="0">
                    <a:moveTo>
                      <a:pt x="16664" y="0"/>
                    </a:moveTo>
                    <a:lnTo>
                      <a:pt x="8788" y="0"/>
                    </a:lnTo>
                    <a:lnTo>
                      <a:pt x="1" y="24842"/>
                    </a:lnTo>
                    <a:lnTo>
                      <a:pt x="7859" y="24842"/>
                    </a:lnTo>
                    <a:lnTo>
                      <a:pt x="16664"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3"/>
              <p:cNvSpPr/>
              <p:nvPr/>
            </p:nvSpPr>
            <p:spPr>
              <a:xfrm>
                <a:off x="4698950" y="2547200"/>
                <a:ext cx="416575" cy="621050"/>
              </a:xfrm>
              <a:custGeom>
                <a:avLst/>
                <a:gdLst/>
                <a:ahLst/>
                <a:cxnLst/>
                <a:rect l="l" t="t" r="r" b="b"/>
                <a:pathLst>
                  <a:path w="16663" h="24842" extrusionOk="0">
                    <a:moveTo>
                      <a:pt x="16663" y="0"/>
                    </a:moveTo>
                    <a:lnTo>
                      <a:pt x="8787" y="0"/>
                    </a:lnTo>
                    <a:lnTo>
                      <a:pt x="0" y="24842"/>
                    </a:lnTo>
                    <a:lnTo>
                      <a:pt x="7858"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3"/>
              <p:cNvSpPr/>
              <p:nvPr/>
            </p:nvSpPr>
            <p:spPr>
              <a:xfrm>
                <a:off x="5022650" y="2547200"/>
                <a:ext cx="416575" cy="621050"/>
              </a:xfrm>
              <a:custGeom>
                <a:avLst/>
                <a:gdLst/>
                <a:ahLst/>
                <a:cxnLst/>
                <a:rect l="l" t="t" r="r" b="b"/>
                <a:pathLst>
                  <a:path w="16663" h="24842" extrusionOk="0">
                    <a:moveTo>
                      <a:pt x="16663" y="0"/>
                    </a:moveTo>
                    <a:lnTo>
                      <a:pt x="8805" y="0"/>
                    </a:lnTo>
                    <a:lnTo>
                      <a:pt x="0" y="24842"/>
                    </a:lnTo>
                    <a:lnTo>
                      <a:pt x="7858"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a:off x="5346350" y="2547200"/>
                <a:ext cx="416575" cy="621050"/>
              </a:xfrm>
              <a:custGeom>
                <a:avLst/>
                <a:gdLst/>
                <a:ahLst/>
                <a:cxnLst/>
                <a:rect l="l" t="t" r="r" b="b"/>
                <a:pathLst>
                  <a:path w="16663" h="24842" extrusionOk="0">
                    <a:moveTo>
                      <a:pt x="16663" y="0"/>
                    </a:moveTo>
                    <a:lnTo>
                      <a:pt x="8805" y="0"/>
                    </a:lnTo>
                    <a:lnTo>
                      <a:pt x="0" y="24842"/>
                    </a:lnTo>
                    <a:lnTo>
                      <a:pt x="7858"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3"/>
              <p:cNvSpPr/>
              <p:nvPr/>
            </p:nvSpPr>
            <p:spPr>
              <a:xfrm>
                <a:off x="5670050" y="2547200"/>
                <a:ext cx="416575" cy="621050"/>
              </a:xfrm>
              <a:custGeom>
                <a:avLst/>
                <a:gdLst/>
                <a:ahLst/>
                <a:cxnLst/>
                <a:rect l="l" t="t" r="r" b="b"/>
                <a:pathLst>
                  <a:path w="16663" h="24842" extrusionOk="0">
                    <a:moveTo>
                      <a:pt x="16663" y="0"/>
                    </a:moveTo>
                    <a:lnTo>
                      <a:pt x="8805" y="0"/>
                    </a:lnTo>
                    <a:lnTo>
                      <a:pt x="0" y="24842"/>
                    </a:lnTo>
                    <a:lnTo>
                      <a:pt x="7876"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3"/>
              <p:cNvSpPr/>
              <p:nvPr/>
            </p:nvSpPr>
            <p:spPr>
              <a:xfrm>
                <a:off x="5993750" y="2547200"/>
                <a:ext cx="416575" cy="621050"/>
              </a:xfrm>
              <a:custGeom>
                <a:avLst/>
                <a:gdLst/>
                <a:ahLst/>
                <a:cxnLst/>
                <a:rect l="l" t="t" r="r" b="b"/>
                <a:pathLst>
                  <a:path w="16663" h="24842" extrusionOk="0">
                    <a:moveTo>
                      <a:pt x="16663" y="0"/>
                    </a:moveTo>
                    <a:lnTo>
                      <a:pt x="8805" y="0"/>
                    </a:lnTo>
                    <a:lnTo>
                      <a:pt x="0" y="24842"/>
                    </a:lnTo>
                    <a:lnTo>
                      <a:pt x="7876"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a:off x="6317900" y="2547200"/>
                <a:ext cx="416575" cy="621050"/>
              </a:xfrm>
              <a:custGeom>
                <a:avLst/>
                <a:gdLst/>
                <a:ahLst/>
                <a:cxnLst/>
                <a:rect l="l" t="t" r="r" b="b"/>
                <a:pathLst>
                  <a:path w="16663" h="24842" extrusionOk="0">
                    <a:moveTo>
                      <a:pt x="16663" y="0"/>
                    </a:moveTo>
                    <a:lnTo>
                      <a:pt x="8787" y="0"/>
                    </a:lnTo>
                    <a:lnTo>
                      <a:pt x="0" y="24842"/>
                    </a:lnTo>
                    <a:lnTo>
                      <a:pt x="7858"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a:off x="6641600" y="2547200"/>
                <a:ext cx="416575" cy="621050"/>
              </a:xfrm>
              <a:custGeom>
                <a:avLst/>
                <a:gdLst/>
                <a:ahLst/>
                <a:cxnLst/>
                <a:rect l="l" t="t" r="r" b="b"/>
                <a:pathLst>
                  <a:path w="16663" h="24842" extrusionOk="0">
                    <a:moveTo>
                      <a:pt x="16663" y="0"/>
                    </a:moveTo>
                    <a:lnTo>
                      <a:pt x="8805" y="0"/>
                    </a:lnTo>
                    <a:lnTo>
                      <a:pt x="0" y="24842"/>
                    </a:lnTo>
                    <a:lnTo>
                      <a:pt x="7858"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3"/>
              <p:cNvSpPr/>
              <p:nvPr/>
            </p:nvSpPr>
            <p:spPr>
              <a:xfrm>
                <a:off x="6965300" y="2547200"/>
                <a:ext cx="416575" cy="621050"/>
              </a:xfrm>
              <a:custGeom>
                <a:avLst/>
                <a:gdLst/>
                <a:ahLst/>
                <a:cxnLst/>
                <a:rect l="l" t="t" r="r" b="b"/>
                <a:pathLst>
                  <a:path w="16663" h="24842" extrusionOk="0">
                    <a:moveTo>
                      <a:pt x="16663" y="0"/>
                    </a:moveTo>
                    <a:lnTo>
                      <a:pt x="8805" y="0"/>
                    </a:lnTo>
                    <a:lnTo>
                      <a:pt x="0" y="24842"/>
                    </a:lnTo>
                    <a:lnTo>
                      <a:pt x="7858" y="24842"/>
                    </a:lnTo>
                    <a:lnTo>
                      <a:pt x="16663"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33"/>
            <p:cNvGrpSpPr/>
            <p:nvPr/>
          </p:nvGrpSpPr>
          <p:grpSpPr>
            <a:xfrm>
              <a:off x="6782075" y="2732550"/>
              <a:ext cx="1540200" cy="1540200"/>
              <a:chOff x="6782075" y="2732550"/>
              <a:chExt cx="1540200" cy="1540200"/>
            </a:xfrm>
          </p:grpSpPr>
          <p:sp>
            <p:nvSpPr>
              <p:cNvPr id="1072" name="Google Shape;1072;p33"/>
              <p:cNvSpPr/>
              <p:nvPr/>
            </p:nvSpPr>
            <p:spPr>
              <a:xfrm>
                <a:off x="6782075" y="2732550"/>
                <a:ext cx="1540200" cy="1540200"/>
              </a:xfrm>
              <a:prstGeom prst="ellipse">
                <a:avLst/>
              </a:prstGeom>
              <a:solidFill>
                <a:srgbClr val="FE6A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2A2A2A"/>
                  </a:solidFill>
                </a:endParaRPr>
              </a:p>
            </p:txBody>
          </p:sp>
          <p:sp>
            <p:nvSpPr>
              <p:cNvPr id="1073" name="Google Shape;1073;p33"/>
              <p:cNvSpPr/>
              <p:nvPr/>
            </p:nvSpPr>
            <p:spPr>
              <a:xfrm>
                <a:off x="7230125" y="3180661"/>
                <a:ext cx="644100" cy="644100"/>
              </a:xfrm>
              <a:prstGeom prst="plus">
                <a:avLst>
                  <a:gd name="adj" fmla="val 37044"/>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3"/>
          <p:cNvSpPr/>
          <p:nvPr/>
        </p:nvSpPr>
        <p:spPr>
          <a:xfrm>
            <a:off x="6972875" y="540000"/>
            <a:ext cx="1158600" cy="293100"/>
          </a:xfrm>
          <a:prstGeom prst="rect">
            <a:avLst/>
          </a:pr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FFFFFF"/>
                </a:solidFill>
                <a:latin typeface="Archivo SemiBold"/>
                <a:ea typeface="Archivo SemiBold"/>
                <a:cs typeface="Archivo SemiBold"/>
                <a:sym typeface="Archivo SemiBold"/>
              </a:rPr>
              <a:t>17 • 02 • 2022</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1"/>
        <p:cNvGrpSpPr/>
        <p:nvPr/>
      </p:nvGrpSpPr>
      <p:grpSpPr>
        <a:xfrm>
          <a:off x="0" y="0"/>
          <a:ext cx="0" cy="0"/>
          <a:chOff x="0" y="0"/>
          <a:chExt cx="0" cy="0"/>
        </a:xfrm>
      </p:grpSpPr>
      <p:sp>
        <p:nvSpPr>
          <p:cNvPr id="4205" name="Google Shape;4205;p57"/>
          <p:cNvSpPr txBox="1">
            <a:spLocks noGrp="1"/>
          </p:cNvSpPr>
          <p:nvPr>
            <p:ph type="subTitle" idx="1"/>
          </p:nvPr>
        </p:nvSpPr>
        <p:spPr>
          <a:xfrm>
            <a:off x="1112878" y="2499742"/>
            <a:ext cx="6336704" cy="432048"/>
          </a:xfrm>
          <a:prstGeom prst="rect">
            <a:avLst/>
          </a:prstGeom>
        </p:spPr>
        <p:txBody>
          <a:bodyPr spcFirstLastPara="1" wrap="square" lIns="91425" tIns="91425" rIns="91425" bIns="91425" anchor="ctr" anchorCtr="0">
            <a:noAutofit/>
          </a:bodyPr>
          <a:lstStyle/>
          <a:p>
            <a:r>
              <a:rPr lang="en-US" dirty="0"/>
              <a:t>The Proteus Design Suite combines ease of use with a powerful feature set to enable the rapid design, test and layout of professional printed circuit boards.</a:t>
            </a:r>
            <a:endParaRPr lang="en-IN" dirty="0"/>
          </a:p>
        </p:txBody>
      </p:sp>
      <p:sp>
        <p:nvSpPr>
          <p:cNvPr id="4206" name="Google Shape;4206;p57"/>
          <p:cNvSpPr txBox="1">
            <a:spLocks noGrp="1"/>
          </p:cNvSpPr>
          <p:nvPr>
            <p:ph type="subTitle" idx="2"/>
          </p:nvPr>
        </p:nvSpPr>
        <p:spPr>
          <a:xfrm>
            <a:off x="3131840" y="1491630"/>
            <a:ext cx="2304256" cy="648072"/>
          </a:xfrm>
          <a:prstGeom prst="rect">
            <a:avLst/>
          </a:prstGeom>
        </p:spPr>
        <p:txBody>
          <a:bodyPr spcFirstLastPara="1" wrap="square" lIns="91425" tIns="91425" rIns="91425" bIns="91425" anchor="ctr" anchorCtr="0">
            <a:noAutofit/>
          </a:bodyPr>
          <a:lstStyle/>
          <a:p>
            <a:pPr marL="0" lvl="0" indent="0"/>
            <a:r>
              <a:rPr lang="en-IN" dirty="0"/>
              <a:t>Proteus 8 Professional </a:t>
            </a:r>
            <a:endParaRPr dirty="0"/>
          </a:p>
        </p:txBody>
      </p:sp>
      <p:sp>
        <p:nvSpPr>
          <p:cNvPr id="4213" name="Google Shape;4213;p57"/>
          <p:cNvSpPr/>
          <p:nvPr/>
        </p:nvSpPr>
        <p:spPr>
          <a:xfrm>
            <a:off x="713225" y="539500"/>
            <a:ext cx="727500" cy="727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1"/>
                </a:solidFill>
                <a:latin typeface="Archivo SemiBold"/>
                <a:ea typeface="Archivo SemiBold"/>
                <a:cs typeface="Archivo SemiBold"/>
                <a:sym typeface="Archivo SemiBold"/>
              </a:rPr>
              <a:t>3</a:t>
            </a:r>
            <a:endParaRPr sz="2300" dirty="0">
              <a:solidFill>
                <a:schemeClr val="dk1"/>
              </a:solidFill>
              <a:latin typeface="Archivo SemiBold"/>
              <a:ea typeface="Archivo SemiBold"/>
              <a:cs typeface="Archivo SemiBold"/>
              <a:sym typeface="Archivo SemiBold"/>
            </a:endParaRPr>
          </a:p>
        </p:txBody>
      </p:sp>
      <p:sp>
        <p:nvSpPr>
          <p:cNvPr id="2" name="Title 1"/>
          <p:cNvSpPr>
            <a:spLocks noGrp="1"/>
          </p:cNvSpPr>
          <p:nvPr>
            <p:ph type="title"/>
          </p:nvPr>
        </p:nvSpPr>
        <p:spPr>
          <a:xfrm>
            <a:off x="1652037" y="616900"/>
            <a:ext cx="3860700" cy="572700"/>
          </a:xfrm>
        </p:spPr>
        <p:txBody>
          <a:bodyPr/>
          <a:lstStyle/>
          <a:p>
            <a:r>
              <a:rPr lang="en" dirty="0"/>
              <a:t>Software used in the system</a:t>
            </a:r>
            <a:endParaRPr lang="en-IN" dirty="0"/>
          </a:p>
        </p:txBody>
      </p:sp>
    </p:spTree>
    <p:extLst>
      <p:ext uri="{BB962C8B-B14F-4D97-AF65-F5344CB8AC3E}">
        <p14:creationId xmlns:p14="http://schemas.microsoft.com/office/powerpoint/2010/main" val="201411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4"/>
        <p:cNvGrpSpPr/>
        <p:nvPr/>
      </p:nvGrpSpPr>
      <p:grpSpPr>
        <a:xfrm>
          <a:off x="0" y="0"/>
          <a:ext cx="0" cy="0"/>
          <a:chOff x="0" y="0"/>
          <a:chExt cx="0" cy="0"/>
        </a:xfrm>
      </p:grpSpPr>
      <p:grpSp>
        <p:nvGrpSpPr>
          <p:cNvPr id="2225" name="Google Shape;2225;p47"/>
          <p:cNvGrpSpPr/>
          <p:nvPr/>
        </p:nvGrpSpPr>
        <p:grpSpPr>
          <a:xfrm>
            <a:off x="-192" y="2739725"/>
            <a:ext cx="9144391" cy="1119962"/>
            <a:chOff x="8" y="2779125"/>
            <a:chExt cx="9144391" cy="1119962"/>
          </a:xfrm>
        </p:grpSpPr>
        <p:grpSp>
          <p:nvGrpSpPr>
            <p:cNvPr id="2226" name="Google Shape;2226;p47"/>
            <p:cNvGrpSpPr/>
            <p:nvPr/>
          </p:nvGrpSpPr>
          <p:grpSpPr>
            <a:xfrm>
              <a:off x="8" y="2779177"/>
              <a:ext cx="5171361" cy="1119909"/>
              <a:chOff x="238125" y="2084200"/>
              <a:chExt cx="7143750" cy="1547050"/>
            </a:xfrm>
          </p:grpSpPr>
          <p:sp>
            <p:nvSpPr>
              <p:cNvPr id="2227" name="Google Shape;2227;p47"/>
              <p:cNvSpPr/>
              <p:nvPr/>
            </p:nvSpPr>
            <p:spPr>
              <a:xfrm>
                <a:off x="6534875" y="2084200"/>
                <a:ext cx="847000" cy="1547050"/>
              </a:xfrm>
              <a:custGeom>
                <a:avLst/>
                <a:gdLst/>
                <a:ahLst/>
                <a:cxnLst/>
                <a:rect l="l" t="t" r="r" b="b"/>
                <a:pathLst>
                  <a:path w="33880" h="61882" extrusionOk="0">
                    <a:moveTo>
                      <a:pt x="33880" y="0"/>
                    </a:moveTo>
                    <a:lnTo>
                      <a:pt x="21932" y="0"/>
                    </a:lnTo>
                    <a:lnTo>
                      <a:pt x="1" y="61882"/>
                    </a:lnTo>
                    <a:lnTo>
                      <a:pt x="33880" y="61882"/>
                    </a:lnTo>
                    <a:lnTo>
                      <a:pt x="33880"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5172650"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3810425"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448200"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1085975" y="2084200"/>
                <a:ext cx="1395300" cy="1547050"/>
              </a:xfrm>
              <a:custGeom>
                <a:avLst/>
                <a:gdLst/>
                <a:ahLst/>
                <a:cxnLst/>
                <a:rect l="l" t="t" r="r" b="b"/>
                <a:pathLst>
                  <a:path w="55812" h="61882" extrusionOk="0">
                    <a:moveTo>
                      <a:pt x="55812" y="0"/>
                    </a:moveTo>
                    <a:lnTo>
                      <a:pt x="21932" y="0"/>
                    </a:lnTo>
                    <a:lnTo>
                      <a:pt x="1" y="61882"/>
                    </a:lnTo>
                    <a:lnTo>
                      <a:pt x="33880" y="61882"/>
                    </a:lnTo>
                    <a:lnTo>
                      <a:pt x="55812"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7"/>
              <p:cNvSpPr/>
              <p:nvPr/>
            </p:nvSpPr>
            <p:spPr>
              <a:xfrm>
                <a:off x="238125" y="2084200"/>
                <a:ext cx="880925" cy="1547050"/>
              </a:xfrm>
              <a:custGeom>
                <a:avLst/>
                <a:gdLst/>
                <a:ahLst/>
                <a:cxnLst/>
                <a:rect l="l" t="t" r="r" b="b"/>
                <a:pathLst>
                  <a:path w="35237" h="61882" extrusionOk="0">
                    <a:moveTo>
                      <a:pt x="35237" y="0"/>
                    </a:moveTo>
                    <a:lnTo>
                      <a:pt x="0" y="0"/>
                    </a:lnTo>
                    <a:lnTo>
                      <a:pt x="0" y="61882"/>
                    </a:lnTo>
                    <a:lnTo>
                      <a:pt x="13305" y="61882"/>
                    </a:lnTo>
                    <a:lnTo>
                      <a:pt x="35237" y="0"/>
                    </a:ln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3" name="Google Shape;2233;p47"/>
            <p:cNvSpPr/>
            <p:nvPr/>
          </p:nvSpPr>
          <p:spPr>
            <a:xfrm>
              <a:off x="5039600" y="2779125"/>
              <a:ext cx="4104799" cy="1119962"/>
            </a:xfrm>
            <a:custGeom>
              <a:avLst/>
              <a:gdLst/>
              <a:ahLst/>
              <a:cxnLst/>
              <a:rect l="l" t="t" r="r" b="b"/>
              <a:pathLst>
                <a:path w="285750" h="92368" extrusionOk="0">
                  <a:moveTo>
                    <a:pt x="285750" y="0"/>
                  </a:moveTo>
                  <a:lnTo>
                    <a:pt x="0" y="0"/>
                  </a:lnTo>
                  <a:lnTo>
                    <a:pt x="0" y="92368"/>
                  </a:lnTo>
                  <a:lnTo>
                    <a:pt x="285750" y="92368"/>
                  </a:lnTo>
                  <a:lnTo>
                    <a:pt x="285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234" name="Google Shape;2234;p47"/>
          <p:cNvSpPr txBox="1">
            <a:spLocks noGrp="1"/>
          </p:cNvSpPr>
          <p:nvPr>
            <p:ph type="ctrTitle"/>
          </p:nvPr>
        </p:nvSpPr>
        <p:spPr>
          <a:xfrm>
            <a:off x="582950" y="1485575"/>
            <a:ext cx="6575100" cy="10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Workflow for the system</a:t>
            </a:r>
            <a:endParaRPr dirty="0"/>
          </a:p>
        </p:txBody>
      </p:sp>
      <p:sp>
        <p:nvSpPr>
          <p:cNvPr id="2236" name="Google Shape;2236;p47"/>
          <p:cNvSpPr/>
          <p:nvPr/>
        </p:nvSpPr>
        <p:spPr>
          <a:xfrm>
            <a:off x="6782075" y="2529600"/>
            <a:ext cx="1540200" cy="1540200"/>
          </a:xfrm>
          <a:prstGeom prst="ellipse">
            <a:avLst/>
          </a:prstGeom>
          <a:solidFill>
            <a:srgbClr val="FE6A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200">
              <a:solidFill>
                <a:schemeClr val="lt1"/>
              </a:solidFill>
              <a:latin typeface="Archivo SemiBold"/>
              <a:ea typeface="Archivo SemiBold"/>
              <a:cs typeface="Archivo SemiBold"/>
              <a:sym typeface="Archivo SemiBold"/>
            </a:endParaRPr>
          </a:p>
        </p:txBody>
      </p:sp>
      <p:sp>
        <p:nvSpPr>
          <p:cNvPr id="2237" name="Google Shape;2237;p47"/>
          <p:cNvSpPr txBox="1">
            <a:spLocks noGrp="1"/>
          </p:cNvSpPr>
          <p:nvPr>
            <p:ph type="title" idx="2"/>
          </p:nvPr>
        </p:nvSpPr>
        <p:spPr>
          <a:xfrm>
            <a:off x="6970700" y="2940000"/>
            <a:ext cx="1162800" cy="7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190"/>
        <p:cNvGrpSpPr/>
        <p:nvPr/>
      </p:nvGrpSpPr>
      <p:grpSpPr>
        <a:xfrm>
          <a:off x="0" y="0"/>
          <a:ext cx="0" cy="0"/>
          <a:chOff x="0" y="0"/>
          <a:chExt cx="0" cy="0"/>
        </a:xfrm>
      </p:grpSpPr>
      <p:sp>
        <p:nvSpPr>
          <p:cNvPr id="1191" name="Google Shape;1191;p40"/>
          <p:cNvSpPr txBox="1">
            <a:spLocks noGrp="1"/>
          </p:cNvSpPr>
          <p:nvPr>
            <p:ph type="title"/>
          </p:nvPr>
        </p:nvSpPr>
        <p:spPr>
          <a:xfrm>
            <a:off x="1447500" y="513200"/>
            <a:ext cx="3912600" cy="7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Workflow</a:t>
            </a:r>
            <a:endParaRPr dirty="0"/>
          </a:p>
        </p:txBody>
      </p:sp>
      <p:cxnSp>
        <p:nvCxnSpPr>
          <p:cNvPr id="1193" name="Google Shape;1193;p40"/>
          <p:cNvCxnSpPr/>
          <p:nvPr/>
        </p:nvCxnSpPr>
        <p:spPr>
          <a:xfrm>
            <a:off x="720000" y="1492475"/>
            <a:ext cx="2099400" cy="0"/>
          </a:xfrm>
          <a:prstGeom prst="straightConnector1">
            <a:avLst/>
          </a:prstGeom>
          <a:noFill/>
          <a:ln w="19050" cap="flat" cmpd="sng">
            <a:solidFill>
              <a:srgbClr val="2A2A2A"/>
            </a:solidFill>
            <a:prstDash val="solid"/>
            <a:round/>
            <a:headEnd type="none" w="med" len="med"/>
            <a:tailEnd type="none" w="med" len="med"/>
          </a:ln>
        </p:spPr>
      </p:cxnSp>
      <p:sp>
        <p:nvSpPr>
          <p:cNvPr id="1194" name="Google Shape;1194;p40"/>
          <p:cNvSpPr/>
          <p:nvPr/>
        </p:nvSpPr>
        <p:spPr>
          <a:xfrm>
            <a:off x="713225" y="539500"/>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lt1"/>
                </a:solidFill>
                <a:latin typeface="Archivo SemiBold"/>
                <a:ea typeface="Archivo SemiBold"/>
                <a:cs typeface="Archivo SemiBold"/>
                <a:sym typeface="Archivo SemiBold"/>
              </a:rPr>
              <a:t>4</a:t>
            </a:r>
            <a:endParaRPr sz="2800" dirty="0">
              <a:solidFill>
                <a:schemeClr val="lt1"/>
              </a:solidFill>
              <a:latin typeface="Archivo SemiBold"/>
              <a:ea typeface="Archivo SemiBold"/>
              <a:cs typeface="Archivo SemiBold"/>
              <a:sym typeface="Archivo SemiBold"/>
            </a:endParaRPr>
          </a:p>
        </p:txBody>
      </p:sp>
      <p:pic>
        <p:nvPicPr>
          <p:cNvPr id="2050" name="Picture 2">
            <a:extLst>
              <a:ext uri="{FF2B5EF4-FFF2-40B4-BE49-F238E27FC236}">
                <a16:creationId xmlns:a16="http://schemas.microsoft.com/office/drawing/2014/main" id="{9BAA353E-72BF-4CE2-9716-B3775AEBC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594" y="123477"/>
            <a:ext cx="2281790" cy="469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31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190"/>
        <p:cNvGrpSpPr/>
        <p:nvPr/>
      </p:nvGrpSpPr>
      <p:grpSpPr>
        <a:xfrm>
          <a:off x="0" y="0"/>
          <a:ext cx="0" cy="0"/>
          <a:chOff x="0" y="0"/>
          <a:chExt cx="0" cy="0"/>
        </a:xfrm>
      </p:grpSpPr>
      <p:sp>
        <p:nvSpPr>
          <p:cNvPr id="1191" name="Google Shape;1191;p40"/>
          <p:cNvSpPr txBox="1">
            <a:spLocks noGrp="1"/>
          </p:cNvSpPr>
          <p:nvPr>
            <p:ph type="title"/>
          </p:nvPr>
        </p:nvSpPr>
        <p:spPr>
          <a:xfrm>
            <a:off x="1447500" y="513200"/>
            <a:ext cx="3912600" cy="7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Block Diagram</a:t>
            </a:r>
            <a:endParaRPr dirty="0"/>
          </a:p>
        </p:txBody>
      </p:sp>
      <p:cxnSp>
        <p:nvCxnSpPr>
          <p:cNvPr id="1193" name="Google Shape;1193;p40"/>
          <p:cNvCxnSpPr/>
          <p:nvPr/>
        </p:nvCxnSpPr>
        <p:spPr>
          <a:xfrm>
            <a:off x="720000" y="1492475"/>
            <a:ext cx="2099400" cy="0"/>
          </a:xfrm>
          <a:prstGeom prst="straightConnector1">
            <a:avLst/>
          </a:prstGeom>
          <a:noFill/>
          <a:ln w="19050" cap="flat" cmpd="sng">
            <a:solidFill>
              <a:srgbClr val="2A2A2A"/>
            </a:solidFill>
            <a:prstDash val="solid"/>
            <a:round/>
            <a:headEnd type="none" w="med" len="med"/>
            <a:tailEnd type="none" w="med" len="med"/>
          </a:ln>
        </p:spPr>
      </p:cxnSp>
      <p:sp>
        <p:nvSpPr>
          <p:cNvPr id="1194" name="Google Shape;1194;p40"/>
          <p:cNvSpPr/>
          <p:nvPr/>
        </p:nvSpPr>
        <p:spPr>
          <a:xfrm>
            <a:off x="713225" y="539500"/>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lt1"/>
                </a:solidFill>
                <a:latin typeface="Archivo SemiBold"/>
                <a:ea typeface="Archivo SemiBold"/>
                <a:cs typeface="Archivo SemiBold"/>
                <a:sym typeface="Archivo SemiBold"/>
              </a:rPr>
              <a:t>4</a:t>
            </a:r>
            <a:endParaRPr sz="2800" dirty="0">
              <a:solidFill>
                <a:schemeClr val="lt1"/>
              </a:solidFill>
              <a:latin typeface="Archivo SemiBold"/>
              <a:ea typeface="Archivo SemiBold"/>
              <a:cs typeface="Archivo SemiBold"/>
              <a:sym typeface="Archivo SemiBo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337" y="1635646"/>
            <a:ext cx="5867400" cy="31257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69"/>
        <p:cNvGrpSpPr/>
        <p:nvPr/>
      </p:nvGrpSpPr>
      <p:grpSpPr>
        <a:xfrm>
          <a:off x="0" y="0"/>
          <a:ext cx="0" cy="0"/>
          <a:chOff x="0" y="0"/>
          <a:chExt cx="0" cy="0"/>
        </a:xfrm>
      </p:grpSpPr>
      <p:grpSp>
        <p:nvGrpSpPr>
          <p:cNvPr id="4370" name="Google Shape;4370;p59"/>
          <p:cNvGrpSpPr/>
          <p:nvPr/>
        </p:nvGrpSpPr>
        <p:grpSpPr>
          <a:xfrm>
            <a:off x="8" y="2739725"/>
            <a:ext cx="9144391" cy="1119962"/>
            <a:chOff x="8" y="2779125"/>
            <a:chExt cx="9144391" cy="1119962"/>
          </a:xfrm>
        </p:grpSpPr>
        <p:grpSp>
          <p:nvGrpSpPr>
            <p:cNvPr id="4371" name="Google Shape;4371;p59"/>
            <p:cNvGrpSpPr/>
            <p:nvPr/>
          </p:nvGrpSpPr>
          <p:grpSpPr>
            <a:xfrm>
              <a:off x="8" y="2779177"/>
              <a:ext cx="5171361" cy="1119909"/>
              <a:chOff x="238125" y="2084200"/>
              <a:chExt cx="7143750" cy="1547050"/>
            </a:xfrm>
          </p:grpSpPr>
          <p:sp>
            <p:nvSpPr>
              <p:cNvPr id="4372" name="Google Shape;4372;p59"/>
              <p:cNvSpPr/>
              <p:nvPr/>
            </p:nvSpPr>
            <p:spPr>
              <a:xfrm>
                <a:off x="6534875" y="2084200"/>
                <a:ext cx="847000" cy="1547050"/>
              </a:xfrm>
              <a:custGeom>
                <a:avLst/>
                <a:gdLst/>
                <a:ahLst/>
                <a:cxnLst/>
                <a:rect l="l" t="t" r="r" b="b"/>
                <a:pathLst>
                  <a:path w="33880" h="61882" extrusionOk="0">
                    <a:moveTo>
                      <a:pt x="33880" y="0"/>
                    </a:moveTo>
                    <a:lnTo>
                      <a:pt x="21932" y="0"/>
                    </a:lnTo>
                    <a:lnTo>
                      <a:pt x="1" y="61882"/>
                    </a:lnTo>
                    <a:lnTo>
                      <a:pt x="33880" y="61882"/>
                    </a:lnTo>
                    <a:lnTo>
                      <a:pt x="338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59"/>
              <p:cNvSpPr/>
              <p:nvPr/>
            </p:nvSpPr>
            <p:spPr>
              <a:xfrm>
                <a:off x="5172650"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59"/>
              <p:cNvSpPr/>
              <p:nvPr/>
            </p:nvSpPr>
            <p:spPr>
              <a:xfrm>
                <a:off x="3810425"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59"/>
              <p:cNvSpPr/>
              <p:nvPr/>
            </p:nvSpPr>
            <p:spPr>
              <a:xfrm>
                <a:off x="2448200"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59"/>
              <p:cNvSpPr/>
              <p:nvPr/>
            </p:nvSpPr>
            <p:spPr>
              <a:xfrm>
                <a:off x="1085975" y="2084200"/>
                <a:ext cx="1395300" cy="1547050"/>
              </a:xfrm>
              <a:custGeom>
                <a:avLst/>
                <a:gdLst/>
                <a:ahLst/>
                <a:cxnLst/>
                <a:rect l="l" t="t" r="r" b="b"/>
                <a:pathLst>
                  <a:path w="55812" h="61882" extrusionOk="0">
                    <a:moveTo>
                      <a:pt x="55812" y="0"/>
                    </a:moveTo>
                    <a:lnTo>
                      <a:pt x="21932" y="0"/>
                    </a:lnTo>
                    <a:lnTo>
                      <a:pt x="1" y="61882"/>
                    </a:lnTo>
                    <a:lnTo>
                      <a:pt x="33880" y="61882"/>
                    </a:lnTo>
                    <a:lnTo>
                      <a:pt x="55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59"/>
              <p:cNvSpPr/>
              <p:nvPr/>
            </p:nvSpPr>
            <p:spPr>
              <a:xfrm>
                <a:off x="238125" y="2084200"/>
                <a:ext cx="880925" cy="1547050"/>
              </a:xfrm>
              <a:custGeom>
                <a:avLst/>
                <a:gdLst/>
                <a:ahLst/>
                <a:cxnLst/>
                <a:rect l="l" t="t" r="r" b="b"/>
                <a:pathLst>
                  <a:path w="35237" h="61882" extrusionOk="0">
                    <a:moveTo>
                      <a:pt x="35237" y="0"/>
                    </a:moveTo>
                    <a:lnTo>
                      <a:pt x="0" y="0"/>
                    </a:lnTo>
                    <a:lnTo>
                      <a:pt x="0" y="61882"/>
                    </a:lnTo>
                    <a:lnTo>
                      <a:pt x="13305" y="61882"/>
                    </a:lnTo>
                    <a:lnTo>
                      <a:pt x="35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8" name="Google Shape;4378;p59"/>
            <p:cNvSpPr/>
            <p:nvPr/>
          </p:nvSpPr>
          <p:spPr>
            <a:xfrm>
              <a:off x="5039600" y="2779125"/>
              <a:ext cx="4104799" cy="1119962"/>
            </a:xfrm>
            <a:custGeom>
              <a:avLst/>
              <a:gdLst/>
              <a:ahLst/>
              <a:cxnLst/>
              <a:rect l="l" t="t" r="r" b="b"/>
              <a:pathLst>
                <a:path w="285750" h="92368" extrusionOk="0">
                  <a:moveTo>
                    <a:pt x="285750" y="0"/>
                  </a:moveTo>
                  <a:lnTo>
                    <a:pt x="0" y="0"/>
                  </a:lnTo>
                  <a:lnTo>
                    <a:pt x="0" y="92368"/>
                  </a:lnTo>
                  <a:lnTo>
                    <a:pt x="285750" y="92368"/>
                  </a:lnTo>
                  <a:lnTo>
                    <a:pt x="2857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3" name="Google Shape;4380;p59">
            <a:extLst>
              <a:ext uri="{FF2B5EF4-FFF2-40B4-BE49-F238E27FC236}">
                <a16:creationId xmlns:a16="http://schemas.microsoft.com/office/drawing/2014/main" id="{28B33A5F-BCC9-4135-835B-63C8B022133A}"/>
              </a:ext>
            </a:extLst>
          </p:cNvPr>
          <p:cNvSpPr txBox="1">
            <a:spLocks/>
          </p:cNvSpPr>
          <p:nvPr/>
        </p:nvSpPr>
        <p:spPr>
          <a:xfrm>
            <a:off x="5039599" y="2975670"/>
            <a:ext cx="3944459" cy="648072"/>
          </a:xfrm>
          <a:prstGeom prst="rect">
            <a:avLst/>
          </a:prstGeom>
          <a:solidFill>
            <a:schemeClr val="tx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Archivo SemiBold"/>
              <a:buNone/>
              <a:defRPr sz="4800" b="0" i="0" u="none" strike="noStrike" cap="none">
                <a:solidFill>
                  <a:schemeClr val="lt1"/>
                </a:solidFill>
                <a:latin typeface="Archivo SemiBold"/>
                <a:ea typeface="Archivo SemiBold"/>
                <a:cs typeface="Archivo SemiBold"/>
                <a:sym typeface="Archivo SemiBold"/>
              </a:defRPr>
            </a:lvl1pPr>
            <a:lvl2pPr marR="0" lvl="1"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9pPr>
          </a:lstStyle>
          <a:p>
            <a:r>
              <a:rPr lang="en-IN" sz="1600" dirty="0"/>
              <a:t>An Small Attempt to Bring Significant Change to this WORLD</a:t>
            </a:r>
          </a:p>
        </p:txBody>
      </p:sp>
      <p:sp>
        <p:nvSpPr>
          <p:cNvPr id="3" name="Title 2">
            <a:extLst>
              <a:ext uri="{FF2B5EF4-FFF2-40B4-BE49-F238E27FC236}">
                <a16:creationId xmlns:a16="http://schemas.microsoft.com/office/drawing/2014/main" id="{A57447B0-E070-427F-80EA-4749F54CB2BF}"/>
              </a:ext>
            </a:extLst>
          </p:cNvPr>
          <p:cNvSpPr>
            <a:spLocks noGrp="1"/>
          </p:cNvSpPr>
          <p:nvPr>
            <p:ph type="ctrTitle"/>
          </p:nvPr>
        </p:nvSpPr>
        <p:spPr>
          <a:xfrm>
            <a:off x="587399" y="1143389"/>
            <a:ext cx="6504600" cy="1056600"/>
          </a:xfrm>
        </p:spPr>
        <p:txBody>
          <a:bodyPr/>
          <a:lstStyle/>
          <a:p>
            <a:r>
              <a:rPr lang="en-US" sz="6000" dirty="0"/>
              <a:t>Thanks !</a:t>
            </a:r>
          </a:p>
        </p:txBody>
      </p:sp>
    </p:spTree>
    <p:extLst>
      <p:ext uri="{BB962C8B-B14F-4D97-AF65-F5344CB8AC3E}">
        <p14:creationId xmlns:p14="http://schemas.microsoft.com/office/powerpoint/2010/main" val="83982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86"/>
        <p:cNvGrpSpPr/>
        <p:nvPr/>
      </p:nvGrpSpPr>
      <p:grpSpPr>
        <a:xfrm>
          <a:off x="0" y="0"/>
          <a:ext cx="0" cy="0"/>
          <a:chOff x="0" y="0"/>
          <a:chExt cx="0" cy="0"/>
        </a:xfrm>
      </p:grpSpPr>
      <p:sp>
        <p:nvSpPr>
          <p:cNvPr id="4387" name="Google Shape;4387;p60"/>
          <p:cNvSpPr txBox="1">
            <a:spLocks noGrp="1"/>
          </p:cNvSpPr>
          <p:nvPr>
            <p:ph type="title"/>
          </p:nvPr>
        </p:nvSpPr>
        <p:spPr>
          <a:xfrm>
            <a:off x="1447500" y="592025"/>
            <a:ext cx="2608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Our  Team</a:t>
            </a:r>
            <a:endParaRPr dirty="0"/>
          </a:p>
        </p:txBody>
      </p:sp>
      <p:cxnSp>
        <p:nvCxnSpPr>
          <p:cNvPr id="4389" name="Google Shape;4389;p60"/>
          <p:cNvCxnSpPr/>
          <p:nvPr/>
        </p:nvCxnSpPr>
        <p:spPr>
          <a:xfrm>
            <a:off x="1671231" y="3291830"/>
            <a:ext cx="312900" cy="0"/>
          </a:xfrm>
          <a:prstGeom prst="straightConnector1">
            <a:avLst/>
          </a:prstGeom>
          <a:noFill/>
          <a:ln w="28575" cap="flat" cmpd="sng">
            <a:solidFill>
              <a:schemeClr val="dk2"/>
            </a:solidFill>
            <a:prstDash val="solid"/>
            <a:round/>
            <a:headEnd type="none" w="med" len="med"/>
            <a:tailEnd type="oval" w="med" len="med"/>
          </a:ln>
        </p:spPr>
      </p:cxnSp>
      <p:sp>
        <p:nvSpPr>
          <p:cNvPr id="4396" name="Google Shape;4396;p60"/>
          <p:cNvSpPr txBox="1">
            <a:spLocks noGrp="1"/>
          </p:cNvSpPr>
          <p:nvPr>
            <p:ph type="subTitle" idx="4"/>
          </p:nvPr>
        </p:nvSpPr>
        <p:spPr>
          <a:xfrm>
            <a:off x="2123728" y="3147814"/>
            <a:ext cx="1944638" cy="3347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Omkar Mahadik</a:t>
            </a:r>
            <a:endParaRPr dirty="0"/>
          </a:p>
        </p:txBody>
      </p:sp>
      <p:sp>
        <p:nvSpPr>
          <p:cNvPr id="14" name="Google Shape;1072;p33"/>
          <p:cNvSpPr/>
          <p:nvPr/>
        </p:nvSpPr>
        <p:spPr>
          <a:xfrm>
            <a:off x="542146" y="411510"/>
            <a:ext cx="771846" cy="792088"/>
          </a:xfrm>
          <a:prstGeom prst="ellipse">
            <a:avLst/>
          </a:prstGeom>
          <a:solidFill>
            <a:srgbClr val="FE6A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2A2A2A"/>
              </a:solidFill>
            </a:endParaRPr>
          </a:p>
        </p:txBody>
      </p:sp>
      <p:sp>
        <p:nvSpPr>
          <p:cNvPr id="15" name="Google Shape;1073;p33"/>
          <p:cNvSpPr/>
          <p:nvPr/>
        </p:nvSpPr>
        <p:spPr>
          <a:xfrm>
            <a:off x="677338" y="543963"/>
            <a:ext cx="501462" cy="527182"/>
          </a:xfrm>
          <a:prstGeom prst="plus">
            <a:avLst>
              <a:gd name="adj" fmla="val 37044"/>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4389;p60"/>
          <p:cNvCxnSpPr/>
          <p:nvPr/>
        </p:nvCxnSpPr>
        <p:spPr>
          <a:xfrm>
            <a:off x="1470442" y="2787774"/>
            <a:ext cx="312900" cy="0"/>
          </a:xfrm>
          <a:prstGeom prst="straightConnector1">
            <a:avLst/>
          </a:prstGeom>
          <a:noFill/>
          <a:ln w="28575" cap="flat" cmpd="sng">
            <a:solidFill>
              <a:schemeClr val="dk2"/>
            </a:solidFill>
            <a:prstDash val="solid"/>
            <a:round/>
            <a:headEnd type="none" w="med" len="med"/>
            <a:tailEnd type="oval" w="med" len="med"/>
          </a:ln>
        </p:spPr>
      </p:cxnSp>
      <p:sp>
        <p:nvSpPr>
          <p:cNvPr id="18" name="Google Shape;4396;p60"/>
          <p:cNvSpPr txBox="1">
            <a:spLocks noGrp="1"/>
          </p:cNvSpPr>
          <p:nvPr>
            <p:ph type="subTitle" idx="4"/>
          </p:nvPr>
        </p:nvSpPr>
        <p:spPr>
          <a:xfrm>
            <a:off x="1907704" y="2643758"/>
            <a:ext cx="1690500" cy="3600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Jay Patel</a:t>
            </a:r>
            <a:endParaRPr dirty="0"/>
          </a:p>
        </p:txBody>
      </p:sp>
      <p:cxnSp>
        <p:nvCxnSpPr>
          <p:cNvPr id="19" name="Google Shape;4389;p60"/>
          <p:cNvCxnSpPr/>
          <p:nvPr/>
        </p:nvCxnSpPr>
        <p:spPr>
          <a:xfrm>
            <a:off x="1250119" y="2355726"/>
            <a:ext cx="312900" cy="0"/>
          </a:xfrm>
          <a:prstGeom prst="straightConnector1">
            <a:avLst/>
          </a:prstGeom>
          <a:noFill/>
          <a:ln w="28575" cap="flat" cmpd="sng">
            <a:solidFill>
              <a:schemeClr val="dk2"/>
            </a:solidFill>
            <a:prstDash val="solid"/>
            <a:round/>
            <a:headEnd type="none" w="med" len="med"/>
            <a:tailEnd type="oval" w="med" len="med"/>
          </a:ln>
        </p:spPr>
      </p:cxnSp>
      <p:sp>
        <p:nvSpPr>
          <p:cNvPr id="21" name="Google Shape;4396;p60"/>
          <p:cNvSpPr txBox="1">
            <a:spLocks noGrp="1"/>
          </p:cNvSpPr>
          <p:nvPr>
            <p:ph type="subTitle" idx="4"/>
          </p:nvPr>
        </p:nvSpPr>
        <p:spPr>
          <a:xfrm>
            <a:off x="1691680" y="2182476"/>
            <a:ext cx="1690500" cy="3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Rutuja Shelar</a:t>
            </a:r>
            <a:endParaRPr dirty="0"/>
          </a:p>
        </p:txBody>
      </p:sp>
      <p:cxnSp>
        <p:nvCxnSpPr>
          <p:cNvPr id="22" name="Google Shape;4389;p60"/>
          <p:cNvCxnSpPr/>
          <p:nvPr/>
        </p:nvCxnSpPr>
        <p:spPr>
          <a:xfrm>
            <a:off x="1157542" y="1899559"/>
            <a:ext cx="312900" cy="0"/>
          </a:xfrm>
          <a:prstGeom prst="straightConnector1">
            <a:avLst/>
          </a:prstGeom>
          <a:noFill/>
          <a:ln w="28575" cap="flat" cmpd="sng">
            <a:solidFill>
              <a:schemeClr val="dk2"/>
            </a:solidFill>
            <a:prstDash val="solid"/>
            <a:round/>
            <a:headEnd type="none" w="med" len="med"/>
            <a:tailEnd type="oval" w="med" len="med"/>
          </a:ln>
        </p:spPr>
      </p:cxnSp>
      <p:sp>
        <p:nvSpPr>
          <p:cNvPr id="24" name="Google Shape;4396;p60"/>
          <p:cNvSpPr txBox="1">
            <a:spLocks noGrp="1"/>
          </p:cNvSpPr>
          <p:nvPr>
            <p:ph type="subTitle" idx="4"/>
          </p:nvPr>
        </p:nvSpPr>
        <p:spPr>
          <a:xfrm>
            <a:off x="1547664" y="1705263"/>
            <a:ext cx="1690500" cy="3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Parth Shah</a:t>
            </a:r>
            <a:endParaRPr dirty="0"/>
          </a:p>
        </p:txBody>
      </p:sp>
    </p:spTree>
    <p:extLst>
      <p:ext uri="{BB962C8B-B14F-4D97-AF65-F5344CB8AC3E}">
        <p14:creationId xmlns:p14="http://schemas.microsoft.com/office/powerpoint/2010/main" val="1054082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35"/>
          <p:cNvSpPr/>
          <p:nvPr/>
        </p:nvSpPr>
        <p:spPr>
          <a:xfrm>
            <a:off x="4509775" y="2657250"/>
            <a:ext cx="1877400" cy="19452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546600" y="2658245"/>
            <a:ext cx="1877400" cy="19452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txBox="1">
            <a:spLocks noGrp="1"/>
          </p:cNvSpPr>
          <p:nvPr>
            <p:ph type="title" idx="8"/>
          </p:nvPr>
        </p:nvSpPr>
        <p:spPr>
          <a:xfrm>
            <a:off x="1352850" y="3899650"/>
            <a:ext cx="2078100" cy="68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Contents Table</a:t>
            </a:r>
            <a:endParaRPr/>
          </a:p>
        </p:txBody>
      </p:sp>
      <p:grpSp>
        <p:nvGrpSpPr>
          <p:cNvPr id="1091" name="Google Shape;1091;p35"/>
          <p:cNvGrpSpPr/>
          <p:nvPr/>
        </p:nvGrpSpPr>
        <p:grpSpPr>
          <a:xfrm>
            <a:off x="719998" y="3926550"/>
            <a:ext cx="632861" cy="632861"/>
            <a:chOff x="4054725" y="2011378"/>
            <a:chExt cx="970200" cy="970200"/>
          </a:xfrm>
        </p:grpSpPr>
        <p:sp>
          <p:nvSpPr>
            <p:cNvPr id="1092" name="Google Shape;1092;p35"/>
            <p:cNvSpPr/>
            <p:nvPr/>
          </p:nvSpPr>
          <p:spPr>
            <a:xfrm>
              <a:off x="4054725" y="2011378"/>
              <a:ext cx="970200" cy="970200"/>
            </a:xfrm>
            <a:prstGeom prst="ellipse">
              <a:avLst/>
            </a:prstGeom>
            <a:solidFill>
              <a:srgbClr val="FE6A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2A2A2A"/>
                </a:solidFill>
              </a:endParaRPr>
            </a:p>
          </p:txBody>
        </p:sp>
        <p:sp>
          <p:nvSpPr>
            <p:cNvPr id="1093" name="Google Shape;1093;p35"/>
            <p:cNvSpPr/>
            <p:nvPr/>
          </p:nvSpPr>
          <p:spPr>
            <a:xfrm>
              <a:off x="4336976" y="2293629"/>
              <a:ext cx="405600" cy="405600"/>
            </a:xfrm>
            <a:prstGeom prst="plus">
              <a:avLst>
                <a:gd name="adj" fmla="val 37044"/>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35"/>
          <p:cNvSpPr/>
          <p:nvPr/>
        </p:nvSpPr>
        <p:spPr>
          <a:xfrm>
            <a:off x="713225" y="540000"/>
            <a:ext cx="1877400" cy="19452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5" name="Google Shape;1095;p35"/>
          <p:cNvCxnSpPr/>
          <p:nvPr/>
        </p:nvCxnSpPr>
        <p:spPr>
          <a:xfrm>
            <a:off x="862775" y="1469138"/>
            <a:ext cx="1578300" cy="0"/>
          </a:xfrm>
          <a:prstGeom prst="straightConnector1">
            <a:avLst/>
          </a:prstGeom>
          <a:noFill/>
          <a:ln w="19050" cap="flat" cmpd="sng">
            <a:solidFill>
              <a:srgbClr val="2A2A2A"/>
            </a:solidFill>
            <a:prstDash val="solid"/>
            <a:round/>
            <a:headEnd type="none" w="med" len="med"/>
            <a:tailEnd type="none" w="med" len="med"/>
          </a:ln>
        </p:spPr>
      </p:cxnSp>
      <p:sp>
        <p:nvSpPr>
          <p:cNvPr id="1096" name="Google Shape;1096;p35"/>
          <p:cNvSpPr/>
          <p:nvPr/>
        </p:nvSpPr>
        <p:spPr>
          <a:xfrm>
            <a:off x="2748650" y="540995"/>
            <a:ext cx="1877400" cy="19452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7" name="Google Shape;1097;p35"/>
          <p:cNvCxnSpPr/>
          <p:nvPr/>
        </p:nvCxnSpPr>
        <p:spPr>
          <a:xfrm>
            <a:off x="2898200" y="1470088"/>
            <a:ext cx="1578300" cy="0"/>
          </a:xfrm>
          <a:prstGeom prst="straightConnector1">
            <a:avLst/>
          </a:prstGeom>
          <a:noFill/>
          <a:ln w="19050" cap="flat" cmpd="sng">
            <a:solidFill>
              <a:srgbClr val="2A2A2A"/>
            </a:solidFill>
            <a:prstDash val="solid"/>
            <a:round/>
            <a:headEnd type="none" w="med" len="med"/>
            <a:tailEnd type="none" w="med" len="med"/>
          </a:ln>
        </p:spPr>
      </p:cxnSp>
      <p:cxnSp>
        <p:nvCxnSpPr>
          <p:cNvPr id="1098" name="Google Shape;1098;p35"/>
          <p:cNvCxnSpPr/>
          <p:nvPr/>
        </p:nvCxnSpPr>
        <p:spPr>
          <a:xfrm>
            <a:off x="4659325" y="3586863"/>
            <a:ext cx="1578300" cy="0"/>
          </a:xfrm>
          <a:prstGeom prst="straightConnector1">
            <a:avLst/>
          </a:prstGeom>
          <a:noFill/>
          <a:ln w="19050" cap="flat" cmpd="sng">
            <a:solidFill>
              <a:srgbClr val="2A2A2A"/>
            </a:solidFill>
            <a:prstDash val="solid"/>
            <a:round/>
            <a:headEnd type="none" w="med" len="med"/>
            <a:tailEnd type="none" w="med" len="med"/>
          </a:ln>
        </p:spPr>
      </p:cxnSp>
      <p:cxnSp>
        <p:nvCxnSpPr>
          <p:cNvPr id="1099" name="Google Shape;1099;p35"/>
          <p:cNvCxnSpPr/>
          <p:nvPr/>
        </p:nvCxnSpPr>
        <p:spPr>
          <a:xfrm>
            <a:off x="6696150" y="3587813"/>
            <a:ext cx="1578300" cy="0"/>
          </a:xfrm>
          <a:prstGeom prst="straightConnector1">
            <a:avLst/>
          </a:prstGeom>
          <a:noFill/>
          <a:ln w="19050" cap="flat" cmpd="sng">
            <a:solidFill>
              <a:srgbClr val="2A2A2A"/>
            </a:solidFill>
            <a:prstDash val="solid"/>
            <a:round/>
            <a:headEnd type="none" w="med" len="med"/>
            <a:tailEnd type="none" w="med" len="med"/>
          </a:ln>
        </p:spPr>
      </p:cxnSp>
      <p:sp>
        <p:nvSpPr>
          <p:cNvPr id="1100" name="Google Shape;1100;p35"/>
          <p:cNvSpPr txBox="1">
            <a:spLocks noGrp="1"/>
          </p:cNvSpPr>
          <p:nvPr>
            <p:ph type="title"/>
          </p:nvPr>
        </p:nvSpPr>
        <p:spPr>
          <a:xfrm>
            <a:off x="720000" y="541000"/>
            <a:ext cx="682200" cy="91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1</a:t>
            </a:r>
            <a:endParaRPr>
              <a:solidFill>
                <a:schemeClr val="dk1"/>
              </a:solidFill>
            </a:endParaRPr>
          </a:p>
        </p:txBody>
      </p:sp>
      <p:sp>
        <p:nvSpPr>
          <p:cNvPr id="1101" name="Google Shape;1101;p35"/>
          <p:cNvSpPr txBox="1">
            <a:spLocks noGrp="1"/>
          </p:cNvSpPr>
          <p:nvPr>
            <p:ph type="subTitle" idx="1"/>
          </p:nvPr>
        </p:nvSpPr>
        <p:spPr>
          <a:xfrm>
            <a:off x="749300" y="1755100"/>
            <a:ext cx="1841400" cy="24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Problem S</a:t>
            </a:r>
            <a:r>
              <a:rPr lang="en-US" dirty="0">
                <a:solidFill>
                  <a:schemeClr val="dk1"/>
                </a:solidFill>
              </a:rPr>
              <a:t>t</a:t>
            </a:r>
            <a:r>
              <a:rPr lang="en" dirty="0">
                <a:solidFill>
                  <a:schemeClr val="dk1"/>
                </a:solidFill>
              </a:rPr>
              <a:t>atement</a:t>
            </a:r>
            <a:endParaRPr dirty="0">
              <a:solidFill>
                <a:schemeClr val="dk1"/>
              </a:solidFill>
            </a:endParaRPr>
          </a:p>
        </p:txBody>
      </p:sp>
      <p:sp>
        <p:nvSpPr>
          <p:cNvPr id="1103" name="Google Shape;1103;p35"/>
          <p:cNvSpPr txBox="1">
            <a:spLocks noGrp="1"/>
          </p:cNvSpPr>
          <p:nvPr>
            <p:ph type="subTitle" idx="2"/>
          </p:nvPr>
        </p:nvSpPr>
        <p:spPr>
          <a:xfrm>
            <a:off x="2784800" y="1632250"/>
            <a:ext cx="1841400" cy="24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dirty="0">
              <a:solidFill>
                <a:schemeClr val="dk1"/>
              </a:solidFill>
            </a:endParaRPr>
          </a:p>
          <a:p>
            <a:pPr marL="0" indent="0"/>
            <a:r>
              <a:rPr lang="en-US" dirty="0">
                <a:solidFill>
                  <a:schemeClr val="dk1"/>
                </a:solidFill>
              </a:rPr>
              <a:t>Hardware Requirements</a:t>
            </a:r>
          </a:p>
        </p:txBody>
      </p:sp>
      <p:sp>
        <p:nvSpPr>
          <p:cNvPr id="1104" name="Google Shape;1104;p35"/>
          <p:cNvSpPr txBox="1">
            <a:spLocks noGrp="1"/>
          </p:cNvSpPr>
          <p:nvPr>
            <p:ph type="title" idx="3"/>
          </p:nvPr>
        </p:nvSpPr>
        <p:spPr>
          <a:xfrm>
            <a:off x="2748650" y="541000"/>
            <a:ext cx="682200" cy="91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2</a:t>
            </a:r>
            <a:endParaRPr>
              <a:solidFill>
                <a:schemeClr val="dk1"/>
              </a:solidFill>
            </a:endParaRPr>
          </a:p>
        </p:txBody>
      </p:sp>
      <p:sp>
        <p:nvSpPr>
          <p:cNvPr id="1105" name="Google Shape;1105;p35"/>
          <p:cNvSpPr txBox="1">
            <a:spLocks noGrp="1"/>
          </p:cNvSpPr>
          <p:nvPr>
            <p:ph type="subTitle" idx="4"/>
          </p:nvPr>
        </p:nvSpPr>
        <p:spPr>
          <a:xfrm>
            <a:off x="4534792" y="4059675"/>
            <a:ext cx="1841400" cy="183175"/>
          </a:xfrm>
          <a:prstGeom prst="rect">
            <a:avLst/>
          </a:prstGeom>
        </p:spPr>
        <p:txBody>
          <a:bodyPr spcFirstLastPara="1" wrap="square" lIns="91425" tIns="91425" rIns="91425" bIns="91425" anchor="ctr" anchorCtr="0">
            <a:noAutofit/>
          </a:bodyPr>
          <a:lstStyle/>
          <a:p>
            <a:pPr marL="0" indent="0"/>
            <a:r>
              <a:rPr lang="en-US" dirty="0">
                <a:solidFill>
                  <a:schemeClr val="dk1"/>
                </a:solidFill>
              </a:rPr>
              <a:t>Software Requirements</a:t>
            </a:r>
          </a:p>
          <a:p>
            <a:pPr marL="0" lvl="0" indent="0" algn="l" rtl="0">
              <a:spcBef>
                <a:spcPts val="0"/>
              </a:spcBef>
              <a:spcAft>
                <a:spcPts val="0"/>
              </a:spcAft>
              <a:buNone/>
            </a:pPr>
            <a:endParaRPr dirty="0">
              <a:solidFill>
                <a:schemeClr val="dk1"/>
              </a:solidFill>
            </a:endParaRPr>
          </a:p>
        </p:txBody>
      </p:sp>
      <p:sp>
        <p:nvSpPr>
          <p:cNvPr id="1106" name="Google Shape;1106;p35"/>
          <p:cNvSpPr txBox="1">
            <a:spLocks noGrp="1"/>
          </p:cNvSpPr>
          <p:nvPr>
            <p:ph type="subTitle" idx="5"/>
          </p:nvPr>
        </p:nvSpPr>
        <p:spPr>
          <a:xfrm>
            <a:off x="6599429" y="3927487"/>
            <a:ext cx="1841400" cy="183175"/>
          </a:xfrm>
          <a:prstGeom prst="rect">
            <a:avLst/>
          </a:prstGeom>
        </p:spPr>
        <p:txBody>
          <a:bodyPr spcFirstLastPara="1" wrap="square" lIns="91425" tIns="91425" rIns="91425" bIns="91425" anchor="ctr" anchorCtr="0">
            <a:noAutofit/>
          </a:bodyPr>
          <a:lstStyle/>
          <a:p>
            <a:pPr marL="0" indent="0"/>
            <a:r>
              <a:rPr lang="en-US" dirty="0">
                <a:solidFill>
                  <a:schemeClr val="dk1"/>
                </a:solidFill>
              </a:rPr>
              <a:t>Work Flow</a:t>
            </a:r>
          </a:p>
          <a:p>
            <a:pPr marL="0" lvl="0" indent="0" algn="l" rtl="0">
              <a:spcBef>
                <a:spcPts val="0"/>
              </a:spcBef>
              <a:spcAft>
                <a:spcPts val="0"/>
              </a:spcAft>
              <a:buNone/>
            </a:pPr>
            <a:endParaRPr dirty="0">
              <a:solidFill>
                <a:schemeClr val="dk1"/>
              </a:solidFill>
            </a:endParaRPr>
          </a:p>
        </p:txBody>
      </p:sp>
      <p:sp>
        <p:nvSpPr>
          <p:cNvPr id="1107" name="Google Shape;1107;p35"/>
          <p:cNvSpPr txBox="1">
            <a:spLocks noGrp="1"/>
          </p:cNvSpPr>
          <p:nvPr>
            <p:ph type="title" idx="6"/>
          </p:nvPr>
        </p:nvSpPr>
        <p:spPr>
          <a:xfrm>
            <a:off x="4509775" y="2669700"/>
            <a:ext cx="659100" cy="91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3</a:t>
            </a:r>
            <a:endParaRPr>
              <a:solidFill>
                <a:schemeClr val="dk1"/>
              </a:solidFill>
            </a:endParaRPr>
          </a:p>
        </p:txBody>
      </p:sp>
      <p:sp>
        <p:nvSpPr>
          <p:cNvPr id="1108" name="Google Shape;1108;p35"/>
          <p:cNvSpPr txBox="1">
            <a:spLocks noGrp="1"/>
          </p:cNvSpPr>
          <p:nvPr>
            <p:ph type="title" idx="7"/>
          </p:nvPr>
        </p:nvSpPr>
        <p:spPr>
          <a:xfrm>
            <a:off x="6546600" y="2669700"/>
            <a:ext cx="659100" cy="91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4</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pic>
        <p:nvPicPr>
          <p:cNvPr id="1126" name="Google Shape;1126;p37"/>
          <p:cNvPicPr preferRelativeResize="0"/>
          <p:nvPr/>
        </p:nvPicPr>
        <p:blipFill rotWithShape="1">
          <a:blip r:embed="rId3">
            <a:alphaModFix/>
          </a:blip>
          <a:srcRect b="6235"/>
          <a:stretch/>
        </p:blipFill>
        <p:spPr>
          <a:xfrm>
            <a:off x="720000" y="540000"/>
            <a:ext cx="7704002" cy="4064401"/>
          </a:xfrm>
          <a:prstGeom prst="rect">
            <a:avLst/>
          </a:prstGeom>
          <a:noFill/>
          <a:ln>
            <a:noFill/>
          </a:ln>
        </p:spPr>
      </p:pic>
      <p:sp>
        <p:nvSpPr>
          <p:cNvPr id="1127" name="Google Shape;1127;p37"/>
          <p:cNvSpPr txBox="1">
            <a:spLocks noGrp="1"/>
          </p:cNvSpPr>
          <p:nvPr>
            <p:ph type="title"/>
          </p:nvPr>
        </p:nvSpPr>
        <p:spPr>
          <a:xfrm>
            <a:off x="806300" y="1730900"/>
            <a:ext cx="7531500" cy="15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a:t>
            </a:r>
            <a:r>
              <a:rPr lang="en" dirty="0"/>
              <a:t>The greatest loss of life is nothing but a death of the person that is not reached  hospital on time!</a:t>
            </a:r>
            <a:endParaRPr dirty="0">
              <a:solidFill>
                <a:schemeClr val="lt2"/>
              </a:solidFill>
            </a:endParaRPr>
          </a:p>
          <a:p>
            <a:pPr marL="0" lvl="0" indent="0" algn="ctr"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grpSp>
        <p:nvGrpSpPr>
          <p:cNvPr id="1133" name="Google Shape;1133;p38"/>
          <p:cNvGrpSpPr/>
          <p:nvPr/>
        </p:nvGrpSpPr>
        <p:grpSpPr>
          <a:xfrm>
            <a:off x="-192" y="2706113"/>
            <a:ext cx="9144391" cy="1119962"/>
            <a:chOff x="8" y="2779125"/>
            <a:chExt cx="9144391" cy="1119962"/>
          </a:xfrm>
        </p:grpSpPr>
        <p:grpSp>
          <p:nvGrpSpPr>
            <p:cNvPr id="1134" name="Google Shape;1134;p38"/>
            <p:cNvGrpSpPr/>
            <p:nvPr/>
          </p:nvGrpSpPr>
          <p:grpSpPr>
            <a:xfrm>
              <a:off x="8" y="2779177"/>
              <a:ext cx="5171361" cy="1119909"/>
              <a:chOff x="238125" y="2084200"/>
              <a:chExt cx="7143750" cy="1547050"/>
            </a:xfrm>
          </p:grpSpPr>
          <p:sp>
            <p:nvSpPr>
              <p:cNvPr id="1135" name="Google Shape;1135;p38"/>
              <p:cNvSpPr/>
              <p:nvPr/>
            </p:nvSpPr>
            <p:spPr>
              <a:xfrm>
                <a:off x="6534875" y="2084200"/>
                <a:ext cx="847000" cy="1547050"/>
              </a:xfrm>
              <a:custGeom>
                <a:avLst/>
                <a:gdLst/>
                <a:ahLst/>
                <a:cxnLst/>
                <a:rect l="l" t="t" r="r" b="b"/>
                <a:pathLst>
                  <a:path w="33880" h="61882" extrusionOk="0">
                    <a:moveTo>
                      <a:pt x="33880" y="0"/>
                    </a:moveTo>
                    <a:lnTo>
                      <a:pt x="21932" y="0"/>
                    </a:lnTo>
                    <a:lnTo>
                      <a:pt x="1" y="61882"/>
                    </a:lnTo>
                    <a:lnTo>
                      <a:pt x="33880" y="61882"/>
                    </a:lnTo>
                    <a:lnTo>
                      <a:pt x="338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5172650"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3810425"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2448200"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1085975" y="2084200"/>
                <a:ext cx="1395300" cy="1547050"/>
              </a:xfrm>
              <a:custGeom>
                <a:avLst/>
                <a:gdLst/>
                <a:ahLst/>
                <a:cxnLst/>
                <a:rect l="l" t="t" r="r" b="b"/>
                <a:pathLst>
                  <a:path w="55812" h="61882" extrusionOk="0">
                    <a:moveTo>
                      <a:pt x="55812" y="0"/>
                    </a:moveTo>
                    <a:lnTo>
                      <a:pt x="21932" y="0"/>
                    </a:lnTo>
                    <a:lnTo>
                      <a:pt x="1" y="61882"/>
                    </a:lnTo>
                    <a:lnTo>
                      <a:pt x="33880" y="61882"/>
                    </a:lnTo>
                    <a:lnTo>
                      <a:pt x="55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238125" y="2084200"/>
                <a:ext cx="880925" cy="1547050"/>
              </a:xfrm>
              <a:custGeom>
                <a:avLst/>
                <a:gdLst/>
                <a:ahLst/>
                <a:cxnLst/>
                <a:rect l="l" t="t" r="r" b="b"/>
                <a:pathLst>
                  <a:path w="35237" h="61882" extrusionOk="0">
                    <a:moveTo>
                      <a:pt x="35237" y="0"/>
                    </a:moveTo>
                    <a:lnTo>
                      <a:pt x="0" y="0"/>
                    </a:lnTo>
                    <a:lnTo>
                      <a:pt x="0" y="61882"/>
                    </a:lnTo>
                    <a:lnTo>
                      <a:pt x="13305" y="61882"/>
                    </a:lnTo>
                    <a:lnTo>
                      <a:pt x="35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1" name="Google Shape;1141;p38"/>
            <p:cNvSpPr/>
            <p:nvPr/>
          </p:nvSpPr>
          <p:spPr>
            <a:xfrm>
              <a:off x="5039600" y="2779125"/>
              <a:ext cx="4104799" cy="1119962"/>
            </a:xfrm>
            <a:custGeom>
              <a:avLst/>
              <a:gdLst/>
              <a:ahLst/>
              <a:cxnLst/>
              <a:rect l="l" t="t" r="r" b="b"/>
              <a:pathLst>
                <a:path w="285750" h="92368" extrusionOk="0">
                  <a:moveTo>
                    <a:pt x="285750" y="0"/>
                  </a:moveTo>
                  <a:lnTo>
                    <a:pt x="0" y="0"/>
                  </a:lnTo>
                  <a:lnTo>
                    <a:pt x="0" y="92368"/>
                  </a:lnTo>
                  <a:lnTo>
                    <a:pt x="285750" y="92368"/>
                  </a:lnTo>
                  <a:lnTo>
                    <a:pt x="2857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43" name="Google Shape;1143;p38"/>
          <p:cNvSpPr txBox="1">
            <a:spLocks noGrp="1"/>
          </p:cNvSpPr>
          <p:nvPr>
            <p:ph type="ctrTitle"/>
          </p:nvPr>
        </p:nvSpPr>
        <p:spPr>
          <a:xfrm>
            <a:off x="582950" y="1486875"/>
            <a:ext cx="6504600" cy="10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1144" name="Google Shape;1144;p38"/>
          <p:cNvSpPr/>
          <p:nvPr/>
        </p:nvSpPr>
        <p:spPr>
          <a:xfrm>
            <a:off x="6782075" y="2529600"/>
            <a:ext cx="1540200" cy="1540200"/>
          </a:xfrm>
          <a:prstGeom prst="ellipse">
            <a:avLst/>
          </a:prstGeom>
          <a:solidFill>
            <a:srgbClr val="FE6A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200">
              <a:solidFill>
                <a:schemeClr val="lt1"/>
              </a:solidFill>
              <a:latin typeface="Archivo SemiBold"/>
              <a:ea typeface="Archivo SemiBold"/>
              <a:cs typeface="Archivo SemiBold"/>
              <a:sym typeface="Archivo SemiBold"/>
            </a:endParaRPr>
          </a:p>
        </p:txBody>
      </p:sp>
      <p:sp>
        <p:nvSpPr>
          <p:cNvPr id="1145" name="Google Shape;1145;p38"/>
          <p:cNvSpPr txBox="1">
            <a:spLocks noGrp="1"/>
          </p:cNvSpPr>
          <p:nvPr>
            <p:ph type="title" idx="2"/>
          </p:nvPr>
        </p:nvSpPr>
        <p:spPr>
          <a:xfrm>
            <a:off x="6973775" y="2959650"/>
            <a:ext cx="1156800" cy="6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49"/>
        <p:cNvGrpSpPr/>
        <p:nvPr/>
      </p:nvGrpSpPr>
      <p:grpSpPr>
        <a:xfrm>
          <a:off x="0" y="0"/>
          <a:ext cx="0" cy="0"/>
          <a:chOff x="0" y="0"/>
          <a:chExt cx="0" cy="0"/>
        </a:xfrm>
      </p:grpSpPr>
      <p:sp>
        <p:nvSpPr>
          <p:cNvPr id="1152" name="Google Shape;1152;p39"/>
          <p:cNvSpPr txBox="1">
            <a:spLocks noGrp="1"/>
          </p:cNvSpPr>
          <p:nvPr>
            <p:ph type="subTitle" idx="2"/>
          </p:nvPr>
        </p:nvSpPr>
        <p:spPr>
          <a:xfrm>
            <a:off x="467544" y="699542"/>
            <a:ext cx="8280920" cy="3312368"/>
          </a:xfrm>
          <a:prstGeom prst="rect">
            <a:avLst/>
          </a:prstGeom>
        </p:spPr>
        <p:txBody>
          <a:bodyPr spcFirstLastPara="1" wrap="square" lIns="91425" tIns="91425" rIns="91425" bIns="91425" anchor="ctr" anchorCtr="0">
            <a:noAutofit/>
          </a:bodyPr>
          <a:lstStyle/>
          <a:p>
            <a:pPr marL="0" lvl="0" indent="0" algn="l"/>
            <a:r>
              <a:rPr lang="en-US" dirty="0"/>
              <a:t>According to WHO, research says that in the current scenario, 1.3 million people are the victims of road traffic crashes, and 40% of these accidents of all fatal accidents occur at night. In most cases, the accidents are not reported immediately, or the injured doesn’t receive any help during that time. The time between the accident and the arrival of medical help for the injured can sometimes make the difference between his life or death.</a:t>
            </a:r>
          </a:p>
          <a:p>
            <a:pPr marL="0" lvl="0" indent="0" algn="l"/>
            <a:endParaRPr lang="en-US" dirty="0"/>
          </a:p>
          <a:p>
            <a:pPr marL="0" lvl="0" indent="0" algn="l"/>
            <a:r>
              <a:rPr lang="en-US" dirty="0"/>
              <a:t>So, in this Modern era, everything is being automated and with this project, we are going to automate this process with some electronic components and Arduino, and will help to solve this un-noticed problem and save lives of the people.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69"/>
        <p:cNvGrpSpPr/>
        <p:nvPr/>
      </p:nvGrpSpPr>
      <p:grpSpPr>
        <a:xfrm>
          <a:off x="0" y="0"/>
          <a:ext cx="0" cy="0"/>
          <a:chOff x="0" y="0"/>
          <a:chExt cx="0" cy="0"/>
        </a:xfrm>
      </p:grpSpPr>
      <p:grpSp>
        <p:nvGrpSpPr>
          <p:cNvPr id="4370" name="Google Shape;4370;p59"/>
          <p:cNvGrpSpPr/>
          <p:nvPr/>
        </p:nvGrpSpPr>
        <p:grpSpPr>
          <a:xfrm>
            <a:off x="8" y="2739725"/>
            <a:ext cx="9144391" cy="1119962"/>
            <a:chOff x="8" y="2779125"/>
            <a:chExt cx="9144391" cy="1119962"/>
          </a:xfrm>
        </p:grpSpPr>
        <p:grpSp>
          <p:nvGrpSpPr>
            <p:cNvPr id="4371" name="Google Shape;4371;p59"/>
            <p:cNvGrpSpPr/>
            <p:nvPr/>
          </p:nvGrpSpPr>
          <p:grpSpPr>
            <a:xfrm>
              <a:off x="8" y="2779177"/>
              <a:ext cx="5171361" cy="1119909"/>
              <a:chOff x="238125" y="2084200"/>
              <a:chExt cx="7143750" cy="1547050"/>
            </a:xfrm>
          </p:grpSpPr>
          <p:sp>
            <p:nvSpPr>
              <p:cNvPr id="4372" name="Google Shape;4372;p59"/>
              <p:cNvSpPr/>
              <p:nvPr/>
            </p:nvSpPr>
            <p:spPr>
              <a:xfrm>
                <a:off x="6534875" y="2084200"/>
                <a:ext cx="847000" cy="1547050"/>
              </a:xfrm>
              <a:custGeom>
                <a:avLst/>
                <a:gdLst/>
                <a:ahLst/>
                <a:cxnLst/>
                <a:rect l="l" t="t" r="r" b="b"/>
                <a:pathLst>
                  <a:path w="33880" h="61882" extrusionOk="0">
                    <a:moveTo>
                      <a:pt x="33880" y="0"/>
                    </a:moveTo>
                    <a:lnTo>
                      <a:pt x="21932" y="0"/>
                    </a:lnTo>
                    <a:lnTo>
                      <a:pt x="1" y="61882"/>
                    </a:lnTo>
                    <a:lnTo>
                      <a:pt x="33880" y="61882"/>
                    </a:lnTo>
                    <a:lnTo>
                      <a:pt x="338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59"/>
              <p:cNvSpPr/>
              <p:nvPr/>
            </p:nvSpPr>
            <p:spPr>
              <a:xfrm>
                <a:off x="5172650"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59"/>
              <p:cNvSpPr/>
              <p:nvPr/>
            </p:nvSpPr>
            <p:spPr>
              <a:xfrm>
                <a:off x="3810425"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59"/>
              <p:cNvSpPr/>
              <p:nvPr/>
            </p:nvSpPr>
            <p:spPr>
              <a:xfrm>
                <a:off x="2448200"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59"/>
              <p:cNvSpPr/>
              <p:nvPr/>
            </p:nvSpPr>
            <p:spPr>
              <a:xfrm>
                <a:off x="1085975" y="2084200"/>
                <a:ext cx="1395300" cy="1547050"/>
              </a:xfrm>
              <a:custGeom>
                <a:avLst/>
                <a:gdLst/>
                <a:ahLst/>
                <a:cxnLst/>
                <a:rect l="l" t="t" r="r" b="b"/>
                <a:pathLst>
                  <a:path w="55812" h="61882" extrusionOk="0">
                    <a:moveTo>
                      <a:pt x="55812" y="0"/>
                    </a:moveTo>
                    <a:lnTo>
                      <a:pt x="21932" y="0"/>
                    </a:lnTo>
                    <a:lnTo>
                      <a:pt x="1" y="61882"/>
                    </a:lnTo>
                    <a:lnTo>
                      <a:pt x="33880" y="61882"/>
                    </a:lnTo>
                    <a:lnTo>
                      <a:pt x="55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59"/>
              <p:cNvSpPr/>
              <p:nvPr/>
            </p:nvSpPr>
            <p:spPr>
              <a:xfrm>
                <a:off x="238125" y="2084200"/>
                <a:ext cx="880925" cy="1547050"/>
              </a:xfrm>
              <a:custGeom>
                <a:avLst/>
                <a:gdLst/>
                <a:ahLst/>
                <a:cxnLst/>
                <a:rect l="l" t="t" r="r" b="b"/>
                <a:pathLst>
                  <a:path w="35237" h="61882" extrusionOk="0">
                    <a:moveTo>
                      <a:pt x="35237" y="0"/>
                    </a:moveTo>
                    <a:lnTo>
                      <a:pt x="0" y="0"/>
                    </a:lnTo>
                    <a:lnTo>
                      <a:pt x="0" y="61882"/>
                    </a:lnTo>
                    <a:lnTo>
                      <a:pt x="13305" y="61882"/>
                    </a:lnTo>
                    <a:lnTo>
                      <a:pt x="35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8" name="Google Shape;4378;p59"/>
            <p:cNvSpPr/>
            <p:nvPr/>
          </p:nvSpPr>
          <p:spPr>
            <a:xfrm>
              <a:off x="5039600" y="2779125"/>
              <a:ext cx="4104799" cy="1119962"/>
            </a:xfrm>
            <a:custGeom>
              <a:avLst/>
              <a:gdLst/>
              <a:ahLst/>
              <a:cxnLst/>
              <a:rect l="l" t="t" r="r" b="b"/>
              <a:pathLst>
                <a:path w="285750" h="92368" extrusionOk="0">
                  <a:moveTo>
                    <a:pt x="285750" y="0"/>
                  </a:moveTo>
                  <a:lnTo>
                    <a:pt x="0" y="0"/>
                  </a:lnTo>
                  <a:lnTo>
                    <a:pt x="0" y="92368"/>
                  </a:lnTo>
                  <a:lnTo>
                    <a:pt x="285750" y="92368"/>
                  </a:lnTo>
                  <a:lnTo>
                    <a:pt x="2857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380" name="Google Shape;4380;p59"/>
          <p:cNvSpPr txBox="1">
            <a:spLocks noGrp="1"/>
          </p:cNvSpPr>
          <p:nvPr>
            <p:ph type="ctrTitle"/>
          </p:nvPr>
        </p:nvSpPr>
        <p:spPr>
          <a:xfrm>
            <a:off x="582950" y="1486875"/>
            <a:ext cx="6504600" cy="10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Hardware requirements for the system</a:t>
            </a:r>
            <a:endParaRPr dirty="0"/>
          </a:p>
        </p:txBody>
      </p:sp>
      <p:sp>
        <p:nvSpPr>
          <p:cNvPr id="4381" name="Google Shape;4381;p59"/>
          <p:cNvSpPr/>
          <p:nvPr/>
        </p:nvSpPr>
        <p:spPr>
          <a:xfrm>
            <a:off x="6782075" y="2529600"/>
            <a:ext cx="1540200" cy="1540200"/>
          </a:xfrm>
          <a:prstGeom prst="ellipse">
            <a:avLst/>
          </a:prstGeom>
          <a:solidFill>
            <a:srgbClr val="FE6A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200">
              <a:solidFill>
                <a:schemeClr val="lt1"/>
              </a:solidFill>
              <a:latin typeface="Archivo SemiBold"/>
              <a:ea typeface="Archivo SemiBold"/>
              <a:cs typeface="Archivo SemiBold"/>
              <a:sym typeface="Archivo SemiBold"/>
            </a:endParaRPr>
          </a:p>
        </p:txBody>
      </p:sp>
      <p:sp>
        <p:nvSpPr>
          <p:cNvPr id="4382" name="Google Shape;4382;p59"/>
          <p:cNvSpPr txBox="1">
            <a:spLocks noGrp="1"/>
          </p:cNvSpPr>
          <p:nvPr>
            <p:ph type="title" idx="2"/>
          </p:nvPr>
        </p:nvSpPr>
        <p:spPr>
          <a:xfrm>
            <a:off x="6973775" y="2959650"/>
            <a:ext cx="1156800" cy="6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3"/>
        <p:cNvGrpSpPr/>
        <p:nvPr/>
      </p:nvGrpSpPr>
      <p:grpSpPr>
        <a:xfrm>
          <a:off x="0" y="0"/>
          <a:ext cx="0" cy="0"/>
          <a:chOff x="0" y="0"/>
          <a:chExt cx="0" cy="0"/>
        </a:xfrm>
      </p:grpSpPr>
      <p:sp>
        <p:nvSpPr>
          <p:cNvPr id="1224" name="Google Shape;122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Hardware Requirements </a:t>
            </a:r>
            <a:endParaRPr dirty="0">
              <a:solidFill>
                <a:schemeClr val="lt1"/>
              </a:solidFill>
            </a:endParaRPr>
          </a:p>
        </p:txBody>
      </p:sp>
      <p:sp>
        <p:nvSpPr>
          <p:cNvPr id="9" name="Subtitle 8"/>
          <p:cNvSpPr>
            <a:spLocks noGrp="1"/>
          </p:cNvSpPr>
          <p:nvPr>
            <p:ph type="subTitle" idx="2"/>
          </p:nvPr>
        </p:nvSpPr>
        <p:spPr/>
        <p:txBody>
          <a:bodyPr/>
          <a:lstStyle/>
          <a:p>
            <a:r>
              <a:rPr lang="en-IN" dirty="0"/>
              <a:t>Arduino Uno</a:t>
            </a:r>
          </a:p>
        </p:txBody>
      </p:sp>
      <p:sp>
        <p:nvSpPr>
          <p:cNvPr id="11" name="Subtitle 10"/>
          <p:cNvSpPr>
            <a:spLocks noGrp="1"/>
          </p:cNvSpPr>
          <p:nvPr>
            <p:ph type="subTitle" idx="4"/>
          </p:nvPr>
        </p:nvSpPr>
        <p:spPr/>
        <p:txBody>
          <a:bodyPr/>
          <a:lstStyle/>
          <a:p>
            <a:r>
              <a:rPr lang="en-IN" dirty="0"/>
              <a:t>GPRS Module</a:t>
            </a:r>
          </a:p>
        </p:txBody>
      </p:sp>
      <p:sp>
        <p:nvSpPr>
          <p:cNvPr id="13" name="Subtitle 12"/>
          <p:cNvSpPr>
            <a:spLocks noGrp="1"/>
          </p:cNvSpPr>
          <p:nvPr>
            <p:ph type="subTitle" idx="6"/>
          </p:nvPr>
        </p:nvSpPr>
        <p:spPr/>
        <p:txBody>
          <a:bodyPr/>
          <a:lstStyle/>
          <a:p>
            <a:r>
              <a:rPr lang="en-IN" sz="1600" dirty="0"/>
              <a:t>Accelerometer</a:t>
            </a:r>
            <a:endParaRPr lang="en-IN" dirty="0"/>
          </a:p>
        </p:txBody>
      </p:sp>
      <p:sp>
        <p:nvSpPr>
          <p:cNvPr id="15" name="Subtitle 14"/>
          <p:cNvSpPr>
            <a:spLocks noGrp="1"/>
          </p:cNvSpPr>
          <p:nvPr>
            <p:ph type="subTitle" idx="8"/>
          </p:nvPr>
        </p:nvSpPr>
        <p:spPr/>
        <p:txBody>
          <a:bodyPr/>
          <a:lstStyle/>
          <a:p>
            <a:r>
              <a:rPr lang="en-IN" dirty="0"/>
              <a:t>GSM Module</a:t>
            </a:r>
          </a:p>
        </p:txBody>
      </p:sp>
      <p:sp>
        <p:nvSpPr>
          <p:cNvPr id="17" name="Subtitle 16"/>
          <p:cNvSpPr>
            <a:spLocks noGrp="1"/>
          </p:cNvSpPr>
          <p:nvPr>
            <p:ph type="subTitle" idx="13"/>
          </p:nvPr>
        </p:nvSpPr>
        <p:spPr/>
        <p:txBody>
          <a:bodyPr/>
          <a:lstStyle/>
          <a:p>
            <a:r>
              <a:rPr lang="en-IN" dirty="0"/>
              <a:t>Bread Board</a:t>
            </a:r>
          </a:p>
        </p:txBody>
      </p:sp>
      <p:sp>
        <p:nvSpPr>
          <p:cNvPr id="19" name="Subtitle 18"/>
          <p:cNvSpPr>
            <a:spLocks noGrp="1"/>
          </p:cNvSpPr>
          <p:nvPr>
            <p:ph type="subTitle" idx="15"/>
          </p:nvPr>
        </p:nvSpPr>
        <p:spPr/>
        <p:txBody>
          <a:bodyPr/>
          <a:lstStyle/>
          <a:p>
            <a:r>
              <a:rPr lang="en-IN" dirty="0"/>
              <a:t>Jumper Wires</a:t>
            </a:r>
          </a:p>
        </p:txBody>
      </p:sp>
      <p:sp>
        <p:nvSpPr>
          <p:cNvPr id="1295" name="Google Shape;1295;p41"/>
          <p:cNvSpPr/>
          <p:nvPr/>
        </p:nvSpPr>
        <p:spPr>
          <a:xfrm>
            <a:off x="720000" y="539500"/>
            <a:ext cx="727500" cy="727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dk1"/>
                </a:solidFill>
                <a:latin typeface="Archivo SemiBold"/>
                <a:ea typeface="Archivo SemiBold"/>
                <a:cs typeface="Archivo SemiBold"/>
                <a:sym typeface="Archivo SemiBold"/>
              </a:rPr>
              <a:t>2</a:t>
            </a:r>
            <a:endParaRPr sz="2800" dirty="0">
              <a:solidFill>
                <a:schemeClr val="dk1"/>
              </a:solidFill>
              <a:latin typeface="Archivo SemiBold"/>
              <a:ea typeface="Archivo SemiBold"/>
              <a:cs typeface="Archivo SemiBold"/>
              <a:sym typeface="Archivo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69"/>
        <p:cNvGrpSpPr/>
        <p:nvPr/>
      </p:nvGrpSpPr>
      <p:grpSpPr>
        <a:xfrm>
          <a:off x="0" y="0"/>
          <a:ext cx="0" cy="0"/>
          <a:chOff x="0" y="0"/>
          <a:chExt cx="0" cy="0"/>
        </a:xfrm>
      </p:grpSpPr>
      <p:grpSp>
        <p:nvGrpSpPr>
          <p:cNvPr id="4370" name="Google Shape;4370;p59"/>
          <p:cNvGrpSpPr/>
          <p:nvPr/>
        </p:nvGrpSpPr>
        <p:grpSpPr>
          <a:xfrm>
            <a:off x="8" y="2739725"/>
            <a:ext cx="9144391" cy="1119962"/>
            <a:chOff x="8" y="2779125"/>
            <a:chExt cx="9144391" cy="1119962"/>
          </a:xfrm>
        </p:grpSpPr>
        <p:grpSp>
          <p:nvGrpSpPr>
            <p:cNvPr id="4371" name="Google Shape;4371;p59"/>
            <p:cNvGrpSpPr/>
            <p:nvPr/>
          </p:nvGrpSpPr>
          <p:grpSpPr>
            <a:xfrm>
              <a:off x="8" y="2779177"/>
              <a:ext cx="5171361" cy="1119909"/>
              <a:chOff x="238125" y="2084200"/>
              <a:chExt cx="7143750" cy="1547050"/>
            </a:xfrm>
          </p:grpSpPr>
          <p:sp>
            <p:nvSpPr>
              <p:cNvPr id="4372" name="Google Shape;4372;p59"/>
              <p:cNvSpPr/>
              <p:nvPr/>
            </p:nvSpPr>
            <p:spPr>
              <a:xfrm>
                <a:off x="6534875" y="2084200"/>
                <a:ext cx="847000" cy="1547050"/>
              </a:xfrm>
              <a:custGeom>
                <a:avLst/>
                <a:gdLst/>
                <a:ahLst/>
                <a:cxnLst/>
                <a:rect l="l" t="t" r="r" b="b"/>
                <a:pathLst>
                  <a:path w="33880" h="61882" extrusionOk="0">
                    <a:moveTo>
                      <a:pt x="33880" y="0"/>
                    </a:moveTo>
                    <a:lnTo>
                      <a:pt x="21932" y="0"/>
                    </a:lnTo>
                    <a:lnTo>
                      <a:pt x="1" y="61882"/>
                    </a:lnTo>
                    <a:lnTo>
                      <a:pt x="33880" y="61882"/>
                    </a:lnTo>
                    <a:lnTo>
                      <a:pt x="338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59"/>
              <p:cNvSpPr/>
              <p:nvPr/>
            </p:nvSpPr>
            <p:spPr>
              <a:xfrm>
                <a:off x="5172650"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59"/>
              <p:cNvSpPr/>
              <p:nvPr/>
            </p:nvSpPr>
            <p:spPr>
              <a:xfrm>
                <a:off x="3810425"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59"/>
              <p:cNvSpPr/>
              <p:nvPr/>
            </p:nvSpPr>
            <p:spPr>
              <a:xfrm>
                <a:off x="2448200" y="2084200"/>
                <a:ext cx="1395300" cy="1547050"/>
              </a:xfrm>
              <a:custGeom>
                <a:avLst/>
                <a:gdLst/>
                <a:ahLst/>
                <a:cxnLst/>
                <a:rect l="l" t="t" r="r" b="b"/>
                <a:pathLst>
                  <a:path w="55812" h="61882" extrusionOk="0">
                    <a:moveTo>
                      <a:pt x="55811" y="0"/>
                    </a:moveTo>
                    <a:lnTo>
                      <a:pt x="21932" y="0"/>
                    </a:lnTo>
                    <a:lnTo>
                      <a:pt x="1" y="61882"/>
                    </a:lnTo>
                    <a:lnTo>
                      <a:pt x="33880" y="61882"/>
                    </a:lnTo>
                    <a:lnTo>
                      <a:pt x="55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59"/>
              <p:cNvSpPr/>
              <p:nvPr/>
            </p:nvSpPr>
            <p:spPr>
              <a:xfrm>
                <a:off x="1085975" y="2084200"/>
                <a:ext cx="1395300" cy="1547050"/>
              </a:xfrm>
              <a:custGeom>
                <a:avLst/>
                <a:gdLst/>
                <a:ahLst/>
                <a:cxnLst/>
                <a:rect l="l" t="t" r="r" b="b"/>
                <a:pathLst>
                  <a:path w="55812" h="61882" extrusionOk="0">
                    <a:moveTo>
                      <a:pt x="55812" y="0"/>
                    </a:moveTo>
                    <a:lnTo>
                      <a:pt x="21932" y="0"/>
                    </a:lnTo>
                    <a:lnTo>
                      <a:pt x="1" y="61882"/>
                    </a:lnTo>
                    <a:lnTo>
                      <a:pt x="33880" y="61882"/>
                    </a:lnTo>
                    <a:lnTo>
                      <a:pt x="55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59"/>
              <p:cNvSpPr/>
              <p:nvPr/>
            </p:nvSpPr>
            <p:spPr>
              <a:xfrm>
                <a:off x="238125" y="2084200"/>
                <a:ext cx="880925" cy="1547050"/>
              </a:xfrm>
              <a:custGeom>
                <a:avLst/>
                <a:gdLst/>
                <a:ahLst/>
                <a:cxnLst/>
                <a:rect l="l" t="t" r="r" b="b"/>
                <a:pathLst>
                  <a:path w="35237" h="61882" extrusionOk="0">
                    <a:moveTo>
                      <a:pt x="35237" y="0"/>
                    </a:moveTo>
                    <a:lnTo>
                      <a:pt x="0" y="0"/>
                    </a:lnTo>
                    <a:lnTo>
                      <a:pt x="0" y="61882"/>
                    </a:lnTo>
                    <a:lnTo>
                      <a:pt x="13305" y="61882"/>
                    </a:lnTo>
                    <a:lnTo>
                      <a:pt x="352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8" name="Google Shape;4378;p59"/>
            <p:cNvSpPr/>
            <p:nvPr/>
          </p:nvSpPr>
          <p:spPr>
            <a:xfrm>
              <a:off x="5039600" y="2779125"/>
              <a:ext cx="4104799" cy="1119962"/>
            </a:xfrm>
            <a:custGeom>
              <a:avLst/>
              <a:gdLst/>
              <a:ahLst/>
              <a:cxnLst/>
              <a:rect l="l" t="t" r="r" b="b"/>
              <a:pathLst>
                <a:path w="285750" h="92368" extrusionOk="0">
                  <a:moveTo>
                    <a:pt x="285750" y="0"/>
                  </a:moveTo>
                  <a:lnTo>
                    <a:pt x="0" y="0"/>
                  </a:lnTo>
                  <a:lnTo>
                    <a:pt x="0" y="92368"/>
                  </a:lnTo>
                  <a:lnTo>
                    <a:pt x="285750" y="92368"/>
                  </a:lnTo>
                  <a:lnTo>
                    <a:pt x="2857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380" name="Google Shape;4380;p59"/>
          <p:cNvSpPr txBox="1">
            <a:spLocks noGrp="1"/>
          </p:cNvSpPr>
          <p:nvPr>
            <p:ph type="ctrTitle"/>
          </p:nvPr>
        </p:nvSpPr>
        <p:spPr>
          <a:xfrm>
            <a:off x="582950" y="1486875"/>
            <a:ext cx="6504600" cy="10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Software requirements for the system</a:t>
            </a:r>
            <a:endParaRPr dirty="0"/>
          </a:p>
        </p:txBody>
      </p:sp>
      <p:sp>
        <p:nvSpPr>
          <p:cNvPr id="4381" name="Google Shape;4381;p59"/>
          <p:cNvSpPr/>
          <p:nvPr/>
        </p:nvSpPr>
        <p:spPr>
          <a:xfrm>
            <a:off x="6782075" y="2529600"/>
            <a:ext cx="1540200" cy="1540200"/>
          </a:xfrm>
          <a:prstGeom prst="ellipse">
            <a:avLst/>
          </a:prstGeom>
          <a:solidFill>
            <a:srgbClr val="FE6A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200">
              <a:solidFill>
                <a:schemeClr val="lt1"/>
              </a:solidFill>
              <a:latin typeface="Archivo SemiBold"/>
              <a:ea typeface="Archivo SemiBold"/>
              <a:cs typeface="Archivo SemiBold"/>
              <a:sym typeface="Archivo SemiBold"/>
            </a:endParaRPr>
          </a:p>
        </p:txBody>
      </p:sp>
      <p:sp>
        <p:nvSpPr>
          <p:cNvPr id="4382" name="Google Shape;4382;p59"/>
          <p:cNvSpPr txBox="1">
            <a:spLocks noGrp="1"/>
          </p:cNvSpPr>
          <p:nvPr>
            <p:ph type="title" idx="2"/>
          </p:nvPr>
        </p:nvSpPr>
        <p:spPr>
          <a:xfrm>
            <a:off x="6973775" y="2959650"/>
            <a:ext cx="1156800" cy="6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Tree>
    <p:extLst>
      <p:ext uri="{BB962C8B-B14F-4D97-AF65-F5344CB8AC3E}">
        <p14:creationId xmlns:p14="http://schemas.microsoft.com/office/powerpoint/2010/main" val="1611717989"/>
      </p:ext>
    </p:extLst>
  </p:cSld>
  <p:clrMapOvr>
    <a:masterClrMapping/>
  </p:clrMapOvr>
</p:sld>
</file>

<file path=ppt/theme/theme1.xml><?xml version="1.0" encoding="utf-8"?>
<a:theme xmlns:a="http://schemas.openxmlformats.org/drawingml/2006/main" name="Emergency Management Plan by Slidesgo">
  <a:themeElements>
    <a:clrScheme name="Simple Light">
      <a:dk1>
        <a:srgbClr val="2A2A2A"/>
      </a:dk1>
      <a:lt1>
        <a:srgbClr val="FFFFFF"/>
      </a:lt1>
      <a:dk2>
        <a:srgbClr val="FFD966"/>
      </a:dk2>
      <a:lt2>
        <a:srgbClr val="FE6A6A"/>
      </a:lt2>
      <a:accent1>
        <a:srgbClr val="FFF2CC"/>
      </a:accent1>
      <a:accent2>
        <a:srgbClr val="D92C48"/>
      </a:accent2>
      <a:accent3>
        <a:srgbClr val="FFCC99"/>
      </a:accent3>
      <a:accent4>
        <a:srgbClr val="FFAB40"/>
      </a:accent4>
      <a:accent5>
        <a:srgbClr val="999999"/>
      </a:accent5>
      <a:accent6>
        <a:srgbClr val="B7B7B7"/>
      </a:accent6>
      <a:hlink>
        <a:srgbClr val="FE6A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280</Words>
  <Application>Microsoft Office PowerPoint</Application>
  <PresentationFormat>On-screen Show (16:9)</PresentationFormat>
  <Paragraphs>47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Archivo Medium</vt:lpstr>
      <vt:lpstr>Arial</vt:lpstr>
      <vt:lpstr>Archivo</vt:lpstr>
      <vt:lpstr>Archivo SemiBold</vt:lpstr>
      <vt:lpstr>Emergency Management Plan by Slidesgo</vt:lpstr>
      <vt:lpstr>Integrated Accident Detection &amp; Response System</vt:lpstr>
      <vt:lpstr>This Is Our  Team</vt:lpstr>
      <vt:lpstr>Contents Table</vt:lpstr>
      <vt:lpstr>“The greatest loss of life is nothing but a death of the person that is not reached  hospital on time! </vt:lpstr>
      <vt:lpstr>Problem Statement</vt:lpstr>
      <vt:lpstr>PowerPoint Presentation</vt:lpstr>
      <vt:lpstr>Hardware requirements for the system</vt:lpstr>
      <vt:lpstr>Hardware Requirements </vt:lpstr>
      <vt:lpstr>Software requirements for the system</vt:lpstr>
      <vt:lpstr>Software used in the system</vt:lpstr>
      <vt:lpstr>Workflow for the system</vt:lpstr>
      <vt:lpstr>Workflow</vt:lpstr>
      <vt:lpstr>Block Diagram</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Accident Detection  System</dc:title>
  <dc:creator>jay</dc:creator>
  <cp:lastModifiedBy>Parth Shah</cp:lastModifiedBy>
  <cp:revision>17</cp:revision>
  <dcterms:modified xsi:type="dcterms:W3CDTF">2022-02-17T05:08:54Z</dcterms:modified>
</cp:coreProperties>
</file>