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2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2" r:id="rId6"/>
    <p:sldId id="266" r:id="rId7"/>
    <p:sldId id="263" r:id="rId8"/>
    <p:sldId id="279" r:id="rId9"/>
    <p:sldId id="265" r:id="rId10"/>
    <p:sldId id="261" r:id="rId11"/>
    <p:sldId id="260" r:id="rId12"/>
    <p:sldId id="277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Thin" panose="020B0604020202020204" charset="0"/>
      <p:regular r:id="rId28"/>
      <p:bold r:id="rId29"/>
      <p:italic r:id="rId30"/>
      <p:boldItalic r:id="rId31"/>
    </p:embeddedFont>
    <p:embeddedFont>
      <p:font typeface="Red Hat Display" panose="020B0604020202020204" charset="0"/>
      <p:regular r:id="rId32"/>
      <p:bold r:id="rId33"/>
      <p:italic r:id="rId34"/>
      <p:boldItalic r:id="rId35"/>
    </p:embeddedFont>
    <p:embeddedFont>
      <p:font typeface="Red Hat Display Black" panose="020B0604020202020204" charset="0"/>
      <p:bold r:id="rId36"/>
      <p:boldItalic r:id="rId37"/>
    </p:embeddedFont>
    <p:embeddedFont>
      <p:font typeface="Wingdings 2" panose="050201020105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DB3B3B-28E4-4F8B-9EC0-2FD3A526C8F7}">
  <a:tblStyle styleId="{1ADB3B3B-28E4-4F8B-9EC0-2FD3A526C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9c2e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9c2e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78465"/>
            <a:ext cx="5150400" cy="18255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IN" dirty="0" err="1"/>
              <a:t>itan</a:t>
            </a:r>
            <a:r>
              <a:rPr lang="en-IN" dirty="0"/>
              <a:t> Gym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Management</a:t>
            </a:r>
            <a:r>
              <a:rPr lang="en" dirty="0"/>
              <a:t> </a:t>
            </a:r>
            <a:r>
              <a:rPr lang="en-IN" dirty="0"/>
              <a:t>System</a:t>
            </a:r>
            <a:endParaRPr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654A6C-055D-4F0B-98F1-BE3FE0B4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84" y="3639481"/>
            <a:ext cx="1605516" cy="1504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BBABC5F-7C1D-4482-BF99-478A09B45F30}"/>
              </a:ext>
            </a:extLst>
          </p:cNvPr>
          <p:cNvSpPr/>
          <p:nvPr/>
        </p:nvSpPr>
        <p:spPr>
          <a:xfrm>
            <a:off x="361508" y="127590"/>
            <a:ext cx="4455041" cy="3987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Google Shape;185;p23">
            <a:extLst>
              <a:ext uri="{FF2B5EF4-FFF2-40B4-BE49-F238E27FC236}">
                <a16:creationId xmlns:a16="http://schemas.microsoft.com/office/drawing/2014/main" id="{37BA5204-1A1C-45C9-A9B0-4E7635C14677}"/>
              </a:ext>
            </a:extLst>
          </p:cNvPr>
          <p:cNvSpPr txBox="1">
            <a:spLocks/>
          </p:cNvSpPr>
          <p:nvPr/>
        </p:nvSpPr>
        <p:spPr>
          <a:xfrm>
            <a:off x="154172" y="4023979"/>
            <a:ext cx="4869712" cy="10356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/>
              <a:t>Use </a:t>
            </a:r>
            <a:r>
              <a:rPr lang="en-IN" sz="3600" dirty="0">
                <a:solidFill>
                  <a:schemeClr val="accent1"/>
                </a:solidFill>
              </a:rPr>
              <a:t>Case</a:t>
            </a:r>
            <a:r>
              <a:rPr lang="en-IN" sz="3600" dirty="0"/>
              <a:t>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CD2C-3AC5-49B1-B166-719C38926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200" y="3568369"/>
            <a:ext cx="1988292" cy="1491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3432808" y="412947"/>
            <a:ext cx="5267054" cy="17285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accent1"/>
                </a:solidFill>
              </a:rPr>
              <a:t>Conclusion </a:t>
            </a:r>
            <a:r>
              <a:rPr lang="en" sz="5400" dirty="0">
                <a:solidFill>
                  <a:schemeClr val="lt1"/>
                </a:solidFill>
              </a:rPr>
              <a:t> </a:t>
            </a:r>
            <a:br>
              <a:rPr lang="en" sz="5400" dirty="0">
                <a:solidFill>
                  <a:schemeClr val="lt1"/>
                </a:solidFill>
              </a:rPr>
            </a:b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2816073" y="1817298"/>
            <a:ext cx="5925497" cy="2519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latin typeface="Red Hat Display Black" panose="020B0604020202020204" charset="0"/>
              </a:rPr>
              <a:t>The project Smart Gym System is for computerizing the work in a Gym.</a:t>
            </a:r>
            <a:endParaRPr lang="en-IN" sz="2000" dirty="0">
              <a:latin typeface="Red Hat Display Black" panose="020B0604020202020204" charset="0"/>
            </a:endParaRPr>
          </a:p>
          <a:p>
            <a:r>
              <a:rPr lang="en-US" sz="2000" b="1" dirty="0">
                <a:latin typeface="Red Hat Display Black" panose="020B0604020202020204" charset="0"/>
              </a:rPr>
              <a:t>The application takes care of all the requirements of a admin Department and is capable to provide easy and effective storage of information related to Department</a:t>
            </a:r>
            <a:r>
              <a:rPr lang="en-US" b="1" dirty="0">
                <a:latin typeface="Red Hat Display Black" panose="020B0604020202020204" charset="0"/>
              </a:rPr>
              <a:t>.</a:t>
            </a:r>
            <a:endParaRPr lang="en-IN" b="1" dirty="0">
              <a:latin typeface="Red Hat Display Black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803015" y="174657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862285" y="2282771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527997" y="483246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1999577" y="1819243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727940" y="1387709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468732" y="1193055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1D951C-9CD8-4F68-A57D-35C7C4E77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81" y="3670351"/>
            <a:ext cx="2666330" cy="1281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444949" y="207998"/>
            <a:ext cx="5837274" cy="2783700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0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340927" y="1305138"/>
            <a:ext cx="3253348" cy="3072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A Step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Towards Smart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&amp;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Easy Gym Management System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340927" y="207998"/>
            <a:ext cx="3103130" cy="8229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1"/>
                </a:solidFill>
              </a:rPr>
              <a:t>Web</a:t>
            </a:r>
            <a:r>
              <a:rPr lang="en" sz="3600" dirty="0"/>
              <a:t> project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C21FC-1F97-4136-89BB-4315161E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98" y="400734"/>
            <a:ext cx="4526367" cy="2327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573327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</a:t>
            </a:r>
            <a:r>
              <a:rPr lang="en-IN" sz="7200" dirty="0">
                <a:solidFill>
                  <a:schemeClr val="accent1"/>
                </a:solidFill>
              </a:rPr>
              <a:t>s</a:t>
            </a:r>
            <a:r>
              <a:rPr lang="en" sz="7200" dirty="0">
                <a:solidFill>
                  <a:schemeClr val="accent1"/>
                </a:solidFill>
              </a:rPr>
              <a:t>!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2" descr="GYM Management - Dhyeya Media Pvt. Ltd.">
            <a:extLst>
              <a:ext uri="{FF2B5EF4-FFF2-40B4-BE49-F238E27FC236}">
                <a16:creationId xmlns:a16="http://schemas.microsoft.com/office/drawing/2014/main" id="{33CCC4FB-6288-41B5-A274-AB8208CC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9" y="490762"/>
            <a:ext cx="4095736" cy="35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13175" y="1103099"/>
            <a:ext cx="34671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</a:rPr>
              <a:t>Hello!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76447" y="2282399"/>
            <a:ext cx="4678325" cy="27468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en-IN" b="1" dirty="0"/>
              <a:t>MGMCET</a:t>
            </a:r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dirty="0"/>
              <a:t>PROJECT BY :</a:t>
            </a:r>
          </a:p>
          <a:p>
            <a:pPr algn="ctr">
              <a:buNone/>
            </a:pPr>
            <a:r>
              <a:rPr lang="en-IN" dirty="0" err="1"/>
              <a:t>Rutuja</a:t>
            </a:r>
            <a:r>
              <a:rPr lang="en-IN" dirty="0"/>
              <a:t> </a:t>
            </a:r>
            <a:r>
              <a:rPr lang="en-IN" dirty="0" err="1"/>
              <a:t>Shelar</a:t>
            </a:r>
            <a:r>
              <a:rPr lang="en-IN" dirty="0"/>
              <a:t> (Roll No : 57 )</a:t>
            </a:r>
          </a:p>
          <a:p>
            <a:pPr algn="ctr">
              <a:buNone/>
            </a:pPr>
            <a:r>
              <a:rPr lang="en-IN" dirty="0" err="1"/>
              <a:t>Smruti</a:t>
            </a:r>
            <a:r>
              <a:rPr lang="en-IN" dirty="0"/>
              <a:t> More (Roll No : 39 )</a:t>
            </a:r>
          </a:p>
          <a:p>
            <a:pPr algn="ctr">
              <a:buNone/>
            </a:pPr>
            <a:r>
              <a:rPr lang="en-IN" dirty="0"/>
              <a:t>Nisha </a:t>
            </a:r>
            <a:r>
              <a:rPr lang="en-IN" dirty="0" err="1"/>
              <a:t>Tapase</a:t>
            </a:r>
            <a:r>
              <a:rPr lang="en-IN" dirty="0"/>
              <a:t> (Roll No : 61 )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2" descr="This modules implements #GYM #Management #System with the following  entities. | Gym, App, System">
            <a:extLst>
              <a:ext uri="{FF2B5EF4-FFF2-40B4-BE49-F238E27FC236}">
                <a16:creationId xmlns:a16="http://schemas.microsoft.com/office/drawing/2014/main" id="{A4EBF890-0A28-48DF-A1ED-83BC4595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27" y="0"/>
            <a:ext cx="4380148" cy="43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1"/>
                </a:solidFill>
              </a:rPr>
              <a:t>Content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23807" y="1861848"/>
            <a:ext cx="7008081" cy="30834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6385" indent="-274320">
              <a:spcBef>
                <a:spcPts val="290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3" action="ppaction://hlinksldjump"/>
              </a:rPr>
              <a:t>Introduction </a:t>
            </a:r>
            <a:r>
              <a:rPr lang="en-IN" sz="1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3" action="ppaction://hlinksldjump"/>
              </a:rPr>
              <a:t>To</a:t>
            </a:r>
            <a:r>
              <a:rPr lang="en-IN" sz="16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3" action="ppaction://hlinksldjump"/>
              </a:rPr>
              <a:t> </a:t>
            </a: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3" action="ppaction://hlinksldjump"/>
              </a:rPr>
              <a:t>Project</a:t>
            </a:r>
            <a:endParaRPr lang="en-IN" sz="1600" dirty="0">
              <a:latin typeface="Georgia"/>
              <a:cs typeface="Georgia"/>
            </a:endParaRPr>
          </a:p>
          <a:p>
            <a:pPr marL="286385" indent="-274320">
              <a:spcBef>
                <a:spcPts val="190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4" action="ppaction://hlinksldjump"/>
              </a:rPr>
              <a:t>Project</a:t>
            </a:r>
            <a:r>
              <a:rPr lang="en-IN" sz="1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4" action="ppaction://hlinksldjump"/>
              </a:rPr>
              <a:t> </a:t>
            </a: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4" action="ppaction://hlinksldjump"/>
              </a:rPr>
              <a:t>Scope</a:t>
            </a:r>
            <a:endParaRPr lang="en-IN" sz="1600" dirty="0">
              <a:latin typeface="Georgia"/>
              <a:cs typeface="Georgia"/>
            </a:endParaRPr>
          </a:p>
          <a:p>
            <a:pPr marL="286385" indent="-274320">
              <a:spcBef>
                <a:spcPts val="195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5" action="ppaction://hlinksldjump"/>
              </a:rPr>
              <a:t>Project</a:t>
            </a: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5" action="ppaction://hlinksldjump"/>
              </a:rPr>
              <a:t> Goal</a:t>
            </a:r>
            <a:endParaRPr lang="en-IN" sz="1600" dirty="0">
              <a:latin typeface="Georgia"/>
              <a:cs typeface="Georgia"/>
            </a:endParaRPr>
          </a:p>
          <a:p>
            <a:pPr marL="286385" indent="-274320">
              <a:spcBef>
                <a:spcPts val="195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6" action="ppaction://hlinksldjump"/>
              </a:rPr>
              <a:t>Project</a:t>
            </a:r>
            <a:r>
              <a:rPr lang="en-IN" sz="16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6" action="ppaction://hlinksldjump"/>
              </a:rPr>
              <a:t> </a:t>
            </a:r>
            <a:r>
              <a:rPr lang="en-IN" sz="16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6" action="ppaction://hlinksldjump"/>
              </a:rPr>
              <a:t>Profile</a:t>
            </a:r>
            <a:endParaRPr lang="en-IN" sz="1600" u="sng" spc="-5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Georgia"/>
              <a:cs typeface="Georgia"/>
            </a:endParaRPr>
          </a:p>
          <a:p>
            <a:pPr marL="286385" indent="-274320">
              <a:spcBef>
                <a:spcPts val="195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5" dirty="0">
                <a:solidFill>
                  <a:schemeClr val="bg1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</a:rPr>
              <a:t>Main Features</a:t>
            </a:r>
          </a:p>
          <a:p>
            <a:pPr marL="286385" indent="-274320">
              <a:spcBef>
                <a:spcPts val="195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5" dirty="0">
                <a:solidFill>
                  <a:schemeClr val="bg1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</a:rPr>
              <a:t>Project Objectives</a:t>
            </a:r>
            <a:endParaRPr lang="en-IN" sz="16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6385" indent="-274320">
              <a:spcBef>
                <a:spcPts val="195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7" action="ppaction://hlinksldjump"/>
              </a:rPr>
              <a:t>Use </a:t>
            </a:r>
            <a:r>
              <a:rPr lang="en-IN" sz="1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7" action="ppaction://hlinksldjump"/>
              </a:rPr>
              <a:t>Case Diagram For</a:t>
            </a:r>
            <a:r>
              <a:rPr lang="en-IN" sz="16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lang="en-IN" sz="1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rId7" action="ppaction://hlinksldjump"/>
              </a:rPr>
              <a:t>Admin</a:t>
            </a:r>
            <a:endParaRPr lang="en-IN" sz="1600" dirty="0">
              <a:latin typeface="Georgia"/>
              <a:cs typeface="Georgia"/>
            </a:endParaRPr>
          </a:p>
          <a:p>
            <a:pPr marL="286385" indent="-274320">
              <a:spcBef>
                <a:spcPts val="190"/>
              </a:spcBef>
              <a:buClr>
                <a:srgbClr val="D24717"/>
              </a:buClr>
              <a:buSzPct val="8529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IN" sz="1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eorgia"/>
                <a:cs typeface="Georgia"/>
                <a:hlinkClick r:id="" action="ppaction://noaction"/>
              </a:rPr>
              <a:t>Conclusion</a:t>
            </a:r>
            <a:endParaRPr lang="en-IN" sz="1600" dirty="0">
              <a:latin typeface="Georgia"/>
              <a:cs typeface="Georgia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662925" y="2901415"/>
            <a:ext cx="3818149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" dirty="0">
                <a:solidFill>
                  <a:schemeClr val="accent1"/>
                </a:solidFill>
              </a:rPr>
              <a:t>Introduction</a:t>
            </a:r>
            <a:endParaRPr lang="en-IN"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0" y="3607803"/>
            <a:ext cx="9144000" cy="1610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4765" marR="392430" indent="-12700">
              <a:spcBef>
                <a:spcPts val="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The </a:t>
            </a:r>
            <a:r>
              <a:rPr lang="en-US" spc="-20" dirty="0">
                <a:solidFill>
                  <a:srgbClr val="1C1811"/>
                </a:solidFill>
                <a:latin typeface="Arial"/>
                <a:cs typeface="Arial"/>
              </a:rPr>
              <a:t>Online </a:t>
            </a:r>
            <a:r>
              <a:rPr lang="en-US" spc="-15" dirty="0">
                <a:solidFill>
                  <a:srgbClr val="1C1811"/>
                </a:solidFill>
                <a:latin typeface="Arial"/>
                <a:cs typeface="Arial"/>
              </a:rPr>
              <a:t>Fitness </a:t>
            </a:r>
            <a:r>
              <a:rPr lang="en-US" spc="-20" dirty="0">
                <a:solidFill>
                  <a:srgbClr val="1C1811"/>
                </a:solidFill>
                <a:latin typeface="Arial"/>
                <a:cs typeface="Arial"/>
              </a:rPr>
              <a:t>Gym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is such a system </a:t>
            </a:r>
            <a:r>
              <a:rPr lang="en-US" spc="-25" dirty="0">
                <a:solidFill>
                  <a:srgbClr val="1C1811"/>
                </a:solidFill>
                <a:latin typeface="Arial"/>
                <a:cs typeface="Arial"/>
              </a:rPr>
              <a:t>which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provide best platform </a:t>
            </a: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for 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ease </a:t>
            </a: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of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access </a:t>
            </a: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the </a:t>
            </a:r>
            <a:r>
              <a:rPr lang="en-US" spc="-20" dirty="0">
                <a:solidFill>
                  <a:srgbClr val="1C1811"/>
                </a:solidFill>
                <a:latin typeface="Arial"/>
                <a:cs typeface="Arial"/>
              </a:rPr>
              <a:t>Gym Staff.</a:t>
            </a:r>
            <a:endParaRPr lang="en-US" dirty="0">
              <a:latin typeface="Arial"/>
              <a:cs typeface="Arial"/>
            </a:endParaRPr>
          </a:p>
          <a:p>
            <a:pPr marL="24765" marR="92075" indent="-12700">
              <a:spcBef>
                <a:spcPts val="11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focus </a:t>
            </a: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of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this project is about online services </a:t>
            </a:r>
            <a:r>
              <a:rPr lang="en-US" dirty="0">
                <a:solidFill>
                  <a:srgbClr val="1C1811"/>
                </a:solidFill>
                <a:latin typeface="Arial"/>
                <a:cs typeface="Arial"/>
              </a:rPr>
              <a:t>for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a fitness club but by  minimizing all those defects </a:t>
            </a:r>
            <a:r>
              <a:rPr lang="en-US" spc="-25" dirty="0">
                <a:solidFill>
                  <a:srgbClr val="1C1811"/>
                </a:solidFill>
                <a:latin typeface="Arial"/>
                <a:cs typeface="Arial"/>
              </a:rPr>
              <a:t>which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are found in currently available manually</a:t>
            </a:r>
            <a:r>
              <a:rPr lang="en-US" spc="-120" dirty="0">
                <a:solidFill>
                  <a:srgbClr val="1C181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file system.</a:t>
            </a:r>
          </a:p>
          <a:p>
            <a:pPr marL="24765" marR="92075" indent="-12700">
              <a:spcBef>
                <a:spcPts val="11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pc="-5" dirty="0">
                <a:solidFill>
                  <a:srgbClr val="1C1811"/>
                </a:solidFill>
                <a:latin typeface="Arial"/>
                <a:cs typeface="Arial"/>
              </a:rPr>
              <a:t>This is a best platform to Store a whole lot of details of the Gym Members.</a:t>
            </a:r>
            <a:endParaRPr lang="en-US" dirty="0">
              <a:latin typeface="Arial"/>
              <a:cs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10244" name="Picture 4" descr="Buy Eight2Ten PVC Fitness Couple Wall Sticker (120 cm x 60 cm, Black)  Online at Low Prices in India - Amazon.in">
            <a:extLst>
              <a:ext uri="{FF2B5EF4-FFF2-40B4-BE49-F238E27FC236}">
                <a16:creationId xmlns:a16="http://schemas.microsoft.com/office/drawing/2014/main" id="{033390EE-8B96-46C8-82EA-32AEECC1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2555"/>
            <a:ext cx="1787177" cy="16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3997842" cy="155235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Project</a:t>
            </a:r>
            <a:r>
              <a:rPr lang="en" sz="3600" dirty="0"/>
              <a:t>  </a:t>
            </a:r>
            <a:r>
              <a:rPr lang="en" sz="3600" dirty="0">
                <a:solidFill>
                  <a:schemeClr val="accent1"/>
                </a:solidFill>
              </a:rPr>
              <a:t>Scope</a:t>
            </a:r>
            <a:endParaRPr sz="3600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44549" y="1863358"/>
            <a:ext cx="8654902" cy="34555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7020" indent="-274320">
              <a:spcBef>
                <a:spcPts val="118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The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administrator has the full-fledged rights over this</a:t>
            </a:r>
            <a:r>
              <a:rPr lang="en-US" sz="1800" spc="-6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System.</a:t>
            </a:r>
            <a:endParaRPr lang="en-US" sz="18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The admin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can register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and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view the Customers Profile</a:t>
            </a:r>
            <a:r>
              <a:rPr lang="en-US" sz="1800" spc="-11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Data.</a:t>
            </a: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Admin </a:t>
            </a:r>
            <a:r>
              <a:rPr lang="en-US" sz="1800" spc="-10" dirty="0">
                <a:solidFill>
                  <a:schemeClr val="bg1"/>
                </a:solidFill>
                <a:latin typeface="Georgia"/>
                <a:cs typeface="Georgia"/>
              </a:rPr>
              <a:t>will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update evaluation report of customer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,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update diet plan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,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update  exercises schedule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, </a:t>
            </a:r>
            <a:r>
              <a:rPr lang="en-US" sz="1800" spc="-10" dirty="0">
                <a:solidFill>
                  <a:schemeClr val="bg1"/>
                </a:solidFill>
                <a:latin typeface="Georgia"/>
                <a:cs typeface="Georgia"/>
              </a:rPr>
              <a:t>answer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to questions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made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by customers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and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email  automatically </a:t>
            </a:r>
            <a:r>
              <a:rPr lang="en-US" sz="1800" spc="-10" dirty="0">
                <a:solidFill>
                  <a:schemeClr val="bg1"/>
                </a:solidFill>
                <a:latin typeface="Georgia"/>
                <a:cs typeface="Georgia"/>
              </a:rPr>
              <a:t>will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be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sent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to customers by</a:t>
            </a:r>
            <a:r>
              <a:rPr lang="en-US" sz="1800" spc="-2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system.</a:t>
            </a: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The Admin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can </a:t>
            </a:r>
            <a:r>
              <a:rPr lang="en-US" sz="1800" dirty="0">
                <a:solidFill>
                  <a:schemeClr val="bg1"/>
                </a:solidFill>
                <a:latin typeface="Georgia"/>
                <a:cs typeface="Georgia"/>
              </a:rPr>
              <a:t>make </a:t>
            </a:r>
            <a:r>
              <a:rPr lang="en-US" sz="1800" spc="-15" dirty="0">
                <a:solidFill>
                  <a:schemeClr val="bg1"/>
                </a:solidFill>
                <a:latin typeface="Georgia"/>
                <a:cs typeface="Georgia"/>
              </a:rPr>
              <a:t>announcement about </a:t>
            </a:r>
            <a:r>
              <a:rPr lang="en-US" sz="1800" spc="-10" dirty="0">
                <a:solidFill>
                  <a:schemeClr val="bg1"/>
                </a:solidFill>
                <a:latin typeface="Georgia"/>
                <a:cs typeface="Georgia"/>
              </a:rPr>
              <a:t>any</a:t>
            </a:r>
            <a:r>
              <a:rPr lang="en-US" sz="1800" spc="-9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thing.</a:t>
            </a: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Admin have control over the huge data about the gym members.</a:t>
            </a:r>
            <a:endParaRPr lang="en-US" sz="18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US" sz="1800" spc="-5" dirty="0">
              <a:solidFill>
                <a:srgbClr val="1C1811"/>
              </a:solidFill>
              <a:latin typeface="Georgia"/>
              <a:cs typeface="Georgia"/>
            </a:endParaRP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US" sz="1800" dirty="0">
              <a:latin typeface="Georgia"/>
              <a:cs typeface="Georgia"/>
            </a:endParaRP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Georgia"/>
              <a:cs typeface="Georgia"/>
            </a:endParaRPr>
          </a:p>
          <a:p>
            <a:pPr marL="287020" indent="-274320"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Georgia"/>
              <a:cs typeface="Georgi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endParaRPr sz="1800"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F92A7-14B2-45E6-AE62-837A942E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77015"/>
            <a:ext cx="1743739" cy="2494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4" y="0"/>
            <a:ext cx="4733014" cy="10100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/>
              <a:t>Project</a:t>
            </a:r>
            <a:r>
              <a:rPr lang="en" sz="3600" dirty="0"/>
              <a:t>  </a:t>
            </a:r>
            <a:r>
              <a:rPr lang="en" sz="3600" dirty="0">
                <a:solidFill>
                  <a:schemeClr val="accent1"/>
                </a:solidFill>
              </a:rPr>
              <a:t>Goal</a:t>
            </a:r>
            <a:endParaRPr sz="36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7B6DF-5A00-42BA-95D8-05DBA786872E}"/>
              </a:ext>
            </a:extLst>
          </p:cNvPr>
          <p:cNvSpPr/>
          <p:nvPr/>
        </p:nvSpPr>
        <p:spPr>
          <a:xfrm>
            <a:off x="74553" y="1913020"/>
            <a:ext cx="906944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6385" indent="-274320">
              <a:spcBef>
                <a:spcPts val="7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spc="-50" dirty="0">
                <a:solidFill>
                  <a:schemeClr val="bg1"/>
                </a:solidFill>
                <a:latin typeface="Georgia"/>
                <a:cs typeface="Georgia"/>
              </a:rPr>
              <a:t>To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remove the manual or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paper </a:t>
            </a:r>
            <a:r>
              <a:rPr lang="en-US" sz="2000" spc="-15" dirty="0">
                <a:solidFill>
                  <a:schemeClr val="bg1"/>
                </a:solidFill>
                <a:latin typeface="Georgia"/>
                <a:cs typeface="Georgia"/>
              </a:rPr>
              <a:t>work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in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the Fitness</a:t>
            </a:r>
            <a:r>
              <a:rPr lang="en-US" sz="2000" spc="-9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club.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6385" marR="5080" indent="-274320">
              <a:spcBef>
                <a:spcPts val="60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spc="-10" dirty="0">
                <a:solidFill>
                  <a:schemeClr val="bg1"/>
                </a:solidFill>
                <a:latin typeface="Georgia"/>
                <a:cs typeface="Georgia"/>
              </a:rPr>
              <a:t>Provide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a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platform </a:t>
            </a:r>
            <a:r>
              <a:rPr lang="en-US" sz="2000" spc="-10" dirty="0">
                <a:solidFill>
                  <a:schemeClr val="bg1"/>
                </a:solidFill>
                <a:latin typeface="Georgia"/>
                <a:cs typeface="Georgia"/>
              </a:rPr>
              <a:t>with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interactive user interface for both customer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and  admin.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Save the time of both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admin and </a:t>
            </a:r>
            <a:r>
              <a:rPr lang="en-US" sz="2000" spc="-15" dirty="0">
                <a:solidFill>
                  <a:schemeClr val="bg1"/>
                </a:solidFill>
                <a:latin typeface="Georgia"/>
                <a:cs typeface="Georgia"/>
              </a:rPr>
              <a:t>customer.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Get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online Plans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in an </a:t>
            </a:r>
            <a:r>
              <a:rPr lang="en-US" sz="2000" spc="-15" dirty="0">
                <a:solidFill>
                  <a:schemeClr val="bg1"/>
                </a:solidFill>
                <a:latin typeface="Georgia"/>
                <a:cs typeface="Georgia"/>
              </a:rPr>
              <a:t>efficient</a:t>
            </a:r>
            <a:r>
              <a:rPr lang="en-US" sz="2000" spc="-50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2000" spc="-20" dirty="0">
                <a:solidFill>
                  <a:schemeClr val="bg1"/>
                </a:solidFill>
                <a:latin typeface="Georgia"/>
                <a:cs typeface="Georgia"/>
              </a:rPr>
              <a:t>manner.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spc="-50" dirty="0">
                <a:solidFill>
                  <a:schemeClr val="bg1"/>
                </a:solidFill>
                <a:latin typeface="Georgia"/>
                <a:cs typeface="Georgia"/>
              </a:rPr>
              <a:t>To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save cost for </a:t>
            </a:r>
            <a:r>
              <a:rPr lang="en-US" sz="2000" dirty="0">
                <a:solidFill>
                  <a:schemeClr val="bg1"/>
                </a:solidFill>
                <a:latin typeface="Georgia"/>
                <a:cs typeface="Georgia"/>
              </a:rPr>
              <a:t>each</a:t>
            </a:r>
            <a:r>
              <a:rPr lang="en-US" sz="2000" spc="-8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2000" spc="-20" dirty="0">
                <a:solidFill>
                  <a:schemeClr val="bg1"/>
                </a:solidFill>
                <a:latin typeface="Georgia"/>
                <a:cs typeface="Georgia"/>
              </a:rPr>
              <a:t>user.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User</a:t>
            </a:r>
            <a:r>
              <a:rPr lang="en-US" sz="2000" spc="-2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Georgia"/>
                <a:cs typeface="Georgia"/>
              </a:rPr>
              <a:t>friendly</a:t>
            </a:r>
            <a:endParaRPr lang="en-US" sz="2000" dirty="0">
              <a:solidFill>
                <a:schemeClr val="bg1"/>
              </a:solidFill>
              <a:latin typeface="Georgia"/>
              <a:cs typeface="Georgia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4CE76-342D-4DCA-B7BE-9F9A5F821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19" y="2828113"/>
            <a:ext cx="4778381" cy="231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912979" y="1307041"/>
            <a:ext cx="3520798" cy="34530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390"/>
              </a:spcBef>
              <a:buNone/>
            </a:pPr>
            <a:r>
              <a:rPr lang="en-US" dirty="0">
                <a:latin typeface="Georgia"/>
                <a:cs typeface="Georgia"/>
              </a:rPr>
              <a:t>Project Title</a:t>
            </a:r>
            <a:r>
              <a:rPr lang="en-US" spc="-35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:</a:t>
            </a:r>
          </a:p>
          <a:p>
            <a:pPr marL="0" indent="0">
              <a:spcBef>
                <a:spcPts val="1290"/>
              </a:spcBef>
              <a:buNone/>
            </a:pPr>
            <a:r>
              <a:rPr lang="en-US" spc="-5" dirty="0" err="1">
                <a:latin typeface="Georgia"/>
                <a:cs typeface="Georgia"/>
              </a:rPr>
              <a:t>Organisation</a:t>
            </a:r>
            <a:r>
              <a:rPr lang="en-US" spc="-5" dirty="0">
                <a:latin typeface="Georgia"/>
                <a:cs typeface="Georgia"/>
              </a:rPr>
              <a:t>:</a:t>
            </a:r>
          </a:p>
          <a:p>
            <a:pPr marL="0" indent="0">
              <a:spcBef>
                <a:spcPts val="1290"/>
              </a:spcBef>
              <a:buNone/>
            </a:pPr>
            <a:r>
              <a:rPr lang="en-US" dirty="0">
                <a:latin typeface="Georgia"/>
                <a:cs typeface="Georgia"/>
              </a:rPr>
              <a:t>Platform:  </a:t>
            </a:r>
            <a:r>
              <a:rPr lang="en-US" spc="-5" dirty="0">
                <a:latin typeface="Georgia"/>
                <a:cs typeface="Georgia"/>
              </a:rPr>
              <a:t>Front</a:t>
            </a:r>
            <a:r>
              <a:rPr lang="en-US" spc="-9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End:     </a:t>
            </a:r>
          </a:p>
          <a:p>
            <a:pPr marL="0" indent="0">
              <a:spcBef>
                <a:spcPts val="1290"/>
              </a:spcBef>
              <a:buNone/>
            </a:pPr>
            <a:r>
              <a:rPr lang="en-US" dirty="0">
                <a:latin typeface="Georgia"/>
                <a:cs typeface="Georgia"/>
              </a:rPr>
              <a:t>Back </a:t>
            </a:r>
            <a:r>
              <a:rPr lang="en-US" spc="-5" dirty="0">
                <a:latin typeface="Georgia"/>
                <a:cs typeface="Georgia"/>
              </a:rPr>
              <a:t>End:  </a:t>
            </a:r>
          </a:p>
          <a:p>
            <a:pPr marL="0" indent="0">
              <a:spcBef>
                <a:spcPts val="1290"/>
              </a:spcBef>
              <a:buNone/>
            </a:pPr>
            <a:r>
              <a:rPr lang="en-US" spc="-5" dirty="0">
                <a:latin typeface="Georgia"/>
                <a:cs typeface="Georgia"/>
              </a:rPr>
              <a:t>Logic Tools: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spc="-5" dirty="0">
                <a:latin typeface="Georgia"/>
                <a:cs typeface="Georgia"/>
              </a:rPr>
              <a:t>Operating</a:t>
            </a:r>
            <a:r>
              <a:rPr lang="en-US" spc="-45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System: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89099" y="0"/>
            <a:ext cx="4221126" cy="14885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Project  </a:t>
            </a:r>
            <a:r>
              <a:rPr lang="en" sz="3600" dirty="0">
                <a:solidFill>
                  <a:schemeClr val="accent1"/>
                </a:solidFill>
              </a:rPr>
              <a:t>Profile</a:t>
            </a:r>
            <a:endParaRPr sz="3600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572000" y="1307041"/>
            <a:ext cx="3520798" cy="3264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">
              <a:spcBef>
                <a:spcPts val="1390"/>
              </a:spcBef>
            </a:pPr>
            <a:r>
              <a:rPr lang="en-IN" spc="-5" dirty="0"/>
              <a:t>Gym Management System</a:t>
            </a:r>
          </a:p>
          <a:p>
            <a:pPr marL="12700">
              <a:spcBef>
                <a:spcPts val="1390"/>
              </a:spcBef>
            </a:pPr>
            <a:r>
              <a:rPr lang="en-IN" spc="-5" dirty="0"/>
              <a:t>MGMCET</a:t>
            </a:r>
          </a:p>
          <a:p>
            <a:pPr marL="12700">
              <a:spcBef>
                <a:spcPts val="725"/>
              </a:spcBef>
            </a:pPr>
            <a:r>
              <a:rPr lang="en-IN" spc="-5" dirty="0"/>
              <a:t>XAMPP</a:t>
            </a:r>
            <a:r>
              <a:rPr lang="en-IN" spc="-10" dirty="0"/>
              <a:t> </a:t>
            </a:r>
            <a:r>
              <a:rPr lang="en-IN" spc="-5" dirty="0"/>
              <a:t>Server</a:t>
            </a:r>
          </a:p>
          <a:p>
            <a:pPr marL="12700" marR="1680210">
              <a:lnSpc>
                <a:spcPts val="4170"/>
              </a:lnSpc>
              <a:spcBef>
                <a:spcPts val="350"/>
              </a:spcBef>
            </a:pPr>
            <a:r>
              <a:rPr lang="en-IN" dirty="0"/>
              <a:t>PHP  </a:t>
            </a:r>
            <a:r>
              <a:rPr lang="en-IN" spc="-5" dirty="0"/>
              <a:t>M</a:t>
            </a:r>
            <a:r>
              <a:rPr lang="en-IN" spc="-15" dirty="0"/>
              <a:t>y</a:t>
            </a:r>
            <a:r>
              <a:rPr lang="en-IN" spc="-5" dirty="0"/>
              <a:t>SQL</a:t>
            </a:r>
          </a:p>
          <a:p>
            <a:pPr marL="12700" marR="219710">
              <a:spcBef>
                <a:spcPts val="930"/>
              </a:spcBef>
            </a:pPr>
            <a:r>
              <a:rPr lang="en-IN" spc="-5" dirty="0" err="1"/>
              <a:t>Javascript</a:t>
            </a:r>
            <a:r>
              <a:rPr lang="en-IN" spc="-5" dirty="0"/>
              <a:t>,</a:t>
            </a:r>
            <a:r>
              <a:rPr lang="en-IN" spc="-35" dirty="0"/>
              <a:t> </a:t>
            </a:r>
            <a:r>
              <a:rPr lang="en-IN" spc="-5" dirty="0" err="1"/>
              <a:t>jquery</a:t>
            </a:r>
            <a:r>
              <a:rPr lang="en-IN" spc="-5" dirty="0"/>
              <a:t>,  </a:t>
            </a:r>
            <a:r>
              <a:rPr lang="en-IN" spc="-5" dirty="0" err="1"/>
              <a:t>css</a:t>
            </a:r>
            <a:endParaRPr lang="en-IN" spc="-5" dirty="0"/>
          </a:p>
          <a:p>
            <a:pPr marL="12700">
              <a:spcBef>
                <a:spcPts val="720"/>
              </a:spcBef>
            </a:pPr>
            <a:r>
              <a:rPr lang="en-IN" spc="-5" dirty="0"/>
              <a:t>MS </a:t>
            </a:r>
            <a:r>
              <a:rPr lang="en-IN" dirty="0"/>
              <a:t>Window</a:t>
            </a:r>
            <a:r>
              <a:rPr lang="en-IN" spc="-30" dirty="0"/>
              <a:t> 10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600" y="4760100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3668233" cy="14034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/>
              <a:t>Main  </a:t>
            </a:r>
            <a:r>
              <a:rPr lang="en" sz="3600" dirty="0">
                <a:solidFill>
                  <a:schemeClr val="accent1"/>
                </a:solidFill>
              </a:rPr>
              <a:t>Features</a:t>
            </a:r>
            <a:endParaRPr sz="3200" dirty="0"/>
          </a:p>
        </p:txBody>
      </p:sp>
      <p:sp>
        <p:nvSpPr>
          <p:cNvPr id="346" name="Google Shape;346;p37"/>
          <p:cNvSpPr txBox="1">
            <a:spLocks noGrp="1"/>
          </p:cNvSpPr>
          <p:nvPr>
            <p:ph type="body" idx="1"/>
          </p:nvPr>
        </p:nvSpPr>
        <p:spPr>
          <a:xfrm>
            <a:off x="457199" y="1849552"/>
            <a:ext cx="8080744" cy="30138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Gyms Management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Gym Members Management</a:t>
            </a:r>
            <a:endParaRPr lang="en-IN" dirty="0"/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Payment Management</a:t>
            </a:r>
            <a:endParaRPr lang="en-IN" dirty="0"/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Plan Management</a:t>
            </a:r>
            <a:endParaRPr lang="en-IN" dirty="0"/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Exercise Routine Management</a:t>
            </a:r>
            <a:endParaRPr lang="en-IN" dirty="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122" name="Picture 2" descr="GYM MANAGEMENT | JIL INSIGHTS">
            <a:extLst>
              <a:ext uri="{FF2B5EF4-FFF2-40B4-BE49-F238E27FC236}">
                <a16:creationId xmlns:a16="http://schemas.microsoft.com/office/drawing/2014/main" id="{4D0440F3-03DC-405C-A831-D70AA24BE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6" r="27326"/>
          <a:stretch/>
        </p:blipFill>
        <p:spPr bwMode="auto">
          <a:xfrm>
            <a:off x="6283842" y="463903"/>
            <a:ext cx="2402959" cy="198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252640" y="0"/>
            <a:ext cx="4404420" cy="839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Project</a:t>
            </a:r>
            <a:r>
              <a:rPr lang="en" sz="3600" dirty="0"/>
              <a:t> </a:t>
            </a:r>
            <a:r>
              <a:rPr lang="en" sz="3600" dirty="0">
                <a:solidFill>
                  <a:schemeClr val="accent1"/>
                </a:solidFill>
              </a:rPr>
              <a:t>Objectives</a:t>
            </a:r>
            <a:endParaRPr sz="360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 descr="GYM Management - Dhyeya Media Pvt. Ltd.">
            <a:extLst>
              <a:ext uri="{FF2B5EF4-FFF2-40B4-BE49-F238E27FC236}">
                <a16:creationId xmlns:a16="http://schemas.microsoft.com/office/drawing/2014/main" id="{7C88F278-E24A-4974-97C2-A2B3E96E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6" y="0"/>
            <a:ext cx="4095736" cy="35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5;p23">
            <a:extLst>
              <a:ext uri="{FF2B5EF4-FFF2-40B4-BE49-F238E27FC236}">
                <a16:creationId xmlns:a16="http://schemas.microsoft.com/office/drawing/2014/main" id="{E9D1627D-672E-4013-A231-E93F44F3777C}"/>
              </a:ext>
            </a:extLst>
          </p:cNvPr>
          <p:cNvSpPr txBox="1">
            <a:spLocks/>
          </p:cNvSpPr>
          <p:nvPr/>
        </p:nvSpPr>
        <p:spPr>
          <a:xfrm>
            <a:off x="170121" y="1137684"/>
            <a:ext cx="4561367" cy="3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Add Newly Joined Members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Add payment areas.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Add different plan &amp; exercise of gym.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View plan for training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View payment areas.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View members to gym.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View different info of members.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and delete different values of gyms, payments made, gym member’s details and plan’s information.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435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Red Hat Display Black</vt:lpstr>
      <vt:lpstr>Arial</vt:lpstr>
      <vt:lpstr>Georgia</vt:lpstr>
      <vt:lpstr>Calibri</vt:lpstr>
      <vt:lpstr>Raleway Thin</vt:lpstr>
      <vt:lpstr>Raleway</vt:lpstr>
      <vt:lpstr>Wingdings 2</vt:lpstr>
      <vt:lpstr>Red Hat Display</vt:lpstr>
      <vt:lpstr>Rutland template</vt:lpstr>
      <vt:lpstr>Titan Gym Management System</vt:lpstr>
      <vt:lpstr>Hello!</vt:lpstr>
      <vt:lpstr>Table Of Content</vt:lpstr>
      <vt:lpstr>   Introduction</vt:lpstr>
      <vt:lpstr>Project  Scope</vt:lpstr>
      <vt:lpstr>Project  Goal</vt:lpstr>
      <vt:lpstr>Project  Profile</vt:lpstr>
      <vt:lpstr>Main  Features</vt:lpstr>
      <vt:lpstr>Project Objectives</vt:lpstr>
      <vt:lpstr>PowerPoint Presentation</vt:lpstr>
      <vt:lpstr>Conclusion   </vt:lpstr>
      <vt:lpstr>Web project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 Gym Management System</dc:title>
  <cp:lastModifiedBy>parth111999@outlook.com</cp:lastModifiedBy>
  <cp:revision>25</cp:revision>
  <dcterms:modified xsi:type="dcterms:W3CDTF">2020-12-11T15:44:15Z</dcterms:modified>
</cp:coreProperties>
</file>