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8E59F5-DDAE-455F-AC24-C5C0CC379040}">
  <a:tblStyle styleId="{CD8E59F5-DDAE-455F-AC24-C5C0CC379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bbb832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bbb832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3cd7bc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3cd7bc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3cd7b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3cd7b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bbb832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5bbb832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3cd7bc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3cd7bc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3cd7bc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3cd7bc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c90872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c90872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Attempted to use both full gradient descent and stochastic gradient descent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Full gradient descent utilizes the entire dataset per iteration, therefore can be costly for larger datasets.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Stochastic gradient descent uses one or more data points per iteration, therefore reducing the computational size per iteration. </a:t>
            </a:r>
            <a:endParaRPr sz="14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Useful in our case since we have about 10,000 rows per feature, and about a dozen features.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3cd7bc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3cd7bc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c9087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c9087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bbb832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bbb832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Team Power Rankings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Parth Patel, Tre Bell, Tyler Piel, Landon Hill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 faced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 we chose could overlap such as offensive yards per game vs. offensive yards per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Quality of web-scraped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with a l</a:t>
            </a:r>
            <a:r>
              <a:rPr lang="en"/>
              <a:t>arge dataset made it more difficult to train the model and parse through bad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Uncertainty</a:t>
            </a:r>
            <a:r>
              <a:rPr lang="en"/>
              <a:t> about what the best model to use for our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</a:t>
            </a:r>
            <a:r>
              <a:rPr lang="en"/>
              <a:t>logistic regression model we chose had low accuracy for our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logistic regression options - binary logistic regression, multinomial logistic regression, ordinal logistic regression.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More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model can be further improved to predict other features such as winner/loser each week or predict the final score by each team.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applications such as online betting or team pools to have the greatest odds at winning.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Risks: Data can be biased or skewed depending on the method to parse the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example, offensive metrics are a greater indicator of a team’s results but this wasn’t taken into account in our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quality and quantity input features.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I.e. ranking is done by humans and has a subjective element to it. So we would take the team name into account rather than go solely on the stats.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more stats into account. I.e. don’t repeat tasks.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NFL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02700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NFL - National Football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Founded in 1920 as the American Professional Football Association.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 nationally recognized professional football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32 team franchises, separated into two conferences - AFC and NFC.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conference has 4 divisions based on location - North/East/South/West divisions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season spans from week 1 in September to the superbowl in February.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 teams from each conference go to the playoffs in December, 4 teams who win their division and 3 wildcard spots.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Bracket system to determine best teams from each conference. Those teams face off in the Super Bowl.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Rankings and stats are kept recorded and analyzed by ESPN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925" y="155450"/>
            <a:ext cx="1416798" cy="109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41150"/>
            <a:ext cx="46764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</a:t>
            </a:r>
            <a:r>
              <a:rPr lang="en"/>
              <a:t>a machine learning model to accurately predict weekly NFL Power Rankings of each team.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weekly features such as total passing yards, rushing yards, turnovers, and defensive metrics to predict a team’s power rank.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 is to accurately predict a team’s power rank after a game is concluded and </a:t>
            </a:r>
            <a:r>
              <a:rPr lang="en"/>
              <a:t>compare</a:t>
            </a:r>
            <a:r>
              <a:rPr lang="en"/>
              <a:t> this with teamrankings.com power ranking list.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525" y="680875"/>
            <a:ext cx="4043975" cy="44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the 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7700" y="1152475"/>
            <a:ext cx="3699600" cy="3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Our team used the selenium library in python to </a:t>
            </a:r>
            <a:r>
              <a:rPr lang="en"/>
              <a:t>web scrape</a:t>
            </a:r>
            <a:r>
              <a:rPr lang="en"/>
              <a:t> data from teamrankings.com.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website provided us weekly stats on each team, such as passing yards, interceptions, total points scored per game,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Formatting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Web scraping yielded a CSV file for each metric. These individual files were then formatted and then combined into a FinalData file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Issues: Data source issues, missing data issues, Team name changes, fault/corrupted data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24 features, 2003-2021,32 teams, 16 games, duplicated data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600" y="1017725"/>
            <a:ext cx="5051402" cy="407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model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Trained out dataset with known features and labels (power ranking for that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 provides a way to easily classify our teams based on multiple input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Specifically ordinal logistic regression model since labels are ordered in a meaningful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mean-square-error (MSE) will be the difference in predicted rank versus actual power rank for each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use a gradient to reduce our MSE and therefore </a:t>
            </a:r>
            <a:r>
              <a:rPr lang="en"/>
              <a:t>improve</a:t>
            </a:r>
            <a:r>
              <a:rPr lang="en"/>
              <a:t> the accuracy of our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standardize our data to work better with our regression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Regression method: the SAGA solver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3163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Standardizing the data: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Zero mean, unit variance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Issue: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Large dataset, many features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Attempted Regressions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Gradient Descent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Stochastic Gradient Descent (SGD)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Stochastic Average Gradient (SAG)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 Regression: SAGA Solver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Variant of SAG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gradient from random set of gradient selected in the data iteration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Allows L1 Regularization (Lasso Regression)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Higher penalty with cost function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Capably of dropping unimportant features to 0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Preferred for large datasets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Max number of iterations = 1000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000" y="2825325"/>
            <a:ext cx="3245775" cy="18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475" y="1421602"/>
            <a:ext cx="5316300" cy="71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predictions and testing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952500" y="15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{CD8E59F5-DDAE-455F-AC24-C5C0CC379040}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Actual Rank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Predicted rank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Kansas City Chiefs (9-13-20)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Pittsburgh Steelers (9-20-20)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Tennessee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(9-20-20)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Cleveland Brown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(9-20-20)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 francisco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(9-20-20)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9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Generating predictions and testing data cont.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770050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Results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849300" y="126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{CD8E59F5-DDAE-455F-AC24-C5C0CC379040}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Rank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 Rank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Kansas City Chiefs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(2021-10-03)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Pittsburgh Steelers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(2021-10-10)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Tennessee Titans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(2020-10-10)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Cleveland Browns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(2021-10-03)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 Francisco 49ers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(2021-10-31)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logistic regression model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0" y="1154500"/>
            <a:ext cx="23082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Positive correlation of </a:t>
            </a:r>
            <a:r>
              <a:rPr lang="en"/>
              <a:t>predicted</a:t>
            </a:r>
            <a:r>
              <a:rPr lang="en"/>
              <a:t> rank vs actual rank.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sklearn resulted in a higher accuracy (31%) than building our own gradient descent.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600" y="1325850"/>
            <a:ext cx="6470999" cy="335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