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008a3ff0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008a3ff0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common way to finance commercial projects was to go to the bank or to go private equity.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Wunder Capital was a game changer in the commercial solar sector.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Raise money from high net worth investors and deploy it to diversified solar </a:t>
            </a:r>
            <a:r>
              <a:rPr lang="en"/>
              <a:t>assets</a:t>
            </a:r>
            <a:r>
              <a:rPr lang="en"/>
              <a:t>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It is a platform for investors and funding seekers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008a3ff0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008a3ff0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008a3ff0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008a3ff0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Alot of analysis has to be done to make it economically </a:t>
            </a:r>
            <a:r>
              <a:rPr lang="en"/>
              <a:t>beneficial for the customer.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You have to offer an economic benefit for a company to go solar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Plain solar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Some customers might just benefit from plain solar.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Extra energy is curtailed, or sold back to the utility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When you sell back to the utility, depdnding on your region. Net-metering or get 90% credit on your energy, or etc….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Solar + storage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There may be large energy usage outside of peak sun hours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Storage of solar energy will help utilitze that energy later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Also depends on the size of solar installation and the desires of the customer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You basically need a ROI profile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49ddc830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49ddc830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008a3ff0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008a3ff0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008a3ff0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008a3ff0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49ddc83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49ddc83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reason why commercial solar is not attractive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008a3ff0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008a3ff0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008a3ff0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008a3ff0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008a3ff0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008a3ff0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Solar </a:t>
            </a:r>
            <a:r>
              <a:rPr lang="en"/>
              <a:t>Initiative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Parkland Fuels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Florida Commercial Solar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PPAs are not allowed, so the client will likely have to do solar lease or pay upfront.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Non-functional Business models: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Finance the solar project. Develop solar </a:t>
            </a:r>
            <a:r>
              <a:rPr lang="en"/>
              <a:t>assets</a:t>
            </a:r>
            <a:r>
              <a:rPr lang="en"/>
              <a:t>, and then sell the energy to client. 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Finance the solar project through investors i.e. Wunder Capital. Sell energy to client for return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Selling energy in any possible form to customers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 Solar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sell shares of a solar project to a </a:t>
            </a:r>
            <a:r>
              <a:rPr lang="en"/>
              <a:t>commercial</a:t>
            </a:r>
            <a:r>
              <a:rPr lang="en"/>
              <a:t> property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 alternative to commercial solar, or competing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25" y="2126075"/>
            <a:ext cx="5435201" cy="24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Commercial Solar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 area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Highest growth and highest market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Residential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Utility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customers is not a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 highly depends on your </a:t>
            </a:r>
            <a:r>
              <a:rPr b="1" lang="en"/>
              <a:t>business model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Regular Solar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Solar + Storage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 becoming a more feasible option because of drop in cost for battery storage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825" y="128650"/>
            <a:ext cx="7846349" cy="4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for Businesses to go Solar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Commitment to sustainability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Electricity Savings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Locked </a:t>
            </a:r>
            <a:r>
              <a:rPr lang="en"/>
              <a:t>electricity</a:t>
            </a:r>
            <a:r>
              <a:rPr lang="en"/>
              <a:t> rates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Company has large energy load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some case, companies are charged for electricity spikes i.e. turning on machinery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savings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Solar incentives / Tax Credits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for Businesses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b="1" lang="en" sz="2000"/>
              <a:t>How will you finance your solar panels?</a:t>
            </a:r>
            <a:endParaRPr b="1"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Solar Lease / Loan, PPA, Full purchase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ROI?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b="1" lang="en" sz="2000"/>
              <a:t>How much electricity do you use? </a:t>
            </a:r>
            <a:endParaRPr b="1"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Will solar lower your energy costs?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Will it need to be coupled with energy storage to be economically </a:t>
            </a:r>
            <a:r>
              <a:rPr lang="en"/>
              <a:t>beneficial</a:t>
            </a:r>
            <a:r>
              <a:rPr lang="en"/>
              <a:t>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Based on energy requirements, storage may or may not couple together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b="1" lang="en" sz="2000"/>
              <a:t>Solar grant / Solar tax credits?</a:t>
            </a:r>
            <a:endParaRPr b="1"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Varies</a:t>
            </a:r>
            <a:r>
              <a:rPr lang="en"/>
              <a:t> by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Property tax incentives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ITC (investment tax credit)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Problems/</a:t>
            </a:r>
            <a:r>
              <a:rPr lang="en"/>
              <a:t>Difficulties</a:t>
            </a:r>
            <a:r>
              <a:rPr lang="en"/>
              <a:t> in commercial solar 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Are you talking to the right person within the company? Decision-maker?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</a:t>
            </a:r>
            <a:r>
              <a:rPr lang="en"/>
              <a:t>residential, the decision maker is the homeowner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Long acquisition times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residential, you usually know after two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Developer might have to stick around for 6 months to close a deal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Customer might want all possible quotes. All models.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 transaction costs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Highly customized solutions for a client. More customized the smaller the business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Harder to scale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Limitation with commercial 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Landlord and rentee both want solar on property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Who pays?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Rentee is going to use </a:t>
            </a:r>
            <a:r>
              <a:rPr lang="en"/>
              <a:t>electricity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Solar is built on landlord’s land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Usually the lease of the business might be shorter than lifetime of solar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Who gets tax credit?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business models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Rentee just takes solar on the roof. Owners pays and does not pass on solar savings. PR benefit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Lease is </a:t>
            </a:r>
            <a:r>
              <a:rPr lang="en"/>
              <a:t>negotiated</a:t>
            </a:r>
            <a:r>
              <a:rPr lang="en"/>
              <a:t>. Cost of energy is </a:t>
            </a:r>
            <a:r>
              <a:rPr lang="en"/>
              <a:t>renegotiated</a:t>
            </a:r>
            <a:r>
              <a:rPr lang="en"/>
              <a:t> in the lease. (no PPAs allowed in florida)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Rentee pays for solar system and </a:t>
            </a:r>
            <a:r>
              <a:rPr lang="en"/>
              <a:t>negotiates</a:t>
            </a:r>
            <a:r>
              <a:rPr lang="en"/>
              <a:t> deal with landlord on what to do with the system after lease is over.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Landlord pays and link of lease could be a share of the solar system. Savings are passed on to rentee. Community solar.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Commercial solar developer’s job to come up with business model if either party is interested. Developer has to work with </a:t>
            </a:r>
            <a:r>
              <a:rPr lang="en"/>
              <a:t>utilities</a:t>
            </a:r>
            <a:r>
              <a:rPr lang="en"/>
              <a:t> to come up with solar solution.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owns building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Solar system is financed through property tax. More popular with residential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Full purchase of solar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Etc …..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Regular solar system. Size based on company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Solar + Storage based to company energy </a:t>
            </a:r>
            <a:r>
              <a:rPr lang="en"/>
              <a:t>requirements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