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2FB3-D308-01BE-E517-62FD53E96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E875C-4A7B-D561-BE40-038DB2FD2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19B10-985E-E98D-8FDD-2CB9A2AF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0720-2BA9-4C1A-AFDE-865E6073EF5B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A3772-94D4-7FE3-2513-F8D0FB2D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EBB4A-C02A-74BC-F3DD-6808CD77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D7-F75C-4AA8-BED2-63D55FECE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53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7D7B-9DFC-8CBF-EE6B-E921E02B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8EEC7-D05F-2124-D0C2-597CE7201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F0671-FA95-4A8E-EA70-D1E9A4B7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0720-2BA9-4C1A-AFDE-865E6073EF5B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13F76-C298-49AE-53EA-90A66D02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A65D3-5DA0-8BD4-5981-9D4B4084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D7-F75C-4AA8-BED2-63D55FECE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97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7553E8-70A3-03BC-3FFD-535BCEF0C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2F575-F878-7C91-1414-DA680FB88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A519E-0BD2-D5A1-C299-CBD3BDF13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0720-2BA9-4C1A-AFDE-865E6073EF5B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C2295-8C41-11A3-0945-E6B8679F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1B483-2422-5F27-D070-C1B13EC8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D7-F75C-4AA8-BED2-63D55FECE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03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E46D-28CD-F7BB-137A-D3642AD1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28B39-E7C6-D0E1-3C78-9FF02B87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986DC-42FF-154A-F808-AECADB01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0720-2BA9-4C1A-AFDE-865E6073EF5B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7F881-691D-842B-8775-7944C2F88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DF725-5B94-D93E-BC50-9B552C1B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D7-F75C-4AA8-BED2-63D55FECE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1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02D9-34A2-7425-1FD2-BCE33AAC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612D4-BF83-F304-C9B4-F36DDD32E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0B692-0A10-DB12-C8B8-B666AB30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0720-2BA9-4C1A-AFDE-865E6073EF5B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14E82-2CA7-F530-A66A-9D36F58A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78CEE-7943-C409-E8AB-1D09E23D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D7-F75C-4AA8-BED2-63D55FECE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672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8275-A6BA-0821-8434-E9C7B05A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13D90-4EA8-66AC-9CB7-A1E5B10B7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0312D-E64C-81BE-3057-2875E3199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2B21E-6CE1-5AC4-5954-EABC63320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0720-2BA9-4C1A-AFDE-865E6073EF5B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C98DF-9A02-29A8-4BD5-357C2A2EF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AB08C-A8A2-C6BC-424F-6819823F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D7-F75C-4AA8-BED2-63D55FECE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01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C102-BD34-4043-E3E0-73EB54D3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8AE7A-D42D-25A4-AE68-F194C9F03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0DD64-7957-1F76-EC5A-31C162F1C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651A1-9358-DDFA-BF50-B902EAD77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75898F-20E3-25EC-8D24-421DEF139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4049A-1DF9-86BA-2D7F-E2F5D4DB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0720-2BA9-4C1A-AFDE-865E6073EF5B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0EEC75-0F55-53E9-4E64-BDE6560C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CB14E3-10B0-63AA-DA57-85232278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D7-F75C-4AA8-BED2-63D55FECE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68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2519-1FF1-A105-70B1-598E3E49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0F054-E88D-64AC-814E-FC19321D0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0720-2BA9-4C1A-AFDE-865E6073EF5B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5F86E-28EB-F41D-3221-E592CF91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3F129-FA41-9CC9-6DD8-BF1C3BDBC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D7-F75C-4AA8-BED2-63D55FECE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65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BDC26-FFED-726C-9E89-9F6DA6FD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0720-2BA9-4C1A-AFDE-865E6073EF5B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80644-A88B-C42B-CBEE-B33E8DB9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9EFC1-B47F-E505-05B2-A066FCFD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D7-F75C-4AA8-BED2-63D55FECE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07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1640-DD12-1567-4258-F1B3A5D4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FF-05CA-B6B6-E6D7-A34C1E64A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B4F3D-B8D0-795E-7626-8C845F15B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A59C9-6CB8-B3EB-3728-95926023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0720-2BA9-4C1A-AFDE-865E6073EF5B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46FF9-C155-7F69-6416-753BE277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58EAC-CC97-4968-914F-5EDA4AE3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D7-F75C-4AA8-BED2-63D55FECE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55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5203-B8D4-DFD6-4FED-FE138AA9F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C3DC0B-D87C-CEAE-3C30-B561C6552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D4A73-B013-E9D6-EEA7-479BDA3BF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90122-296F-0C3A-D76F-11C6E1B9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0720-2BA9-4C1A-AFDE-865E6073EF5B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4DD70-D95A-3D7C-05E9-9EBF27F0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F78F7-0ED6-C4BB-ABDD-98423B05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D7-F75C-4AA8-BED2-63D55FECE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59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5AEE47-5BD0-A76A-B188-3DDE76C5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B0500-06FE-5893-63F5-5964547C7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464A-ACED-F167-F18B-7DF266AAB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B0720-2BA9-4C1A-AFDE-865E6073EF5B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D0130-C836-0436-30FD-051D5683B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F6256-FE32-7C7C-EB6E-B94B8D845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344D7-F75C-4AA8-BED2-63D55FECE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59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AACC24-A4A8-C573-34C6-8201340FE680}"/>
              </a:ext>
            </a:extLst>
          </p:cNvPr>
          <p:cNvSpPr txBox="1"/>
          <p:nvPr/>
        </p:nvSpPr>
        <p:spPr>
          <a:xfrm>
            <a:off x="886120" y="650449"/>
            <a:ext cx="555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○ GET /products: Fetch a list of products from MongoDB.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57DE3-C1F9-18D5-3C21-9F45A9B7C638}"/>
              </a:ext>
            </a:extLst>
          </p:cNvPr>
          <p:cNvSpPr txBox="1"/>
          <p:nvPr/>
        </p:nvSpPr>
        <p:spPr>
          <a:xfrm>
            <a:off x="4856726" y="199363"/>
            <a:ext cx="184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Backend - project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CFAA60-2DB2-C895-6379-2DA7B78A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20" y="1283731"/>
            <a:ext cx="4420666" cy="23618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9F78F7-5184-3622-04B1-9525234C8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19" y="3727371"/>
            <a:ext cx="5160805" cy="274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3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76798-59C6-EC1C-2A6F-4A372311C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D62A74-A187-77FA-0B09-D2114B41CF7C}"/>
              </a:ext>
            </a:extLst>
          </p:cNvPr>
          <p:cNvSpPr txBox="1"/>
          <p:nvPr/>
        </p:nvSpPr>
        <p:spPr>
          <a:xfrm>
            <a:off x="886120" y="650449"/>
            <a:ext cx="574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○ GET /products/ : Fetch details of a single product by its 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F632B-2493-1A2E-5713-EE60A1F3CCAA}"/>
              </a:ext>
            </a:extLst>
          </p:cNvPr>
          <p:cNvSpPr txBox="1"/>
          <p:nvPr/>
        </p:nvSpPr>
        <p:spPr>
          <a:xfrm>
            <a:off x="4751109" y="386499"/>
            <a:ext cx="184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Backend - project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A766FB-62AD-0EBC-1389-367D5449B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20" y="1441293"/>
            <a:ext cx="6832189" cy="363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0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5D687-3396-3818-75F5-0F0F09D4F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2DA5D3-1021-4C32-B160-751402E7985E}"/>
              </a:ext>
            </a:extLst>
          </p:cNvPr>
          <p:cNvSpPr txBox="1"/>
          <p:nvPr/>
        </p:nvSpPr>
        <p:spPr>
          <a:xfrm>
            <a:off x="886120" y="650449"/>
            <a:ext cx="485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○ POST /cart: Add a product to the shopping cart.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D6F990-C6EC-C412-A754-198128E3CEBE}"/>
              </a:ext>
            </a:extLst>
          </p:cNvPr>
          <p:cNvSpPr txBox="1"/>
          <p:nvPr/>
        </p:nvSpPr>
        <p:spPr>
          <a:xfrm>
            <a:off x="4751109" y="386499"/>
            <a:ext cx="184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Backend - project</a:t>
            </a: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6A8A54-CBE3-55FB-DDCF-5AE3CF248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20" y="1283731"/>
            <a:ext cx="4897657" cy="25371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820284-518E-83C6-5CF4-AA1DBA807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20" y="4084836"/>
            <a:ext cx="4311398" cy="232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3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23734-BD0A-1738-94FA-52E33C9ED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5B8CF9-71CC-D542-1BEF-BD3015365255}"/>
              </a:ext>
            </a:extLst>
          </p:cNvPr>
          <p:cNvSpPr txBox="1"/>
          <p:nvPr/>
        </p:nvSpPr>
        <p:spPr>
          <a:xfrm>
            <a:off x="886120" y="650449"/>
            <a:ext cx="560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○ PUT /cart/ : Update the quantity of a product in the cart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2ADA4B-88B8-34F2-05FB-C57C0DBEC015}"/>
              </a:ext>
            </a:extLst>
          </p:cNvPr>
          <p:cNvSpPr txBox="1"/>
          <p:nvPr/>
        </p:nvSpPr>
        <p:spPr>
          <a:xfrm>
            <a:off x="4751109" y="386499"/>
            <a:ext cx="184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Backend - project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A6F1BD-E0A8-C66F-B52F-41F0C23A7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20" y="1398034"/>
            <a:ext cx="4747237" cy="25356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985C17-EFAD-816C-3EBC-0B2422C000A8}"/>
              </a:ext>
            </a:extLst>
          </p:cNvPr>
          <p:cNvSpPr txBox="1"/>
          <p:nvPr/>
        </p:nvSpPr>
        <p:spPr>
          <a:xfrm>
            <a:off x="879343" y="1028702"/>
            <a:ext cx="401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Products quantity increased from  2 to 3</a:t>
            </a:r>
            <a:endParaRPr lang="en-IN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AD036A-FFEF-1ADC-0BB2-336ABB294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19" y="4080550"/>
            <a:ext cx="4665997" cy="253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2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162B3-124A-7BBD-BB01-AB2C9DA02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2E2CF2-7D8B-E5F3-37C4-FB00E9F0BC51}"/>
              </a:ext>
            </a:extLst>
          </p:cNvPr>
          <p:cNvSpPr txBox="1"/>
          <p:nvPr/>
        </p:nvSpPr>
        <p:spPr>
          <a:xfrm>
            <a:off x="886120" y="650449"/>
            <a:ext cx="487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○ DELETE /cart/ : Remove a product from the cart.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5C355-EC67-3A77-4EE0-BCE313C8CC20}"/>
              </a:ext>
            </a:extLst>
          </p:cNvPr>
          <p:cNvSpPr txBox="1"/>
          <p:nvPr/>
        </p:nvSpPr>
        <p:spPr>
          <a:xfrm>
            <a:off x="4751109" y="386499"/>
            <a:ext cx="184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Backend - project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638251-C090-41B7-9455-E7685AA03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02" y="1153103"/>
            <a:ext cx="4874732" cy="24996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D59FD7-F2C4-BD1A-0CE5-2365E2023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02" y="4049977"/>
            <a:ext cx="4962437" cy="242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2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EC1C5-71A9-02EF-C60F-787CCF027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B491B2-8A16-1212-D60B-86A639966DAC}"/>
              </a:ext>
            </a:extLst>
          </p:cNvPr>
          <p:cNvSpPr txBox="1"/>
          <p:nvPr/>
        </p:nvSpPr>
        <p:spPr>
          <a:xfrm>
            <a:off x="886120" y="650449"/>
            <a:ext cx="374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/>
              <a:t>○ POST /register: Register a new user.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87C9F-DA70-D62A-F0EC-7A2B46F5FD74}"/>
              </a:ext>
            </a:extLst>
          </p:cNvPr>
          <p:cNvSpPr txBox="1"/>
          <p:nvPr/>
        </p:nvSpPr>
        <p:spPr>
          <a:xfrm>
            <a:off x="4751109" y="386499"/>
            <a:ext cx="184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Backend - project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B76513-D2A3-777B-EDD5-9394FB635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20" y="1215286"/>
            <a:ext cx="5051581" cy="26192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F7D551-DF8A-32D9-D075-A873ABAF1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21" y="3852260"/>
            <a:ext cx="4926851" cy="261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8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DF2C3-6789-3C1A-3D3B-3B329F4C9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ECDF17-3C8C-66D5-407B-F7250317BF5A}"/>
              </a:ext>
            </a:extLst>
          </p:cNvPr>
          <p:cNvSpPr txBox="1"/>
          <p:nvPr/>
        </p:nvSpPr>
        <p:spPr>
          <a:xfrm>
            <a:off x="886120" y="650449"/>
            <a:ext cx="559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○ POST /login: Authenticate user and return a JWT token.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D8A9D-98C7-6E61-0AA3-135F98DE6862}"/>
              </a:ext>
            </a:extLst>
          </p:cNvPr>
          <p:cNvSpPr txBox="1"/>
          <p:nvPr/>
        </p:nvSpPr>
        <p:spPr>
          <a:xfrm>
            <a:off x="4751109" y="386499"/>
            <a:ext cx="184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Backend - project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3BB9FA-A241-4D4E-E2A6-E8DC94507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20" y="1483793"/>
            <a:ext cx="7438472" cy="389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120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Parth Rane</dc:creator>
  <cp:lastModifiedBy>Parth Rane</cp:lastModifiedBy>
  <cp:revision>12</cp:revision>
  <dcterms:created xsi:type="dcterms:W3CDTF">2024-08-18T17:47:35Z</dcterms:created>
  <dcterms:modified xsi:type="dcterms:W3CDTF">2024-12-02T19:14:47Z</dcterms:modified>
</cp:coreProperties>
</file>