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2FB3-D308-01BE-E517-62FD53E9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875C-4A7B-D561-BE40-038DB2FD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9B10-985E-E98D-8FDD-2CB9A2A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3772-94D4-7FE3-2513-F8D0FB2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BB4A-C02A-74BC-F3DD-6808CD77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3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7D7B-9DFC-8CBF-EE6B-E921E02B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EEC7-D05F-2124-D0C2-597CE720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0671-FA95-4A8E-EA70-D1E9A4B7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3F76-C298-49AE-53EA-90A66D02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65D3-5DA0-8BD4-5981-9D4B408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553E8-70A3-03BC-3FFD-535BCEF0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2F575-F878-7C91-1414-DA680FB8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519E-0BD2-D5A1-C299-CBD3BDF1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2295-8C41-11A3-0945-E6B8679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B483-2422-5F27-D070-C1B13EC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46D-28CD-F7BB-137A-D3642AD1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B39-E7C6-D0E1-3C78-9FF02B8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86DC-42FF-154A-F808-AECADB01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881-691D-842B-8775-7944C2F8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F725-5B94-D93E-BC50-9B552C1B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02D9-34A2-7425-1FD2-BCE33AAC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12D4-BF83-F304-C9B4-F36DDD32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692-0A10-DB12-C8B8-B666AB30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4E82-2CA7-F530-A66A-9D36F58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8CEE-7943-C409-E8AB-1D09E23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8275-A6BA-0821-8434-E9C7B05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3D90-4EA8-66AC-9CB7-A1E5B10B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312D-E64C-81BE-3057-2875E319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B21E-6CE1-5AC4-5954-EABC6332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C98DF-9A02-29A8-4BD5-357C2A2E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B08C-A8A2-C6BC-424F-6819823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C102-BD34-4043-E3E0-73EB54D3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AE7A-D42D-25A4-AE68-F194C9F0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DD64-7957-1F76-EC5A-31C162F1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51A1-9358-DDFA-BF50-B902EAD7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5898F-20E3-25EC-8D24-421DEF13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4049A-1DF9-86BA-2D7F-E2F5D4DB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EEC75-0F55-53E9-4E64-BDE6560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B14E3-10B0-63AA-DA57-8523227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519-1FF1-A105-70B1-598E3E49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F054-E88D-64AC-814E-FC19321D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F86E-28EB-F41D-3221-E592CF91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F129-FA41-9CC9-6DD8-BF1C3BDB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BDC26-FFED-726C-9E89-9F6DA6F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80644-A88B-C42B-CBEE-B33E8DB9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EFC1-B47F-E505-05B2-A066FCFD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640-DD12-1567-4258-F1B3A5D4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FF-05CA-B6B6-E6D7-A34C1E64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4F3D-B8D0-795E-7626-8C845F15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A59C9-6CB8-B3EB-3728-95926023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6FF9-C155-7F69-6416-753BE27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EAC-CC97-4968-914F-5EDA4AE3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5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203-B8D4-DFD6-4FED-FE138AA9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3DC0B-D87C-CEAE-3C30-B561C655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4A73-B013-E9D6-EEA7-479BDA3BF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0122-296F-0C3A-D76F-11C6E1B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DD70-D95A-3D7C-05E9-9EBF27F0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78F7-0ED6-C4BB-ABDD-98423B05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AEE47-5BD0-A76A-B188-3DDE76C5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0500-06FE-5893-63F5-5964547C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464A-ACED-F167-F18B-7DF266AAB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0720-2BA9-4C1A-AFDE-865E6073EF5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0130-C836-0436-30FD-051D5683B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6256-FE32-7C7C-EB6E-B94B8D845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ACC24-A4A8-C573-34C6-8201340FE680}"/>
              </a:ext>
            </a:extLst>
          </p:cNvPr>
          <p:cNvSpPr txBox="1"/>
          <p:nvPr/>
        </p:nvSpPr>
        <p:spPr>
          <a:xfrm>
            <a:off x="886120" y="511903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GET /products: Fetch a list of products from MongoDB.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7DE3-C1F9-18D5-3C21-9F45A9B7C638}"/>
              </a:ext>
            </a:extLst>
          </p:cNvPr>
          <p:cNvSpPr txBox="1"/>
          <p:nvPr/>
        </p:nvSpPr>
        <p:spPr>
          <a:xfrm>
            <a:off x="4856726" y="199363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FAA60-2DB2-C895-6379-2DA7B78A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83731"/>
            <a:ext cx="4420666" cy="236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F78F7-5184-3622-04B1-9525234C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9" y="3727371"/>
            <a:ext cx="5160805" cy="2744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4C0F2-9AC3-B75C-B3F6-E820F7197064}"/>
              </a:ext>
            </a:extLst>
          </p:cNvPr>
          <p:cNvSpPr txBox="1"/>
          <p:nvPr/>
        </p:nvSpPr>
        <p:spPr>
          <a:xfrm>
            <a:off x="886120" y="913686"/>
            <a:ext cx="677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:-  https://github.com/parth12638/ShoppyGlobe-BE/tree/main </a:t>
            </a:r>
          </a:p>
        </p:txBody>
      </p:sp>
    </p:spTree>
    <p:extLst>
      <p:ext uri="{BB962C8B-B14F-4D97-AF65-F5344CB8AC3E}">
        <p14:creationId xmlns:p14="http://schemas.microsoft.com/office/powerpoint/2010/main" val="38622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6798-59C6-EC1C-2A6F-4A372311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62A74-A187-77FA-0B09-D2114B41CF7C}"/>
              </a:ext>
            </a:extLst>
          </p:cNvPr>
          <p:cNvSpPr txBox="1"/>
          <p:nvPr/>
        </p:nvSpPr>
        <p:spPr>
          <a:xfrm>
            <a:off x="886120" y="650449"/>
            <a:ext cx="574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GET /products/ : Fetch details of a single product by its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F632B-2493-1A2E-5713-EE60A1F3CCAA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766FB-62AD-0EBC-1389-367D5449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441293"/>
            <a:ext cx="6832189" cy="36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0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5D687-3396-3818-75F5-0F0F09D4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DA5D3-1021-4C32-B160-751402E7985E}"/>
              </a:ext>
            </a:extLst>
          </p:cNvPr>
          <p:cNvSpPr txBox="1"/>
          <p:nvPr/>
        </p:nvSpPr>
        <p:spPr>
          <a:xfrm>
            <a:off x="886120" y="650449"/>
            <a:ext cx="485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POST /cart: Add a product to the shopping cart.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6F990-C6EC-C412-A754-198128E3CEBE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A8A54-CBE3-55FB-DDCF-5AE3CF24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83731"/>
            <a:ext cx="4897657" cy="253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20284-518E-83C6-5CF4-AA1DBA80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4084836"/>
            <a:ext cx="4311398" cy="23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3734-BD0A-1738-94FA-52E33C9E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B8CF9-71CC-D542-1BEF-BD3015365255}"/>
              </a:ext>
            </a:extLst>
          </p:cNvPr>
          <p:cNvSpPr txBox="1"/>
          <p:nvPr/>
        </p:nvSpPr>
        <p:spPr>
          <a:xfrm>
            <a:off x="886120" y="650449"/>
            <a:ext cx="56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PUT /cart/ : Update the quantity of a product in the cart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DA4B-88B8-34F2-05FB-C57C0DBEC015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6F1BD-E0A8-C66F-B52F-41F0C23A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398034"/>
            <a:ext cx="4747237" cy="253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85C17-EFAD-816C-3EBC-0B2422C000A8}"/>
              </a:ext>
            </a:extLst>
          </p:cNvPr>
          <p:cNvSpPr txBox="1"/>
          <p:nvPr/>
        </p:nvSpPr>
        <p:spPr>
          <a:xfrm>
            <a:off x="879343" y="1028702"/>
            <a:ext cx="40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Products quantity increased from  2 to 3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AD036A-FFEF-1ADC-0BB2-336ABB29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9" y="4080550"/>
            <a:ext cx="4665997" cy="25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62B3-124A-7BBD-BB01-AB2C9DA0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E2CF2-7D8B-E5F3-37C4-FB00E9F0BC51}"/>
              </a:ext>
            </a:extLst>
          </p:cNvPr>
          <p:cNvSpPr txBox="1"/>
          <p:nvPr/>
        </p:nvSpPr>
        <p:spPr>
          <a:xfrm>
            <a:off x="886120" y="650449"/>
            <a:ext cx="487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DELETE /cart/ : Remove a product from the cart.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5C355-EC67-3A77-4EE0-BCE313C8CC20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38251-C090-41B7-9455-E7685AA03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2" y="1153103"/>
            <a:ext cx="4874732" cy="2499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59FD7-F2C4-BD1A-0CE5-2365E202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2" y="4049977"/>
            <a:ext cx="4962437" cy="24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C1C5-71A9-02EF-C60F-787CCF027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491B2-8A16-1212-D60B-86A639966DAC}"/>
              </a:ext>
            </a:extLst>
          </p:cNvPr>
          <p:cNvSpPr txBox="1"/>
          <p:nvPr/>
        </p:nvSpPr>
        <p:spPr>
          <a:xfrm>
            <a:off x="886120" y="650449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○ POST /register: Register a new user.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87C9F-DA70-D62A-F0EC-7A2B46F5FD74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76513-D2A3-777B-EDD5-9394FB63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15286"/>
            <a:ext cx="5051581" cy="26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7D551-DF8A-32D9-D075-A873ABAF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1" y="3852260"/>
            <a:ext cx="4926851" cy="26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F2C3-6789-3C1A-3D3B-3B329F4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CDF17-3C8C-66D5-407B-F7250317BF5A}"/>
              </a:ext>
            </a:extLst>
          </p:cNvPr>
          <p:cNvSpPr txBox="1"/>
          <p:nvPr/>
        </p:nvSpPr>
        <p:spPr>
          <a:xfrm>
            <a:off x="886120" y="650449"/>
            <a:ext cx="559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POST /login: Authenticate user and return a JWT token.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D8A9D-98C7-6E61-0AA3-135F98DE6862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BB9FA-A241-4D4E-E2A6-E8DC9450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483793"/>
            <a:ext cx="7438472" cy="38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Rane</dc:creator>
  <cp:lastModifiedBy>Parth Rane</cp:lastModifiedBy>
  <cp:revision>13</cp:revision>
  <dcterms:created xsi:type="dcterms:W3CDTF">2024-08-18T17:47:35Z</dcterms:created>
  <dcterms:modified xsi:type="dcterms:W3CDTF">2024-12-04T08:18:28Z</dcterms:modified>
</cp:coreProperties>
</file>