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8" r:id="rId2"/>
    <p:sldId id="269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8" autoAdjust="0"/>
  </p:normalViewPr>
  <p:slideViewPr>
    <p:cSldViewPr snapToObjects="1"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97AB846-591E-4C4E-A8FB-FB16D69F27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191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5CE11EC-7208-4A77-8F97-E3934EE37C0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70341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6A599C-68B4-46D1-96E0-2E7DBCEE8C93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2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6A599C-68B4-46D1-96E0-2E7DBCEE8C93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9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1"/>
          <p:cNvSpPr>
            <a:spLocks noChangeArrowheads="1"/>
          </p:cNvSpPr>
          <p:nvPr/>
        </p:nvSpPr>
        <p:spPr bwMode="auto">
          <a:xfrm>
            <a:off x="1527175" y="1295400"/>
            <a:ext cx="7620000" cy="5562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dirty="0"/>
          </a:p>
        </p:txBody>
      </p:sp>
      <p:sp>
        <p:nvSpPr>
          <p:cNvPr id="5" name="Rectangle 25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dirty="0"/>
          </a:p>
        </p:txBody>
      </p:sp>
      <p:sp>
        <p:nvSpPr>
          <p:cNvPr id="6" name="Rectangle 256"/>
          <p:cNvSpPr>
            <a:spLocks noChangeArrowheads="1"/>
          </p:cNvSpPr>
          <p:nvPr/>
        </p:nvSpPr>
        <p:spPr bwMode="auto">
          <a:xfrm>
            <a:off x="3175" y="1295400"/>
            <a:ext cx="1524000" cy="5562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dirty="0"/>
          </a:p>
        </p:txBody>
      </p:sp>
      <p:sp>
        <p:nvSpPr>
          <p:cNvPr id="7" name="Rectangle 257"/>
          <p:cNvSpPr>
            <a:spLocks noChangeArrowheads="1"/>
          </p:cNvSpPr>
          <p:nvPr/>
        </p:nvSpPr>
        <p:spPr bwMode="auto">
          <a:xfrm>
            <a:off x="1527175" y="457200"/>
            <a:ext cx="7616825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703388" y="2349500"/>
            <a:ext cx="7008812" cy="1114425"/>
          </a:xfrm>
          <a:noFill/>
          <a:effectLst>
            <a:outerShdw dist="35921" dir="2700000" algn="ctr" rotWithShape="0">
              <a:schemeClr val="accent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703388" y="3513138"/>
            <a:ext cx="7008812" cy="1068387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" name="Rectangle 25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25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795039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119853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0588" y="457200"/>
            <a:ext cx="1903412" cy="538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7175" y="457200"/>
            <a:ext cx="5561013" cy="538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8960817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7175" y="1484313"/>
            <a:ext cx="6357938" cy="4357687"/>
          </a:xfrm>
        </p:spPr>
        <p:txBody>
          <a:bodyPr/>
          <a:lstStyle/>
          <a:p>
            <a:pPr lvl="0"/>
            <a:endParaRPr lang="en-GB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8999834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27175" y="1484313"/>
            <a:ext cx="6357938" cy="4357687"/>
          </a:xfrm>
        </p:spPr>
        <p:txBody>
          <a:bodyPr/>
          <a:lstStyle/>
          <a:p>
            <a:pPr lvl="0"/>
            <a:endParaRPr lang="en-GB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2950444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7175" y="1484313"/>
            <a:ext cx="3101975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84313"/>
            <a:ext cx="31035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36593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615269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460739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7175" y="1484313"/>
            <a:ext cx="3101975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84313"/>
            <a:ext cx="31035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892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397179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349006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700128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762300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144569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020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690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7175" y="1484313"/>
            <a:ext cx="6357938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" name="Rectangle 2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dirty="0"/>
          </a:p>
        </p:txBody>
      </p:sp>
      <p:sp>
        <p:nvSpPr>
          <p:cNvPr id="1030" name="Rectangle 218"/>
          <p:cNvSpPr>
            <a:spLocks noChangeArrowheads="1"/>
          </p:cNvSpPr>
          <p:nvPr/>
        </p:nvSpPr>
        <p:spPr bwMode="auto">
          <a:xfrm>
            <a:off x="3175" y="1295400"/>
            <a:ext cx="1524000" cy="5562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dirty="0"/>
          </a:p>
        </p:txBody>
      </p:sp>
      <p:sp>
        <p:nvSpPr>
          <p:cNvPr id="1031" name="Rectangle 220"/>
          <p:cNvSpPr>
            <a:spLocks noGrp="1" noChangeArrowheads="1"/>
          </p:cNvSpPr>
          <p:nvPr>
            <p:ph type="title"/>
          </p:nvPr>
        </p:nvSpPr>
        <p:spPr bwMode="auto">
          <a:xfrm>
            <a:off x="1527175" y="457200"/>
            <a:ext cx="7616825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businesslinesbl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10"/>
          <p:cNvSpPr txBox="1">
            <a:spLocks noChangeArrowheads="1"/>
          </p:cNvSpPr>
          <p:nvPr/>
        </p:nvSpPr>
        <p:spPr bwMode="auto">
          <a:xfrm>
            <a:off x="1042988" y="296652"/>
            <a:ext cx="6464300" cy="82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UY" altLang="en-US" sz="3200" b="0" u="sng" dirty="0">
                <a:solidFill>
                  <a:srgbClr val="282828"/>
                </a:solidFill>
                <a:latin typeface="COM4t Fine Regular" panose="00000400000000000000" pitchFamily="2" charset="0"/>
              </a:rPr>
              <a:t>Oxylabs Consulting Services Ltd</a:t>
            </a:r>
            <a:endParaRPr lang="es-ES" altLang="en-US" sz="3200" b="0" u="sng" dirty="0">
              <a:solidFill>
                <a:srgbClr val="282828"/>
              </a:solidFill>
              <a:latin typeface="COM4t Fine Regular" panose="00000400000000000000" pitchFamily="2" charset="0"/>
            </a:endParaRPr>
          </a:p>
        </p:txBody>
      </p:sp>
      <p:sp>
        <p:nvSpPr>
          <p:cNvPr id="4" name="Rectangle 115"/>
          <p:cNvSpPr txBox="1">
            <a:spLocks noChangeArrowheads="1"/>
          </p:cNvSpPr>
          <p:nvPr/>
        </p:nvSpPr>
        <p:spPr>
          <a:xfrm>
            <a:off x="1086992" y="1196975"/>
            <a:ext cx="4493120" cy="269096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200" b="0" dirty="0" smtClean="0">
                <a:solidFill>
                  <a:srgbClr val="282828"/>
                </a:solidFill>
                <a:latin typeface="COM4t Fine Regular" panose="00000400000000000000" pitchFamily="2" charset="0"/>
                <a:cs typeface="FrankRuehl" pitchFamily="34" charset="-79"/>
              </a:rPr>
              <a:t>Web Hosting 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200" b="0" dirty="0" smtClean="0">
                <a:solidFill>
                  <a:srgbClr val="282828"/>
                </a:solidFill>
                <a:latin typeface="COM4t Fine Regular" panose="00000400000000000000" pitchFamily="2" charset="0"/>
                <a:cs typeface="FrankRuehl" pitchFamily="34" charset="-79"/>
              </a:rPr>
              <a:t>Mobile Application Development 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200" b="0" dirty="0" smtClean="0">
                <a:solidFill>
                  <a:srgbClr val="282828"/>
                </a:solidFill>
                <a:latin typeface="COM4t Fine Regular" panose="00000400000000000000" pitchFamily="2" charset="0"/>
                <a:cs typeface="FrankRuehl" pitchFamily="34" charset="-79"/>
              </a:rPr>
              <a:t>Web Application Development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200" b="0" dirty="0" smtClean="0">
                <a:solidFill>
                  <a:srgbClr val="282828"/>
                </a:solidFill>
                <a:latin typeface="COM4t Fine Regular" panose="00000400000000000000" pitchFamily="2" charset="0"/>
                <a:cs typeface="FrankRuehl" pitchFamily="34" charset="-79"/>
              </a:rPr>
              <a:t>Corporate Training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200" b="0" dirty="0" smtClean="0">
                <a:solidFill>
                  <a:srgbClr val="282828"/>
                </a:solidFill>
                <a:latin typeface="COM4t Fine Regular" panose="00000400000000000000" pitchFamily="2" charset="0"/>
                <a:cs typeface="FrankRuehl" pitchFamily="34" charset="-79"/>
              </a:rPr>
              <a:t>Business Consulting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200" b="0" dirty="0" smtClean="0">
                <a:solidFill>
                  <a:srgbClr val="282828"/>
                </a:solidFill>
                <a:latin typeface="COM4t Fine Regular" panose="00000400000000000000" pitchFamily="2" charset="0"/>
                <a:cs typeface="FrankRuehl" pitchFamily="34" charset="-79"/>
              </a:rPr>
              <a:t>Stock Trading</a:t>
            </a:r>
            <a:endParaRPr lang="en-US" sz="2200" b="0" dirty="0">
              <a:solidFill>
                <a:srgbClr val="282828"/>
              </a:solidFill>
              <a:latin typeface="COM4t Fine Regular" panose="00000400000000000000" pitchFamily="2" charset="0"/>
              <a:cs typeface="FrankRuehl" pitchFamily="34" charset="-79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88" y="1108075"/>
            <a:ext cx="1096962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32" y="1125538"/>
            <a:ext cx="1096962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5"/>
          <p:cNvSpPr txBox="1">
            <a:spLocks noChangeArrowheads="1"/>
          </p:cNvSpPr>
          <p:nvPr/>
        </p:nvSpPr>
        <p:spPr bwMode="auto">
          <a:xfrm>
            <a:off x="396553" y="6273316"/>
            <a:ext cx="3131331" cy="40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10" rIns="91418" bIns="4571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0" dirty="0">
                <a:solidFill>
                  <a:srgbClr val="282828"/>
                </a:solidFill>
                <a:latin typeface="COM4t Fine Regular" panose="00000400000000000000" pitchFamily="2" charset="0"/>
                <a:cs typeface="FrankRuehl" panose="020E0503060101010101" pitchFamily="34" charset="-79"/>
              </a:rPr>
              <a:t>parth.shah14786@gmail.com</a:t>
            </a:r>
            <a:endParaRPr lang="es-ES" altLang="en-US" b="0" dirty="0">
              <a:solidFill>
                <a:srgbClr val="282828"/>
              </a:solidFill>
              <a:latin typeface="COM4t Fine Regular" panose="00000400000000000000" pitchFamily="2" charset="0"/>
              <a:cs typeface="FrankRuehl" panose="020E0503060101010101" pitchFamily="34" charset="-79"/>
            </a:endParaRPr>
          </a:p>
        </p:txBody>
      </p:sp>
      <p:sp>
        <p:nvSpPr>
          <p:cNvPr id="9" name="Rectangle 115"/>
          <p:cNvSpPr txBox="1">
            <a:spLocks noChangeArrowheads="1"/>
          </p:cNvSpPr>
          <p:nvPr/>
        </p:nvSpPr>
        <p:spPr bwMode="auto">
          <a:xfrm>
            <a:off x="5616116" y="4957540"/>
            <a:ext cx="3095625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10" rIns="91418" bIns="4571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0" dirty="0">
                <a:solidFill>
                  <a:srgbClr val="282828"/>
                </a:solidFill>
                <a:latin typeface="COM4t Fine Regular" panose="00000400000000000000" pitchFamily="2" charset="0"/>
                <a:cs typeface="FrankRuehl" panose="020E0503060101010101" pitchFamily="34" charset="-79"/>
              </a:rPr>
              <a:t>Mobile: (+91) 9727828412</a:t>
            </a:r>
            <a:endParaRPr lang="es-ES" altLang="en-US" b="0" dirty="0">
              <a:solidFill>
                <a:srgbClr val="282828"/>
              </a:solidFill>
              <a:latin typeface="COM4t Fine Regular" panose="00000400000000000000" pitchFamily="2" charset="0"/>
              <a:cs typeface="FrankRuehl" panose="020E0503060101010101" pitchFamily="34" charset="-79"/>
            </a:endParaRPr>
          </a:p>
        </p:txBody>
      </p:sp>
      <p:sp>
        <p:nvSpPr>
          <p:cNvPr id="10" name="Rectangle 115"/>
          <p:cNvSpPr txBox="1">
            <a:spLocks noChangeArrowheads="1"/>
          </p:cNvSpPr>
          <p:nvPr/>
        </p:nvSpPr>
        <p:spPr bwMode="auto">
          <a:xfrm>
            <a:off x="5616116" y="5335873"/>
            <a:ext cx="3348372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10" rIns="91418" bIns="45710"/>
          <a:lstStyle>
            <a:defPPr>
              <a:defRPr lang="en-US"/>
            </a:defPPr>
            <a:lvl1pPr eaLnBrk="1" hangingPunct="1">
              <a:spcBef>
                <a:spcPct val="20000"/>
              </a:spcBef>
              <a:defRPr b="0">
                <a:solidFill>
                  <a:srgbClr val="282828"/>
                </a:solidFill>
                <a:latin typeface="COM4t Fine Regular" panose="00000400000000000000" pitchFamily="2" charset="0"/>
                <a:cs typeface="FrankRuehl" panose="020E0503060101010101" pitchFamily="34" charset="-79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WhatsApp: (+91) 7874007626</a:t>
            </a:r>
            <a:endParaRPr lang="es-ES" altLang="en-US" dirty="0"/>
          </a:p>
        </p:txBody>
      </p:sp>
      <p:sp>
        <p:nvSpPr>
          <p:cNvPr id="11" name="Rectangle 115"/>
          <p:cNvSpPr txBox="1">
            <a:spLocks noChangeArrowheads="1"/>
          </p:cNvSpPr>
          <p:nvPr/>
        </p:nvSpPr>
        <p:spPr bwMode="auto">
          <a:xfrm>
            <a:off x="5652120" y="5913276"/>
            <a:ext cx="3096344" cy="45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10" rIns="91418" bIns="45710"/>
          <a:lstStyle>
            <a:defPPr>
              <a:defRPr lang="en-US"/>
            </a:defPPr>
            <a:lvl1pPr eaLnBrk="1" hangingPunct="1">
              <a:spcBef>
                <a:spcPct val="20000"/>
              </a:spcBef>
              <a:defRPr b="0">
                <a:solidFill>
                  <a:srgbClr val="282828"/>
                </a:solidFill>
                <a:latin typeface="COM4t Fine Regular" panose="00000400000000000000" pitchFamily="2" charset="0"/>
                <a:cs typeface="FrankRuehl" panose="020E0503060101010101" pitchFamily="34" charset="-79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Office Days : Monday - Friday</a:t>
            </a:r>
            <a:endParaRPr lang="es-ES" altLang="en-US" dirty="0"/>
          </a:p>
        </p:txBody>
      </p:sp>
      <p:sp>
        <p:nvSpPr>
          <p:cNvPr id="12" name="Rectangle 115"/>
          <p:cNvSpPr txBox="1">
            <a:spLocks noChangeArrowheads="1"/>
          </p:cNvSpPr>
          <p:nvPr/>
        </p:nvSpPr>
        <p:spPr bwMode="auto">
          <a:xfrm>
            <a:off x="5652120" y="6273316"/>
            <a:ext cx="298833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10" rIns="91418" bIns="45710"/>
          <a:lstStyle>
            <a:defPPr>
              <a:defRPr lang="en-US"/>
            </a:defPPr>
            <a:lvl1pPr eaLnBrk="1" hangingPunct="1">
              <a:spcBef>
                <a:spcPct val="20000"/>
              </a:spcBef>
              <a:defRPr b="0">
                <a:solidFill>
                  <a:srgbClr val="282828"/>
                </a:solidFill>
                <a:latin typeface="COM4t Fine Regular" panose="00000400000000000000" pitchFamily="2" charset="0"/>
                <a:cs typeface="FrankRuehl" panose="020E0503060101010101" pitchFamily="34" charset="-79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Timings: 9:00 AM To 6:00 PM </a:t>
            </a:r>
            <a:endParaRPr lang="es-ES" altLang="en-US" dirty="0"/>
          </a:p>
        </p:txBody>
      </p:sp>
      <p:sp>
        <p:nvSpPr>
          <p:cNvPr id="13" name="Rectangle 115"/>
          <p:cNvSpPr txBox="1">
            <a:spLocks noChangeArrowheads="1"/>
          </p:cNvSpPr>
          <p:nvPr/>
        </p:nvSpPr>
        <p:spPr bwMode="auto">
          <a:xfrm>
            <a:off x="395536" y="4544925"/>
            <a:ext cx="18716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10" rIns="91418" bIns="4571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u="sng" dirty="0" smtClean="0">
                <a:solidFill>
                  <a:srgbClr val="282828"/>
                </a:solidFill>
                <a:latin typeface="COM4t Fine Regular" panose="00000400000000000000" pitchFamily="2" charset="0"/>
                <a:ea typeface="MS Gothic" panose="020B0609070205080204" pitchFamily="49" charset="-128"/>
                <a:cs typeface="FrankRuehl" panose="020E0503060101010101" pitchFamily="34" charset="-79"/>
              </a:rPr>
              <a:t>Parth Shah</a:t>
            </a:r>
            <a:endParaRPr lang="es-ES" altLang="en-US" sz="2400" b="0" u="sng" dirty="0">
              <a:solidFill>
                <a:srgbClr val="282828"/>
              </a:solidFill>
              <a:latin typeface="COM4t Fine Regular" panose="00000400000000000000" pitchFamily="2" charset="0"/>
              <a:ea typeface="MS Gothic" panose="020B0609070205080204" pitchFamily="49" charset="-128"/>
              <a:cs typeface="FrankRuehl" panose="020E0503060101010101" pitchFamily="34" charset="-79"/>
            </a:endParaRPr>
          </a:p>
        </p:txBody>
      </p:sp>
      <p:pic>
        <p:nvPicPr>
          <p:cNvPr id="14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93" y="2349500"/>
            <a:ext cx="109696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332038"/>
            <a:ext cx="1096963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15"/>
          <p:cNvSpPr txBox="1">
            <a:spLocks noChangeArrowheads="1"/>
          </p:cNvSpPr>
          <p:nvPr/>
        </p:nvSpPr>
        <p:spPr bwMode="auto">
          <a:xfrm>
            <a:off x="394854" y="5120989"/>
            <a:ext cx="42131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10" rIns="91418" bIns="45710"/>
          <a:lstStyle>
            <a:defPPr>
              <a:defRPr lang="en-US"/>
            </a:defPPr>
            <a:lvl1pPr eaLnBrk="1" hangingPunct="1">
              <a:spcBef>
                <a:spcPct val="20000"/>
              </a:spcBef>
              <a:defRPr b="0">
                <a:solidFill>
                  <a:srgbClr val="282828"/>
                </a:solidFill>
                <a:latin typeface="COM4t Fine Regular" panose="00000400000000000000" pitchFamily="2" charset="0"/>
                <a:cs typeface="FrankRuehl" panose="020E0503060101010101" pitchFamily="34" charset="-79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Associate Developer | Business Consultant | Corporate Trainer | Entrepreneur </a:t>
            </a:r>
            <a:endParaRPr lang="es-ES" altLang="en-US" dirty="0"/>
          </a:p>
        </p:txBody>
      </p:sp>
      <p:pic>
        <p:nvPicPr>
          <p:cNvPr id="17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19" y="404664"/>
            <a:ext cx="592389" cy="61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15"/>
          <p:cNvSpPr txBox="1">
            <a:spLocks noChangeArrowheads="1"/>
          </p:cNvSpPr>
          <p:nvPr/>
        </p:nvSpPr>
        <p:spPr bwMode="auto">
          <a:xfrm>
            <a:off x="395536" y="5983844"/>
            <a:ext cx="2124236" cy="397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10" rIns="91418" bIns="4571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0" dirty="0">
                <a:solidFill>
                  <a:srgbClr val="282828"/>
                </a:solidFill>
                <a:latin typeface="COM4t Fine Regular" panose="00000400000000000000" pitchFamily="2" charset="0"/>
                <a:cs typeface="FrankRuehl" panose="020E0503060101010101" pitchFamily="34" charset="-79"/>
              </a:rPr>
              <a:t>Info@oxylabs.co.in</a:t>
            </a:r>
            <a:endParaRPr lang="es-ES" altLang="en-US" b="0" dirty="0">
              <a:solidFill>
                <a:srgbClr val="282828"/>
              </a:solidFill>
              <a:latin typeface="COM4t Fine Regular" panose="00000400000000000000" pitchFamily="2" charset="0"/>
              <a:cs typeface="FrankRuehl" panose="020E0503060101010101" pitchFamily="34" charset="-79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" y="6350260"/>
            <a:ext cx="365760" cy="365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60" y="5366157"/>
            <a:ext cx="365760" cy="3657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60" y="4970113"/>
            <a:ext cx="365760" cy="3657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" y="4591980"/>
            <a:ext cx="457200" cy="457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" y="5979564"/>
            <a:ext cx="365760" cy="3657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1" y="5140842"/>
            <a:ext cx="4572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84" y="6293488"/>
            <a:ext cx="365760" cy="3657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364" y="5913276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72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businesslinesbl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10"/>
          <p:cNvSpPr txBox="1">
            <a:spLocks noChangeArrowheads="1"/>
          </p:cNvSpPr>
          <p:nvPr/>
        </p:nvSpPr>
        <p:spPr bwMode="auto">
          <a:xfrm>
            <a:off x="1042988" y="296652"/>
            <a:ext cx="6085296" cy="82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eaLnBrk="1" hangingPunct="1">
              <a:defRPr sz="3200" b="0" u="sng">
                <a:solidFill>
                  <a:srgbClr val="282828"/>
                </a:solidFill>
                <a:latin typeface="COM4t Fine Regular" panose="00000400000000000000" pitchFamily="2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s-UY" altLang="en-US" dirty="0"/>
              <a:t>Oxylabs Consulting Services Ltd</a:t>
            </a:r>
            <a:endParaRPr lang="es-ES" altLang="en-US" dirty="0"/>
          </a:p>
        </p:txBody>
      </p:sp>
      <p:sp>
        <p:nvSpPr>
          <p:cNvPr id="4" name="Rectangle 115"/>
          <p:cNvSpPr txBox="1">
            <a:spLocks noChangeArrowheads="1"/>
          </p:cNvSpPr>
          <p:nvPr/>
        </p:nvSpPr>
        <p:spPr>
          <a:xfrm>
            <a:off x="1086992" y="1196975"/>
            <a:ext cx="6725368" cy="269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eaLnBrk="1" hangingPunct="1">
              <a:defRPr sz="3200" u="sng">
                <a:solidFill>
                  <a:srgbClr val="282828"/>
                </a:solidFill>
                <a:latin typeface="Gauntlet Classic" panose="02000507050001030005" pitchFamily="50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u="none" dirty="0">
                <a:latin typeface="COM4t Fine Regular" panose="00000400000000000000" pitchFamily="2" charset="0"/>
              </a:rPr>
              <a:t>Graphics Designer (2 - 3 Years </a:t>
            </a:r>
            <a:r>
              <a:rPr lang="en-US" sz="2000" b="0" u="none" dirty="0" smtClean="0">
                <a:latin typeface="COM4t Fine Regular" panose="00000400000000000000" pitchFamily="2" charset="0"/>
              </a:rPr>
              <a:t>Experience)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u="none" dirty="0" smtClean="0">
                <a:latin typeface="COM4t Fine Regular" panose="00000400000000000000" pitchFamily="2" charset="0"/>
              </a:rPr>
              <a:t>PHP </a:t>
            </a:r>
            <a:r>
              <a:rPr lang="en-US" sz="2000" b="0" u="none" dirty="0">
                <a:latin typeface="COM4t Fine Regular" panose="00000400000000000000" pitchFamily="2" charset="0"/>
              </a:rPr>
              <a:t>Developer (2 - 3 Years </a:t>
            </a:r>
            <a:r>
              <a:rPr lang="en-US" sz="2000" b="0" u="none" dirty="0" smtClean="0">
                <a:latin typeface="COM4t Fine Regular" panose="00000400000000000000" pitchFamily="2" charset="0"/>
              </a:rPr>
              <a:t>Experience)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u="none" dirty="0" smtClean="0">
                <a:latin typeface="COM4t Fine Regular" panose="00000400000000000000" pitchFamily="2" charset="0"/>
              </a:rPr>
              <a:t>Android </a:t>
            </a:r>
            <a:r>
              <a:rPr lang="en-US" sz="2000" b="0" u="none" dirty="0">
                <a:latin typeface="COM4t Fine Regular" panose="00000400000000000000" pitchFamily="2" charset="0"/>
              </a:rPr>
              <a:t>Developer (2 - 3 Years </a:t>
            </a:r>
            <a:r>
              <a:rPr lang="en-US" sz="2000" b="0" u="none" dirty="0" smtClean="0">
                <a:latin typeface="COM4t Fine Regular" panose="00000400000000000000" pitchFamily="2" charset="0"/>
              </a:rPr>
              <a:t>Experience)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u="none" dirty="0" smtClean="0">
                <a:latin typeface="COM4t Fine Regular" panose="00000400000000000000" pitchFamily="2" charset="0"/>
              </a:rPr>
              <a:t>Business </a:t>
            </a:r>
            <a:r>
              <a:rPr lang="en-US" sz="2000" b="0" u="none" dirty="0">
                <a:latin typeface="COM4t Fine Regular" panose="00000400000000000000" pitchFamily="2" charset="0"/>
              </a:rPr>
              <a:t>Development Executives (2 - 3 Years </a:t>
            </a:r>
            <a:r>
              <a:rPr lang="en-US" sz="2000" b="0" u="none" dirty="0" smtClean="0">
                <a:latin typeface="COM4t Fine Regular" panose="00000400000000000000" pitchFamily="2" charset="0"/>
              </a:rPr>
              <a:t>Experience)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u="none" dirty="0" smtClean="0">
                <a:latin typeface="COM4t Fine Regular" panose="00000400000000000000" pitchFamily="2" charset="0"/>
              </a:rPr>
              <a:t>Sales </a:t>
            </a:r>
            <a:r>
              <a:rPr lang="en-US" sz="2000" b="0" u="none" dirty="0">
                <a:latin typeface="COM4t Fine Regular" panose="00000400000000000000" pitchFamily="2" charset="0"/>
              </a:rPr>
              <a:t>Executives (2 - 3 Years </a:t>
            </a:r>
            <a:r>
              <a:rPr lang="en-US" sz="2000" b="0" u="none" dirty="0" smtClean="0">
                <a:latin typeface="COM4t Fine Regular" panose="00000400000000000000" pitchFamily="2" charset="0"/>
              </a:rPr>
              <a:t>Experience)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u="none" dirty="0" smtClean="0">
                <a:latin typeface="COM4t Fine Regular" panose="00000400000000000000" pitchFamily="2" charset="0"/>
              </a:rPr>
              <a:t>Marketing </a:t>
            </a:r>
            <a:r>
              <a:rPr lang="en-US" sz="2000" b="0" u="none" dirty="0">
                <a:latin typeface="COM4t Fine Regular" panose="00000400000000000000" pitchFamily="2" charset="0"/>
              </a:rPr>
              <a:t>Executives (2 - 3 Years </a:t>
            </a:r>
            <a:r>
              <a:rPr lang="en-US" sz="2000" b="0" u="none" dirty="0" smtClean="0">
                <a:latin typeface="COM4t Fine Regular" panose="00000400000000000000" pitchFamily="2" charset="0"/>
              </a:rPr>
              <a:t>Experience)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u="none" dirty="0" smtClean="0">
                <a:latin typeface="COM4t Fine Regular" panose="00000400000000000000" pitchFamily="2" charset="0"/>
              </a:rPr>
              <a:t>Project </a:t>
            </a:r>
            <a:r>
              <a:rPr lang="en-US" sz="2000" b="0" u="none" dirty="0">
                <a:latin typeface="COM4t Fine Regular" panose="00000400000000000000" pitchFamily="2" charset="0"/>
              </a:rPr>
              <a:t>Manager (10 - 12 Years Experience)</a:t>
            </a:r>
          </a:p>
        </p:txBody>
      </p:sp>
      <p:sp>
        <p:nvSpPr>
          <p:cNvPr id="8" name="Rectangle 115"/>
          <p:cNvSpPr txBox="1">
            <a:spLocks noChangeArrowheads="1"/>
          </p:cNvSpPr>
          <p:nvPr/>
        </p:nvSpPr>
        <p:spPr bwMode="auto">
          <a:xfrm>
            <a:off x="396553" y="6273316"/>
            <a:ext cx="3131331" cy="40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10" rIns="91418" bIns="45710"/>
          <a:lstStyle>
            <a:defPPr>
              <a:defRPr lang="en-US"/>
            </a:defPPr>
            <a:lvl1pPr eaLnBrk="1" hangingPunct="1">
              <a:spcBef>
                <a:spcPct val="20000"/>
              </a:spcBef>
              <a:defRPr b="0">
                <a:solidFill>
                  <a:srgbClr val="282828"/>
                </a:solidFill>
                <a:latin typeface="COM4t Fine Regular" panose="00000400000000000000" pitchFamily="2" charset="0"/>
                <a:cs typeface="FrankRuehl" panose="020E0503060101010101" pitchFamily="34" charset="-79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parth.shah14786@gmail.com</a:t>
            </a:r>
            <a:endParaRPr lang="es-ES" altLang="en-US" dirty="0"/>
          </a:p>
        </p:txBody>
      </p:sp>
      <p:sp>
        <p:nvSpPr>
          <p:cNvPr id="9" name="Rectangle 115"/>
          <p:cNvSpPr txBox="1">
            <a:spLocks noChangeArrowheads="1"/>
          </p:cNvSpPr>
          <p:nvPr/>
        </p:nvSpPr>
        <p:spPr bwMode="auto">
          <a:xfrm>
            <a:off x="5508823" y="4941168"/>
            <a:ext cx="3095625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10" rIns="91418" bIns="45710"/>
          <a:lstStyle>
            <a:defPPr>
              <a:defRPr lang="en-US"/>
            </a:defPPr>
            <a:lvl1pPr eaLnBrk="1" hangingPunct="1">
              <a:spcBef>
                <a:spcPct val="20000"/>
              </a:spcBef>
              <a:defRPr b="0">
                <a:solidFill>
                  <a:srgbClr val="282828"/>
                </a:solidFill>
                <a:latin typeface="COM4t Fine Regular" panose="00000400000000000000" pitchFamily="2" charset="0"/>
                <a:cs typeface="FrankRuehl" panose="020E0503060101010101" pitchFamily="34" charset="-79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Mobile: (+91) 9727828412</a:t>
            </a:r>
            <a:endParaRPr lang="es-ES" altLang="en-US" dirty="0"/>
          </a:p>
        </p:txBody>
      </p:sp>
      <p:sp>
        <p:nvSpPr>
          <p:cNvPr id="10" name="Rectangle 115"/>
          <p:cNvSpPr txBox="1">
            <a:spLocks noChangeArrowheads="1"/>
          </p:cNvSpPr>
          <p:nvPr/>
        </p:nvSpPr>
        <p:spPr bwMode="auto">
          <a:xfrm>
            <a:off x="5508823" y="5371877"/>
            <a:ext cx="3131629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10" rIns="91418" bIns="45710"/>
          <a:lstStyle>
            <a:defPPr>
              <a:defRPr lang="en-US"/>
            </a:defPPr>
            <a:lvl1pPr eaLnBrk="1" hangingPunct="1">
              <a:spcBef>
                <a:spcPct val="20000"/>
              </a:spcBef>
              <a:defRPr b="0">
                <a:solidFill>
                  <a:srgbClr val="282828"/>
                </a:solidFill>
                <a:latin typeface="COM4t Fine Regular" panose="00000400000000000000" pitchFamily="2" charset="0"/>
                <a:cs typeface="FrankRuehl" panose="020E0503060101010101" pitchFamily="34" charset="-79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WhatsApp: (+91) 7874007626</a:t>
            </a:r>
            <a:endParaRPr lang="es-ES" altLang="en-US" dirty="0"/>
          </a:p>
        </p:txBody>
      </p:sp>
      <p:sp>
        <p:nvSpPr>
          <p:cNvPr id="11" name="Rectangle 115"/>
          <p:cNvSpPr txBox="1">
            <a:spLocks noChangeArrowheads="1"/>
          </p:cNvSpPr>
          <p:nvPr/>
        </p:nvSpPr>
        <p:spPr bwMode="auto">
          <a:xfrm>
            <a:off x="5508104" y="5931024"/>
            <a:ext cx="3024336" cy="45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10" rIns="91418" bIns="45710"/>
          <a:lstStyle>
            <a:defPPr>
              <a:defRPr lang="en-US"/>
            </a:defPPr>
            <a:lvl1pPr eaLnBrk="1" hangingPunct="1">
              <a:spcBef>
                <a:spcPct val="20000"/>
              </a:spcBef>
              <a:defRPr b="0">
                <a:solidFill>
                  <a:srgbClr val="282828"/>
                </a:solidFill>
                <a:latin typeface="COM4t Fine Regular" panose="00000400000000000000" pitchFamily="2" charset="0"/>
                <a:cs typeface="FrankRuehl" panose="020E0503060101010101" pitchFamily="34" charset="-79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Office Days : Monday - Friday</a:t>
            </a:r>
            <a:endParaRPr lang="es-ES" altLang="en-US" dirty="0"/>
          </a:p>
        </p:txBody>
      </p:sp>
      <p:sp>
        <p:nvSpPr>
          <p:cNvPr id="12" name="Rectangle 115"/>
          <p:cNvSpPr txBox="1">
            <a:spLocks noChangeArrowheads="1"/>
          </p:cNvSpPr>
          <p:nvPr/>
        </p:nvSpPr>
        <p:spPr bwMode="auto">
          <a:xfrm>
            <a:off x="5508104" y="6345324"/>
            <a:ext cx="32043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10" rIns="91418" bIns="45710"/>
          <a:lstStyle>
            <a:defPPr>
              <a:defRPr lang="en-US"/>
            </a:defPPr>
            <a:lvl1pPr eaLnBrk="1" hangingPunct="1">
              <a:spcBef>
                <a:spcPct val="20000"/>
              </a:spcBef>
              <a:defRPr b="0">
                <a:solidFill>
                  <a:srgbClr val="282828"/>
                </a:solidFill>
                <a:latin typeface="COM4t Fine Regular" panose="00000400000000000000" pitchFamily="2" charset="0"/>
                <a:cs typeface="FrankRuehl" panose="020E0503060101010101" pitchFamily="34" charset="-79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Timings: 9:00 AM To 6:00 PM </a:t>
            </a:r>
            <a:endParaRPr lang="es-ES" altLang="en-US" dirty="0"/>
          </a:p>
        </p:txBody>
      </p:sp>
      <p:sp>
        <p:nvSpPr>
          <p:cNvPr id="13" name="Rectangle 115"/>
          <p:cNvSpPr txBox="1">
            <a:spLocks noChangeArrowheads="1"/>
          </p:cNvSpPr>
          <p:nvPr/>
        </p:nvSpPr>
        <p:spPr bwMode="auto">
          <a:xfrm>
            <a:off x="432086" y="4580929"/>
            <a:ext cx="18716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10" rIns="91418" bIns="45710"/>
          <a:lstStyle>
            <a:defPPr>
              <a:defRPr lang="en-US"/>
            </a:defPPr>
            <a:lvl1pPr eaLnBrk="1" hangingPunct="1">
              <a:spcBef>
                <a:spcPct val="20000"/>
              </a:spcBef>
              <a:defRPr sz="2400" b="0" u="sng">
                <a:solidFill>
                  <a:srgbClr val="282828"/>
                </a:solidFill>
                <a:latin typeface="COM4t Fine Regular" panose="00000400000000000000" pitchFamily="2" charset="0"/>
                <a:ea typeface="MS Gothic" panose="020B0609070205080204" pitchFamily="49" charset="-128"/>
                <a:cs typeface="FrankRuehl" panose="020E0503060101010101" pitchFamily="34" charset="-79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Parth Shah</a:t>
            </a:r>
            <a:endParaRPr lang="es-ES" altLang="en-US" dirty="0"/>
          </a:p>
        </p:txBody>
      </p:sp>
      <p:sp>
        <p:nvSpPr>
          <p:cNvPr id="16" name="Rectangle 115"/>
          <p:cNvSpPr txBox="1">
            <a:spLocks noChangeArrowheads="1"/>
          </p:cNvSpPr>
          <p:nvPr/>
        </p:nvSpPr>
        <p:spPr bwMode="auto">
          <a:xfrm>
            <a:off x="394965" y="5120989"/>
            <a:ext cx="45370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10" rIns="91418" bIns="45710"/>
          <a:lstStyle>
            <a:defPPr>
              <a:defRPr lang="en-US"/>
            </a:defPPr>
            <a:lvl1pPr eaLnBrk="1" hangingPunct="1">
              <a:spcBef>
                <a:spcPct val="20000"/>
              </a:spcBef>
              <a:defRPr b="0">
                <a:solidFill>
                  <a:srgbClr val="282828"/>
                </a:solidFill>
                <a:latin typeface="COM4t Fine Regular" panose="00000400000000000000" pitchFamily="2" charset="0"/>
                <a:cs typeface="FrankRuehl" panose="020E0503060101010101" pitchFamily="34" charset="-79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Associate Developer | Business Consultant | Corporate Trainer | Entrepreneur </a:t>
            </a:r>
            <a:endParaRPr lang="es-ES" altLang="en-US" dirty="0"/>
          </a:p>
        </p:txBody>
      </p:sp>
      <p:pic>
        <p:nvPicPr>
          <p:cNvPr id="17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19" y="404664"/>
            <a:ext cx="592389" cy="61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15"/>
          <p:cNvSpPr txBox="1">
            <a:spLocks noChangeArrowheads="1"/>
          </p:cNvSpPr>
          <p:nvPr/>
        </p:nvSpPr>
        <p:spPr bwMode="auto">
          <a:xfrm>
            <a:off x="395536" y="5947840"/>
            <a:ext cx="2124236" cy="397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10" rIns="91418" bIns="45710"/>
          <a:lstStyle>
            <a:defPPr>
              <a:defRPr lang="en-US"/>
            </a:defPPr>
            <a:lvl1pPr eaLnBrk="1" hangingPunct="1">
              <a:spcBef>
                <a:spcPct val="20000"/>
              </a:spcBef>
              <a:defRPr b="0">
                <a:solidFill>
                  <a:srgbClr val="282828"/>
                </a:solidFill>
                <a:latin typeface="COM4t Fine Regular" panose="00000400000000000000" pitchFamily="2" charset="0"/>
                <a:cs typeface="FrankRuehl" panose="020E0503060101010101" pitchFamily="34" charset="-79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Info@oxylabs.co.in</a:t>
            </a:r>
            <a:endParaRPr lang="es-ES" alt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" y="6350260"/>
            <a:ext cx="365760" cy="3657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" y="5979564"/>
            <a:ext cx="365760" cy="3657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48" y="5403500"/>
            <a:ext cx="365760" cy="3657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48" y="4971452"/>
            <a:ext cx="365760" cy="3657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" y="4591980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1" y="5140842"/>
            <a:ext cx="457200" cy="457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68" y="6345324"/>
            <a:ext cx="365760" cy="3657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48" y="5943560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55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B3CCE6"/>
      </a:dk1>
      <a:lt1>
        <a:srgbClr val="FFFFFF"/>
      </a:lt1>
      <a:dk2>
        <a:srgbClr val="6698CC"/>
      </a:dk2>
      <a:lt2>
        <a:srgbClr val="FFFFFF"/>
      </a:lt2>
      <a:accent1>
        <a:srgbClr val="336599"/>
      </a:accent1>
      <a:accent2>
        <a:srgbClr val="2E4C6B"/>
      </a:accent2>
      <a:accent3>
        <a:srgbClr val="B8CAE2"/>
      </a:accent3>
      <a:accent4>
        <a:srgbClr val="DADADA"/>
      </a:accent4>
      <a:accent5>
        <a:srgbClr val="ADB8CA"/>
      </a:accent5>
      <a:accent6>
        <a:srgbClr val="294460"/>
      </a:accent6>
      <a:hlink>
        <a:srgbClr val="0B54A3"/>
      </a:hlink>
      <a:folHlink>
        <a:srgbClr val="0B73E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2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7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</TotalTime>
  <Words>166</Words>
  <Application>Microsoft Office PowerPoint</Application>
  <PresentationFormat>On-screen Show (4:3)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MS Gothic</vt:lpstr>
      <vt:lpstr>MS PGothic</vt:lpstr>
      <vt:lpstr>Arial</vt:lpstr>
      <vt:lpstr>COM4t Fine Regular</vt:lpstr>
      <vt:lpstr>FrankRuehl</vt:lpstr>
      <vt:lpstr>Wingdings</vt:lpstr>
      <vt:lpstr>Default Design</vt:lpstr>
      <vt:lpstr>PowerPoint Presentation</vt:lpstr>
      <vt:lpstr>PowerPoint Presentation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Margins Blue</dc:title>
  <dc:creator>Presentation Magazine</dc:creator>
  <cp:lastModifiedBy>Parth</cp:lastModifiedBy>
  <cp:revision>80</cp:revision>
  <dcterms:created xsi:type="dcterms:W3CDTF">2005-03-15T10:04:38Z</dcterms:created>
  <dcterms:modified xsi:type="dcterms:W3CDTF">2018-04-10T07:39:59Z</dcterms:modified>
</cp:coreProperties>
</file>