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58241"/>
            <a:ext cx="8915399" cy="2743200"/>
          </a:xfrm>
        </p:spPr>
        <p:txBody>
          <a:bodyPr/>
          <a:lstStyle/>
          <a:p>
            <a:pPr algn="ctr"/>
            <a:r>
              <a:rPr lang="en-IN" sz="2000" b="1" dirty="0" smtClean="0"/>
              <a:t>Group 18</a:t>
            </a:r>
            <a:br>
              <a:rPr lang="en-IN" sz="2000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OF CYCLES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CS321: </a:t>
            </a:r>
            <a:r>
              <a:rPr lang="en-US" dirty="0">
                <a:solidFill>
                  <a:schemeClr val="tx1"/>
                </a:solidFill>
              </a:rPr>
              <a:t>Computer Peripherals and Interfacing </a:t>
            </a:r>
            <a:r>
              <a:rPr lang="en-US" dirty="0" smtClean="0">
                <a:solidFill>
                  <a:schemeClr val="tx1"/>
                </a:solidFill>
              </a:rPr>
              <a:t>Lab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Course Instructor : Prof. S. B. Nair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Automatic issue and return policy</a:t>
            </a:r>
          </a:p>
          <a:p>
            <a:r>
              <a:rPr lang="en-IN" dirty="0"/>
              <a:t>Tracking of </a:t>
            </a:r>
            <a:r>
              <a:rPr lang="en-IN" dirty="0" smtClean="0"/>
              <a:t>cycle</a:t>
            </a:r>
          </a:p>
          <a:p>
            <a:r>
              <a:rPr lang="en-IN" dirty="0" smtClean="0"/>
              <a:t>Fencing proximity </a:t>
            </a:r>
          </a:p>
          <a:p>
            <a:r>
              <a:rPr lang="en-IN" dirty="0" smtClean="0"/>
              <a:t>Anti theft system</a:t>
            </a:r>
          </a:p>
          <a:p>
            <a:r>
              <a:rPr lang="en-IN" dirty="0" smtClean="0"/>
              <a:t>Alarm for notifications</a:t>
            </a:r>
          </a:p>
          <a:p>
            <a:r>
              <a:rPr lang="en-IN" dirty="0" smtClean="0"/>
              <a:t>User friendly app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70" y="2844981"/>
            <a:ext cx="4704670" cy="27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Automatic issue &amp; return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RFID reader installed in the cycle we can read the tags provided to the user using this user can issue and return the cycle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4" y="3056710"/>
            <a:ext cx="3840480" cy="31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and Fencing Proximity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the help of GPS device we are tracking the cycle</a:t>
            </a:r>
          </a:p>
          <a:p>
            <a:r>
              <a:rPr lang="en-IN" dirty="0" smtClean="0"/>
              <a:t>Raising an alarm to notify user if user crosses stipulated area i.e. fencing proximity – This we did by restricting the longitude and latitude values in a given range.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28" y="36724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Anti Theft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used a buzzer alarm which rings when an </a:t>
            </a:r>
            <a:r>
              <a:rPr lang="en-IN" dirty="0" err="1" smtClean="0"/>
              <a:t>unauthourized</a:t>
            </a:r>
            <a:r>
              <a:rPr lang="en-IN" dirty="0" smtClean="0"/>
              <a:t> user tries to issue the cycle.</a:t>
            </a:r>
          </a:p>
          <a:p>
            <a:r>
              <a:rPr lang="en-IN" dirty="0" smtClean="0"/>
              <a:t>There is a motion sensor also installed in the cycle which will be active only when the cycle is not issued by any user</a:t>
            </a:r>
          </a:p>
          <a:p>
            <a:r>
              <a:rPr lang="en-IN" dirty="0" smtClean="0"/>
              <a:t>This prevents cycle from is being stolen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011" y="4022411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Friendly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Displays history of cycle issue-return </a:t>
            </a:r>
          </a:p>
          <a:p>
            <a:r>
              <a:rPr lang="en-IN" dirty="0" smtClean="0"/>
              <a:t>Current user of the cycle</a:t>
            </a:r>
          </a:p>
          <a:p>
            <a:r>
              <a:rPr lang="en-IN" dirty="0" smtClean="0"/>
              <a:t>Location of the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0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183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Group 18  NETWORK OF CYCLES</vt:lpstr>
      <vt:lpstr>Features Implemented</vt:lpstr>
      <vt:lpstr>Automatic issue &amp; return </vt:lpstr>
      <vt:lpstr>Tracking and Fencing Proximity</vt:lpstr>
      <vt:lpstr>Anti Theft System</vt:lpstr>
      <vt:lpstr>User Friendly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OF CYCLES</dc:title>
  <dc:creator>kiran kadam</dc:creator>
  <cp:lastModifiedBy>kiran kadam</cp:lastModifiedBy>
  <cp:revision>9</cp:revision>
  <dcterms:created xsi:type="dcterms:W3CDTF">2019-11-10T17:35:32Z</dcterms:created>
  <dcterms:modified xsi:type="dcterms:W3CDTF">2019-11-10T19:54:14Z</dcterms:modified>
</cp:coreProperties>
</file>