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lCkVoYS016+P/ClQHnW9ajCn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15dfe6ce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15dfe6ce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d415dfe6ce_0_4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15dfe6ce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15dfe6ce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415dfe6ce_0_4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_dvGObxIvJFP4PVDXHyqX7PSe9CsOQEy/view" TargetMode="External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443790"/>
            <a:ext cx="9111916" cy="1138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Design and implementation of Voice Based Path Planning System</a:t>
            </a:r>
            <a:endParaRPr sz="36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7"/>
            <a:ext cx="8967537" cy="23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AF7B51"/>
                </a:solidFill>
              </a:rPr>
              <a:t>By : Partha Pratim Malakar(170101043)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AF7B51"/>
                </a:solidFill>
              </a:rPr>
              <a:t>		Supervisor: Prof. Pradip kr. Das  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AF7B51"/>
                </a:solidFill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AF7B51"/>
                </a:solidFill>
              </a:rPr>
              <a:t>IIT Guwahati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IMPLEMENTATION OF SPEECH SYNTHESIS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reference to system.speech and the namespaces.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SpeechSynthesizer variable inside the form class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Inside the form onload function add the following line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convert text to speech add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020" y="3049005"/>
            <a:ext cx="4590897" cy="49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020" y="3783718"/>
            <a:ext cx="6822990" cy="48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8020" y="4757223"/>
            <a:ext cx="7228597" cy="6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0"/>
          <p:cNvCxnSpPr/>
          <p:nvPr/>
        </p:nvCxnSpPr>
        <p:spPr>
          <a:xfrm>
            <a:off x="4491789" y="2085474"/>
            <a:ext cx="13154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5"/>
                </a:solidFill>
              </a:rPr>
              <a:t>EXTRACTING AND READING DATA FROM GOOGLE MAP</a:t>
            </a:r>
            <a:endParaRPr b="1" sz="4800">
              <a:solidFill>
                <a:schemeClr val="accent5"/>
              </a:solidFill>
            </a:endParaRPr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set of points or a path or a polygon can be downloaded from google earth desktop application as a .kml extension file.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.kml files have xml like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Point coordinates are inside &lt;coordinate&gt;&lt;/coordinate&gt;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created some test data using iitg boundary coodinates.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971550" y="414350"/>
            <a:ext cx="103821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5133">
                <a:solidFill>
                  <a:schemeClr val="accent5"/>
                </a:solidFill>
              </a:rPr>
              <a:t>EXTRACTING AND READING DATA FROM GOOGLE MAP</a:t>
            </a:r>
            <a:endParaRPr b="1" sz="5133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3" name="Google Shape;16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271" y="1825624"/>
            <a:ext cx="6966564" cy="398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00">
                <a:solidFill>
                  <a:schemeClr val="accent5"/>
                </a:solidFill>
              </a:rPr>
              <a:t>EXTRACTING AND READING DATA FROM GOOGLE MAP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Declare the following variables in the form class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xmlTextReader to read and store the input in Arrx and Arry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70" name="Google Shape;170;p13"/>
          <p:cNvCxnSpPr/>
          <p:nvPr/>
        </p:nvCxnSpPr>
        <p:spPr>
          <a:xfrm>
            <a:off x="4459705" y="2101516"/>
            <a:ext cx="12833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206" y="2668367"/>
            <a:ext cx="5959501" cy="15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00">
                <a:solidFill>
                  <a:schemeClr val="accent5"/>
                </a:solidFill>
              </a:rPr>
              <a:t>EXTRACTING AND READING DATA FROM GOOGLE MAP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4472C4"/>
              </a:solidFill>
            </a:endParaRPr>
          </a:p>
        </p:txBody>
      </p:sp>
      <p:pic>
        <p:nvPicPr>
          <p:cNvPr id="177" name="Google Shape;17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371" y="1825625"/>
            <a:ext cx="7746788" cy="449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00">
                <a:solidFill>
                  <a:schemeClr val="accent5"/>
                </a:solidFill>
              </a:rPr>
              <a:t>EXTRACTING AND READING DATA FROM GOOGLE MAP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3" name="Google Shape;18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636" y="2580041"/>
            <a:ext cx="7940728" cy="28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400"/>
              <a:buFont typeface="Calibri"/>
              <a:buNone/>
            </a:pPr>
            <a:r>
              <a:rPr b="1" lang="en-US" sz="4700">
                <a:solidFill>
                  <a:srgbClr val="4472C4"/>
                </a:solidFill>
              </a:rPr>
              <a:t>SCALING COORDINATES AND DRAWING</a:t>
            </a:r>
            <a:endParaRPr b="1" sz="4700"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/>
              <a:t>Cartesian Coordinate</a:t>
            </a:r>
            <a:endParaRPr b="0"/>
          </a:p>
        </p:txBody>
      </p:sp>
      <p:pic>
        <p:nvPicPr>
          <p:cNvPr id="190" name="Google Shape;190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8" y="2741379"/>
            <a:ext cx="5157787" cy="32119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/>
              <a:t>Visual studio window</a:t>
            </a:r>
            <a:endParaRPr b="0"/>
          </a:p>
        </p:txBody>
      </p:sp>
      <p:pic>
        <p:nvPicPr>
          <p:cNvPr id="192" name="Google Shape;192;p1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733470"/>
            <a:ext cx="5183188" cy="32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3018"/>
              <a:buFont typeface="Calibri"/>
              <a:buNone/>
            </a:pPr>
            <a:r>
              <a:rPr b="1" lang="en-US" sz="5300">
                <a:solidFill>
                  <a:schemeClr val="accent5"/>
                </a:solidFill>
              </a:rPr>
              <a:t>SCALING COORDINATES AND DRAWING</a:t>
            </a:r>
            <a:endParaRPr b="1"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P(x,y) is a point in cartesian plane then in visual studio window the point will be Q(X</a:t>
            </a:r>
            <a:r>
              <a:rPr baseline="-25000" lang="en-US" sz="2400"/>
              <a:t>new </a:t>
            </a:r>
            <a:r>
              <a:rPr lang="en-US" sz="2400"/>
              <a:t>,Y</a:t>
            </a:r>
            <a:r>
              <a:rPr baseline="-25000" lang="en-US" sz="2400"/>
              <a:t>new</a:t>
            </a:r>
            <a:r>
              <a:rPr lang="en-US" sz="2400"/>
              <a:t>) where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</a:t>
            </a:r>
            <a:r>
              <a:rPr baseline="-25000" lang="en-US"/>
              <a:t>new </a:t>
            </a:r>
            <a:r>
              <a:rPr lang="en-US"/>
              <a:t>= windowsformwidth + x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</a:t>
            </a:r>
            <a:r>
              <a:rPr baseline="-25000" lang="en-US"/>
              <a:t>new</a:t>
            </a:r>
            <a:r>
              <a:rPr lang="en-US"/>
              <a:t> = windowsformheight −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points from google map, X coordinate ranges from -180 to 180 and y coordinate ranges from -180 to 180.Let P(x,y) is a given point. In visual studio window coordinate of P will be, P‘(X</a:t>
            </a:r>
            <a:r>
              <a:rPr baseline="-25000" lang="en-US" sz="2400"/>
              <a:t>new </a:t>
            </a:r>
            <a:r>
              <a:rPr lang="en-US" sz="2400"/>
              <a:t>,Y</a:t>
            </a:r>
            <a:r>
              <a:rPr baseline="-25000" lang="en-US" sz="2400"/>
              <a:t>new</a:t>
            </a:r>
            <a:r>
              <a:rPr lang="en-US" sz="2400"/>
              <a:t>) where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714" y="4491789"/>
            <a:ext cx="6434298" cy="168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8789"/>
              <a:buFont typeface="Calibri"/>
              <a:buNone/>
            </a:pPr>
            <a:r>
              <a:rPr b="1" lang="en-US" sz="4955">
                <a:solidFill>
                  <a:schemeClr val="accent5"/>
                </a:solidFill>
              </a:rPr>
              <a:t>SCALING COORDINATES AND DRAWING</a:t>
            </a:r>
            <a:endParaRPr b="1" sz="49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of drawing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the following variables in the windows form class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Initialize the variables in form onload function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06" name="Google Shape;206;p18"/>
          <p:cNvCxnSpPr/>
          <p:nvPr/>
        </p:nvCxnSpPr>
        <p:spPr>
          <a:xfrm>
            <a:off x="5213684" y="2117558"/>
            <a:ext cx="1475874" cy="160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280" y="2665358"/>
            <a:ext cx="2249858" cy="102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818" y="4269746"/>
            <a:ext cx="6835732" cy="84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SCALING COORDINATES AND DRAWING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data, count the number of points and store the points in the point (local) array.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Draw objects using the following code</a:t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84558"/>
            <a:ext cx="10565771" cy="183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Nunito"/>
              <a:buNone/>
            </a:pPr>
            <a:r>
              <a:rPr b="1" lang="en-US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CONTENTS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REVIEW OF LAST SEMESTER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IMPLEMENTATION OF SPEECH RECOGNITION AND SYNTHESIS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EXTRACTING AND READING DATA FROM GOOGLE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SCALING COORDINATES AND DRAWING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GOOGLE MAP IN VISUAL 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DRAWING OVER GOOGLE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84"/>
              <a:buChar char="•"/>
            </a:pPr>
            <a:r>
              <a:rPr lang="en-US"/>
              <a:t>FUTURE WORK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 sz="4700">
                <a:solidFill>
                  <a:schemeClr val="accent5"/>
                </a:solidFill>
              </a:rPr>
              <a:t>GOOGLE MAP IN VISUAL STUDIO</a:t>
            </a:r>
            <a:endParaRPr b="1" sz="4700"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studio uses ‘webbrowser’ from toolbox to open urls or HTML files. By default ,visual studio ‘webbrowser’ uses Internet Explorer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Implementation Steps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Using google map url directly in webbrowser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Errors with this approach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Script error	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IE compatibility error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Using HTML files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Using api key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Without api key    </a:t>
            </a:r>
            <a:endParaRPr/>
          </a:p>
          <a:p>
            <a:pPr indent="-33972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>
            <a:off x="4539916" y="2967789"/>
            <a:ext cx="1443789" cy="160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399" y="3567617"/>
            <a:ext cx="4664021" cy="344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0"/>
          <p:cNvCxnSpPr/>
          <p:nvPr/>
        </p:nvCxnSpPr>
        <p:spPr>
          <a:xfrm>
            <a:off x="4876800" y="4125996"/>
            <a:ext cx="385010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5"/>
                </a:solidFill>
              </a:rPr>
              <a:t>DRAWING OVER GOOGLE MAP</a:t>
            </a:r>
            <a:endParaRPr b="1" sz="4800">
              <a:solidFill>
                <a:schemeClr val="accent5"/>
              </a:solidFill>
            </a:endParaRPr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2 windows form.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google map on 1</a:t>
            </a:r>
            <a:r>
              <a:rPr baseline="30000" lang="en-US"/>
              <a:t>st</a:t>
            </a:r>
            <a:r>
              <a:rPr lang="en-US"/>
              <a:t> windows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Draw object on 2</a:t>
            </a:r>
            <a:r>
              <a:rPr baseline="30000" lang="en-US"/>
              <a:t>nd</a:t>
            </a:r>
            <a:r>
              <a:rPr lang="en-US"/>
              <a:t> windows form and make it transparent.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Place the 2</a:t>
            </a:r>
            <a:r>
              <a:rPr baseline="30000" lang="en-US"/>
              <a:t>nd</a:t>
            </a:r>
            <a:r>
              <a:rPr lang="en-US"/>
              <a:t> windows form above the first one.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 sz="4600">
                <a:solidFill>
                  <a:schemeClr val="accent5"/>
                </a:solidFill>
              </a:rPr>
              <a:t>FUTURE WORK</a:t>
            </a:r>
            <a:endParaRPr b="1" sz="4600">
              <a:solidFill>
                <a:schemeClr val="accent5"/>
              </a:solidFill>
            </a:endParaRPr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future work is to add the algorithms which will be used to design the flight paths.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Deployment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 track of licensed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Further updates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415dfe6ce_0_4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415dfe6ce_0_4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d415dfe6ce_0_469" title="system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15dfe6ce_0_4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1" name="Google Shape;251;gd415dfe6ce_0_463"/>
          <p:cNvSpPr txBox="1"/>
          <p:nvPr>
            <p:ph idx="1" type="body"/>
          </p:nvPr>
        </p:nvSpPr>
        <p:spPr>
          <a:xfrm>
            <a:off x="2771775" y="2971800"/>
            <a:ext cx="8582100" cy="32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5"/>
                </a:solidFill>
              </a:rPr>
              <a:t>THANK YOU</a:t>
            </a:r>
            <a:endParaRPr sz="9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INTRODUCTION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A software tool to implement path planning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It can we operated using voice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Features are implemented in menu based GUI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Flights Paths are shown over google map in rectangular stripes.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Build in Visual studio 2010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Coding Language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Use of Windows form application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07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5"/>
                </a:solidFill>
              </a:rPr>
              <a:t>REVIEW OF LAST SEMESTER WORK</a:t>
            </a:r>
            <a:endParaRPr b="1" sz="4800">
              <a:solidFill>
                <a:schemeClr val="accent5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Designed front-end GUI structure in visual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I added all the features in list as menu and menuitems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Created a set-up file and added user license agreement.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942703" y="408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5"/>
                </a:solidFill>
              </a:rPr>
              <a:t>REVIEW OF LAST SEMESTER WORK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974" y="1631268"/>
            <a:ext cx="4740000" cy="47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1618" y="2035138"/>
            <a:ext cx="4762800" cy="3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5"/>
                </a:solidFill>
              </a:rPr>
              <a:t>REVIEW OF LAST SEMESTER WORK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793" y="2038974"/>
            <a:ext cx="9152413" cy="392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675773" y="224589"/>
            <a:ext cx="10840453" cy="1601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IMPLEMENTATION OF SPEECH RECOGNITION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reference to system.speech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the following namespace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the following code in onload function</a:t>
            </a:r>
            <a:endParaRPr/>
          </a:p>
        </p:txBody>
      </p:sp>
      <p:cxnSp>
        <p:nvCxnSpPr>
          <p:cNvPr id="127" name="Google Shape;127;p7"/>
          <p:cNvCxnSpPr/>
          <p:nvPr/>
        </p:nvCxnSpPr>
        <p:spPr>
          <a:xfrm>
            <a:off x="4379495" y="2053389"/>
            <a:ext cx="157212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965" y="3213282"/>
            <a:ext cx="5154699" cy="62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IMPLEMENTATION OF SPEECH RECOGNITION</a:t>
            </a:r>
            <a:endParaRPr/>
          </a:p>
        </p:txBody>
      </p:sp>
      <p:pic>
        <p:nvPicPr>
          <p:cNvPr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293" y="2130422"/>
            <a:ext cx="8931414" cy="374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5"/>
                </a:solidFill>
              </a:rPr>
              <a:t>IMPLEMENTATION OF SPEECH RECOGNITION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the following function in form class.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 with speech recognition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recognizable for the US English.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have to do voice training in windows for better recognition.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 after voice training, sometimes words are misrecognized.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011" y="2218168"/>
            <a:ext cx="7795936" cy="123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2021-04-21T04:10:53Z</dcterms:created>
  <dc:creator>pp</dc:creator>
</cp:coreProperties>
</file>