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4630400" cy="8229600"/>
  <p:notesSz cx="8229600" cy="14630400"/>
  <p:embeddedFontLst>
    <p:embeddedFont>
      <p:font typeface="Platypi Medium" panose="020B0604020202020204" charset="0"/>
      <p:regular r:id="rId10"/>
    </p:embeddedFont>
    <p:embeddedFont>
      <p:font typeface="Source Serif Pro" panose="02040603050405020204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0FFFF-4653-E3FD-0353-704C9E0EE02F}" v="175" dt="2025-01-30T10:50:52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Masal" userId="S::parth.masal@wissen.com::3dbe67e5-3e26-4464-9aca-429f2b88f6b3" providerId="AD" clId="Web-{B670FFFF-4653-E3FD-0353-704C9E0EE02F}"/>
    <pc:docChg chg="addSld delSld modSld">
      <pc:chgData name="Parth Masal" userId="S::parth.masal@wissen.com::3dbe67e5-3e26-4464-9aca-429f2b88f6b3" providerId="AD" clId="Web-{B670FFFF-4653-E3FD-0353-704C9E0EE02F}" dt="2025-01-30T10:50:48.830" v="133" actId="20577"/>
      <pc:docMkLst>
        <pc:docMk/>
      </pc:docMkLst>
      <pc:sldChg chg="addSp delSp modSp">
        <pc:chgData name="Parth Masal" userId="S::parth.masal@wissen.com::3dbe67e5-3e26-4464-9aca-429f2b88f6b3" providerId="AD" clId="Web-{B670FFFF-4653-E3FD-0353-704C9E0EE02F}" dt="2025-01-30T10:50:06.345" v="126" actId="20577"/>
        <pc:sldMkLst>
          <pc:docMk/>
          <pc:sldMk cId="0" sldId="256"/>
        </pc:sldMkLst>
        <pc:spChg chg="mod">
          <ac:chgData name="Parth Masal" userId="S::parth.masal@wissen.com::3dbe67e5-3e26-4464-9aca-429f2b88f6b3" providerId="AD" clId="Web-{B670FFFF-4653-E3FD-0353-704C9E0EE02F}" dt="2025-01-30T10:50:06.345" v="12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Parth Masal" userId="S::parth.masal@wissen.com::3dbe67e5-3e26-4464-9aca-429f2b88f6b3" providerId="AD" clId="Web-{B670FFFF-4653-E3FD-0353-704C9E0EE02F}" dt="2025-01-30T10:06:34.107" v="29" actId="1076"/>
          <ac:spMkLst>
            <pc:docMk/>
            <pc:sldMk cId="0" sldId="256"/>
            <ac:spMk id="5" creationId="{1C973744-7D03-1457-C150-6CF2D81F8DB3}"/>
          </ac:spMkLst>
        </pc:spChg>
        <pc:spChg chg="add del">
          <ac:chgData name="Parth Masal" userId="S::parth.masal@wissen.com::3dbe67e5-3e26-4464-9aca-429f2b88f6b3" providerId="AD" clId="Web-{B670FFFF-4653-E3FD-0353-704C9E0EE02F}" dt="2025-01-30T10:49:10.563" v="118"/>
          <ac:spMkLst>
            <pc:docMk/>
            <pc:sldMk cId="0" sldId="256"/>
            <ac:spMk id="18" creationId="{D11B3432-F1DE-582C-1C95-9706705188F5}"/>
          </ac:spMkLst>
        </pc:spChg>
        <pc:inkChg chg="add">
          <ac:chgData name="Parth Masal" userId="S::parth.masal@wissen.com::3dbe67e5-3e26-4464-9aca-429f2b88f6b3" providerId="AD" clId="Web-{B670FFFF-4653-E3FD-0353-704C9E0EE02F}" dt="2025-01-30T10:48:26.844" v="102"/>
          <ac:inkMkLst>
            <pc:docMk/>
            <pc:sldMk cId="0" sldId="256"/>
            <ac:inkMk id="6" creationId="{62EA8B1C-2239-E297-0FDE-A4EB79C8E8B7}"/>
          </ac:inkMkLst>
        </pc:inkChg>
        <pc:inkChg chg="add">
          <ac:chgData name="Parth Masal" userId="S::parth.masal@wissen.com::3dbe67e5-3e26-4464-9aca-429f2b88f6b3" providerId="AD" clId="Web-{B670FFFF-4653-E3FD-0353-704C9E0EE02F}" dt="2025-01-30T10:48:26.859" v="103"/>
          <ac:inkMkLst>
            <pc:docMk/>
            <pc:sldMk cId="0" sldId="256"/>
            <ac:inkMk id="7" creationId="{B4ED8736-271B-E0F1-B545-750C474DCCA3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29.907" v="125"/>
          <ac:inkMkLst>
            <pc:docMk/>
            <pc:sldMk cId="0" sldId="256"/>
            <ac:inkMk id="8" creationId="{C7561378-ED58-B528-DCB8-34BC43E99943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29.907" v="124"/>
          <ac:inkMkLst>
            <pc:docMk/>
            <pc:sldMk cId="0" sldId="256"/>
            <ac:inkMk id="9" creationId="{9B665AD1-7A51-C369-1A03-E20DA563B8FE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26.517" v="123"/>
          <ac:inkMkLst>
            <pc:docMk/>
            <pc:sldMk cId="0" sldId="256"/>
            <ac:inkMk id="10" creationId="{110C15F5-0484-9786-C2D2-EFF270ADE944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25.235" v="122"/>
          <ac:inkMkLst>
            <pc:docMk/>
            <pc:sldMk cId="0" sldId="256"/>
            <ac:inkMk id="11" creationId="{B1D9C8F9-0B96-7885-D00B-D5BADD825F90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13.735" v="121"/>
          <ac:inkMkLst>
            <pc:docMk/>
            <pc:sldMk cId="0" sldId="256"/>
            <ac:inkMk id="12" creationId="{48B35125-5BC5-3700-76B5-92DEBC5361A2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13.735" v="120"/>
          <ac:inkMkLst>
            <pc:docMk/>
            <pc:sldMk cId="0" sldId="256"/>
            <ac:inkMk id="13" creationId="{14FB0E86-CF9E-931F-F989-39FAF8BD010D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9:13.735" v="119"/>
          <ac:inkMkLst>
            <pc:docMk/>
            <pc:sldMk cId="0" sldId="256"/>
            <ac:inkMk id="14" creationId="{220C6AFD-D5CC-BD6B-33D3-07B5424AFCAC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8:36.891" v="112"/>
          <ac:inkMkLst>
            <pc:docMk/>
            <pc:sldMk cId="0" sldId="256"/>
            <ac:inkMk id="15" creationId="{B6A40406-8772-FA40-DDE1-A2C597F4190F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8:43.641" v="114"/>
          <ac:inkMkLst>
            <pc:docMk/>
            <pc:sldMk cId="0" sldId="256"/>
            <ac:inkMk id="16" creationId="{6045B7EC-1571-3CD0-0E51-00C3DDE8D9EF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8:57.969" v="116"/>
          <ac:inkMkLst>
            <pc:docMk/>
            <pc:sldMk cId="0" sldId="256"/>
            <ac:inkMk id="17" creationId="{559FD21C-E40D-526E-D5DA-CB35B615EA0F}"/>
          </ac:inkMkLst>
        </pc:inkChg>
      </pc:sldChg>
      <pc:sldChg chg="addSp modSp">
        <pc:chgData name="Parth Masal" userId="S::parth.masal@wissen.com::3dbe67e5-3e26-4464-9aca-429f2b88f6b3" providerId="AD" clId="Web-{B670FFFF-4653-E3FD-0353-704C9E0EE02F}" dt="2025-01-30T10:50:22.283" v="127" actId="20577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B670FFFF-4653-E3FD-0353-704C9E0EE02F}" dt="2025-01-30T10:50:22.283" v="127" actId="20577"/>
          <ac:spMkLst>
            <pc:docMk/>
            <pc:sldMk cId="0" sldId="257"/>
            <ac:spMk id="8" creationId="{00000000-0000-0000-0000-000000000000}"/>
          </ac:spMkLst>
        </pc:spChg>
        <pc:picChg chg="add mod">
          <ac:chgData name="Parth Masal" userId="S::parth.masal@wissen.com::3dbe67e5-3e26-4464-9aca-429f2b88f6b3" providerId="AD" clId="Web-{B670FFFF-4653-E3FD-0353-704C9E0EE02F}" dt="2025-01-30T10:07:51.061" v="35" actId="1076"/>
          <ac:picMkLst>
            <pc:docMk/>
            <pc:sldMk cId="0" sldId="257"/>
            <ac:picMk id="9" creationId="{620677C3-3A1D-A204-AED7-13861E5C5401}"/>
          </ac:picMkLst>
        </pc:picChg>
      </pc:sldChg>
      <pc:sldChg chg="addSp modSp">
        <pc:chgData name="Parth Masal" userId="S::parth.masal@wissen.com::3dbe67e5-3e26-4464-9aca-429f2b88f6b3" providerId="AD" clId="Web-{B670FFFF-4653-E3FD-0353-704C9E0EE02F}" dt="2025-01-30T10:08:12.202" v="38" actId="1076"/>
        <pc:sldMkLst>
          <pc:docMk/>
          <pc:sldMk cId="0" sldId="258"/>
        </pc:sldMkLst>
        <pc:picChg chg="add mod">
          <ac:chgData name="Parth Masal" userId="S::parth.masal@wissen.com::3dbe67e5-3e26-4464-9aca-429f2b88f6b3" providerId="AD" clId="Web-{B670FFFF-4653-E3FD-0353-704C9E0EE02F}" dt="2025-01-30T10:08:12.202" v="38" actId="1076"/>
          <ac:picMkLst>
            <pc:docMk/>
            <pc:sldMk cId="0" sldId="258"/>
            <ac:picMk id="7" creationId="{5DC85788-851A-1B20-08FC-40703192C821}"/>
          </ac:picMkLst>
        </pc:picChg>
      </pc:sldChg>
      <pc:sldChg chg="addSp modSp">
        <pc:chgData name="Parth Masal" userId="S::parth.masal@wissen.com::3dbe67e5-3e26-4464-9aca-429f2b88f6b3" providerId="AD" clId="Web-{B670FFFF-4653-E3FD-0353-704C9E0EE02F}" dt="2025-01-30T10:50:42.908" v="129" actId="20577"/>
        <pc:sldMkLst>
          <pc:docMk/>
          <pc:sldMk cId="0" sldId="259"/>
        </pc:sldMkLst>
        <pc:spChg chg="mod">
          <ac:chgData name="Parth Masal" userId="S::parth.masal@wissen.com::3dbe67e5-3e26-4464-9aca-429f2b88f6b3" providerId="AD" clId="Web-{B670FFFF-4653-E3FD-0353-704C9E0EE02F}" dt="2025-01-30T10:50:42.908" v="129" actId="20577"/>
          <ac:spMkLst>
            <pc:docMk/>
            <pc:sldMk cId="0" sldId="259"/>
            <ac:spMk id="7" creationId="{00000000-0000-0000-0000-000000000000}"/>
          </ac:spMkLst>
        </pc:spChg>
        <pc:picChg chg="add mod">
          <ac:chgData name="Parth Masal" userId="S::parth.masal@wissen.com::3dbe67e5-3e26-4464-9aca-429f2b88f6b3" providerId="AD" clId="Web-{B670FFFF-4653-E3FD-0353-704C9E0EE02F}" dt="2025-01-30T10:08:26.483" v="41" actId="1076"/>
          <ac:picMkLst>
            <pc:docMk/>
            <pc:sldMk cId="0" sldId="259"/>
            <ac:picMk id="8" creationId="{B59900A5-74FC-356A-9EE5-6CB4AD12CE29}"/>
          </ac:picMkLst>
        </pc:picChg>
      </pc:sldChg>
      <pc:sldChg chg="addSp modSp">
        <pc:chgData name="Parth Masal" userId="S::parth.masal@wissen.com::3dbe67e5-3e26-4464-9aca-429f2b88f6b3" providerId="AD" clId="Web-{B670FFFF-4653-E3FD-0353-704C9E0EE02F}" dt="2025-01-30T10:50:48.830" v="133" actId="20577"/>
        <pc:sldMkLst>
          <pc:docMk/>
          <pc:sldMk cId="0" sldId="260"/>
        </pc:sldMkLst>
        <pc:spChg chg="mod">
          <ac:chgData name="Parth Masal" userId="S::parth.masal@wissen.com::3dbe67e5-3e26-4464-9aca-429f2b88f6b3" providerId="AD" clId="Web-{B670FFFF-4653-E3FD-0353-704C9E0EE02F}" dt="2025-01-30T10:11:32.923" v="60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Parth Masal" userId="S::parth.masal@wissen.com::3dbe67e5-3e26-4464-9aca-429f2b88f6b3" providerId="AD" clId="Web-{B670FFFF-4653-E3FD-0353-704C9E0EE02F}" dt="2025-01-30T10:50:48.830" v="133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Parth Masal" userId="S::parth.masal@wissen.com::3dbe67e5-3e26-4464-9aca-429f2b88f6b3" providerId="AD" clId="Web-{B670FFFF-4653-E3FD-0353-704C9E0EE02F}" dt="2025-01-30T10:11:53.736" v="67" actId="20577"/>
          <ac:spMkLst>
            <pc:docMk/>
            <pc:sldMk cId="0" sldId="260"/>
            <ac:spMk id="8" creationId="{00000000-0000-0000-0000-000000000000}"/>
          </ac:spMkLst>
        </pc:spChg>
        <pc:picChg chg="add mod">
          <ac:chgData name="Parth Masal" userId="S::parth.masal@wissen.com::3dbe67e5-3e26-4464-9aca-429f2b88f6b3" providerId="AD" clId="Web-{B670FFFF-4653-E3FD-0353-704C9E0EE02F}" dt="2025-01-30T10:08:39.905" v="44" actId="1076"/>
          <ac:picMkLst>
            <pc:docMk/>
            <pc:sldMk cId="0" sldId="260"/>
            <ac:picMk id="9" creationId="{9378CC31-9778-F22D-9BB2-E2EB0A9F1D32}"/>
          </ac:picMkLst>
        </pc:picChg>
      </pc:sldChg>
      <pc:sldChg chg="del">
        <pc:chgData name="Parth Masal" userId="S::parth.masal@wissen.com::3dbe67e5-3e26-4464-9aca-429f2b88f6b3" providerId="AD" clId="Web-{B670FFFF-4653-E3FD-0353-704C9E0EE02F}" dt="2025-01-30T10:08:48.874" v="45"/>
        <pc:sldMkLst>
          <pc:docMk/>
          <pc:sldMk cId="0" sldId="261"/>
        </pc:sldMkLst>
      </pc:sldChg>
      <pc:sldChg chg="addSp delSp modSp new mod setBg">
        <pc:chgData name="Parth Masal" userId="S::parth.masal@wissen.com::3dbe67e5-3e26-4464-9aca-429f2b88f6b3" providerId="AD" clId="Web-{B670FFFF-4653-E3FD-0353-704C9E0EE02F}" dt="2025-01-30T10:10:49.720" v="59"/>
        <pc:sldMkLst>
          <pc:docMk/>
          <pc:sldMk cId="3570368073" sldId="261"/>
        </pc:sldMkLst>
        <pc:spChg chg="add del mod">
          <ac:chgData name="Parth Masal" userId="S::parth.masal@wissen.com::3dbe67e5-3e26-4464-9aca-429f2b88f6b3" providerId="AD" clId="Web-{B670FFFF-4653-E3FD-0353-704C9E0EE02F}" dt="2025-01-30T10:10:46.001" v="58"/>
          <ac:spMkLst>
            <pc:docMk/>
            <pc:sldMk cId="3570368073" sldId="261"/>
            <ac:spMk id="4" creationId="{A827A54F-1644-3037-BE42-8ED7E33541BA}"/>
          </ac:spMkLst>
        </pc:spChg>
        <pc:spChg chg="add">
          <ac:chgData name="Parth Masal" userId="S::parth.masal@wissen.com::3dbe67e5-3e26-4464-9aca-429f2b88f6b3" providerId="AD" clId="Web-{B670FFFF-4653-E3FD-0353-704C9E0EE02F}" dt="2025-01-30T10:10:49.720" v="59"/>
          <ac:spMkLst>
            <pc:docMk/>
            <pc:sldMk cId="3570368073" sldId="261"/>
            <ac:spMk id="8" creationId="{42A4FC2C-047E-45A5-965D-8E1E3BF09BC6}"/>
          </ac:spMkLst>
        </pc:spChg>
        <pc:picChg chg="add del mod">
          <ac:chgData name="Parth Masal" userId="S::parth.masal@wissen.com::3dbe67e5-3e26-4464-9aca-429f2b88f6b3" providerId="AD" clId="Web-{B670FFFF-4653-E3FD-0353-704C9E0EE02F}" dt="2025-01-30T10:09:55.422" v="52"/>
          <ac:picMkLst>
            <pc:docMk/>
            <pc:sldMk cId="3570368073" sldId="261"/>
            <ac:picMk id="2" creationId="{31DF7CAE-7E93-1928-53E3-C0361BD7037E}"/>
          </ac:picMkLst>
        </pc:picChg>
        <pc:picChg chg="add mod">
          <ac:chgData name="Parth Masal" userId="S::parth.masal@wissen.com::3dbe67e5-3e26-4464-9aca-429f2b88f6b3" providerId="AD" clId="Web-{B670FFFF-4653-E3FD-0353-704C9E0EE02F}" dt="2025-01-30T10:10:49.720" v="59"/>
          <ac:picMkLst>
            <pc:docMk/>
            <pc:sldMk cId="3570368073" sldId="261"/>
            <ac:picMk id="3" creationId="{F5BBF1E6-325A-379B-65FE-77055E731209}"/>
          </ac:picMkLst>
        </pc:picChg>
      </pc:sldChg>
      <pc:sldChg chg="del">
        <pc:chgData name="Parth Masal" userId="S::parth.masal@wissen.com::3dbe67e5-3e26-4464-9aca-429f2b88f6b3" providerId="AD" clId="Web-{B670FFFF-4653-E3FD-0353-704C9E0EE02F}" dt="2025-01-30T10:08:51.312" v="46"/>
        <pc:sldMkLst>
          <pc:docMk/>
          <pc:sldMk cId="0" sldId="262"/>
        </pc:sldMkLst>
      </pc:sldChg>
      <pc:sldChg chg="addSp delSp modSp new mod setBg">
        <pc:chgData name="Parth Masal" userId="S::parth.masal@wissen.com::3dbe67e5-3e26-4464-9aca-429f2b88f6b3" providerId="AD" clId="Web-{B670FFFF-4653-E3FD-0353-704C9E0EE02F}" dt="2025-01-30T10:45:11.497" v="101"/>
        <pc:sldMkLst>
          <pc:docMk/>
          <pc:sldMk cId="362509261" sldId="262"/>
        </pc:sldMkLst>
        <pc:spChg chg="add">
          <ac:chgData name="Parth Masal" userId="S::parth.masal@wissen.com::3dbe67e5-3e26-4464-9aca-429f2b88f6b3" providerId="AD" clId="Web-{B670FFFF-4653-E3FD-0353-704C9E0EE02F}" dt="2025-01-30T10:21:12.072" v="70"/>
          <ac:spMkLst>
            <pc:docMk/>
            <pc:sldMk cId="362509261" sldId="262"/>
            <ac:spMk id="7" creationId="{42A4FC2C-047E-45A5-965D-8E1E3BF09BC6}"/>
          </ac:spMkLst>
        </pc:spChg>
        <pc:picChg chg="add del mod">
          <ac:chgData name="Parth Masal" userId="S::parth.masal@wissen.com::3dbe67e5-3e26-4464-9aca-429f2b88f6b3" providerId="AD" clId="Web-{B670FFFF-4653-E3FD-0353-704C9E0EE02F}" dt="2025-01-30T10:25:53.544" v="77"/>
          <ac:picMkLst>
            <pc:docMk/>
            <pc:sldMk cId="362509261" sldId="262"/>
            <ac:picMk id="2" creationId="{12D6BC49-E313-041F-8F39-381123ADCAA2}"/>
          </ac:picMkLst>
        </pc:picChg>
        <pc:picChg chg="add mod modCrop">
          <ac:chgData name="Parth Masal" userId="S::parth.masal@wissen.com::3dbe67e5-3e26-4464-9aca-429f2b88f6b3" providerId="AD" clId="Web-{B670FFFF-4653-E3FD-0353-704C9E0EE02F}" dt="2025-01-30T10:22:06.948" v="76"/>
          <ac:picMkLst>
            <pc:docMk/>
            <pc:sldMk cId="362509261" sldId="262"/>
            <ac:picMk id="3" creationId="{4F34A0E2-84B2-1C9E-F010-279860118ECE}"/>
          </ac:picMkLst>
        </pc:picChg>
        <pc:picChg chg="add del mod">
          <ac:chgData name="Parth Masal" userId="S::parth.masal@wissen.com::3dbe67e5-3e26-4464-9aca-429f2b88f6b3" providerId="AD" clId="Web-{B670FFFF-4653-E3FD-0353-704C9E0EE02F}" dt="2025-01-30T10:26:26.482" v="79"/>
          <ac:picMkLst>
            <pc:docMk/>
            <pc:sldMk cId="362509261" sldId="262"/>
            <ac:picMk id="4" creationId="{D299248A-45DC-761E-3061-6333B9D27F35}"/>
          </ac:picMkLst>
        </pc:picChg>
        <pc:picChg chg="add del mod">
          <ac:chgData name="Parth Masal" userId="S::parth.masal@wissen.com::3dbe67e5-3e26-4464-9aca-429f2b88f6b3" providerId="AD" clId="Web-{B670FFFF-4653-E3FD-0353-704C9E0EE02F}" dt="2025-01-30T10:27:50.624" v="81"/>
          <ac:picMkLst>
            <pc:docMk/>
            <pc:sldMk cId="362509261" sldId="262"/>
            <ac:picMk id="5" creationId="{2DD69EE8-DA21-4FAC-95C9-3FDF37379B57}"/>
          </ac:picMkLst>
        </pc:picChg>
        <pc:picChg chg="add mod">
          <ac:chgData name="Parth Masal" userId="S::parth.masal@wissen.com::3dbe67e5-3e26-4464-9aca-429f2b88f6b3" providerId="AD" clId="Web-{B670FFFF-4653-E3FD-0353-704C9E0EE02F}" dt="2025-01-30T10:29:01.219" v="93" actId="1076"/>
          <ac:picMkLst>
            <pc:docMk/>
            <pc:sldMk cId="362509261" sldId="262"/>
            <ac:picMk id="6" creationId="{A85A426D-14AD-AEB0-2D25-6A592BDD49AF}"/>
          </ac:picMkLst>
        </pc:picChg>
        <pc:inkChg chg="add del">
          <ac:chgData name="Parth Masal" userId="S::parth.masal@wissen.com::3dbe67e5-3e26-4464-9aca-429f2b88f6b3" providerId="AD" clId="Web-{B670FFFF-4653-E3FD-0353-704C9E0EE02F}" dt="2025-01-30T10:45:11.497" v="101"/>
          <ac:inkMkLst>
            <pc:docMk/>
            <pc:sldMk cId="362509261" sldId="262"/>
            <ac:inkMk id="8" creationId="{2555061A-AD44-4BEF-07BE-06D00AEB8486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5:09.935" v="100"/>
          <ac:inkMkLst>
            <pc:docMk/>
            <pc:sldMk cId="362509261" sldId="262"/>
            <ac:inkMk id="9" creationId="{18471888-28AE-3B32-5ED0-61446DB628F1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5:08.294" v="99"/>
          <ac:inkMkLst>
            <pc:docMk/>
            <pc:sldMk cId="362509261" sldId="262"/>
            <ac:inkMk id="10" creationId="{8D49B2F8-342B-4907-BEE4-86381C117280}"/>
          </ac:inkMkLst>
        </pc:inkChg>
        <pc:inkChg chg="add del">
          <ac:chgData name="Parth Masal" userId="S::parth.masal@wissen.com::3dbe67e5-3e26-4464-9aca-429f2b88f6b3" providerId="AD" clId="Web-{B670FFFF-4653-E3FD-0353-704C9E0EE02F}" dt="2025-01-30T10:45:06.357" v="98"/>
          <ac:inkMkLst>
            <pc:docMk/>
            <pc:sldMk cId="362509261" sldId="262"/>
            <ac:inkMk id="11" creationId="{7ACBC191-227F-AAED-8B75-C353CC2498FA}"/>
          </ac:inkMkLst>
        </pc:inkChg>
      </pc:sldChg>
      <pc:sldChg chg="del">
        <pc:chgData name="Parth Masal" userId="S::parth.masal@wissen.com::3dbe67e5-3e26-4464-9aca-429f2b88f6b3" providerId="AD" clId="Web-{B670FFFF-4653-E3FD-0353-704C9E0EE02F}" dt="2025-01-30T10:08:54.078" v="47"/>
        <pc:sldMkLst>
          <pc:docMk/>
          <pc:sldMk cId="0" sldId="263"/>
        </pc:sldMkLst>
      </pc:sldChg>
      <pc:sldChg chg="del">
        <pc:chgData name="Parth Masal" userId="S::parth.masal@wissen.com::3dbe67e5-3e26-4464-9aca-429f2b88f6b3" providerId="AD" clId="Web-{B670FFFF-4653-E3FD-0353-704C9E0EE02F}" dt="2025-01-30T10:09:01.750" v="48"/>
        <pc:sldMkLst>
          <pc:docMk/>
          <pc:sldMk cId="0" sldId="264"/>
        </pc:sldMkLst>
      </pc:sldChg>
      <pc:sldChg chg="del">
        <pc:chgData name="Parth Masal" userId="S::parth.masal@wissen.com::3dbe67e5-3e26-4464-9aca-429f2b88f6b3" providerId="AD" clId="Web-{B670FFFF-4653-E3FD-0353-704C9E0EE02F}" dt="2025-01-30T10:09:03.312" v="49"/>
        <pc:sldMkLst>
          <pc:docMk/>
          <pc:sldMk cId="0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11130 7691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11130 7691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2ED6-2C7E-4DC0-A681-B2C469193452}" type="datetimeFigureOut"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950D1-7DB0-474C-B343-291E7D05D9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hank_you_001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/>
                <a:ea typeface="Platypi Medium" pitchFamily="34" charset="-122"/>
                <a:cs typeface="Platypi Medium"/>
              </a:rPr>
              <a:t>Database Normalization: </a:t>
            </a:r>
            <a:endParaRPr lang="en-US" sz="4450" dirty="0">
              <a:solidFill>
                <a:srgbClr val="201B18"/>
              </a:solidFill>
              <a:latin typeface="Platypi Medium"/>
              <a:cs typeface="Platypi Medium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This presentation dives into the concept of database normalization, exploring its different forms and their practical implications. We'll demonstrate the normalization process through a real-world example, highlighting the steps and benefits involved.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73744-7D03-1457-C150-6CF2D81F8DB3}"/>
              </a:ext>
            </a:extLst>
          </p:cNvPr>
          <p:cNvSpPr txBox="1"/>
          <p:nvPr/>
        </p:nvSpPr>
        <p:spPr>
          <a:xfrm>
            <a:off x="790041" y="6639910"/>
            <a:ext cx="2988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</a:rPr>
              <a:t>Author : Parth Masal </a:t>
            </a:r>
          </a:p>
          <a:p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</a:rPr>
              <a:t>Intern -Pune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EA8B1C-2239-E297-0FDE-A4EB79C8E8B7}"/>
                  </a:ext>
                </a:extLst>
              </p14:cNvPr>
              <p14:cNvContentPartPr/>
              <p14:nvPr/>
            </p14:nvContentPartPr>
            <p14:xfrm>
              <a:off x="6005244" y="3647325"/>
              <a:ext cx="15411" cy="15411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EA8B1C-2239-E297-0FDE-A4EB79C8E8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4694" y="2892186"/>
                <a:ext cx="1541100" cy="154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ED8736-271B-E0F1-B545-750C474DCCA3}"/>
                  </a:ext>
                </a:extLst>
              </p14:cNvPr>
              <p14:cNvContentPartPr/>
              <p14:nvPr/>
            </p14:nvContentPartPr>
            <p14:xfrm>
              <a:off x="6005244" y="3647325"/>
              <a:ext cx="15411" cy="1541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ED8736-271B-E0F1-B545-750C474DC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4694" y="2892186"/>
                <a:ext cx="1541100" cy="15411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00548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Unnormalized EMPLOYEE Table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Initial Schema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EMPLOYEE (EID, NAME, AGE, SALARY, BASIC, HRA, TA, DA, PF, DESIGNATION, DEPARTMENT, HOD)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Issues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Redundancy and inconsistency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anomalies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504C49"/>
              </a:solidFill>
              <a:latin typeface="Source Serif Pro"/>
              <a:ea typeface="Source Serif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677C3-3A1D-A204-AED7-13861E5C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86" y="7593941"/>
            <a:ext cx="5142750" cy="634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359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First Normal Form (1NF)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Ensuring Atomicity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goal of 1NF is to eliminate repeating groups and ensure that each attribute holds only a single value. This is achieved by splitting the NAME attribute into FNAME and LNAME.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Schema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EMPLOYEE (EID, FNAME, LNAME, AGE, SALARY, BASIC, HRA, TA, DA, PF, DESIGNATION, DEPARTMENT, HOD)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85788-851A-1B20-08FC-40703192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74" y="7522022"/>
            <a:ext cx="6211263" cy="706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465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Second Normal Form (2NF)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4175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Removing Partial Dependency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2NF addresses the issue of partial dependency. Attributes like BASIC, HRA, and TA are dependent only on SALARY, not on the entire EMPLOYEE table. We create a separate PAYMENT table to store these components.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Schema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1. EMPLOYEE (EID, FNAME, LNAME, AGE, SALARY, DESIGNATION, DEPARTMENT, HOD)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1452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2. PAYMENT (Salary, BASIC, HRA, TA, DA, PF)</a:t>
            </a:r>
            <a:endParaRPr lang="en-US" sz="1750" dirty="0">
              <a:latin typeface="Source Serif Pro"/>
              <a:ea typeface="Source Serif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900A5-74FC-356A-9EE5-6CB4AD12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74" y="7059685"/>
            <a:ext cx="9868863" cy="1168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2985"/>
            <a:ext cx="6982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Third Normal Form (3NF)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48739"/>
            <a:ext cx="46467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Removing Transitive Dependency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2988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3NF eliminates transitive dependencies. In our example, HOD is dependent on DEPARTMENT, which is itself dependent on the EMPLOYEE table. We create a separate DEPARTMENT table to remove this dependency.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Schema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2988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1. EMPLOYEE (EID, FNAME, LNAME, AGE, SALARY, DESIGNATION, DEPARTMENT_ID, HOD)</a:t>
            </a:r>
            <a:endParaRPr lang="en-US" sz="1750" dirty="0">
              <a:latin typeface="Source Serif Pro"/>
              <a:ea typeface="Source Serif Pro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2. PAYMENT (Salary, BASIC, HRA, TA, DA, PF)</a:t>
            </a:r>
            <a:endParaRPr lang="en-US" sz="1750" dirty="0">
              <a:latin typeface="Source Serif Pro"/>
              <a:ea typeface="Source Serif Pro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3267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3. DEPARTMENT (</a:t>
            </a:r>
            <a:r>
              <a:rPr lang="en-US" sz="1750" dirty="0" err="1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Department_ID</a:t>
            </a: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, </a:t>
            </a:r>
            <a:r>
              <a:rPr lang="en-US" sz="1750" dirty="0" err="1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Department_Name</a:t>
            </a:r>
            <a:r>
              <a:rPr lang="en-US" sz="17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, HOD_ID)</a:t>
            </a:r>
            <a:endParaRPr lang="en-US" sz="1750" dirty="0">
              <a:latin typeface="Source Serif Pro"/>
              <a:ea typeface="Source Serif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8CC31-9778-F22D-9BB2-E2EB0A9F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99" y="7480925"/>
            <a:ext cx="7135937" cy="747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4A0E2-84B2-1C9E-F010-27986011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15" t="10345" r="-360" b="3448"/>
          <a:stretch/>
        </p:blipFill>
        <p:spPr>
          <a:xfrm>
            <a:off x="12728065" y="7841740"/>
            <a:ext cx="1909653" cy="37479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5A426D-14AD-AEB0-2D25-6A592BDD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0889" y="-1112959"/>
            <a:ext cx="21779470" cy="89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 up of colorful letters&#10;&#10;AI-generated content may be incorrect.">
            <a:extLst>
              <a:ext uri="{FF2B5EF4-FFF2-40B4-BE49-F238E27FC236}">
                <a16:creationId xmlns:a16="http://schemas.microsoft.com/office/drawing/2014/main" id="{F5BBF1E6-325A-379B-65FE-77055E73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990" b="13024"/>
          <a:stretch/>
        </p:blipFill>
        <p:spPr>
          <a:xfrm>
            <a:off x="20" y="1538"/>
            <a:ext cx="14630380" cy="82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78</cp:revision>
  <dcterms:created xsi:type="dcterms:W3CDTF">2025-01-30T10:04:21Z</dcterms:created>
  <dcterms:modified xsi:type="dcterms:W3CDTF">2025-01-30T10:50:52Z</dcterms:modified>
</cp:coreProperties>
</file>