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43381-790B-6A7C-F4B4-03682A48AAD3}" v="207" dt="2025-02-05T10:37:50.131"/>
    <p1510:client id="{FE2467A5-BACC-09DE-6138-9C731A5168B1}" v="42" dt="2025-02-05T11:30:4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Masal" userId="S::parth.masal@wissen.com::3dbe67e5-3e26-4464-9aca-429f2b88f6b3" providerId="AD" clId="Web-{48C43381-790B-6A7C-F4B4-03682A48AAD3}"/>
    <pc:docChg chg="delSld modSld">
      <pc:chgData name="Parth Masal" userId="S::parth.masal@wissen.com::3dbe67e5-3e26-4464-9aca-429f2b88f6b3" providerId="AD" clId="Web-{48C43381-790B-6A7C-F4B4-03682A48AAD3}" dt="2025-02-05T10:37:35.865" v="182"/>
      <pc:docMkLst>
        <pc:docMk/>
      </pc:docMkLst>
      <pc:sldChg chg="addSp delSp modSp">
        <pc:chgData name="Parth Masal" userId="S::parth.masal@wissen.com::3dbe67e5-3e26-4464-9aca-429f2b88f6b3" providerId="AD" clId="Web-{48C43381-790B-6A7C-F4B4-03682A48AAD3}" dt="2025-02-05T10:37:35.865" v="182"/>
        <pc:sldMkLst>
          <pc:docMk/>
          <pc:sldMk cId="0" sldId="256"/>
        </pc:sldMkLst>
        <pc:spChg chg="mod">
          <ac:chgData name="Parth Masal" userId="S::parth.masal@wissen.com::3dbe67e5-3e26-4464-9aca-429f2b88f6b3" providerId="AD" clId="Web-{48C43381-790B-6A7C-F4B4-03682A48AAD3}" dt="2025-02-05T10:16:47.939" v="66" actId="20577"/>
          <ac:spMkLst>
            <pc:docMk/>
            <pc:sldMk cId="0" sldId="256"/>
            <ac:spMk id="4" creationId="{00000000-0000-0000-0000-000000000000}"/>
          </ac:spMkLst>
        </pc:spChg>
        <pc:picChg chg="add del">
          <ac:chgData name="Parth Masal" userId="S::parth.masal@wissen.com::3dbe67e5-3e26-4464-9aca-429f2b88f6b3" providerId="AD" clId="Web-{48C43381-790B-6A7C-F4B4-03682A48AAD3}" dt="2025-02-05T10:37:35.865" v="182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1:29.652" v="1" actId="1076"/>
          <ac:picMkLst>
            <pc:docMk/>
            <pc:sldMk cId="0" sldId="256"/>
            <ac:picMk id="5" creationId="{9F61E59B-8E72-010C-F77C-C130C8FE23A8}"/>
          </ac:picMkLst>
        </pc:picChg>
      </pc:sldChg>
      <pc:sldChg chg="addSp modSp">
        <pc:chgData name="Parth Masal" userId="S::parth.masal@wissen.com::3dbe67e5-3e26-4464-9aca-429f2b88f6b3" providerId="AD" clId="Web-{48C43381-790B-6A7C-F4B4-03682A48AAD3}" dt="2025-02-05T10:18:08.362" v="75" actId="14100"/>
        <pc:sldMkLst>
          <pc:docMk/>
          <pc:sldMk cId="0" sldId="257"/>
        </pc:sldMkLst>
        <pc:spChg chg="mod">
          <ac:chgData name="Parth Masal" userId="S::parth.masal@wissen.com::3dbe67e5-3e26-4464-9aca-429f2b88f6b3" providerId="AD" clId="Web-{48C43381-790B-6A7C-F4B4-03682A48AAD3}" dt="2025-02-05T10:18:08.362" v="75" actId="14100"/>
          <ac:spMkLst>
            <pc:docMk/>
            <pc:sldMk cId="0" sldId="257"/>
            <ac:spMk id="4" creationId="{00000000-0000-0000-0000-000000000000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1:42.590" v="3" actId="1076"/>
          <ac:picMkLst>
            <pc:docMk/>
            <pc:sldMk cId="0" sldId="257"/>
            <ac:picMk id="7" creationId="{07EAD30F-1C63-A79A-1F0F-4A1CC9B36005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21:43.725" v="104" actId="1076"/>
        <pc:sldMkLst>
          <pc:docMk/>
          <pc:sldMk cId="0" sldId="258"/>
        </pc:sldMkLst>
        <pc:spChg chg="mod">
          <ac:chgData name="Parth Masal" userId="S::parth.masal@wissen.com::3dbe67e5-3e26-4464-9aca-429f2b88f6b3" providerId="AD" clId="Web-{48C43381-790B-6A7C-F4B4-03682A48AAD3}" dt="2025-02-05T10:19:18.910" v="76" actId="14100"/>
          <ac:spMkLst>
            <pc:docMk/>
            <pc:sldMk cId="0" sldId="258"/>
            <ac:spMk id="12" creationId="{00000000-0000-0000-0000-000000000000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21:38.615" v="103" actId="1076"/>
          <ac:spMkLst>
            <pc:docMk/>
            <pc:sldMk cId="0" sldId="258"/>
            <ac:spMk id="13" creationId="{84F15C0D-7B99-840E-BBD2-66680F0A9BA2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21:30.021" v="102" actId="1076"/>
          <ac:spMkLst>
            <pc:docMk/>
            <pc:sldMk cId="0" sldId="258"/>
            <ac:spMk id="14" creationId="{8CC312D8-198A-DF6C-DEE0-9AC9F293F92C}"/>
          </ac:spMkLst>
        </pc:spChg>
        <pc:spChg chg="add del mod">
          <ac:chgData name="Parth Masal" userId="S::parth.masal@wissen.com::3dbe67e5-3e26-4464-9aca-429f2b88f6b3" providerId="AD" clId="Web-{48C43381-790B-6A7C-F4B4-03682A48AAD3}" dt="2025-02-05T10:20:16.239" v="94"/>
          <ac:spMkLst>
            <pc:docMk/>
            <pc:sldMk cId="0" sldId="258"/>
            <ac:spMk id="15" creationId="{CE6269D7-151F-7529-BA7C-ED617E76F702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21:43.725" v="104" actId="1076"/>
          <ac:spMkLst>
            <pc:docMk/>
            <pc:sldMk cId="0" sldId="258"/>
            <ac:spMk id="16" creationId="{33B53D6B-CA7B-BA3F-CDBA-1408308FF88F}"/>
          </ac:spMkLst>
        </pc:spChg>
      </pc:sldChg>
      <pc:sldChg chg="addSp modSp">
        <pc:chgData name="Parth Masal" userId="S::parth.masal@wissen.com::3dbe67e5-3e26-4464-9aca-429f2b88f6b3" providerId="AD" clId="Web-{48C43381-790B-6A7C-F4B4-03682A48AAD3}" dt="2025-02-05T10:24:18.758" v="105" actId="1076"/>
        <pc:sldMkLst>
          <pc:docMk/>
          <pc:sldMk cId="0" sldId="259"/>
        </pc:sldMkLst>
        <pc:picChg chg="mod">
          <ac:chgData name="Parth Masal" userId="S::parth.masal@wissen.com::3dbe67e5-3e26-4464-9aca-429f2b88f6b3" providerId="AD" clId="Web-{48C43381-790B-6A7C-F4B4-03682A48AAD3}" dt="2025-02-05T10:24:18.758" v="105" actId="1076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2:04.059" v="5" actId="1076"/>
          <ac:picMkLst>
            <pc:docMk/>
            <pc:sldMk cId="0" sldId="259"/>
            <ac:picMk id="10" creationId="{C13C810E-9FE5-4582-CFBB-0B5C814131B0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33:34.361" v="152" actId="1076"/>
        <pc:sldMkLst>
          <pc:docMk/>
          <pc:sldMk cId="0" sldId="260"/>
        </pc:sldMkLst>
        <pc:spChg chg="mod">
          <ac:chgData name="Parth Masal" userId="S::parth.masal@wissen.com::3dbe67e5-3e26-4464-9aca-429f2b88f6b3" providerId="AD" clId="Web-{48C43381-790B-6A7C-F4B4-03682A48AAD3}" dt="2025-02-05T10:30:49.624" v="136" actId="14100"/>
          <ac:spMkLst>
            <pc:docMk/>
            <pc:sldMk cId="0" sldId="260"/>
            <ac:spMk id="4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28:16.887" v="120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28:25.716" v="122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28:22.184" v="121"/>
          <ac:spMkLst>
            <pc:docMk/>
            <pc:sldMk cId="0" sldId="260"/>
            <ac:spMk id="7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2:57.173" v="150" actId="20577"/>
          <ac:spMkLst>
            <pc:docMk/>
            <pc:sldMk cId="0" sldId="260"/>
            <ac:spMk id="8" creationId="{00000000-0000-0000-0000-000000000000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2:23.434" v="7" actId="1076"/>
          <ac:picMkLst>
            <pc:docMk/>
            <pc:sldMk cId="0" sldId="260"/>
            <ac:picMk id="9" creationId="{2E1E9131-5BE8-FF82-2BA0-7DD03C1A00C7}"/>
          </ac:picMkLst>
        </pc:picChg>
        <pc:picChg chg="add del mod">
          <ac:chgData name="Parth Masal" userId="S::parth.masal@wissen.com::3dbe67e5-3e26-4464-9aca-429f2b88f6b3" providerId="AD" clId="Web-{48C43381-790B-6A7C-F4B4-03682A48AAD3}" dt="2025-02-05T10:27:07.105" v="108"/>
          <ac:picMkLst>
            <pc:docMk/>
            <pc:sldMk cId="0" sldId="260"/>
            <ac:picMk id="10" creationId="{03D7E0C8-7402-B722-B3AC-C710D93EE6A6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27:29.902" v="112" actId="1076"/>
          <ac:picMkLst>
            <pc:docMk/>
            <pc:sldMk cId="0" sldId="260"/>
            <ac:picMk id="11" creationId="{D64381FF-E15A-73A3-DBE6-2AB08B1B7EA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33:34.361" v="152" actId="1076"/>
          <ac:picMkLst>
            <pc:docMk/>
            <pc:sldMk cId="0" sldId="260"/>
            <ac:picMk id="12" creationId="{17CCB45C-DD59-08AA-6794-AA7F0EBEA553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34:09.627" v="155" actId="1076"/>
        <pc:sldMkLst>
          <pc:docMk/>
          <pc:sldMk cId="0" sldId="261"/>
        </pc:sldMkLst>
        <pc:spChg chg="add del mod">
          <ac:chgData name="Parth Masal" userId="S::parth.masal@wissen.com::3dbe67e5-3e26-4464-9aca-429f2b88f6b3" providerId="AD" clId="Web-{48C43381-790B-6A7C-F4B4-03682A48AAD3}" dt="2025-02-05T10:32:37.485" v="146"/>
          <ac:spMkLst>
            <pc:docMk/>
            <pc:sldMk cId="0" sldId="261"/>
            <ac:spMk id="10" creationId="{454AB956-0847-D04A-1598-694146BCDADF}"/>
          </ac:spMkLst>
        </pc:spChg>
        <pc:picChg chg="del">
          <ac:chgData name="Parth Masal" userId="S::parth.masal@wissen.com::3dbe67e5-3e26-4464-9aca-429f2b88f6b3" providerId="AD" clId="Web-{48C43381-790B-6A7C-F4B4-03682A48AAD3}" dt="2025-02-05T10:12:30.934" v="8"/>
          <ac:picMkLst>
            <pc:docMk/>
            <pc:sldMk cId="0" sldId="261"/>
            <ac:picMk id="2" creationId="{00000000-0000-0000-0000-000000000000}"/>
          </ac:picMkLst>
        </pc:picChg>
        <pc:picChg chg="add del mod">
          <ac:chgData name="Parth Masal" userId="S::parth.masal@wissen.com::3dbe67e5-3e26-4464-9aca-429f2b88f6b3" providerId="AD" clId="Web-{48C43381-790B-6A7C-F4B4-03682A48AAD3}" dt="2025-02-05T10:32:41.329" v="147"/>
          <ac:picMkLst>
            <pc:docMk/>
            <pc:sldMk cId="0" sldId="261"/>
            <ac:picMk id="8" creationId="{DCCD11C1-1405-19CD-682A-9BDC865D7892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2:38.966" v="11" actId="1076"/>
          <ac:picMkLst>
            <pc:docMk/>
            <pc:sldMk cId="0" sldId="261"/>
            <ac:picMk id="9" creationId="{9890B35B-A06C-0483-BAFF-131E317AFEDF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34:09.627" v="155" actId="1076"/>
          <ac:picMkLst>
            <pc:docMk/>
            <pc:sldMk cId="0" sldId="261"/>
            <ac:picMk id="11" creationId="{49EC1E39-7222-3C10-FD75-5BBBF1E289C1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34:05.643" v="154" actId="1076"/>
          <ac:picMkLst>
            <pc:docMk/>
            <pc:sldMk cId="0" sldId="261"/>
            <ac:picMk id="12" creationId="{162FFA67-C241-8C2D-5B3B-FEA8FA1A164C}"/>
          </ac:picMkLst>
        </pc:picChg>
      </pc:sldChg>
      <pc:sldChg chg="addSp modSp del">
        <pc:chgData name="Parth Masal" userId="S::parth.masal@wissen.com::3dbe67e5-3e26-4464-9aca-429f2b88f6b3" providerId="AD" clId="Web-{48C43381-790B-6A7C-F4B4-03682A48AAD3}" dt="2025-02-05T10:34:28.940" v="156"/>
        <pc:sldMkLst>
          <pc:docMk/>
          <pc:sldMk cId="0" sldId="262"/>
        </pc:sldMkLst>
        <pc:picChg chg="add mod">
          <ac:chgData name="Parth Masal" userId="S::parth.masal@wissen.com::3dbe67e5-3e26-4464-9aca-429f2b88f6b3" providerId="AD" clId="Web-{48C43381-790B-6A7C-F4B4-03682A48AAD3}" dt="2025-02-05T10:12:54.544" v="13" actId="1076"/>
          <ac:picMkLst>
            <pc:docMk/>
            <pc:sldMk cId="0" sldId="262"/>
            <ac:picMk id="9" creationId="{689B4713-E0D0-0C7A-B654-B311A91E6283}"/>
          </ac:picMkLst>
        </pc:picChg>
      </pc:sldChg>
      <pc:sldChg chg="addSp modSp">
        <pc:chgData name="Parth Masal" userId="S::parth.masal@wissen.com::3dbe67e5-3e26-4464-9aca-429f2b88f6b3" providerId="AD" clId="Web-{48C43381-790B-6A7C-F4B4-03682A48AAD3}" dt="2025-02-05T10:35:53.629" v="170" actId="20577"/>
        <pc:sldMkLst>
          <pc:docMk/>
          <pc:sldMk cId="0" sldId="263"/>
        </pc:sldMkLst>
        <pc:spChg chg="mod">
          <ac:chgData name="Parth Masal" userId="S::parth.masal@wissen.com::3dbe67e5-3e26-4464-9aca-429f2b88f6b3" providerId="AD" clId="Web-{48C43381-790B-6A7C-F4B4-03682A48AAD3}" dt="2025-02-05T10:35:48.598" v="168" actId="20577"/>
          <ac:spMkLst>
            <pc:docMk/>
            <pc:sldMk cId="0" sldId="263"/>
            <ac:spMk id="4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5:53.629" v="170" actId="20577"/>
          <ac:spMkLst>
            <pc:docMk/>
            <pc:sldMk cId="0" sldId="263"/>
            <ac:spMk id="6" creationId="{00000000-0000-0000-0000-000000000000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3:10.420" v="15" actId="1076"/>
          <ac:picMkLst>
            <pc:docMk/>
            <pc:sldMk cId="0" sldId="263"/>
            <ac:picMk id="7" creationId="{BF55AF44-7818-E83A-21C6-D4CC0001A90B}"/>
          </ac:picMkLst>
        </pc:picChg>
      </pc:sldChg>
      <pc:sldChg chg="addSp modSp del">
        <pc:chgData name="Parth Masal" userId="S::parth.masal@wissen.com::3dbe67e5-3e26-4464-9aca-429f2b88f6b3" providerId="AD" clId="Web-{48C43381-790B-6A7C-F4B4-03682A48AAD3}" dt="2025-02-05T10:36:02.832" v="171"/>
        <pc:sldMkLst>
          <pc:docMk/>
          <pc:sldMk cId="0" sldId="264"/>
        </pc:sldMkLst>
        <pc:picChg chg="add mod">
          <ac:chgData name="Parth Masal" userId="S::parth.masal@wissen.com::3dbe67e5-3e26-4464-9aca-429f2b88f6b3" providerId="AD" clId="Web-{48C43381-790B-6A7C-F4B4-03682A48AAD3}" dt="2025-02-05T10:13:26.513" v="17" actId="1076"/>
          <ac:picMkLst>
            <pc:docMk/>
            <pc:sldMk cId="0" sldId="264"/>
            <ac:picMk id="9" creationId="{653B7398-A681-E026-E96C-D068D8CD37EB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13:36.889" v="20" actId="1076"/>
        <pc:sldMkLst>
          <pc:docMk/>
          <pc:sldMk cId="0" sldId="265"/>
        </pc:sldMkLst>
        <pc:picChg chg="del">
          <ac:chgData name="Parth Masal" userId="S::parth.masal@wissen.com::3dbe67e5-3e26-4464-9aca-429f2b88f6b3" providerId="AD" clId="Web-{48C43381-790B-6A7C-F4B4-03682A48AAD3}" dt="2025-02-05T10:13:31.560" v="18"/>
          <ac:picMkLst>
            <pc:docMk/>
            <pc:sldMk cId="0" sldId="265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3:36.889" v="20" actId="1076"/>
          <ac:picMkLst>
            <pc:docMk/>
            <pc:sldMk cId="0" sldId="265"/>
            <ac:picMk id="16" creationId="{3D95C192-3729-CD62-BFC8-1C11C289B82B}"/>
          </ac:picMkLst>
        </pc:picChg>
      </pc:sldChg>
      <pc:sldChg chg="addSp delSp modSp">
        <pc:chgData name="Parth Masal" userId="S::parth.masal@wissen.com::3dbe67e5-3e26-4464-9aca-429f2b88f6b3" providerId="AD" clId="Web-{48C43381-790B-6A7C-F4B4-03682A48AAD3}" dt="2025-02-05T10:37:12.677" v="180" actId="1076"/>
        <pc:sldMkLst>
          <pc:docMk/>
          <pc:sldMk cId="0" sldId="266"/>
        </pc:sldMkLst>
        <pc:spChg chg="mod">
          <ac:chgData name="Parth Masal" userId="S::parth.masal@wissen.com::3dbe67e5-3e26-4464-9aca-429f2b88f6b3" providerId="AD" clId="Web-{48C43381-790B-6A7C-F4B4-03682A48AAD3}" dt="2025-02-05T10:15:25.906" v="31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6:43.536" v="176" actId="1076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Parth Masal" userId="S::parth.masal@wissen.com::3dbe67e5-3e26-4464-9aca-429f2b88f6b3" providerId="AD" clId="Web-{48C43381-790B-6A7C-F4B4-03682A48AAD3}" dt="2025-02-05T10:36:32.177" v="174"/>
          <ac:spMkLst>
            <pc:docMk/>
            <pc:sldMk cId="0" sldId="266"/>
            <ac:spMk id="6" creationId="{00000000-0000-0000-0000-000000000000}"/>
          </ac:spMkLst>
        </pc:spChg>
        <pc:spChg chg="mod">
          <ac:chgData name="Parth Masal" userId="S::parth.masal@wissen.com::3dbe67e5-3e26-4464-9aca-429f2b88f6b3" providerId="AD" clId="Web-{48C43381-790B-6A7C-F4B4-03682A48AAD3}" dt="2025-02-05T10:36:39.724" v="175" actId="1076"/>
          <ac:spMkLst>
            <pc:docMk/>
            <pc:sldMk cId="0" sldId="266"/>
            <ac:spMk id="7" creationId="{00000000-0000-0000-0000-000000000000}"/>
          </ac:spMkLst>
        </pc:spChg>
        <pc:spChg chg="add mod">
          <ac:chgData name="Parth Masal" userId="S::parth.masal@wissen.com::3dbe67e5-3e26-4464-9aca-429f2b88f6b3" providerId="AD" clId="Web-{48C43381-790B-6A7C-F4B4-03682A48AAD3}" dt="2025-02-05T10:37:12.677" v="180" actId="1076"/>
          <ac:spMkLst>
            <pc:docMk/>
            <pc:sldMk cId="0" sldId="266"/>
            <ac:spMk id="10" creationId="{03AD397E-F437-3660-F965-7E51DCB05384}"/>
          </ac:spMkLst>
        </pc:spChg>
        <pc:picChg chg="add mod">
          <ac:chgData name="Parth Masal" userId="S::parth.masal@wissen.com::3dbe67e5-3e26-4464-9aca-429f2b88f6b3" providerId="AD" clId="Web-{48C43381-790B-6A7C-F4B4-03682A48AAD3}" dt="2025-02-05T10:13:51.514" v="22" actId="1076"/>
          <ac:picMkLst>
            <pc:docMk/>
            <pc:sldMk cId="0" sldId="266"/>
            <ac:picMk id="8" creationId="{90D8B055-7E87-56C2-9610-DCD04E689996}"/>
          </ac:picMkLst>
        </pc:picChg>
        <pc:picChg chg="add mod">
          <ac:chgData name="Parth Masal" userId="S::parth.masal@wissen.com::3dbe67e5-3e26-4464-9aca-429f2b88f6b3" providerId="AD" clId="Web-{48C43381-790B-6A7C-F4B4-03682A48AAD3}" dt="2025-02-05T10:15:45.891" v="36" actId="14100"/>
          <ac:picMkLst>
            <pc:docMk/>
            <pc:sldMk cId="0" sldId="266"/>
            <ac:picMk id="9" creationId="{2C971398-109C-5987-5CC4-E26C49176C2B}"/>
          </ac:picMkLst>
        </pc:picChg>
      </pc:sldChg>
    </pc:docChg>
  </pc:docChgLst>
  <pc:docChgLst>
    <pc:chgData name="Parth Masal" userId="S::parth.masal@wissen.com::3dbe67e5-3e26-4464-9aca-429f2b88f6b3" providerId="AD" clId="Web-{FE2467A5-BACC-09DE-6138-9C731A5168B1}"/>
    <pc:docChg chg="modSld">
      <pc:chgData name="Parth Masal" userId="S::parth.masal@wissen.com::3dbe67e5-3e26-4464-9aca-429f2b88f6b3" providerId="AD" clId="Web-{FE2467A5-BACC-09DE-6138-9C731A5168B1}" dt="2025-02-05T11:30:45.612" v="40" actId="1076"/>
      <pc:docMkLst>
        <pc:docMk/>
      </pc:docMkLst>
      <pc:sldChg chg="modSp">
        <pc:chgData name="Parth Masal" userId="S::parth.masal@wissen.com::3dbe67e5-3e26-4464-9aca-429f2b88f6b3" providerId="AD" clId="Web-{FE2467A5-BACC-09DE-6138-9C731A5168B1}" dt="2025-02-05T11:21:10.654" v="10" actId="14100"/>
        <pc:sldMkLst>
          <pc:docMk/>
          <pc:sldMk cId="0" sldId="257"/>
        </pc:sldMkLst>
        <pc:spChg chg="mod">
          <ac:chgData name="Parth Masal" userId="S::parth.masal@wissen.com::3dbe67e5-3e26-4464-9aca-429f2b88f6b3" providerId="AD" clId="Web-{FE2467A5-BACC-09DE-6138-9C731A5168B1}" dt="2025-02-05T11:21:10.654" v="10" actId="14100"/>
          <ac:spMkLst>
            <pc:docMk/>
            <pc:sldMk cId="0" sldId="257"/>
            <ac:spMk id="6" creationId="{00000000-0000-0000-0000-000000000000}"/>
          </ac:spMkLst>
        </pc:spChg>
      </pc:sldChg>
      <pc:sldChg chg="modSp">
        <pc:chgData name="Parth Masal" userId="S::parth.masal@wissen.com::3dbe67e5-3e26-4464-9aca-429f2b88f6b3" providerId="AD" clId="Web-{FE2467A5-BACC-09DE-6138-9C731A5168B1}" dt="2025-02-05T10:39:43.718" v="0" actId="14100"/>
        <pc:sldMkLst>
          <pc:docMk/>
          <pc:sldMk cId="0" sldId="258"/>
        </pc:sldMkLst>
        <pc:spChg chg="mod">
          <ac:chgData name="Parth Masal" userId="S::parth.masal@wissen.com::3dbe67e5-3e26-4464-9aca-429f2b88f6b3" providerId="AD" clId="Web-{FE2467A5-BACC-09DE-6138-9C731A5168B1}" dt="2025-02-05T10:39:43.718" v="0" actId="14100"/>
          <ac:spMkLst>
            <pc:docMk/>
            <pc:sldMk cId="0" sldId="258"/>
            <ac:spMk id="12" creationId="{00000000-0000-0000-0000-000000000000}"/>
          </ac:spMkLst>
        </pc:spChg>
      </pc:sldChg>
      <pc:sldChg chg="addSp delSp modSp">
        <pc:chgData name="Parth Masal" userId="S::parth.masal@wissen.com::3dbe67e5-3e26-4464-9aca-429f2b88f6b3" providerId="AD" clId="Web-{FE2467A5-BACC-09DE-6138-9C731A5168B1}" dt="2025-02-05T11:30:45.612" v="40" actId="1076"/>
        <pc:sldMkLst>
          <pc:docMk/>
          <pc:sldMk cId="0" sldId="259"/>
        </pc:sldMkLst>
        <pc:spChg chg="add del mod">
          <ac:chgData name="Parth Masal" userId="S::parth.masal@wissen.com::3dbe67e5-3e26-4464-9aca-429f2b88f6b3" providerId="AD" clId="Web-{FE2467A5-BACC-09DE-6138-9C731A5168B1}" dt="2025-02-05T11:27:55.829" v="17"/>
          <ac:spMkLst>
            <pc:docMk/>
            <pc:sldMk cId="0" sldId="259"/>
            <ac:spMk id="12" creationId="{84C7311A-723C-9740-54A3-CD3CBFAB6F12}"/>
          </ac:spMkLst>
        </pc:spChg>
        <pc:spChg chg="add del mod">
          <ac:chgData name="Parth Masal" userId="S::parth.masal@wissen.com::3dbe67e5-3e26-4464-9aca-429f2b88f6b3" providerId="AD" clId="Web-{FE2467A5-BACC-09DE-6138-9C731A5168B1}" dt="2025-02-05T11:29:15.689" v="29"/>
          <ac:spMkLst>
            <pc:docMk/>
            <pc:sldMk cId="0" sldId="259"/>
            <ac:spMk id="15" creationId="{E0A1934D-F81A-CCEC-150B-94EF04007544}"/>
          </ac:spMkLst>
        </pc:spChg>
        <pc:picChg chg="del">
          <ac:chgData name="Parth Masal" userId="S::parth.masal@wissen.com::3dbe67e5-3e26-4464-9aca-429f2b88f6b3" providerId="AD" clId="Web-{FE2467A5-BACC-09DE-6138-9C731A5168B1}" dt="2025-02-05T11:29:39.721" v="33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Parth Masal" userId="S::parth.masal@wissen.com::3dbe67e5-3e26-4464-9aca-429f2b88f6b3" providerId="AD" clId="Web-{FE2467A5-BACC-09DE-6138-9C731A5168B1}" dt="2025-02-05T11:30:45.612" v="40" actId="1076"/>
          <ac:picMkLst>
            <pc:docMk/>
            <pc:sldMk cId="0" sldId="259"/>
            <ac:picMk id="11" creationId="{0EF7A382-1B7D-A6CF-D01A-BE3B3B9EB011}"/>
          </ac:picMkLst>
        </pc:picChg>
        <pc:picChg chg="add mod">
          <ac:chgData name="Parth Masal" userId="S::parth.masal@wissen.com::3dbe67e5-3e26-4464-9aca-429f2b88f6b3" providerId="AD" clId="Web-{FE2467A5-BACC-09DE-6138-9C731A5168B1}" dt="2025-02-05T11:30:36.393" v="37" actId="1076"/>
          <ac:picMkLst>
            <pc:docMk/>
            <pc:sldMk cId="0" sldId="259"/>
            <ac:picMk id="14" creationId="{3C563AE4-3B9B-414B-7F15-25DD37612D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3EBE5-6190-432E-A44B-9E35983D1EFB}" type="datetimeFigureOut"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A708-E0AD-4A06-8570-7C552A771F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dq.blogspot.com/2013/09/pengertian-fungsi-penerapan-json-pad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hyperlink" Target="https://www.marcus-povey.co.uk/2020/05/11/known-docker-now-in-postgres-flavour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en.wikipedia.org/wiki/File:Thank_you_001.jpg" TargetMode="Externa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Semi-Structured Data Using JSON in PostgreSQL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Explore the use of JSON for storing and querying semi-structured data in PostgreSQL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Author :- Parth Masal,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Intern Pune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1E59B-8E72-010C-F77C-C130C8FE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6050" y="7822794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7167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What is Semi-Structured Data?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2410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that does not conform to a rigid schema but still has some structure.</a:t>
            </a:r>
            <a:endParaRPr lang="en-US"/>
          </a:p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mix between structured (relational databases) and unstructured data (documents, images, etc.).</a:t>
            </a:r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Examples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3778912" cy="1061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Reviews ,docs ,JSON, XML, YAML, NoSQL databases.</a:t>
            </a:r>
            <a:endParaRPr lang="en-US" sz="1750" dirty="0">
              <a:latin typeface="Open Sans"/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AD30F-1C63-A79A-1F0F-4A1CC9B3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2" y="7701177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Why Use Semi-Structured Data?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640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Flexible Schema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41544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Allows for dynamic changes and evolving data structures.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6640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Easy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41544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Seamlessly integrates with modern applications and APIs.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251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Handles Missing Data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132630"/>
            <a:ext cx="2673059" cy="669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Ideal for scenarios with varying or missing data fields.</a:t>
            </a:r>
            <a:endParaRPr lang="en-US" sz="1750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84F15C0D-7B99-840E-BBD2-66680F0A9BA2}"/>
              </a:ext>
            </a:extLst>
          </p:cNvPr>
          <p:cNvSpPr/>
          <p:nvPr/>
        </p:nvSpPr>
        <p:spPr>
          <a:xfrm>
            <a:off x="4584953" y="570457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312D8-198A-DF6C-DEE0-9AC9F293F92C}"/>
              </a:ext>
            </a:extLst>
          </p:cNvPr>
          <p:cNvSpPr txBox="1"/>
          <p:nvPr/>
        </p:nvSpPr>
        <p:spPr>
          <a:xfrm>
            <a:off x="5304714" y="5648752"/>
            <a:ext cx="280484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</a:rPr>
              <a:t>Data Storage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53D6B-CA7B-BA3F-CDBA-1408308FF88F}"/>
              </a:ext>
            </a:extLst>
          </p:cNvPr>
          <p:cNvSpPr txBox="1"/>
          <p:nvPr/>
        </p:nvSpPr>
        <p:spPr>
          <a:xfrm>
            <a:off x="5099197" y="6080071"/>
            <a:ext cx="3452116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5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complex hierarchical data storage.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9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 in PostgreSQL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071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65565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Text-based storage, faster write operations, slower read and processing.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7526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JSONB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547747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Binary format, optimized for querying and indexing, faster read and processing.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3C810E-9FE5-4582-CFBB-0B5C8141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197" y="7690903"/>
            <a:ext cx="1933575" cy="409575"/>
          </a:xfrm>
          <a:prstGeom prst="rect">
            <a:avLst/>
          </a:prstGeom>
        </p:spPr>
      </p:pic>
      <p:pic>
        <p:nvPicPr>
          <p:cNvPr id="11" name="Picture 10" descr="A blue elephant head with white outline on black background&#10;&#10;AI-generated content may be incorrect.">
            <a:extLst>
              <a:ext uri="{FF2B5EF4-FFF2-40B4-BE49-F238E27FC236}">
                <a16:creationId xmlns:a16="http://schemas.microsoft.com/office/drawing/2014/main" id="{0EF7A382-1B7D-A6CF-D01A-BE3B3B9EB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95925" y="1216918"/>
            <a:ext cx="1658401" cy="2045169"/>
          </a:xfrm>
          <a:prstGeom prst="rect">
            <a:avLst/>
          </a:prstGeom>
        </p:spPr>
      </p:pic>
      <p:pic>
        <p:nvPicPr>
          <p:cNvPr id="14" name="Picture 13" descr="A white cylinder with blue label&#10;&#10;AI-generated content may be incorrect.">
            <a:extLst>
              <a:ext uri="{FF2B5EF4-FFF2-40B4-BE49-F238E27FC236}">
                <a16:creationId xmlns:a16="http://schemas.microsoft.com/office/drawing/2014/main" id="{3C563AE4-3B9B-414B-7F15-25DD37612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55286" y="3151812"/>
            <a:ext cx="3967721" cy="40027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427"/>
            <a:ext cx="7191137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Storing Legal Documents in JSON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2232" y="1705213"/>
            <a:ext cx="4034314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Benefits of JSON for Legal Documents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12232" y="2226707"/>
            <a:ext cx="6364997" cy="2438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550"/>
              </a:lnSpc>
              <a:buFont typeface="Arial"/>
              <a:buChar char="•"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JSON's flexible schema is ideal for legal documents with varying structures and optional fields, simplifying data management.</a:t>
            </a:r>
            <a:endParaRPr lang="en-US"/>
          </a:p>
          <a:p>
            <a:pPr>
              <a:lnSpc>
                <a:spcPts val="2550"/>
              </a:lnSpc>
            </a:pPr>
            <a:endParaRPr lang="en-US" sz="160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Fields may be optional, making flexible storage essential.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Nested clauses and references can be easily represented in JSON.</a:t>
            </a:r>
          </a:p>
          <a:p>
            <a:pPr>
              <a:lnSpc>
                <a:spcPts val="2550"/>
              </a:lnSpc>
            </a:pPr>
            <a:endParaRPr lang="en-US" sz="160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 6"/>
          <p:cNvSpPr/>
          <p:nvPr/>
        </p:nvSpPr>
        <p:spPr>
          <a:xfrm>
            <a:off x="8278129" y="1161650"/>
            <a:ext cx="5546769" cy="3999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>
              <a:solidFill>
                <a:srgbClr val="443728"/>
              </a:solidFill>
              <a:highlight>
                <a:srgbClr val="EBE2E0"/>
              </a:highlight>
              <a:latin typeface="Consola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E9131-5BE8-FF82-2BA0-7DD03C1A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101" y="7721725"/>
            <a:ext cx="1933575" cy="409575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D64381FF-E15A-73A3-DBE6-2AB08B1B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15" y="5382963"/>
            <a:ext cx="13684107" cy="2539108"/>
          </a:xfrm>
          <a:prstGeom prst="rect">
            <a:avLst/>
          </a:prstGeom>
        </p:spPr>
      </p:pic>
      <p:pic>
        <p:nvPicPr>
          <p:cNvPr id="12" name="Picture 11" descr="A computer code with text&#10;&#10;AI-generated content may be incorrect.">
            <a:extLst>
              <a:ext uri="{FF2B5EF4-FFF2-40B4-BE49-F238E27FC236}">
                <a16:creationId xmlns:a16="http://schemas.microsoft.com/office/drawing/2014/main" id="{17CCB45C-DD59-08AA-6794-AA7F0EBEA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640" y="557105"/>
            <a:ext cx="567690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911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Querying JSON Data in PostgreSQL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8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-&gt;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Extracts JSON object.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59105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-&gt;&gt;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Extracts JSON text.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332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jsonb_extract_path_text()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Extracts a nested value.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47544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jsonb_exists()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Checks if key exists.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0B35B-A06C-0483-BAFF-131E317A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2" y="7721725"/>
            <a:ext cx="1933575" cy="40957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C1E39-7222-3C10-FD75-5BBBF1E28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278" y="5043113"/>
            <a:ext cx="63246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FFA67-C241-8C2D-5B3B-FEA8FA1A1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569" y="2388635"/>
            <a:ext cx="77724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2749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 vs. Relational Tables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When to Use JSON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has dynamic attributes, complex nested relationships, read-heavy applications.</a:t>
            </a:r>
            <a:endParaRPr lang="en-US"/>
          </a:p>
          <a:p>
            <a:pPr marL="285750" indent="-285750">
              <a:lnSpc>
                <a:spcPts val="2850"/>
              </a:lnSpc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 nested relationships are required.</a:t>
            </a:r>
          </a:p>
          <a:p>
            <a:pPr marL="285750" indent="-285750"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Read-heavy applications with fewer modifications.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642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When to Use Relational Tables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integrity and constraints are critical, high write performance with structured queries.</a:t>
            </a:r>
            <a:endParaRPr lang="en-US"/>
          </a:p>
          <a:p>
            <a:pPr marL="285750" indent="-285750">
              <a:lnSpc>
                <a:spcPts val="2850"/>
              </a:lnSpc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/>
                <a:ea typeface="Open Sans"/>
                <a:cs typeface="Open Sans"/>
              </a:rPr>
              <a:t>Transactions and ACID compliance are required.</a:t>
            </a:r>
          </a:p>
          <a:p>
            <a:pPr marL="285750" indent="-285750">
              <a:buFont typeface="Arial"/>
              <a:buChar char="•"/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write performance with structured queries.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43728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5AF44-7818-E83A-21C6-D4CC0001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2" y="7824467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30060"/>
            <a:ext cx="70263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JSON in Modern Applications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APIs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API responses and data exchange.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IoT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sensor data in nested structures.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E-Commerce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product configurations and variations.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Finance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Storing transaction metadata and financial data.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95C192-3729-CD62-BFC8-1C11C289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101" y="7824467"/>
            <a:ext cx="19335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8357806" cy="85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 in PostgreSQL provides a powerful solution for managing semi-structured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6339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It's ideal for storing documents, logs, configurations, and hierarchical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JSONB for enhanced performance and indexing capabilities.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906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Balance between relational and JSON storage for optimal performance.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8B055-7E87-56C2-9610-DCD04E68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050" y="7822794"/>
            <a:ext cx="1933575" cy="409575"/>
          </a:xfrm>
          <a:prstGeom prst="rect">
            <a:avLst/>
          </a:prstGeom>
        </p:spPr>
      </p:pic>
      <p:pic>
        <p:nvPicPr>
          <p:cNvPr id="9" name="Picture 8" descr="A close up of colorful letters&#10;&#10;AI-generated content may be incorrect.">
            <a:extLst>
              <a:ext uri="{FF2B5EF4-FFF2-40B4-BE49-F238E27FC236}">
                <a16:creationId xmlns:a16="http://schemas.microsoft.com/office/drawing/2014/main" id="{2C971398-109C-5987-5CC4-E26C4917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37836" y="3021116"/>
            <a:ext cx="5077488" cy="3831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D397E-F437-3660-F965-7E51DCB05384}"/>
              </a:ext>
            </a:extLst>
          </p:cNvPr>
          <p:cNvSpPr txBox="1"/>
          <p:nvPr/>
        </p:nvSpPr>
        <p:spPr>
          <a:xfrm>
            <a:off x="9138470" y="6852666"/>
            <a:ext cx="3596740" cy="564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142</cp:revision>
  <dcterms:created xsi:type="dcterms:W3CDTF">2025-02-05T10:08:27Z</dcterms:created>
  <dcterms:modified xsi:type="dcterms:W3CDTF">2025-02-05T11:30:47Z</dcterms:modified>
</cp:coreProperties>
</file>