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9FE9-6FA5-481E-AB05-16A8F0DF814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43FD8-0ECC-450F-8FA2-AD47589D5D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ownloads\chemistry-science-euclidean-vector-microscope-368612ecbbf51ad0c62aea6068632f1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85992"/>
            <a:ext cx="857256" cy="13561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78" y="2643182"/>
            <a:ext cx="2714644" cy="928694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Impact" pitchFamily="34" charset="0"/>
              </a:rPr>
              <a:t>Life care laboratory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Life care laboratory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care laboratory</dc:title>
  <dc:creator>ADMIN</dc:creator>
  <cp:lastModifiedBy>ADMIN</cp:lastModifiedBy>
  <cp:revision>2</cp:revision>
  <dcterms:created xsi:type="dcterms:W3CDTF">2021-06-06T10:55:30Z</dcterms:created>
  <dcterms:modified xsi:type="dcterms:W3CDTF">2021-06-06T11:07:55Z</dcterms:modified>
</cp:coreProperties>
</file>