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6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31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0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4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1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3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0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3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057E-6F7F-48D3-BE23-2D60489F3EB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7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F36-0476-4137-9442-A257DEE16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Compression for comet interceptor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AE31F-EB51-426F-84C7-FE74BA751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overview, Huffman coding, </a:t>
            </a:r>
            <a:r>
              <a:rPr lang="en-GB" dirty="0" err="1"/>
              <a:t>golomb</a:t>
            </a:r>
            <a:r>
              <a:rPr lang="en-GB" dirty="0"/>
              <a:t> coding, initial difference and difference recursion, further work?</a:t>
            </a:r>
          </a:p>
        </p:txBody>
      </p:sp>
    </p:spTree>
    <p:extLst>
      <p:ext uri="{BB962C8B-B14F-4D97-AF65-F5344CB8AC3E}">
        <p14:creationId xmlns:p14="http://schemas.microsoft.com/office/powerpoint/2010/main" val="37224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9C81-5DDE-42BB-B3C5-D5CB6BD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6618"/>
            <a:ext cx="9905998" cy="1478570"/>
          </a:xfrm>
        </p:spPr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A4F0-14D0-4AB4-9E97-08770ACD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Magnetometer data will be provided as 14 bit signed integers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Create algorithms to achieve the highest possible compression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Compression technique must be lossless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Optimise highest compression ratio versus lowest latency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Account for low processing capability due to hardware limitations</a:t>
            </a:r>
          </a:p>
        </p:txBody>
      </p:sp>
    </p:spTree>
    <p:extLst>
      <p:ext uri="{BB962C8B-B14F-4D97-AF65-F5344CB8AC3E}">
        <p14:creationId xmlns:p14="http://schemas.microsoft.com/office/powerpoint/2010/main" val="248586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518B-A51A-4C61-BA6F-5776E19A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6294"/>
            <a:ext cx="9905998" cy="1478570"/>
          </a:xfrm>
        </p:spPr>
        <p:txBody>
          <a:bodyPr/>
          <a:lstStyle/>
          <a:p>
            <a:r>
              <a:rPr lang="en-GB" dirty="0"/>
              <a:t>Difference </a:t>
            </a:r>
            <a:r>
              <a:rPr lang="en-GB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1382-BFBF-408A-A07E-1A762598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46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B134-7998-42C2-8FB7-B3DB055F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/>
              <a:t>Huffman enCoding</a:t>
            </a:r>
            <a:endParaRPr lang="en-GB" dirty="0"/>
          </a:p>
        </p:txBody>
      </p:sp>
      <p:sp>
        <p:nvSpPr>
          <p:cNvPr id="7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59CFED-301B-4929-A283-A6E701771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57" y="1173464"/>
            <a:ext cx="5286375" cy="215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8D38B-346A-4CDF-B165-0BA69A876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57" y="3539645"/>
            <a:ext cx="5286375" cy="215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419A-F660-4A2E-AFD1-01F8E2A4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Compression ratio centred around 85% for 50 readings and 95% for 350 readings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Despite its widespread usage, Huffman cannot be used for our set of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21585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6E4-7FA1-42F0-B875-EC8AFD77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 err="1"/>
              <a:t>Golomb</a:t>
            </a:r>
            <a:r>
              <a:rPr lang="en-GB" dirty="0"/>
              <a:t>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2A0-F259-4FE6-A740-33D96431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68" y="1811142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Optimal M value inconsistent across axes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Provides compression ratio of 31%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9EB87-B87D-48FE-81FC-7A76563AE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2" t="29142" r="53454" b="35326"/>
          <a:stretch/>
        </p:blipFill>
        <p:spPr>
          <a:xfrm>
            <a:off x="835863" y="1588233"/>
            <a:ext cx="2729060" cy="243682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28CEA7E-070E-4B30-BF52-65A024BDA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76"/>
          <a:stretch/>
        </p:blipFill>
        <p:spPr bwMode="auto">
          <a:xfrm>
            <a:off x="5988433" y="0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675998C-A62A-4F1C-B3BC-521E15F9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5" b="33255"/>
          <a:stretch/>
        </p:blipFill>
        <p:spPr bwMode="auto">
          <a:xfrm>
            <a:off x="5988433" y="2248100"/>
            <a:ext cx="4718420" cy="232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7F6A88D-FA84-4954-995F-57266CAE8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/>
          <a:stretch/>
        </p:blipFill>
        <p:spPr bwMode="auto">
          <a:xfrm>
            <a:off x="5988433" y="4570385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50E66-BFEA-48DF-AE3B-D9EC29F1F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05" t="33603" r="63333" b="30864"/>
          <a:stretch/>
        </p:blipFill>
        <p:spPr>
          <a:xfrm>
            <a:off x="3972619" y="1597659"/>
            <a:ext cx="1494972" cy="24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6A34-4B6E-49E4-B720-D5F9C2D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6798-8654-4E77-B6C5-CABB5D9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Golomb</a:t>
            </a:r>
            <a:r>
              <a:rPr lang="en-GB" dirty="0"/>
              <a:t> coding with difference recursion provides the best compression ratio of 31%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Is there a perfect sample size for lowest latency and best compression ratio?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Can we dynamically allocate an M value for </a:t>
            </a:r>
            <a:r>
              <a:rPr lang="en-GB" dirty="0" err="1"/>
              <a:t>Golomb</a:t>
            </a:r>
            <a:r>
              <a:rPr lang="en-GB" dirty="0"/>
              <a:t> coding?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How can we change sample size dynamically to account for periods of inactivity?</a:t>
            </a:r>
          </a:p>
        </p:txBody>
      </p:sp>
    </p:spTree>
    <p:extLst>
      <p:ext uri="{BB962C8B-B14F-4D97-AF65-F5344CB8AC3E}">
        <p14:creationId xmlns:p14="http://schemas.microsoft.com/office/powerpoint/2010/main" val="36906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AEFB-6B64-4915-9BB0-3D1A2329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AC1F-7435-4264-91ED-338091A9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9559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178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Data Compression for comet interceptor</vt:lpstr>
      <vt:lpstr>Project Overview</vt:lpstr>
      <vt:lpstr>Difference ENCoding</vt:lpstr>
      <vt:lpstr>Huffman enCoding</vt:lpstr>
      <vt:lpstr>Golomb encoding</vt:lpstr>
      <vt:lpstr>Review and further work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 for comet interceptor</dc:title>
  <dc:creator>Patel, Parth</dc:creator>
  <cp:lastModifiedBy>Patel, Parth</cp:lastModifiedBy>
  <cp:revision>9</cp:revision>
  <dcterms:created xsi:type="dcterms:W3CDTF">2019-12-02T09:09:03Z</dcterms:created>
  <dcterms:modified xsi:type="dcterms:W3CDTF">2019-12-02T16:25:02Z</dcterms:modified>
</cp:coreProperties>
</file>