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63" r:id="rId6"/>
    <p:sldId id="260" r:id="rId7"/>
    <p:sldId id="261" r:id="rId8"/>
    <p:sldId id="262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50" d="100"/>
          <a:sy n="150" d="100"/>
        </p:scale>
        <p:origin x="7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2C3057E-6F7F-48D3-BE23-2D60489F3EB6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64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31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863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4314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501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143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25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515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16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2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05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43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70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1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59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89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3057E-6F7F-48D3-BE23-2D60489F3EB6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03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3057E-6F7F-48D3-BE23-2D60489F3EB6}" type="datetimeFigureOut">
              <a:rPr lang="en-GB" smtClean="0"/>
              <a:t>29/12/2019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3150A-3166-4EF6-B265-2AF88BCF6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273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F36-0476-4137-9442-A257DEE16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Compression for comet interceptor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AE31F-EB51-426F-84C7-FE74BA751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2433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AFF0B88-814F-4950-BCDE-BA36CBD5829B}"/>
              </a:ext>
            </a:extLst>
          </p:cNvPr>
          <p:cNvGrpSpPr/>
          <p:nvPr/>
        </p:nvGrpSpPr>
        <p:grpSpPr>
          <a:xfrm>
            <a:off x="1574694" y="449002"/>
            <a:ext cx="3034879" cy="2561491"/>
            <a:chOff x="1574694" y="449002"/>
            <a:chExt cx="3034879" cy="25614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1399B56-71ED-4C1B-910D-8521CCEDC240}"/>
                </a:ext>
              </a:extLst>
            </p:cNvPr>
            <p:cNvSpPr/>
            <p:nvPr/>
          </p:nvSpPr>
          <p:spPr>
            <a:xfrm>
              <a:off x="2224265" y="449002"/>
              <a:ext cx="320520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1B7EF7-CEA8-49F3-B376-9BDE8D87246C}"/>
                </a:ext>
              </a:extLst>
            </p:cNvPr>
            <p:cNvSpPr/>
            <p:nvPr/>
          </p:nvSpPr>
          <p:spPr>
            <a:xfrm>
              <a:off x="1574694" y="888327"/>
              <a:ext cx="970091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q=floor(N/M)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0D2E9F-D69E-4902-A21F-F47A58AD6680}"/>
                </a:ext>
              </a:extLst>
            </p:cNvPr>
            <p:cNvSpPr/>
            <p:nvPr/>
          </p:nvSpPr>
          <p:spPr>
            <a:xfrm>
              <a:off x="2830796" y="852264"/>
              <a:ext cx="677991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r=N-</a:t>
              </a:r>
              <a:r>
                <a:rPr lang="en-GB" sz="1100" dirty="0" err="1"/>
                <a:t>qM</a:t>
              </a:r>
              <a:endParaRPr lang="en-GB" sz="11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09A77A-79F9-4760-8E83-EEEED0E3F89F}"/>
                </a:ext>
              </a:extLst>
            </p:cNvPr>
            <p:cNvSpPr/>
            <p:nvPr/>
          </p:nvSpPr>
          <p:spPr>
            <a:xfrm>
              <a:off x="2802849" y="1346707"/>
              <a:ext cx="733883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If r&lt;2</a:t>
              </a:r>
              <a:r>
                <a:rPr lang="en-GB" sz="1100" baseline="30000" dirty="0"/>
                <a:t>b</a:t>
              </a:r>
              <a:r>
                <a:rPr lang="en-GB" sz="1100" dirty="0"/>
                <a:t>-M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89CBCEF-B71A-47EC-BCED-F34349047482}"/>
                </a:ext>
              </a:extLst>
            </p:cNvPr>
            <p:cNvSpPr/>
            <p:nvPr/>
          </p:nvSpPr>
          <p:spPr>
            <a:xfrm>
              <a:off x="1578854" y="1395767"/>
              <a:ext cx="970091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Unary code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464733-1351-42EF-9914-AE7F309BDD35}"/>
                </a:ext>
              </a:extLst>
            </p:cNvPr>
            <p:cNvSpPr/>
            <p:nvPr/>
          </p:nvSpPr>
          <p:spPr>
            <a:xfrm>
              <a:off x="2623155" y="458515"/>
              <a:ext cx="970091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b=ceil(log</a:t>
              </a:r>
              <a:r>
                <a:rPr lang="en-GB" sz="1100" baseline="-25000" dirty="0"/>
                <a:t>2</a:t>
              </a:r>
              <a:r>
                <a:rPr lang="en-GB" sz="1100" dirty="0"/>
                <a:t>M)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205231E-C67F-4F92-8020-F2F7CFFFC0E3}"/>
                </a:ext>
              </a:extLst>
            </p:cNvPr>
            <p:cNvSpPr/>
            <p:nvPr/>
          </p:nvSpPr>
          <p:spPr>
            <a:xfrm>
              <a:off x="2802849" y="1820586"/>
              <a:ext cx="733883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Else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92478-D3F5-490F-AE24-2291E217A556}"/>
                </a:ext>
              </a:extLst>
            </p:cNvPr>
            <p:cNvSpPr/>
            <p:nvPr/>
          </p:nvSpPr>
          <p:spPr>
            <a:xfrm>
              <a:off x="3705583" y="1356164"/>
              <a:ext cx="903990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b-1 bits for 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2C37FE-E355-4D80-9E14-EE1823615226}"/>
                </a:ext>
              </a:extLst>
            </p:cNvPr>
            <p:cNvSpPr/>
            <p:nvPr/>
          </p:nvSpPr>
          <p:spPr>
            <a:xfrm>
              <a:off x="2340641" y="2268162"/>
              <a:ext cx="1154751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b bits for r+2</a:t>
              </a:r>
              <a:r>
                <a:rPr lang="en-GB" sz="1100" baseline="30000" dirty="0"/>
                <a:t>b</a:t>
              </a:r>
              <a:r>
                <a:rPr lang="en-GB" sz="1100" dirty="0"/>
                <a:t>-M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9B0218-D87E-4891-A98B-9686F42D5E4C}"/>
                </a:ext>
              </a:extLst>
            </p:cNvPr>
            <p:cNvCxnSpPr>
              <a:cxnSpLocks/>
              <a:stCxn id="5" idx="2"/>
              <a:endCxn id="6" idx="1"/>
            </p:cNvCxnSpPr>
            <p:nvPr/>
          </p:nvCxnSpPr>
          <p:spPr>
            <a:xfrm flipH="1">
              <a:off x="1574694" y="743757"/>
              <a:ext cx="809831" cy="2919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C46841F-1FB9-4D45-8ACB-0245B0A87A4E}"/>
                </a:ext>
              </a:extLst>
            </p:cNvPr>
            <p:cNvCxnSpPr>
              <a:cxnSpLocks/>
              <a:stCxn id="5" idx="2"/>
              <a:endCxn id="7" idx="1"/>
            </p:cNvCxnSpPr>
            <p:nvPr/>
          </p:nvCxnSpPr>
          <p:spPr>
            <a:xfrm>
              <a:off x="2384525" y="743757"/>
              <a:ext cx="446271" cy="2558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10A98DD-5158-4412-AB04-133EE6D04468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2059740" y="1183082"/>
              <a:ext cx="4160" cy="2126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6B0AAD1-48BE-4881-A46D-12FB45E5385D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3169791" y="1147019"/>
              <a:ext cx="1" cy="1996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07B31D2-8591-4F66-982A-0A337B4A9AA6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>
              <a:off x="3536732" y="1494085"/>
              <a:ext cx="168851" cy="94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D29DC95-AF87-4E44-A343-EF00C2FD5A4C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3169791" y="1641462"/>
              <a:ext cx="0" cy="1791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86520F0-2C74-409C-80B2-8535924ABCFE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 flipH="1">
              <a:off x="2918017" y="2115341"/>
              <a:ext cx="251774" cy="1528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9D276DD-FF59-494C-A32C-019DDDAD0ABE}"/>
                </a:ext>
              </a:extLst>
            </p:cNvPr>
            <p:cNvSpPr/>
            <p:nvPr/>
          </p:nvSpPr>
          <p:spPr>
            <a:xfrm>
              <a:off x="2059740" y="2715738"/>
              <a:ext cx="1126832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Full Binary Form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90C6100-F12A-4C8F-B1C9-7562CB21F23E}"/>
                </a:ext>
              </a:extLst>
            </p:cNvPr>
            <p:cNvCxnSpPr>
              <a:cxnSpLocks/>
              <a:endCxn id="21" idx="3"/>
            </p:cNvCxnSpPr>
            <p:nvPr/>
          </p:nvCxnSpPr>
          <p:spPr>
            <a:xfrm flipH="1">
              <a:off x="3186572" y="2822496"/>
              <a:ext cx="649833" cy="406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087A1BA-3D9C-4D33-99E6-AB0D5BFF4052}"/>
                </a:ext>
              </a:extLst>
            </p:cNvPr>
            <p:cNvCxnSpPr>
              <a:cxnSpLocks/>
              <a:stCxn id="9" idx="2"/>
              <a:endCxn id="21" idx="1"/>
            </p:cNvCxnSpPr>
            <p:nvPr/>
          </p:nvCxnSpPr>
          <p:spPr>
            <a:xfrm flipH="1">
              <a:off x="2059740" y="1690522"/>
              <a:ext cx="4160" cy="11725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561B2FF-ABD2-447F-8AFA-5AF149EB17A9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3836405" y="1650919"/>
              <a:ext cx="321173" cy="11691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0A9EF0-194E-4FD9-AB04-7174220441EB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3495392" y="2415540"/>
              <a:ext cx="341013" cy="3974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F2485B7B-6792-4BC7-8BA0-82677370C292}"/>
              </a:ext>
            </a:extLst>
          </p:cNvPr>
          <p:cNvGrpSpPr/>
          <p:nvPr/>
        </p:nvGrpSpPr>
        <p:grpSpPr>
          <a:xfrm>
            <a:off x="6203635" y="490280"/>
            <a:ext cx="2228879" cy="2265232"/>
            <a:chOff x="6203635" y="490280"/>
            <a:chExt cx="2228879" cy="2265232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3B7E1BD-AD50-4B8D-8EFD-D87F124B2F77}"/>
                </a:ext>
              </a:extLst>
            </p:cNvPr>
            <p:cNvSpPr/>
            <p:nvPr/>
          </p:nvSpPr>
          <p:spPr>
            <a:xfrm>
              <a:off x="6203635" y="498014"/>
              <a:ext cx="566088" cy="2858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N=14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9E0D60A-473C-44A0-BC0F-7DDC8B91CC9D}"/>
                </a:ext>
              </a:extLst>
            </p:cNvPr>
            <p:cNvSpPr/>
            <p:nvPr/>
          </p:nvSpPr>
          <p:spPr>
            <a:xfrm>
              <a:off x="6204182" y="962304"/>
              <a:ext cx="566088" cy="23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q=2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54BF12D6-3662-48BA-99EC-3DD9A75020F2}"/>
                </a:ext>
              </a:extLst>
            </p:cNvPr>
            <p:cNvSpPr/>
            <p:nvPr/>
          </p:nvSpPr>
          <p:spPr>
            <a:xfrm>
              <a:off x="7071635" y="879754"/>
              <a:ext cx="516547" cy="23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r=4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22BBDD3A-3B79-41AA-BE11-CD83CB96B0CE}"/>
                </a:ext>
              </a:extLst>
            </p:cNvPr>
            <p:cNvSpPr/>
            <p:nvPr/>
          </p:nvSpPr>
          <p:spPr>
            <a:xfrm>
              <a:off x="7016203" y="1260678"/>
              <a:ext cx="642198" cy="237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If r&lt;3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FE63CEB-CFB5-4606-BEF3-509CA2330F8E}"/>
                </a:ext>
              </a:extLst>
            </p:cNvPr>
            <p:cNvSpPr/>
            <p:nvPr/>
          </p:nvSpPr>
          <p:spPr>
            <a:xfrm>
              <a:off x="6272055" y="1353842"/>
              <a:ext cx="443042" cy="237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110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6D60D04-7C4A-466D-85B3-9CF5B3F651BF}"/>
                </a:ext>
              </a:extLst>
            </p:cNvPr>
            <p:cNvSpPr/>
            <p:nvPr/>
          </p:nvSpPr>
          <p:spPr>
            <a:xfrm>
              <a:off x="7630878" y="510151"/>
              <a:ext cx="443043" cy="2858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b=3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F7E5F0A-F62D-400D-B721-EB4D2D382E3D}"/>
                </a:ext>
              </a:extLst>
            </p:cNvPr>
            <p:cNvSpPr/>
            <p:nvPr/>
          </p:nvSpPr>
          <p:spPr>
            <a:xfrm>
              <a:off x="7059942" y="1632398"/>
              <a:ext cx="539932" cy="2815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Else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085E8A7C-EC28-4010-8AF1-EB230DD1FE15}"/>
                </a:ext>
              </a:extLst>
            </p:cNvPr>
            <p:cNvSpPr/>
            <p:nvPr/>
          </p:nvSpPr>
          <p:spPr>
            <a:xfrm>
              <a:off x="7869840" y="1255007"/>
              <a:ext cx="562674" cy="2815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2 bits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E32F79A-E2C5-4985-8526-6D2E62DBECE3}"/>
                </a:ext>
              </a:extLst>
            </p:cNvPr>
            <p:cNvSpPr/>
            <p:nvPr/>
          </p:nvSpPr>
          <p:spPr>
            <a:xfrm>
              <a:off x="6579016" y="2082014"/>
              <a:ext cx="1552854" cy="2119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3 bits for 4+3 (111)</a:t>
              </a: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54D00D68-3C93-4F8A-92D0-6C08B448DD1E}"/>
                </a:ext>
              </a:extLst>
            </p:cNvPr>
            <p:cNvCxnSpPr>
              <a:cxnSpLocks/>
              <a:stCxn id="132" idx="2"/>
              <a:endCxn id="133" idx="0"/>
            </p:cNvCxnSpPr>
            <p:nvPr/>
          </p:nvCxnSpPr>
          <p:spPr>
            <a:xfrm>
              <a:off x="6486679" y="783838"/>
              <a:ext cx="547" cy="1784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B44F470C-CEBA-4C9D-B218-C95F028D61AE}"/>
                </a:ext>
              </a:extLst>
            </p:cNvPr>
            <p:cNvCxnSpPr>
              <a:cxnSpLocks/>
              <a:stCxn id="132" idx="2"/>
              <a:endCxn id="134" idx="1"/>
            </p:cNvCxnSpPr>
            <p:nvPr/>
          </p:nvCxnSpPr>
          <p:spPr>
            <a:xfrm>
              <a:off x="6486679" y="783838"/>
              <a:ext cx="584956" cy="21451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473A60A0-D99C-4051-A361-3A62F96D7870}"/>
                </a:ext>
              </a:extLst>
            </p:cNvPr>
            <p:cNvCxnSpPr>
              <a:cxnSpLocks/>
              <a:stCxn id="133" idx="2"/>
              <a:endCxn id="136" idx="0"/>
            </p:cNvCxnSpPr>
            <p:nvPr/>
          </p:nvCxnSpPr>
          <p:spPr>
            <a:xfrm>
              <a:off x="6487226" y="1199494"/>
              <a:ext cx="6350" cy="1543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E875D5D4-E443-469F-B5A1-EE0A7137C1C0}"/>
                </a:ext>
              </a:extLst>
            </p:cNvPr>
            <p:cNvCxnSpPr>
              <a:cxnSpLocks/>
              <a:stCxn id="134" idx="2"/>
              <a:endCxn id="135" idx="0"/>
            </p:cNvCxnSpPr>
            <p:nvPr/>
          </p:nvCxnSpPr>
          <p:spPr>
            <a:xfrm>
              <a:off x="7329909" y="1116944"/>
              <a:ext cx="7393" cy="14373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BB76B584-8F49-4816-9BFA-7215D9DC3421}"/>
                </a:ext>
              </a:extLst>
            </p:cNvPr>
            <p:cNvCxnSpPr>
              <a:cxnSpLocks/>
              <a:stCxn id="135" idx="3"/>
              <a:endCxn id="139" idx="1"/>
            </p:cNvCxnSpPr>
            <p:nvPr/>
          </p:nvCxnSpPr>
          <p:spPr>
            <a:xfrm>
              <a:off x="7658401" y="1379274"/>
              <a:ext cx="211439" cy="1649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F35AF72-13C4-4445-AFC3-33EC29FBDF0F}"/>
                </a:ext>
              </a:extLst>
            </p:cNvPr>
            <p:cNvCxnSpPr>
              <a:cxnSpLocks/>
              <a:stCxn id="135" idx="2"/>
              <a:endCxn id="138" idx="0"/>
            </p:cNvCxnSpPr>
            <p:nvPr/>
          </p:nvCxnSpPr>
          <p:spPr>
            <a:xfrm flipH="1">
              <a:off x="7329908" y="1497869"/>
              <a:ext cx="7394" cy="1345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CBA2B00D-29D1-4322-8C08-377D6A2D564D}"/>
                </a:ext>
              </a:extLst>
            </p:cNvPr>
            <p:cNvCxnSpPr>
              <a:cxnSpLocks/>
              <a:stCxn id="138" idx="2"/>
              <a:endCxn id="140" idx="0"/>
            </p:cNvCxnSpPr>
            <p:nvPr/>
          </p:nvCxnSpPr>
          <p:spPr>
            <a:xfrm>
              <a:off x="7329908" y="1913917"/>
              <a:ext cx="25535" cy="1680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DB492C0-EA1B-4A6C-91EC-82384E971A5B}"/>
                </a:ext>
              </a:extLst>
            </p:cNvPr>
            <p:cNvSpPr/>
            <p:nvPr/>
          </p:nvSpPr>
          <p:spPr>
            <a:xfrm>
              <a:off x="6383948" y="2518320"/>
              <a:ext cx="1052901" cy="237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110111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0655C9A7-0065-44B4-901E-AC87A8A99DEB}"/>
                </a:ext>
              </a:extLst>
            </p:cNvPr>
            <p:cNvCxnSpPr>
              <a:cxnSpLocks/>
              <a:endCxn id="148" idx="3"/>
            </p:cNvCxnSpPr>
            <p:nvPr/>
          </p:nvCxnSpPr>
          <p:spPr>
            <a:xfrm flipH="1">
              <a:off x="7436849" y="2594837"/>
              <a:ext cx="831102" cy="420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7F7A41E6-CE42-4B54-9A49-855983A68EA8}"/>
                </a:ext>
              </a:extLst>
            </p:cNvPr>
            <p:cNvCxnSpPr>
              <a:cxnSpLocks/>
              <a:stCxn id="136" idx="2"/>
              <a:endCxn id="148" idx="1"/>
            </p:cNvCxnSpPr>
            <p:nvPr/>
          </p:nvCxnSpPr>
          <p:spPr>
            <a:xfrm flipH="1">
              <a:off x="6383948" y="1591033"/>
              <a:ext cx="109628" cy="10458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CCCE1AF-596D-4B93-A1CC-55FEE1849DA6}"/>
                </a:ext>
              </a:extLst>
            </p:cNvPr>
            <p:cNvCxnSpPr>
              <a:cxnSpLocks/>
              <a:stCxn id="139" idx="2"/>
            </p:cNvCxnSpPr>
            <p:nvPr/>
          </p:nvCxnSpPr>
          <p:spPr>
            <a:xfrm>
              <a:off x="8151177" y="1536526"/>
              <a:ext cx="116774" cy="10583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49D48C6-3F6C-4001-97FB-D93C5548EB17}"/>
                </a:ext>
              </a:extLst>
            </p:cNvPr>
            <p:cNvCxnSpPr>
              <a:cxnSpLocks/>
              <a:stCxn id="140" idx="3"/>
            </p:cNvCxnSpPr>
            <p:nvPr/>
          </p:nvCxnSpPr>
          <p:spPr>
            <a:xfrm>
              <a:off x="8131870" y="2187965"/>
              <a:ext cx="136081" cy="40687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3FC0058-DDEA-4C53-AB35-42500389A03C}"/>
                </a:ext>
              </a:extLst>
            </p:cNvPr>
            <p:cNvSpPr/>
            <p:nvPr/>
          </p:nvSpPr>
          <p:spPr>
            <a:xfrm>
              <a:off x="6966085" y="490280"/>
              <a:ext cx="513977" cy="2858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M=5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97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9C81-5DDE-42BB-B3C5-D5CB6BDB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6618"/>
            <a:ext cx="9905998" cy="1478570"/>
          </a:xfrm>
        </p:spPr>
        <p:txBody>
          <a:bodyPr/>
          <a:lstStyle/>
          <a:p>
            <a:r>
              <a:rPr lang="en-GB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CA4F0-14D0-4AB4-9E97-08770ACD4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Magnetometer data will be provided as 14 bit signed integers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Create algorithms to achieve the highest possible compression ratio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Compression technique must be lossless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Optimise highest compression ratio versus lowest latency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Account for low processing capability due to hardware limitations</a:t>
            </a:r>
          </a:p>
        </p:txBody>
      </p:sp>
    </p:spTree>
    <p:extLst>
      <p:ext uri="{BB962C8B-B14F-4D97-AF65-F5344CB8AC3E}">
        <p14:creationId xmlns:p14="http://schemas.microsoft.com/office/powerpoint/2010/main" val="248586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879C-77C8-4C4A-AE65-2849F0CA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5268"/>
            <a:ext cx="9905998" cy="1478570"/>
          </a:xfrm>
        </p:spPr>
        <p:txBody>
          <a:bodyPr/>
          <a:lstStyle/>
          <a:p>
            <a:r>
              <a:rPr lang="en-GB" dirty="0"/>
              <a:t>Difference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499DC-6494-452D-BDEA-915B56DAA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C2E5DE-0B5A-41A9-82E4-A88A0AA01B57}"/>
              </a:ext>
            </a:extLst>
          </p:cNvPr>
          <p:cNvSpPr/>
          <p:nvPr/>
        </p:nvSpPr>
        <p:spPr>
          <a:xfrm>
            <a:off x="1264297" y="1819469"/>
            <a:ext cx="2617237" cy="43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Initial Value Difference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A7AC0A-B3D0-4185-9913-415C03D46CFD}"/>
              </a:ext>
            </a:extLst>
          </p:cNvPr>
          <p:cNvSpPr/>
          <p:nvPr/>
        </p:nvSpPr>
        <p:spPr>
          <a:xfrm>
            <a:off x="6949750" y="1851379"/>
            <a:ext cx="2617237" cy="430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Previous Value Difference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F54A71-1AEF-4A25-98E2-994F0C1FD4B8}"/>
              </a:ext>
            </a:extLst>
          </p:cNvPr>
          <p:cNvSpPr/>
          <p:nvPr/>
        </p:nvSpPr>
        <p:spPr>
          <a:xfrm>
            <a:off x="578163" y="2912701"/>
            <a:ext cx="933538" cy="36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1200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A9D3A9-1B04-40B9-AACF-70CA113A95D6}"/>
              </a:ext>
            </a:extLst>
          </p:cNvPr>
          <p:cNvSpPr/>
          <p:nvPr/>
        </p:nvSpPr>
        <p:spPr>
          <a:xfrm>
            <a:off x="578163" y="3408822"/>
            <a:ext cx="933538" cy="36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1205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0B73B2-B43F-4433-AB3A-22A481594BBA}"/>
              </a:ext>
            </a:extLst>
          </p:cNvPr>
          <p:cNvSpPr/>
          <p:nvPr/>
        </p:nvSpPr>
        <p:spPr>
          <a:xfrm>
            <a:off x="578163" y="3922768"/>
            <a:ext cx="933538" cy="36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1210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68573A-9929-4092-9A08-7F583D1C3BB0}"/>
              </a:ext>
            </a:extLst>
          </p:cNvPr>
          <p:cNvSpPr/>
          <p:nvPr/>
        </p:nvSpPr>
        <p:spPr>
          <a:xfrm>
            <a:off x="578163" y="4421875"/>
            <a:ext cx="933538" cy="36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1190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F424A3-114C-41A9-AC0E-73FFDFB4AC2B}"/>
              </a:ext>
            </a:extLst>
          </p:cNvPr>
          <p:cNvSpPr/>
          <p:nvPr/>
        </p:nvSpPr>
        <p:spPr>
          <a:xfrm>
            <a:off x="578163" y="4930377"/>
            <a:ext cx="933538" cy="36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1203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2B5DF34-9801-429D-A029-6188E9109A0E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 flipV="1">
            <a:off x="1511701" y="3096207"/>
            <a:ext cx="471434" cy="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857DF4-391B-4D79-9770-2D10C887E7C9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 flipV="1">
            <a:off x="1511701" y="3592328"/>
            <a:ext cx="466769" cy="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213F0E-AC63-4E10-A47F-98E111DB81FC}"/>
              </a:ext>
            </a:extLst>
          </p:cNvPr>
          <p:cNvCxnSpPr>
            <a:cxnSpLocks/>
            <a:stCxn id="24" idx="3"/>
            <a:endCxn id="34" idx="1"/>
          </p:cNvCxnSpPr>
          <p:nvPr/>
        </p:nvCxnSpPr>
        <p:spPr>
          <a:xfrm flipV="1">
            <a:off x="1511701" y="4106274"/>
            <a:ext cx="466769" cy="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FD85A6-6A99-44EE-A0BE-2E4D3E0170E9}"/>
              </a:ext>
            </a:extLst>
          </p:cNvPr>
          <p:cNvCxnSpPr>
            <a:cxnSpLocks/>
            <a:stCxn id="25" idx="3"/>
            <a:endCxn id="35" idx="1"/>
          </p:cNvCxnSpPr>
          <p:nvPr/>
        </p:nvCxnSpPr>
        <p:spPr>
          <a:xfrm flipV="1">
            <a:off x="1511701" y="4605381"/>
            <a:ext cx="466769" cy="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11BE67-7F39-4002-9CE4-7BB9EDB26AC7}"/>
              </a:ext>
            </a:extLst>
          </p:cNvPr>
          <p:cNvCxnSpPr>
            <a:cxnSpLocks/>
            <a:stCxn id="26" idx="3"/>
            <a:endCxn id="36" idx="1"/>
          </p:cNvCxnSpPr>
          <p:nvPr/>
        </p:nvCxnSpPr>
        <p:spPr>
          <a:xfrm flipV="1">
            <a:off x="1511701" y="5113883"/>
            <a:ext cx="466769" cy="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C87CDD8-8BF9-45CC-AE5C-CB1123422338}"/>
              </a:ext>
            </a:extLst>
          </p:cNvPr>
          <p:cNvSpPr/>
          <p:nvPr/>
        </p:nvSpPr>
        <p:spPr>
          <a:xfrm>
            <a:off x="1983135" y="2919633"/>
            <a:ext cx="1651996" cy="353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1200-1200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255145-4B5D-42A7-924D-3E80B51C4178}"/>
              </a:ext>
            </a:extLst>
          </p:cNvPr>
          <p:cNvSpPr/>
          <p:nvPr/>
        </p:nvSpPr>
        <p:spPr>
          <a:xfrm>
            <a:off x="1978470" y="3415754"/>
            <a:ext cx="1651996" cy="353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1205-1200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B0FBA5-82AB-4340-BF93-9033F3B5D950}"/>
              </a:ext>
            </a:extLst>
          </p:cNvPr>
          <p:cNvSpPr/>
          <p:nvPr/>
        </p:nvSpPr>
        <p:spPr>
          <a:xfrm>
            <a:off x="1978470" y="3929700"/>
            <a:ext cx="1651996" cy="353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1210-1200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79A201-BCD7-4AA5-887F-DC9D467A99C9}"/>
              </a:ext>
            </a:extLst>
          </p:cNvPr>
          <p:cNvSpPr/>
          <p:nvPr/>
        </p:nvSpPr>
        <p:spPr>
          <a:xfrm>
            <a:off x="1978470" y="4428807"/>
            <a:ext cx="1651996" cy="353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1190-1200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54E0A8-CB2B-4236-935C-B401410A89CD}"/>
              </a:ext>
            </a:extLst>
          </p:cNvPr>
          <p:cNvSpPr/>
          <p:nvPr/>
        </p:nvSpPr>
        <p:spPr>
          <a:xfrm>
            <a:off x="1978470" y="4937309"/>
            <a:ext cx="1651996" cy="353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1203-1200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299B40-9EEE-48FE-BFFE-9C4609892912}"/>
              </a:ext>
            </a:extLst>
          </p:cNvPr>
          <p:cNvCxnSpPr>
            <a:cxnSpLocks/>
          </p:cNvCxnSpPr>
          <p:nvPr/>
        </p:nvCxnSpPr>
        <p:spPr>
          <a:xfrm flipV="1">
            <a:off x="3630466" y="3077546"/>
            <a:ext cx="4210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C99B02A-E915-47E7-BE6E-AF2A268B5616}"/>
              </a:ext>
            </a:extLst>
          </p:cNvPr>
          <p:cNvCxnSpPr>
            <a:cxnSpLocks/>
            <a:stCxn id="33" idx="3"/>
            <a:endCxn id="43" idx="1"/>
          </p:cNvCxnSpPr>
          <p:nvPr/>
        </p:nvCxnSpPr>
        <p:spPr>
          <a:xfrm>
            <a:off x="3630466" y="3592328"/>
            <a:ext cx="421081" cy="78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CAFFA9-7D40-42AB-99DB-DF7A22BBAB77}"/>
              </a:ext>
            </a:extLst>
          </p:cNvPr>
          <p:cNvCxnSpPr>
            <a:cxnSpLocks/>
            <a:stCxn id="34" idx="3"/>
            <a:endCxn id="44" idx="1"/>
          </p:cNvCxnSpPr>
          <p:nvPr/>
        </p:nvCxnSpPr>
        <p:spPr>
          <a:xfrm>
            <a:off x="3630466" y="4106274"/>
            <a:ext cx="421081" cy="78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5FF6F67-EB73-49C9-BE4A-BC689771D055}"/>
              </a:ext>
            </a:extLst>
          </p:cNvPr>
          <p:cNvCxnSpPr>
            <a:cxnSpLocks/>
            <a:stCxn id="35" idx="3"/>
            <a:endCxn id="45" idx="1"/>
          </p:cNvCxnSpPr>
          <p:nvPr/>
        </p:nvCxnSpPr>
        <p:spPr>
          <a:xfrm>
            <a:off x="3630466" y="4605381"/>
            <a:ext cx="421081" cy="78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8A837B9-51CA-4A00-963B-3713FC21CE3F}"/>
              </a:ext>
            </a:extLst>
          </p:cNvPr>
          <p:cNvCxnSpPr>
            <a:cxnSpLocks/>
            <a:stCxn id="36" idx="3"/>
            <a:endCxn id="46" idx="1"/>
          </p:cNvCxnSpPr>
          <p:nvPr/>
        </p:nvCxnSpPr>
        <p:spPr>
          <a:xfrm>
            <a:off x="3630466" y="5113883"/>
            <a:ext cx="421081" cy="78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4524FB5-7782-473F-9561-44FDF8873540}"/>
              </a:ext>
            </a:extLst>
          </p:cNvPr>
          <p:cNvSpPr/>
          <p:nvPr/>
        </p:nvSpPr>
        <p:spPr>
          <a:xfrm>
            <a:off x="4051547" y="2919633"/>
            <a:ext cx="933538" cy="36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B90F890-27C2-450C-B995-A33DF50B04BF}"/>
              </a:ext>
            </a:extLst>
          </p:cNvPr>
          <p:cNvSpPr/>
          <p:nvPr/>
        </p:nvSpPr>
        <p:spPr>
          <a:xfrm>
            <a:off x="4051547" y="3415754"/>
            <a:ext cx="933538" cy="36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252523-80BD-4708-A47C-2F08BFE881DB}"/>
              </a:ext>
            </a:extLst>
          </p:cNvPr>
          <p:cNvSpPr/>
          <p:nvPr/>
        </p:nvSpPr>
        <p:spPr>
          <a:xfrm>
            <a:off x="4051547" y="3929700"/>
            <a:ext cx="933538" cy="36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5332E6-BF50-4F37-A4EE-794B1532BD0A}"/>
              </a:ext>
            </a:extLst>
          </p:cNvPr>
          <p:cNvSpPr/>
          <p:nvPr/>
        </p:nvSpPr>
        <p:spPr>
          <a:xfrm>
            <a:off x="4051547" y="4428807"/>
            <a:ext cx="933538" cy="36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-10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21499EC-67F9-4A14-808D-BB62D23C2A5F}"/>
              </a:ext>
            </a:extLst>
          </p:cNvPr>
          <p:cNvSpPr/>
          <p:nvPr/>
        </p:nvSpPr>
        <p:spPr>
          <a:xfrm>
            <a:off x="4051547" y="4937309"/>
            <a:ext cx="933538" cy="36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7F969C7-5E8B-4F5F-98DF-138439151396}"/>
              </a:ext>
            </a:extLst>
          </p:cNvPr>
          <p:cNvSpPr/>
          <p:nvPr/>
        </p:nvSpPr>
        <p:spPr>
          <a:xfrm>
            <a:off x="6142825" y="2912701"/>
            <a:ext cx="933538" cy="36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1200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53607D-694C-4F4E-AAE2-821D027A0812}"/>
              </a:ext>
            </a:extLst>
          </p:cNvPr>
          <p:cNvSpPr/>
          <p:nvPr/>
        </p:nvSpPr>
        <p:spPr>
          <a:xfrm>
            <a:off x="6142825" y="3408822"/>
            <a:ext cx="933538" cy="36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1205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CED2E6F-A1A2-4569-801C-812A6E617672}"/>
              </a:ext>
            </a:extLst>
          </p:cNvPr>
          <p:cNvSpPr/>
          <p:nvPr/>
        </p:nvSpPr>
        <p:spPr>
          <a:xfrm>
            <a:off x="6142825" y="3922768"/>
            <a:ext cx="933538" cy="36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1210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42550EA-2066-4016-8E2A-05BDFBAD6CF4}"/>
              </a:ext>
            </a:extLst>
          </p:cNvPr>
          <p:cNvSpPr/>
          <p:nvPr/>
        </p:nvSpPr>
        <p:spPr>
          <a:xfrm>
            <a:off x="6142825" y="4421875"/>
            <a:ext cx="933538" cy="36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1190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D1F85E-4DDB-4B6D-AEAA-A0F9A890F97A}"/>
              </a:ext>
            </a:extLst>
          </p:cNvPr>
          <p:cNvSpPr/>
          <p:nvPr/>
        </p:nvSpPr>
        <p:spPr>
          <a:xfrm>
            <a:off x="6142825" y="4930377"/>
            <a:ext cx="933538" cy="36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1203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E56A3F0-C034-441C-9699-6BF04CA1B754}"/>
              </a:ext>
            </a:extLst>
          </p:cNvPr>
          <p:cNvCxnSpPr>
            <a:cxnSpLocks/>
            <a:stCxn id="73" idx="3"/>
            <a:endCxn id="83" idx="1"/>
          </p:cNvCxnSpPr>
          <p:nvPr/>
        </p:nvCxnSpPr>
        <p:spPr>
          <a:xfrm flipV="1">
            <a:off x="7076363" y="3096207"/>
            <a:ext cx="471434" cy="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ABEFF1C-9114-40BF-A418-B225C845CA19}"/>
              </a:ext>
            </a:extLst>
          </p:cNvPr>
          <p:cNvCxnSpPr>
            <a:cxnSpLocks/>
            <a:stCxn id="74" idx="3"/>
            <a:endCxn id="84" idx="1"/>
          </p:cNvCxnSpPr>
          <p:nvPr/>
        </p:nvCxnSpPr>
        <p:spPr>
          <a:xfrm flipV="1">
            <a:off x="7076363" y="3592328"/>
            <a:ext cx="466769" cy="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5CE8597-D9C8-4D99-9DAE-095DB3046436}"/>
              </a:ext>
            </a:extLst>
          </p:cNvPr>
          <p:cNvCxnSpPr>
            <a:cxnSpLocks/>
            <a:stCxn id="75" idx="3"/>
            <a:endCxn id="85" idx="1"/>
          </p:cNvCxnSpPr>
          <p:nvPr/>
        </p:nvCxnSpPr>
        <p:spPr>
          <a:xfrm flipV="1">
            <a:off x="7076363" y="4106274"/>
            <a:ext cx="466769" cy="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41A2C56-FBD5-40D1-8C4B-EF8425FB350D}"/>
              </a:ext>
            </a:extLst>
          </p:cNvPr>
          <p:cNvCxnSpPr>
            <a:cxnSpLocks/>
            <a:stCxn id="76" idx="3"/>
            <a:endCxn id="86" idx="1"/>
          </p:cNvCxnSpPr>
          <p:nvPr/>
        </p:nvCxnSpPr>
        <p:spPr>
          <a:xfrm flipV="1">
            <a:off x="7076363" y="4605381"/>
            <a:ext cx="466769" cy="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294D6BF-D86B-4232-88E8-15AE06F3FAA4}"/>
              </a:ext>
            </a:extLst>
          </p:cNvPr>
          <p:cNvCxnSpPr>
            <a:cxnSpLocks/>
            <a:stCxn id="77" idx="3"/>
            <a:endCxn id="87" idx="1"/>
          </p:cNvCxnSpPr>
          <p:nvPr/>
        </p:nvCxnSpPr>
        <p:spPr>
          <a:xfrm flipV="1">
            <a:off x="7076363" y="5113883"/>
            <a:ext cx="466769" cy="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D34C4D3-D53A-46DC-BA3B-22022A82D0C1}"/>
              </a:ext>
            </a:extLst>
          </p:cNvPr>
          <p:cNvSpPr/>
          <p:nvPr/>
        </p:nvSpPr>
        <p:spPr>
          <a:xfrm>
            <a:off x="7547797" y="2919633"/>
            <a:ext cx="1651996" cy="353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1200-1200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847F6D2-17D6-4C2C-873B-6D3686475992}"/>
              </a:ext>
            </a:extLst>
          </p:cNvPr>
          <p:cNvSpPr/>
          <p:nvPr/>
        </p:nvSpPr>
        <p:spPr>
          <a:xfrm>
            <a:off x="7543132" y="3415754"/>
            <a:ext cx="1651996" cy="353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1205-1200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84C59B2-3628-4AA3-936E-ABAE2BD94AF1}"/>
              </a:ext>
            </a:extLst>
          </p:cNvPr>
          <p:cNvSpPr/>
          <p:nvPr/>
        </p:nvSpPr>
        <p:spPr>
          <a:xfrm>
            <a:off x="7543132" y="3929700"/>
            <a:ext cx="1651996" cy="353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1210-1205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73ABDB7-B16D-4461-8729-0BD9702D0827}"/>
              </a:ext>
            </a:extLst>
          </p:cNvPr>
          <p:cNvSpPr/>
          <p:nvPr/>
        </p:nvSpPr>
        <p:spPr>
          <a:xfrm>
            <a:off x="7543132" y="4428807"/>
            <a:ext cx="1651996" cy="353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1190-1210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5E9D1B4-9E0A-495C-8EE6-E797F9984C58}"/>
              </a:ext>
            </a:extLst>
          </p:cNvPr>
          <p:cNvSpPr/>
          <p:nvPr/>
        </p:nvSpPr>
        <p:spPr>
          <a:xfrm>
            <a:off x="7543132" y="4937309"/>
            <a:ext cx="1651996" cy="353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1203-1190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FE55A4F-4921-44DE-99F6-14FA739CAD5B}"/>
              </a:ext>
            </a:extLst>
          </p:cNvPr>
          <p:cNvCxnSpPr>
            <a:cxnSpLocks/>
          </p:cNvCxnSpPr>
          <p:nvPr/>
        </p:nvCxnSpPr>
        <p:spPr>
          <a:xfrm flipV="1">
            <a:off x="9195128" y="3077546"/>
            <a:ext cx="42108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66F5DB5-FFCB-4A49-A890-1F2F8637F4B3}"/>
              </a:ext>
            </a:extLst>
          </p:cNvPr>
          <p:cNvCxnSpPr>
            <a:cxnSpLocks/>
            <a:stCxn id="84" idx="3"/>
            <a:endCxn id="94" idx="1"/>
          </p:cNvCxnSpPr>
          <p:nvPr/>
        </p:nvCxnSpPr>
        <p:spPr>
          <a:xfrm>
            <a:off x="9195128" y="3592328"/>
            <a:ext cx="421081" cy="78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694CB90-AD4A-45BD-8031-4B1E7516E17C}"/>
              </a:ext>
            </a:extLst>
          </p:cNvPr>
          <p:cNvCxnSpPr>
            <a:cxnSpLocks/>
            <a:stCxn id="85" idx="3"/>
            <a:endCxn id="95" idx="1"/>
          </p:cNvCxnSpPr>
          <p:nvPr/>
        </p:nvCxnSpPr>
        <p:spPr>
          <a:xfrm>
            <a:off x="9195128" y="4106274"/>
            <a:ext cx="421081" cy="78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42D4FFB-BA38-45E3-A4E2-5E95345AD9F2}"/>
              </a:ext>
            </a:extLst>
          </p:cNvPr>
          <p:cNvCxnSpPr>
            <a:cxnSpLocks/>
            <a:stCxn id="86" idx="3"/>
            <a:endCxn id="96" idx="1"/>
          </p:cNvCxnSpPr>
          <p:nvPr/>
        </p:nvCxnSpPr>
        <p:spPr>
          <a:xfrm>
            <a:off x="9195128" y="4605381"/>
            <a:ext cx="421081" cy="78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34E0F26-D5D2-4B27-9B7B-D9852926A45F}"/>
              </a:ext>
            </a:extLst>
          </p:cNvPr>
          <p:cNvCxnSpPr>
            <a:cxnSpLocks/>
            <a:stCxn id="87" idx="3"/>
            <a:endCxn id="97" idx="1"/>
          </p:cNvCxnSpPr>
          <p:nvPr/>
        </p:nvCxnSpPr>
        <p:spPr>
          <a:xfrm>
            <a:off x="9195128" y="5113883"/>
            <a:ext cx="421081" cy="78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EF489AB-36B5-4D58-BEAB-F5983EF8F05F}"/>
              </a:ext>
            </a:extLst>
          </p:cNvPr>
          <p:cNvSpPr/>
          <p:nvPr/>
        </p:nvSpPr>
        <p:spPr>
          <a:xfrm>
            <a:off x="9616209" y="2919633"/>
            <a:ext cx="933538" cy="36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2AA1B59-AF9B-406A-BCAD-EB225723CD17}"/>
              </a:ext>
            </a:extLst>
          </p:cNvPr>
          <p:cNvSpPr/>
          <p:nvPr/>
        </p:nvSpPr>
        <p:spPr>
          <a:xfrm>
            <a:off x="9616209" y="3415754"/>
            <a:ext cx="933538" cy="36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789523A-17DC-4AB1-80E9-21384705FB8B}"/>
              </a:ext>
            </a:extLst>
          </p:cNvPr>
          <p:cNvSpPr/>
          <p:nvPr/>
        </p:nvSpPr>
        <p:spPr>
          <a:xfrm>
            <a:off x="9616209" y="3929700"/>
            <a:ext cx="933538" cy="36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0322348-C237-4D81-B91D-1113BEBB24F6}"/>
              </a:ext>
            </a:extLst>
          </p:cNvPr>
          <p:cNvSpPr/>
          <p:nvPr/>
        </p:nvSpPr>
        <p:spPr>
          <a:xfrm>
            <a:off x="9616209" y="4428807"/>
            <a:ext cx="933538" cy="36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-20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333FFBC-A844-4F35-893E-DC9B30BF2735}"/>
              </a:ext>
            </a:extLst>
          </p:cNvPr>
          <p:cNvSpPr/>
          <p:nvPr/>
        </p:nvSpPr>
        <p:spPr>
          <a:xfrm>
            <a:off x="9616209" y="4937309"/>
            <a:ext cx="933538" cy="36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90983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518B-A51A-4C61-BA6F-5776E19A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6294"/>
            <a:ext cx="9905998" cy="1478570"/>
          </a:xfrm>
        </p:spPr>
        <p:txBody>
          <a:bodyPr/>
          <a:lstStyle/>
          <a:p>
            <a:r>
              <a:rPr lang="en-GB" dirty="0"/>
              <a:t>Difference </a:t>
            </a:r>
            <a:r>
              <a:rPr lang="en-GB" dirty="0" err="1"/>
              <a:t>ENCoding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F1382-BFBF-408A-A07E-1A7625989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24BCD75-2B73-431D-AF6D-DEEEE923B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41" y="1415930"/>
            <a:ext cx="9467654" cy="477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46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A687-9117-4174-A991-C3E7641FA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5268"/>
            <a:ext cx="9905998" cy="1478570"/>
          </a:xfrm>
        </p:spPr>
        <p:txBody>
          <a:bodyPr/>
          <a:lstStyle/>
          <a:p>
            <a:r>
              <a:rPr lang="en-GB" dirty="0"/>
              <a:t>Huffman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8C61-79B9-429B-8D52-45F368CB0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C820C96-9ABA-4BDE-BEF9-A2CA0774D6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21"/>
          <a:stretch/>
        </p:blipFill>
        <p:spPr bwMode="auto">
          <a:xfrm>
            <a:off x="626329" y="3641103"/>
            <a:ext cx="5689631" cy="321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4EA590-AE22-49B3-8758-B8DD78B646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27" t="47285" r="40657" b="26117"/>
          <a:stretch/>
        </p:blipFill>
        <p:spPr>
          <a:xfrm>
            <a:off x="1503575" y="1487884"/>
            <a:ext cx="3671740" cy="18240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696CA1-9F76-41E5-A6EC-7C9BE553B7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81" t="35258" r="32848" b="13099"/>
          <a:stretch/>
        </p:blipFill>
        <p:spPr>
          <a:xfrm>
            <a:off x="6678122" y="1066799"/>
            <a:ext cx="4604993" cy="354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04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96E4-7FA1-42F0-B875-EC8AFD77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5268"/>
            <a:ext cx="9905998" cy="1478570"/>
          </a:xfrm>
        </p:spPr>
        <p:txBody>
          <a:bodyPr/>
          <a:lstStyle/>
          <a:p>
            <a:r>
              <a:rPr lang="en-GB" dirty="0" err="1"/>
              <a:t>Golomb</a:t>
            </a:r>
            <a:r>
              <a:rPr lang="en-GB" dirty="0"/>
              <a:t>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9F2A0-F259-4FE6-A740-33D964310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68" y="2916819"/>
            <a:ext cx="9905999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GB" sz="2000" dirty="0"/>
          </a:p>
          <a:p>
            <a:pPr>
              <a:buFont typeface="Wingdings" panose="05000000000000000000" pitchFamily="2" charset="2"/>
              <a:buChar char="Ø"/>
            </a:pPr>
            <a:endParaRPr lang="en-GB" sz="2000" dirty="0"/>
          </a:p>
          <a:p>
            <a:pPr>
              <a:buFont typeface="Wingdings" panose="05000000000000000000" pitchFamily="2" charset="2"/>
              <a:buChar char="Ø"/>
            </a:pPr>
            <a:endParaRPr lang="en-GB" sz="2000" dirty="0"/>
          </a:p>
          <a:p>
            <a:pPr>
              <a:buFont typeface="Wingdings" panose="05000000000000000000" pitchFamily="2" charset="2"/>
              <a:buChar char="Ø"/>
            </a:pPr>
            <a:endParaRPr lang="en-GB" sz="2000" dirty="0"/>
          </a:p>
          <a:p>
            <a:pPr>
              <a:buFont typeface="Wingdings" panose="05000000000000000000" pitchFamily="2" charset="2"/>
              <a:buChar char="Ø"/>
            </a:pPr>
            <a:endParaRPr lang="en-GB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/>
              <a:t>Optimal M value inconsistent across axes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/>
              <a:t>Provides compression ratio of 31%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28CEA7E-070E-4B30-BF52-65A024BDAA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76"/>
          <a:stretch/>
        </p:blipFill>
        <p:spPr bwMode="auto">
          <a:xfrm>
            <a:off x="7042792" y="0"/>
            <a:ext cx="4718420" cy="232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7675998C-A62A-4F1C-B3BC-521E15F9D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15" b="33255"/>
          <a:stretch/>
        </p:blipFill>
        <p:spPr bwMode="auto">
          <a:xfrm>
            <a:off x="7042792" y="2248100"/>
            <a:ext cx="4718420" cy="232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67F6A88D-FA84-4954-995F-57266CAE88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76"/>
          <a:stretch/>
        </p:blipFill>
        <p:spPr bwMode="auto">
          <a:xfrm>
            <a:off x="7042792" y="4570385"/>
            <a:ext cx="4718420" cy="2321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BDD62F2C-3C05-4918-BCD2-1347E915A6F5}"/>
              </a:ext>
            </a:extLst>
          </p:cNvPr>
          <p:cNvGrpSpPr/>
          <p:nvPr/>
        </p:nvGrpSpPr>
        <p:grpSpPr>
          <a:xfrm>
            <a:off x="430788" y="3381512"/>
            <a:ext cx="6263926" cy="1919555"/>
            <a:chOff x="1003707" y="498886"/>
            <a:chExt cx="5265012" cy="1919555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C465D66-3667-4304-8B9D-FE1D44AC7F8C}"/>
                </a:ext>
              </a:extLst>
            </p:cNvPr>
            <p:cNvSpPr/>
            <p:nvPr/>
          </p:nvSpPr>
          <p:spPr>
            <a:xfrm>
              <a:off x="1135891" y="1564647"/>
              <a:ext cx="566088" cy="362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14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F16B56C-1FBC-410C-BCDD-D17077D7E92E}"/>
                </a:ext>
              </a:extLst>
            </p:cNvPr>
            <p:cNvSpPr/>
            <p:nvPr/>
          </p:nvSpPr>
          <p:spPr>
            <a:xfrm>
              <a:off x="1898683" y="2055632"/>
              <a:ext cx="1052901" cy="362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q=2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C3E7A8F-FD83-48DC-B334-80752D5DE630}"/>
                </a:ext>
              </a:extLst>
            </p:cNvPr>
            <p:cNvSpPr/>
            <p:nvPr/>
          </p:nvSpPr>
          <p:spPr>
            <a:xfrm>
              <a:off x="1898683" y="995491"/>
              <a:ext cx="1052901" cy="362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r=4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48BE280-E016-4D06-9C3D-083A50DBB63E}"/>
                </a:ext>
              </a:extLst>
            </p:cNvPr>
            <p:cNvSpPr/>
            <p:nvPr/>
          </p:nvSpPr>
          <p:spPr>
            <a:xfrm>
              <a:off x="3163042" y="995490"/>
              <a:ext cx="1052901" cy="362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If r&lt;3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53A3FE6-367C-4A10-926E-8D12FD5A06A1}"/>
                </a:ext>
              </a:extLst>
            </p:cNvPr>
            <p:cNvSpPr/>
            <p:nvPr/>
          </p:nvSpPr>
          <p:spPr>
            <a:xfrm>
              <a:off x="3163043" y="2055631"/>
              <a:ext cx="1052901" cy="362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110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B115EE8-121F-4717-B095-E5E51DE09CA9}"/>
                </a:ext>
              </a:extLst>
            </p:cNvPr>
            <p:cNvSpPr/>
            <p:nvPr/>
          </p:nvSpPr>
          <p:spPr>
            <a:xfrm>
              <a:off x="1898683" y="498886"/>
              <a:ext cx="1052901" cy="362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b=3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BB6F04D-860D-483F-97EE-044424570361}"/>
                </a:ext>
              </a:extLst>
            </p:cNvPr>
            <p:cNvSpPr/>
            <p:nvPr/>
          </p:nvSpPr>
          <p:spPr>
            <a:xfrm>
              <a:off x="3163041" y="1578642"/>
              <a:ext cx="1052901" cy="362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Else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2842818-FEB0-4D12-9B51-1FEE61E3A66B}"/>
                </a:ext>
              </a:extLst>
            </p:cNvPr>
            <p:cNvSpPr/>
            <p:nvPr/>
          </p:nvSpPr>
          <p:spPr>
            <a:xfrm>
              <a:off x="4446059" y="995489"/>
              <a:ext cx="1052901" cy="362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2 bits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EEFB3C7-EC04-4ACF-A7CD-8EF0F3132150}"/>
                </a:ext>
              </a:extLst>
            </p:cNvPr>
            <p:cNvSpPr/>
            <p:nvPr/>
          </p:nvSpPr>
          <p:spPr>
            <a:xfrm>
              <a:off x="4446058" y="1580959"/>
              <a:ext cx="1052901" cy="362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3 bits for 4+3 (111)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AFDFB8A-3197-4A86-8F81-F6A16A8382A1}"/>
                </a:ext>
              </a:extLst>
            </p:cNvPr>
            <p:cNvCxnSpPr>
              <a:cxnSpLocks/>
              <a:stCxn id="80" idx="3"/>
              <a:endCxn id="81" idx="1"/>
            </p:cNvCxnSpPr>
            <p:nvPr/>
          </p:nvCxnSpPr>
          <p:spPr>
            <a:xfrm>
              <a:off x="1701979" y="1746052"/>
              <a:ext cx="196704" cy="4909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2854B53-1117-42E1-BD48-72F6D1D2837E}"/>
                </a:ext>
              </a:extLst>
            </p:cNvPr>
            <p:cNvCxnSpPr>
              <a:cxnSpLocks/>
              <a:stCxn id="80" idx="3"/>
              <a:endCxn id="82" idx="1"/>
            </p:cNvCxnSpPr>
            <p:nvPr/>
          </p:nvCxnSpPr>
          <p:spPr>
            <a:xfrm flipV="1">
              <a:off x="1701979" y="1176896"/>
              <a:ext cx="196704" cy="5691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C94DC8C-929E-441C-8C78-9B349CAD5ADE}"/>
                </a:ext>
              </a:extLst>
            </p:cNvPr>
            <p:cNvCxnSpPr>
              <a:cxnSpLocks/>
              <a:stCxn id="81" idx="3"/>
              <a:endCxn id="84" idx="1"/>
            </p:cNvCxnSpPr>
            <p:nvPr/>
          </p:nvCxnSpPr>
          <p:spPr>
            <a:xfrm flipV="1">
              <a:off x="2951584" y="2237036"/>
              <a:ext cx="21145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0CD132D1-6930-4147-B278-4005CDAE6A1D}"/>
                </a:ext>
              </a:extLst>
            </p:cNvPr>
            <p:cNvCxnSpPr>
              <a:cxnSpLocks/>
              <a:stCxn id="82" idx="3"/>
              <a:endCxn id="83" idx="1"/>
            </p:cNvCxnSpPr>
            <p:nvPr/>
          </p:nvCxnSpPr>
          <p:spPr>
            <a:xfrm flipV="1">
              <a:off x="2951584" y="1176895"/>
              <a:ext cx="21145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63424A7B-0201-4FC5-9336-77660B68B71D}"/>
                </a:ext>
              </a:extLst>
            </p:cNvPr>
            <p:cNvCxnSpPr>
              <a:cxnSpLocks/>
              <a:stCxn id="83" idx="3"/>
              <a:endCxn id="87" idx="1"/>
            </p:cNvCxnSpPr>
            <p:nvPr/>
          </p:nvCxnSpPr>
          <p:spPr>
            <a:xfrm flipV="1">
              <a:off x="4215943" y="1176894"/>
              <a:ext cx="230116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7AB2369-5521-47EA-9826-139ED3076D47}"/>
                </a:ext>
              </a:extLst>
            </p:cNvPr>
            <p:cNvCxnSpPr>
              <a:cxnSpLocks/>
              <a:stCxn id="83" idx="2"/>
              <a:endCxn id="86" idx="0"/>
            </p:cNvCxnSpPr>
            <p:nvPr/>
          </p:nvCxnSpPr>
          <p:spPr>
            <a:xfrm flipH="1">
              <a:off x="3689492" y="1358299"/>
              <a:ext cx="1" cy="2203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19C56AB1-41B4-425C-A886-C733B668388C}"/>
                </a:ext>
              </a:extLst>
            </p:cNvPr>
            <p:cNvCxnSpPr>
              <a:cxnSpLocks/>
              <a:stCxn id="86" idx="3"/>
              <a:endCxn id="88" idx="1"/>
            </p:cNvCxnSpPr>
            <p:nvPr/>
          </p:nvCxnSpPr>
          <p:spPr>
            <a:xfrm>
              <a:off x="4215942" y="1760047"/>
              <a:ext cx="230116" cy="23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AD3C4C1-FFF3-4759-A173-953423300B23}"/>
                </a:ext>
              </a:extLst>
            </p:cNvPr>
            <p:cNvSpPr/>
            <p:nvPr/>
          </p:nvSpPr>
          <p:spPr>
            <a:xfrm>
              <a:off x="5215818" y="2055631"/>
              <a:ext cx="1052901" cy="362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110111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3D404AB-2233-44AE-91AE-8FECD3604166}"/>
                </a:ext>
              </a:extLst>
            </p:cNvPr>
            <p:cNvCxnSpPr>
              <a:cxnSpLocks/>
              <a:endCxn id="96" idx="0"/>
            </p:cNvCxnSpPr>
            <p:nvPr/>
          </p:nvCxnSpPr>
          <p:spPr>
            <a:xfrm>
              <a:off x="5742269" y="1410707"/>
              <a:ext cx="0" cy="6449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CF693E3A-D460-40FA-9F9A-F885A6FC1D6F}"/>
                </a:ext>
              </a:extLst>
            </p:cNvPr>
            <p:cNvCxnSpPr>
              <a:cxnSpLocks/>
              <a:stCxn id="84" idx="3"/>
              <a:endCxn id="96" idx="1"/>
            </p:cNvCxnSpPr>
            <p:nvPr/>
          </p:nvCxnSpPr>
          <p:spPr>
            <a:xfrm>
              <a:off x="4215944" y="2237036"/>
              <a:ext cx="99987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35186A-8F4F-48FB-B8DE-FAFA877B8CC1}"/>
                </a:ext>
              </a:extLst>
            </p:cNvPr>
            <p:cNvCxnSpPr>
              <a:cxnSpLocks/>
              <a:stCxn id="87" idx="3"/>
            </p:cNvCxnSpPr>
            <p:nvPr/>
          </p:nvCxnSpPr>
          <p:spPr>
            <a:xfrm>
              <a:off x="5498960" y="1176894"/>
              <a:ext cx="247979" cy="2338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9025A7F-10BF-4AE4-8291-5555D9A49E76}"/>
                </a:ext>
              </a:extLst>
            </p:cNvPr>
            <p:cNvCxnSpPr>
              <a:cxnSpLocks/>
              <a:stCxn id="88" idx="3"/>
            </p:cNvCxnSpPr>
            <p:nvPr/>
          </p:nvCxnSpPr>
          <p:spPr>
            <a:xfrm flipV="1">
              <a:off x="5498959" y="1410707"/>
              <a:ext cx="256490" cy="35165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65A83C5-77CD-4918-BA97-C0011FC4A03A}"/>
                </a:ext>
              </a:extLst>
            </p:cNvPr>
            <p:cNvSpPr/>
            <p:nvPr/>
          </p:nvSpPr>
          <p:spPr>
            <a:xfrm>
              <a:off x="1003707" y="501782"/>
              <a:ext cx="566088" cy="362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M=5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26FEBD8-4B5A-404F-9312-F623170FEB92}"/>
              </a:ext>
            </a:extLst>
          </p:cNvPr>
          <p:cNvGrpSpPr/>
          <p:nvPr/>
        </p:nvGrpSpPr>
        <p:grpSpPr>
          <a:xfrm>
            <a:off x="430690" y="1381224"/>
            <a:ext cx="6140423" cy="1683561"/>
            <a:chOff x="1003707" y="3398929"/>
            <a:chExt cx="6140423" cy="1683561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1670663-ED6C-410D-B6C5-866263ED56CB}"/>
                </a:ext>
              </a:extLst>
            </p:cNvPr>
            <p:cNvSpPr/>
            <p:nvPr/>
          </p:nvSpPr>
          <p:spPr>
            <a:xfrm>
              <a:off x="1003707" y="4343400"/>
              <a:ext cx="677213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N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2A86799A-8F49-4834-8F14-E3A3E605D5D2}"/>
                </a:ext>
              </a:extLst>
            </p:cNvPr>
            <p:cNvSpPr/>
            <p:nvPr/>
          </p:nvSpPr>
          <p:spPr>
            <a:xfrm>
              <a:off x="1916237" y="4787735"/>
              <a:ext cx="1259590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q=floor(N/M)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901B80-FCD7-4D82-B46F-263558E4FB3C}"/>
                </a:ext>
              </a:extLst>
            </p:cNvPr>
            <p:cNvSpPr/>
            <p:nvPr/>
          </p:nvSpPr>
          <p:spPr>
            <a:xfrm>
              <a:off x="1916237" y="3862879"/>
              <a:ext cx="1259590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r=N-</a:t>
              </a:r>
              <a:r>
                <a:rPr lang="en-GB" sz="1200" dirty="0" err="1"/>
                <a:t>qM</a:t>
              </a:r>
              <a:endParaRPr lang="en-GB" sz="1200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F9977DF-627A-43E3-A0B3-31EBF83C0AC4}"/>
                </a:ext>
              </a:extLst>
            </p:cNvPr>
            <p:cNvSpPr/>
            <p:nvPr/>
          </p:nvSpPr>
          <p:spPr>
            <a:xfrm>
              <a:off x="3428796" y="3862878"/>
              <a:ext cx="1259590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If r&lt;2</a:t>
              </a:r>
              <a:r>
                <a:rPr lang="en-GB" sz="1200" baseline="30000" dirty="0"/>
                <a:t>b</a:t>
              </a:r>
              <a:r>
                <a:rPr lang="en-GB" sz="1200" dirty="0"/>
                <a:t>-M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34FD3E9-66BC-4ABA-9A75-8BCF608359A0}"/>
                </a:ext>
              </a:extLst>
            </p:cNvPr>
            <p:cNvSpPr/>
            <p:nvPr/>
          </p:nvSpPr>
          <p:spPr>
            <a:xfrm>
              <a:off x="3428797" y="4787734"/>
              <a:ext cx="1259590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Unary code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F79FDDE-04FF-408D-BEA8-FAFDE6007861}"/>
                </a:ext>
              </a:extLst>
            </p:cNvPr>
            <p:cNvSpPr/>
            <p:nvPr/>
          </p:nvSpPr>
          <p:spPr>
            <a:xfrm>
              <a:off x="1916237" y="3398929"/>
              <a:ext cx="1259590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b=ceil(log</a:t>
              </a:r>
              <a:r>
                <a:rPr lang="en-GB" sz="1200" baseline="-25000" dirty="0"/>
                <a:t>2</a:t>
              </a:r>
              <a:r>
                <a:rPr lang="en-GB" sz="1200" dirty="0"/>
                <a:t>M)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A2C2A92-A108-4E6E-A125-17C6454FA785}"/>
                </a:ext>
              </a:extLst>
            </p:cNvPr>
            <p:cNvSpPr/>
            <p:nvPr/>
          </p:nvSpPr>
          <p:spPr>
            <a:xfrm>
              <a:off x="3428795" y="4357395"/>
              <a:ext cx="1259590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Else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C0C5D44-B938-410B-8F11-E477E79392A6}"/>
                </a:ext>
              </a:extLst>
            </p:cNvPr>
            <p:cNvSpPr/>
            <p:nvPr/>
          </p:nvSpPr>
          <p:spPr>
            <a:xfrm>
              <a:off x="4963676" y="3862877"/>
              <a:ext cx="1259590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b-1 bits for r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FC98665C-E1E4-4127-8FFC-158697AB72CB}"/>
                </a:ext>
              </a:extLst>
            </p:cNvPr>
            <p:cNvSpPr/>
            <p:nvPr/>
          </p:nvSpPr>
          <p:spPr>
            <a:xfrm>
              <a:off x="4963674" y="4359712"/>
              <a:ext cx="1259590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b bits for r+2</a:t>
              </a:r>
              <a:r>
                <a:rPr lang="en-GB" sz="1200" baseline="30000" dirty="0"/>
                <a:t>b</a:t>
              </a:r>
              <a:r>
                <a:rPr lang="en-GB" sz="1200" dirty="0"/>
                <a:t>-M</a:t>
              </a:r>
            </a:p>
          </p:txBody>
        </p: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320D7C5E-5320-4012-AEDB-9B2FCF6B6C31}"/>
                </a:ext>
              </a:extLst>
            </p:cNvPr>
            <p:cNvCxnSpPr>
              <a:cxnSpLocks/>
              <a:stCxn id="125" idx="3"/>
              <a:endCxn id="126" idx="1"/>
            </p:cNvCxnSpPr>
            <p:nvPr/>
          </p:nvCxnSpPr>
          <p:spPr>
            <a:xfrm>
              <a:off x="1680920" y="4490778"/>
              <a:ext cx="235317" cy="4443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DE627B95-8CAF-4A4F-A7A7-9CB2D8D7D540}"/>
                </a:ext>
              </a:extLst>
            </p:cNvPr>
            <p:cNvCxnSpPr>
              <a:cxnSpLocks/>
              <a:stCxn id="125" idx="3"/>
              <a:endCxn id="127" idx="1"/>
            </p:cNvCxnSpPr>
            <p:nvPr/>
          </p:nvCxnSpPr>
          <p:spPr>
            <a:xfrm flipV="1">
              <a:off x="1680920" y="4010257"/>
              <a:ext cx="235317" cy="4805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B1D14F41-C81F-4C07-8ECB-E1DF9AC5A8A3}"/>
                </a:ext>
              </a:extLst>
            </p:cNvPr>
            <p:cNvCxnSpPr>
              <a:cxnSpLocks/>
              <a:stCxn id="126" idx="3"/>
              <a:endCxn id="129" idx="1"/>
            </p:cNvCxnSpPr>
            <p:nvPr/>
          </p:nvCxnSpPr>
          <p:spPr>
            <a:xfrm flipV="1">
              <a:off x="3175827" y="4935112"/>
              <a:ext cx="25297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4C92EB58-1333-469A-825E-86786D6DA8A8}"/>
                </a:ext>
              </a:extLst>
            </p:cNvPr>
            <p:cNvCxnSpPr>
              <a:cxnSpLocks/>
              <a:stCxn id="127" idx="3"/>
              <a:endCxn id="128" idx="1"/>
            </p:cNvCxnSpPr>
            <p:nvPr/>
          </p:nvCxnSpPr>
          <p:spPr>
            <a:xfrm flipV="1">
              <a:off x="3175827" y="4010256"/>
              <a:ext cx="25296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03C680A-A8C7-484D-B515-E472AAB8BDEC}"/>
                </a:ext>
              </a:extLst>
            </p:cNvPr>
            <p:cNvCxnSpPr>
              <a:cxnSpLocks/>
              <a:stCxn id="128" idx="3"/>
              <a:endCxn id="132" idx="1"/>
            </p:cNvCxnSpPr>
            <p:nvPr/>
          </p:nvCxnSpPr>
          <p:spPr>
            <a:xfrm flipV="1">
              <a:off x="4688386" y="4010255"/>
              <a:ext cx="27529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64CA893-6EE8-4F2E-BC64-B38DE5A223F0}"/>
                </a:ext>
              </a:extLst>
            </p:cNvPr>
            <p:cNvCxnSpPr>
              <a:cxnSpLocks/>
              <a:stCxn id="128" idx="2"/>
              <a:endCxn id="131" idx="0"/>
            </p:cNvCxnSpPr>
            <p:nvPr/>
          </p:nvCxnSpPr>
          <p:spPr>
            <a:xfrm flipH="1">
              <a:off x="4058590" y="4157633"/>
              <a:ext cx="1" cy="1997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FF6F448C-D200-4F90-8B84-E52357DEA7AD}"/>
                </a:ext>
              </a:extLst>
            </p:cNvPr>
            <p:cNvCxnSpPr>
              <a:cxnSpLocks/>
              <a:stCxn id="131" idx="3"/>
              <a:endCxn id="133" idx="1"/>
            </p:cNvCxnSpPr>
            <p:nvPr/>
          </p:nvCxnSpPr>
          <p:spPr>
            <a:xfrm>
              <a:off x="4688385" y="4504773"/>
              <a:ext cx="275289" cy="23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177EBA2-D43D-4FF3-9178-C3B95FB6B40F}"/>
                </a:ext>
              </a:extLst>
            </p:cNvPr>
            <p:cNvSpPr/>
            <p:nvPr/>
          </p:nvSpPr>
          <p:spPr>
            <a:xfrm>
              <a:off x="5884540" y="4787734"/>
              <a:ext cx="1259590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Full Binary Form</a:t>
              </a:r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21B1D4E6-4BC7-44F5-975D-CF82C15A9F3D}"/>
                </a:ext>
              </a:extLst>
            </p:cNvPr>
            <p:cNvCxnSpPr>
              <a:cxnSpLocks/>
              <a:endCxn id="141" idx="0"/>
            </p:cNvCxnSpPr>
            <p:nvPr/>
          </p:nvCxnSpPr>
          <p:spPr>
            <a:xfrm flipH="1">
              <a:off x="6514335" y="4210041"/>
              <a:ext cx="15767" cy="57769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DD3FAB5E-3559-424D-B4D7-455891B8DDB4}"/>
                </a:ext>
              </a:extLst>
            </p:cNvPr>
            <p:cNvCxnSpPr>
              <a:cxnSpLocks/>
              <a:stCxn id="129" idx="3"/>
              <a:endCxn id="141" idx="1"/>
            </p:cNvCxnSpPr>
            <p:nvPr/>
          </p:nvCxnSpPr>
          <p:spPr>
            <a:xfrm>
              <a:off x="4688387" y="4935112"/>
              <a:ext cx="11961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B2D90B9-6171-4D73-B51F-44471CE57065}"/>
                </a:ext>
              </a:extLst>
            </p:cNvPr>
            <p:cNvCxnSpPr>
              <a:cxnSpLocks/>
              <a:stCxn id="132" idx="3"/>
            </p:cNvCxnSpPr>
            <p:nvPr/>
          </p:nvCxnSpPr>
          <p:spPr>
            <a:xfrm>
              <a:off x="6223266" y="4010255"/>
              <a:ext cx="298952" cy="21619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1A3B0B6-A784-4E0E-A724-1E78B22F239F}"/>
                </a:ext>
              </a:extLst>
            </p:cNvPr>
            <p:cNvCxnSpPr>
              <a:cxnSpLocks/>
              <a:stCxn id="133" idx="3"/>
            </p:cNvCxnSpPr>
            <p:nvPr/>
          </p:nvCxnSpPr>
          <p:spPr>
            <a:xfrm flipV="1">
              <a:off x="6223264" y="4226445"/>
              <a:ext cx="284836" cy="28064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2128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6A34-4B6E-49E4-B720-D5F9C2D3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5268"/>
            <a:ext cx="9905998" cy="1478570"/>
          </a:xfrm>
        </p:spPr>
        <p:txBody>
          <a:bodyPr/>
          <a:lstStyle/>
          <a:p>
            <a:r>
              <a:rPr lang="en-GB" dirty="0"/>
              <a:t>Review and 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66798-8654-4E77-B6C5-CABB5D96D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err="1"/>
              <a:t>Golomb</a:t>
            </a:r>
            <a:r>
              <a:rPr lang="en-GB" dirty="0"/>
              <a:t> coding with difference recursion provides the best compression ratio of 31%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Is there a perfect sample size for lowest latency and best compression ratio?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Can we dynamically allocate an M value for </a:t>
            </a:r>
            <a:r>
              <a:rPr lang="en-GB" dirty="0" err="1"/>
              <a:t>Golomb</a:t>
            </a:r>
            <a:r>
              <a:rPr lang="en-GB" dirty="0"/>
              <a:t> coding?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How can we change sample size dynamically to account for periods of inactivity?</a:t>
            </a:r>
          </a:p>
        </p:txBody>
      </p:sp>
    </p:spTree>
    <p:extLst>
      <p:ext uri="{BB962C8B-B14F-4D97-AF65-F5344CB8AC3E}">
        <p14:creationId xmlns:p14="http://schemas.microsoft.com/office/powerpoint/2010/main" val="3690628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AEFB-6B64-4915-9BB0-3D1A23298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your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EAC1F-7435-4264-91ED-338091A93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895595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" name="Table 7">
            <a:extLst>
              <a:ext uri="{FF2B5EF4-FFF2-40B4-BE49-F238E27FC236}">
                <a16:creationId xmlns:a16="http://schemas.microsoft.com/office/drawing/2014/main" id="{CD1ED27D-3D93-4103-86DC-4F5C0C529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913378"/>
              </p:ext>
            </p:extLst>
          </p:nvPr>
        </p:nvGraphicFramePr>
        <p:xfrm>
          <a:off x="7307419" y="267758"/>
          <a:ext cx="4701079" cy="3354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171">
                  <a:extLst>
                    <a:ext uri="{9D8B030D-6E8A-4147-A177-3AD203B41FA5}">
                      <a16:colId xmlns:a16="http://schemas.microsoft.com/office/drawing/2014/main" val="1352383155"/>
                    </a:ext>
                  </a:extLst>
                </a:gridCol>
                <a:gridCol w="975049">
                  <a:extLst>
                    <a:ext uri="{9D8B030D-6E8A-4147-A177-3AD203B41FA5}">
                      <a16:colId xmlns:a16="http://schemas.microsoft.com/office/drawing/2014/main" val="2605147057"/>
                    </a:ext>
                  </a:extLst>
                </a:gridCol>
                <a:gridCol w="607524">
                  <a:extLst>
                    <a:ext uri="{9D8B030D-6E8A-4147-A177-3AD203B41FA5}">
                      <a16:colId xmlns:a16="http://schemas.microsoft.com/office/drawing/2014/main" val="4115757501"/>
                    </a:ext>
                  </a:extLst>
                </a:gridCol>
                <a:gridCol w="867747">
                  <a:extLst>
                    <a:ext uri="{9D8B030D-6E8A-4147-A177-3AD203B41FA5}">
                      <a16:colId xmlns:a16="http://schemas.microsoft.com/office/drawing/2014/main" val="463401848"/>
                    </a:ext>
                  </a:extLst>
                </a:gridCol>
                <a:gridCol w="611156">
                  <a:extLst>
                    <a:ext uri="{9D8B030D-6E8A-4147-A177-3AD203B41FA5}">
                      <a16:colId xmlns:a16="http://schemas.microsoft.com/office/drawing/2014/main" val="3077452370"/>
                    </a:ext>
                  </a:extLst>
                </a:gridCol>
                <a:gridCol w="830432">
                  <a:extLst>
                    <a:ext uri="{9D8B030D-6E8A-4147-A177-3AD203B41FA5}">
                      <a16:colId xmlns:a16="http://schemas.microsoft.com/office/drawing/2014/main" val="3858137317"/>
                    </a:ext>
                  </a:extLst>
                </a:gridCol>
              </a:tblGrid>
              <a:tr h="307496">
                <a:tc>
                  <a:txBody>
                    <a:bodyPr/>
                    <a:lstStyle/>
                    <a:p>
                      <a:r>
                        <a:rPr lang="en-GB" sz="1200" dirty="0"/>
                        <a:t>N (M=3)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Floor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Unary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Remainder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Combined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856819"/>
                  </a:ext>
                </a:extLst>
              </a:tr>
              <a:tr h="270587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376633"/>
                  </a:ext>
                </a:extLst>
              </a:tr>
              <a:tr h="252859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899658"/>
                  </a:ext>
                </a:extLst>
              </a:tr>
              <a:tr h="272453"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011963"/>
                  </a:ext>
                </a:extLst>
              </a:tr>
              <a:tr h="301378"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315668"/>
                  </a:ext>
                </a:extLst>
              </a:tr>
              <a:tr h="270588">
                <a:tc>
                  <a:txBody>
                    <a:bodyPr/>
                    <a:lstStyle/>
                    <a:p>
                      <a:r>
                        <a:rPr lang="en-GB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493202"/>
                  </a:ext>
                </a:extLst>
              </a:tr>
              <a:tr h="276186">
                <a:tc>
                  <a:txBody>
                    <a:bodyPr/>
                    <a:lstStyle/>
                    <a:p>
                      <a:r>
                        <a:rPr lang="en-GB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021619"/>
                  </a:ext>
                </a:extLst>
              </a:tr>
              <a:tr h="275253">
                <a:tc>
                  <a:txBody>
                    <a:bodyPr/>
                    <a:lstStyle/>
                    <a:p>
                      <a:r>
                        <a:rPr lang="en-GB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383746"/>
                  </a:ext>
                </a:extLst>
              </a:tr>
              <a:tr h="265923">
                <a:tc>
                  <a:txBody>
                    <a:bodyPr/>
                    <a:lstStyle/>
                    <a:p>
                      <a:r>
                        <a:rPr lang="en-GB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339954"/>
                  </a:ext>
                </a:extLst>
              </a:tr>
              <a:tr h="265923">
                <a:tc>
                  <a:txBody>
                    <a:bodyPr/>
                    <a:lstStyle/>
                    <a:p>
                      <a:r>
                        <a:rPr lang="en-GB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95827"/>
                  </a:ext>
                </a:extLst>
              </a:tr>
              <a:tr h="265923">
                <a:tc>
                  <a:txBody>
                    <a:bodyPr/>
                    <a:lstStyle/>
                    <a:p>
                      <a:r>
                        <a:rPr lang="en-GB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037616"/>
                  </a:ext>
                </a:extLst>
              </a:tr>
              <a:tr h="265923">
                <a:tc>
                  <a:txBody>
                    <a:bodyPr/>
                    <a:lstStyle/>
                    <a:p>
                      <a:r>
                        <a:rPr lang="en-GB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812391"/>
                  </a:ext>
                </a:extLst>
              </a:tr>
            </a:tbl>
          </a:graphicData>
        </a:graphic>
      </p:graphicFrame>
      <p:grpSp>
        <p:nvGrpSpPr>
          <p:cNvPr id="161" name="Group 160">
            <a:extLst>
              <a:ext uri="{FF2B5EF4-FFF2-40B4-BE49-F238E27FC236}">
                <a16:creationId xmlns:a16="http://schemas.microsoft.com/office/drawing/2014/main" id="{5AEE2254-33A9-4A6D-A830-4F3350F3B3CD}"/>
              </a:ext>
            </a:extLst>
          </p:cNvPr>
          <p:cNvGrpSpPr/>
          <p:nvPr/>
        </p:nvGrpSpPr>
        <p:grpSpPr>
          <a:xfrm>
            <a:off x="1003707" y="498886"/>
            <a:ext cx="5265012" cy="1919555"/>
            <a:chOff x="1003707" y="498886"/>
            <a:chExt cx="5265012" cy="1919555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563BB94-0D10-45BC-A783-D56286CF2440}"/>
                </a:ext>
              </a:extLst>
            </p:cNvPr>
            <p:cNvSpPr/>
            <p:nvPr/>
          </p:nvSpPr>
          <p:spPr>
            <a:xfrm>
              <a:off x="1135891" y="1564647"/>
              <a:ext cx="566088" cy="362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14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45A18C7-A097-4796-B602-16F2F3A599B4}"/>
                </a:ext>
              </a:extLst>
            </p:cNvPr>
            <p:cNvSpPr/>
            <p:nvPr/>
          </p:nvSpPr>
          <p:spPr>
            <a:xfrm>
              <a:off x="1898683" y="2055632"/>
              <a:ext cx="1052901" cy="362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q=2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4358196-1319-4413-A030-5F828261F028}"/>
                </a:ext>
              </a:extLst>
            </p:cNvPr>
            <p:cNvSpPr/>
            <p:nvPr/>
          </p:nvSpPr>
          <p:spPr>
            <a:xfrm>
              <a:off x="1898683" y="995491"/>
              <a:ext cx="1052901" cy="362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r=4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C98D8FD-0563-4C8B-BCBC-D2407A1DC7C9}"/>
                </a:ext>
              </a:extLst>
            </p:cNvPr>
            <p:cNvSpPr/>
            <p:nvPr/>
          </p:nvSpPr>
          <p:spPr>
            <a:xfrm>
              <a:off x="3163042" y="995490"/>
              <a:ext cx="1052901" cy="362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If r&lt;3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63095134-E308-4DF6-B631-037B896D17EA}"/>
                </a:ext>
              </a:extLst>
            </p:cNvPr>
            <p:cNvSpPr/>
            <p:nvPr/>
          </p:nvSpPr>
          <p:spPr>
            <a:xfrm>
              <a:off x="3163043" y="2055631"/>
              <a:ext cx="1052901" cy="362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110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7EFA191C-F052-449C-9A9F-2C9824CDC141}"/>
                </a:ext>
              </a:extLst>
            </p:cNvPr>
            <p:cNvSpPr/>
            <p:nvPr/>
          </p:nvSpPr>
          <p:spPr>
            <a:xfrm>
              <a:off x="1898683" y="498886"/>
              <a:ext cx="1052901" cy="362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b=3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B31C369-8DBF-42B9-8494-5B06BCCA499D}"/>
                </a:ext>
              </a:extLst>
            </p:cNvPr>
            <p:cNvSpPr/>
            <p:nvPr/>
          </p:nvSpPr>
          <p:spPr>
            <a:xfrm>
              <a:off x="3163041" y="1578642"/>
              <a:ext cx="1052901" cy="362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Else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49E1109-2725-431A-AF99-F7CEAA29D434}"/>
                </a:ext>
              </a:extLst>
            </p:cNvPr>
            <p:cNvSpPr/>
            <p:nvPr/>
          </p:nvSpPr>
          <p:spPr>
            <a:xfrm>
              <a:off x="4446059" y="995489"/>
              <a:ext cx="1052901" cy="362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2 bits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C8C92D6F-BBD3-46C0-AEE7-4D1FF94B00F1}"/>
                </a:ext>
              </a:extLst>
            </p:cNvPr>
            <p:cNvSpPr/>
            <p:nvPr/>
          </p:nvSpPr>
          <p:spPr>
            <a:xfrm>
              <a:off x="4446058" y="1580959"/>
              <a:ext cx="1052901" cy="362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3 bits for 4+3 (111)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ADFF35A9-C507-467D-A7D5-84977704D015}"/>
                </a:ext>
              </a:extLst>
            </p:cNvPr>
            <p:cNvCxnSpPr>
              <a:cxnSpLocks/>
              <a:stCxn id="139" idx="3"/>
              <a:endCxn id="140" idx="1"/>
            </p:cNvCxnSpPr>
            <p:nvPr/>
          </p:nvCxnSpPr>
          <p:spPr>
            <a:xfrm>
              <a:off x="1701979" y="1746052"/>
              <a:ext cx="196704" cy="4909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18661586-B174-4875-87D0-09F27AF8687B}"/>
                </a:ext>
              </a:extLst>
            </p:cNvPr>
            <p:cNvCxnSpPr>
              <a:cxnSpLocks/>
              <a:stCxn id="139" idx="3"/>
              <a:endCxn id="141" idx="1"/>
            </p:cNvCxnSpPr>
            <p:nvPr/>
          </p:nvCxnSpPr>
          <p:spPr>
            <a:xfrm flipV="1">
              <a:off x="1701979" y="1176896"/>
              <a:ext cx="196704" cy="5691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D3DD7C2E-9A33-4D3C-8D55-B9917D4190A1}"/>
                </a:ext>
              </a:extLst>
            </p:cNvPr>
            <p:cNvCxnSpPr>
              <a:cxnSpLocks/>
              <a:stCxn id="140" idx="3"/>
              <a:endCxn id="143" idx="1"/>
            </p:cNvCxnSpPr>
            <p:nvPr/>
          </p:nvCxnSpPr>
          <p:spPr>
            <a:xfrm flipV="1">
              <a:off x="2951584" y="2237036"/>
              <a:ext cx="21145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3828C86D-D1E7-4474-B2CA-72806973A664}"/>
                </a:ext>
              </a:extLst>
            </p:cNvPr>
            <p:cNvCxnSpPr>
              <a:cxnSpLocks/>
              <a:stCxn id="141" idx="3"/>
              <a:endCxn id="142" idx="1"/>
            </p:cNvCxnSpPr>
            <p:nvPr/>
          </p:nvCxnSpPr>
          <p:spPr>
            <a:xfrm flipV="1">
              <a:off x="2951584" y="1176895"/>
              <a:ext cx="21145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C5AEA3C0-2504-4D0E-944B-BD5E68B0845F}"/>
                </a:ext>
              </a:extLst>
            </p:cNvPr>
            <p:cNvCxnSpPr>
              <a:cxnSpLocks/>
              <a:stCxn id="142" idx="3"/>
              <a:endCxn id="146" idx="1"/>
            </p:cNvCxnSpPr>
            <p:nvPr/>
          </p:nvCxnSpPr>
          <p:spPr>
            <a:xfrm flipV="1">
              <a:off x="4215943" y="1176894"/>
              <a:ext cx="230116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EE945065-4923-4D43-9F23-995672DEE2B6}"/>
                </a:ext>
              </a:extLst>
            </p:cNvPr>
            <p:cNvCxnSpPr>
              <a:cxnSpLocks/>
              <a:stCxn id="142" idx="2"/>
              <a:endCxn id="145" idx="0"/>
            </p:cNvCxnSpPr>
            <p:nvPr/>
          </p:nvCxnSpPr>
          <p:spPr>
            <a:xfrm flipH="1">
              <a:off x="3689492" y="1358299"/>
              <a:ext cx="1" cy="2203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184136B6-F595-43F6-BB20-2CC544BAEF52}"/>
                </a:ext>
              </a:extLst>
            </p:cNvPr>
            <p:cNvCxnSpPr>
              <a:cxnSpLocks/>
              <a:stCxn id="145" idx="3"/>
              <a:endCxn id="147" idx="1"/>
            </p:cNvCxnSpPr>
            <p:nvPr/>
          </p:nvCxnSpPr>
          <p:spPr>
            <a:xfrm>
              <a:off x="4215942" y="1760047"/>
              <a:ext cx="230116" cy="23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E641EDCE-5DA9-4903-B792-A9DD7499D1C4}"/>
                </a:ext>
              </a:extLst>
            </p:cNvPr>
            <p:cNvSpPr/>
            <p:nvPr/>
          </p:nvSpPr>
          <p:spPr>
            <a:xfrm>
              <a:off x="5215818" y="2055631"/>
              <a:ext cx="1052901" cy="362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110111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1151D5B0-886C-47C5-9EF5-EFF5F24236F8}"/>
                </a:ext>
              </a:extLst>
            </p:cNvPr>
            <p:cNvCxnSpPr>
              <a:cxnSpLocks/>
              <a:endCxn id="155" idx="0"/>
            </p:cNvCxnSpPr>
            <p:nvPr/>
          </p:nvCxnSpPr>
          <p:spPr>
            <a:xfrm>
              <a:off x="5742269" y="1410707"/>
              <a:ext cx="0" cy="6449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734C6498-8ADC-4B66-9675-767FA7F44BC1}"/>
                </a:ext>
              </a:extLst>
            </p:cNvPr>
            <p:cNvCxnSpPr>
              <a:cxnSpLocks/>
              <a:stCxn id="143" idx="3"/>
              <a:endCxn id="155" idx="1"/>
            </p:cNvCxnSpPr>
            <p:nvPr/>
          </p:nvCxnSpPr>
          <p:spPr>
            <a:xfrm>
              <a:off x="4215944" y="2237036"/>
              <a:ext cx="99987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99825400-7ACE-42D0-8B02-41E9DC3AB022}"/>
                </a:ext>
              </a:extLst>
            </p:cNvPr>
            <p:cNvCxnSpPr>
              <a:cxnSpLocks/>
              <a:stCxn id="146" idx="3"/>
            </p:cNvCxnSpPr>
            <p:nvPr/>
          </p:nvCxnSpPr>
          <p:spPr>
            <a:xfrm>
              <a:off x="5498960" y="1176894"/>
              <a:ext cx="247979" cy="2338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EE6F0BB6-C97D-47BA-99A2-6DF5843945D5}"/>
                </a:ext>
              </a:extLst>
            </p:cNvPr>
            <p:cNvCxnSpPr>
              <a:cxnSpLocks/>
              <a:stCxn id="147" idx="3"/>
            </p:cNvCxnSpPr>
            <p:nvPr/>
          </p:nvCxnSpPr>
          <p:spPr>
            <a:xfrm flipV="1">
              <a:off x="5498959" y="1410707"/>
              <a:ext cx="256490" cy="35165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17A506A-FE73-41C0-8E30-76A25D6A0F5F}"/>
                </a:ext>
              </a:extLst>
            </p:cNvPr>
            <p:cNvSpPr/>
            <p:nvPr/>
          </p:nvSpPr>
          <p:spPr>
            <a:xfrm>
              <a:off x="1003707" y="501782"/>
              <a:ext cx="566088" cy="362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M=5</a:t>
              </a: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9F47D76-0668-4403-87CB-BF288F6CF604}"/>
              </a:ext>
            </a:extLst>
          </p:cNvPr>
          <p:cNvGrpSpPr/>
          <p:nvPr/>
        </p:nvGrpSpPr>
        <p:grpSpPr>
          <a:xfrm>
            <a:off x="619279" y="2638782"/>
            <a:ext cx="6140423" cy="1683561"/>
            <a:chOff x="1003707" y="3398929"/>
            <a:chExt cx="6140423" cy="1683561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2943A71-95C4-473A-B714-B2BD879603F2}"/>
                </a:ext>
              </a:extLst>
            </p:cNvPr>
            <p:cNvSpPr/>
            <p:nvPr/>
          </p:nvSpPr>
          <p:spPr>
            <a:xfrm>
              <a:off x="1003707" y="4343400"/>
              <a:ext cx="677213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N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A093257-A950-4666-8EC5-5B4E15C9CC16}"/>
                </a:ext>
              </a:extLst>
            </p:cNvPr>
            <p:cNvSpPr/>
            <p:nvPr/>
          </p:nvSpPr>
          <p:spPr>
            <a:xfrm>
              <a:off x="1916237" y="4787735"/>
              <a:ext cx="1259590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q=floor(N/M)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C4B8C1A7-3BC4-4A1B-B442-AA4BF889856E}"/>
                </a:ext>
              </a:extLst>
            </p:cNvPr>
            <p:cNvSpPr/>
            <p:nvPr/>
          </p:nvSpPr>
          <p:spPr>
            <a:xfrm>
              <a:off x="1916237" y="3862879"/>
              <a:ext cx="1259590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r=N-</a:t>
              </a:r>
              <a:r>
                <a:rPr lang="en-GB" sz="1200" dirty="0" err="1"/>
                <a:t>qM</a:t>
              </a:r>
              <a:endParaRPr lang="en-GB" sz="1200" dirty="0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0C255725-D464-4E14-B5C9-13BCBD070D67}"/>
                </a:ext>
              </a:extLst>
            </p:cNvPr>
            <p:cNvSpPr/>
            <p:nvPr/>
          </p:nvSpPr>
          <p:spPr>
            <a:xfrm>
              <a:off x="3428796" y="3862878"/>
              <a:ext cx="1259590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If r&lt;2</a:t>
              </a:r>
              <a:r>
                <a:rPr lang="en-GB" sz="1200" baseline="30000" dirty="0"/>
                <a:t>b</a:t>
              </a:r>
              <a:r>
                <a:rPr lang="en-GB" sz="1200" dirty="0"/>
                <a:t>-M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7089D6D5-43C0-4F67-B90C-4EB66CEB3C1C}"/>
                </a:ext>
              </a:extLst>
            </p:cNvPr>
            <p:cNvSpPr/>
            <p:nvPr/>
          </p:nvSpPr>
          <p:spPr>
            <a:xfrm>
              <a:off x="3428797" y="4787734"/>
              <a:ext cx="1259590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Unary code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682FCBF-5B6A-457D-A594-70B825A165E3}"/>
                </a:ext>
              </a:extLst>
            </p:cNvPr>
            <p:cNvSpPr/>
            <p:nvPr/>
          </p:nvSpPr>
          <p:spPr>
            <a:xfrm>
              <a:off x="1916237" y="3398929"/>
              <a:ext cx="1259590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b=ceil(log</a:t>
              </a:r>
              <a:r>
                <a:rPr lang="en-GB" sz="1200" baseline="-25000" dirty="0"/>
                <a:t>2</a:t>
              </a:r>
              <a:r>
                <a:rPr lang="en-GB" sz="1200" dirty="0"/>
                <a:t>M)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9FDEA26-67AE-4916-A4B7-F251BE2CB3DA}"/>
                </a:ext>
              </a:extLst>
            </p:cNvPr>
            <p:cNvSpPr/>
            <p:nvPr/>
          </p:nvSpPr>
          <p:spPr>
            <a:xfrm>
              <a:off x="3428795" y="4357395"/>
              <a:ext cx="1259590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Else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5D2B7D4-868F-4411-AB5D-704E7321BAFA}"/>
                </a:ext>
              </a:extLst>
            </p:cNvPr>
            <p:cNvSpPr/>
            <p:nvPr/>
          </p:nvSpPr>
          <p:spPr>
            <a:xfrm>
              <a:off x="4963676" y="3862877"/>
              <a:ext cx="1259590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b-1 bits for r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EAC67153-1EE9-4E6D-BE95-60350E81C03A}"/>
                </a:ext>
              </a:extLst>
            </p:cNvPr>
            <p:cNvSpPr/>
            <p:nvPr/>
          </p:nvSpPr>
          <p:spPr>
            <a:xfrm>
              <a:off x="4963674" y="4359712"/>
              <a:ext cx="1259590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b bits for r+2</a:t>
              </a:r>
              <a:r>
                <a:rPr lang="en-GB" sz="1200" baseline="30000" dirty="0"/>
                <a:t>b</a:t>
              </a:r>
              <a:r>
                <a:rPr lang="en-GB" sz="1200" dirty="0"/>
                <a:t>-M</a:t>
              </a:r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544491EF-98C7-485C-AF3D-FC723CE76F04}"/>
                </a:ext>
              </a:extLst>
            </p:cNvPr>
            <p:cNvCxnSpPr>
              <a:cxnSpLocks/>
              <a:stCxn id="163" idx="3"/>
              <a:endCxn id="164" idx="1"/>
            </p:cNvCxnSpPr>
            <p:nvPr/>
          </p:nvCxnSpPr>
          <p:spPr>
            <a:xfrm>
              <a:off x="1680920" y="4490778"/>
              <a:ext cx="235317" cy="4443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66D97A5C-0864-4F8D-8CAF-C914B2CF4282}"/>
                </a:ext>
              </a:extLst>
            </p:cNvPr>
            <p:cNvCxnSpPr>
              <a:cxnSpLocks/>
              <a:stCxn id="163" idx="3"/>
              <a:endCxn id="165" idx="1"/>
            </p:cNvCxnSpPr>
            <p:nvPr/>
          </p:nvCxnSpPr>
          <p:spPr>
            <a:xfrm flipV="1">
              <a:off x="1680920" y="4010257"/>
              <a:ext cx="235317" cy="4805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A531DB8A-41C0-499F-A5F8-8FF3FB5DE01D}"/>
                </a:ext>
              </a:extLst>
            </p:cNvPr>
            <p:cNvCxnSpPr>
              <a:cxnSpLocks/>
              <a:stCxn id="164" idx="3"/>
              <a:endCxn id="167" idx="1"/>
            </p:cNvCxnSpPr>
            <p:nvPr/>
          </p:nvCxnSpPr>
          <p:spPr>
            <a:xfrm flipV="1">
              <a:off x="3175827" y="4935112"/>
              <a:ext cx="25297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C12D6AC4-82D5-44B8-A441-4CFDA2D1A3F2}"/>
                </a:ext>
              </a:extLst>
            </p:cNvPr>
            <p:cNvCxnSpPr>
              <a:cxnSpLocks/>
              <a:stCxn id="165" idx="3"/>
              <a:endCxn id="166" idx="1"/>
            </p:cNvCxnSpPr>
            <p:nvPr/>
          </p:nvCxnSpPr>
          <p:spPr>
            <a:xfrm flipV="1">
              <a:off x="3175827" y="4010256"/>
              <a:ext cx="25296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CD637B5C-5308-4482-95E2-1499048D31E0}"/>
                </a:ext>
              </a:extLst>
            </p:cNvPr>
            <p:cNvCxnSpPr>
              <a:cxnSpLocks/>
              <a:stCxn id="166" idx="3"/>
              <a:endCxn id="170" idx="1"/>
            </p:cNvCxnSpPr>
            <p:nvPr/>
          </p:nvCxnSpPr>
          <p:spPr>
            <a:xfrm flipV="1">
              <a:off x="4688386" y="4010255"/>
              <a:ext cx="27529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FE45F232-C45E-42AB-AF4B-BA86655578E2}"/>
                </a:ext>
              </a:extLst>
            </p:cNvPr>
            <p:cNvCxnSpPr>
              <a:cxnSpLocks/>
              <a:stCxn id="166" idx="2"/>
              <a:endCxn id="169" idx="0"/>
            </p:cNvCxnSpPr>
            <p:nvPr/>
          </p:nvCxnSpPr>
          <p:spPr>
            <a:xfrm flipH="1">
              <a:off x="4058590" y="4157633"/>
              <a:ext cx="1" cy="1997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DAF84FAB-7769-4CA6-B058-2ECB4B75B245}"/>
                </a:ext>
              </a:extLst>
            </p:cNvPr>
            <p:cNvCxnSpPr>
              <a:cxnSpLocks/>
              <a:stCxn id="169" idx="3"/>
              <a:endCxn id="171" idx="1"/>
            </p:cNvCxnSpPr>
            <p:nvPr/>
          </p:nvCxnSpPr>
          <p:spPr>
            <a:xfrm>
              <a:off x="4688385" y="4504773"/>
              <a:ext cx="275289" cy="23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334E271-97CA-413B-B852-A9E7F2D74332}"/>
                </a:ext>
              </a:extLst>
            </p:cNvPr>
            <p:cNvSpPr/>
            <p:nvPr/>
          </p:nvSpPr>
          <p:spPr>
            <a:xfrm>
              <a:off x="5884540" y="4787734"/>
              <a:ext cx="1259590" cy="2947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Full Binary Form</a:t>
              </a: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2DD27A41-F10E-4671-8E0C-A211BF0C2D9A}"/>
                </a:ext>
              </a:extLst>
            </p:cNvPr>
            <p:cNvCxnSpPr>
              <a:cxnSpLocks/>
              <a:endCxn id="179" idx="0"/>
            </p:cNvCxnSpPr>
            <p:nvPr/>
          </p:nvCxnSpPr>
          <p:spPr>
            <a:xfrm flipH="1">
              <a:off x="6514335" y="4210041"/>
              <a:ext cx="15767" cy="57769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4FAA88E5-2706-4576-A38C-FA311BA251E4}"/>
                </a:ext>
              </a:extLst>
            </p:cNvPr>
            <p:cNvCxnSpPr>
              <a:cxnSpLocks/>
              <a:stCxn id="167" idx="3"/>
              <a:endCxn id="179" idx="1"/>
            </p:cNvCxnSpPr>
            <p:nvPr/>
          </p:nvCxnSpPr>
          <p:spPr>
            <a:xfrm>
              <a:off x="4688387" y="4935112"/>
              <a:ext cx="119615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53C56A9-B48E-4FDB-8058-5AC62BC06A49}"/>
                </a:ext>
              </a:extLst>
            </p:cNvPr>
            <p:cNvCxnSpPr>
              <a:cxnSpLocks/>
              <a:stCxn id="170" idx="3"/>
            </p:cNvCxnSpPr>
            <p:nvPr/>
          </p:nvCxnSpPr>
          <p:spPr>
            <a:xfrm>
              <a:off x="6223266" y="4010255"/>
              <a:ext cx="298952" cy="21619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6D790FB-43E2-461C-BD1D-DA18F7B60877}"/>
                </a:ext>
              </a:extLst>
            </p:cNvPr>
            <p:cNvCxnSpPr>
              <a:cxnSpLocks/>
              <a:stCxn id="171" idx="3"/>
            </p:cNvCxnSpPr>
            <p:nvPr/>
          </p:nvCxnSpPr>
          <p:spPr>
            <a:xfrm flipV="1">
              <a:off x="6223264" y="4226445"/>
              <a:ext cx="284836" cy="28064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DA43D83-E825-4500-86B3-7D31DE8CECE8}"/>
              </a:ext>
            </a:extLst>
          </p:cNvPr>
          <p:cNvSpPr/>
          <p:nvPr/>
        </p:nvSpPr>
        <p:spPr>
          <a:xfrm>
            <a:off x="1431914" y="4820812"/>
            <a:ext cx="933538" cy="25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1200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3EB39E2-D21B-49D2-919B-54488AFB0F0D}"/>
              </a:ext>
            </a:extLst>
          </p:cNvPr>
          <p:cNvSpPr/>
          <p:nvPr/>
        </p:nvSpPr>
        <p:spPr>
          <a:xfrm>
            <a:off x="1431914" y="5117836"/>
            <a:ext cx="933538" cy="25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1205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E7328CF-3F2C-46AB-9BAF-02AEFDAC51D8}"/>
              </a:ext>
            </a:extLst>
          </p:cNvPr>
          <p:cNvSpPr/>
          <p:nvPr/>
        </p:nvSpPr>
        <p:spPr>
          <a:xfrm>
            <a:off x="1431914" y="5470843"/>
            <a:ext cx="933538" cy="25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49FF802-A36F-4451-8729-6A39859642F9}"/>
              </a:ext>
            </a:extLst>
          </p:cNvPr>
          <p:cNvSpPr/>
          <p:nvPr/>
        </p:nvSpPr>
        <p:spPr>
          <a:xfrm>
            <a:off x="1431914" y="5823850"/>
            <a:ext cx="933538" cy="25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1190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8365058-4412-4E7A-AB04-F57E49A5DA07}"/>
              </a:ext>
            </a:extLst>
          </p:cNvPr>
          <p:cNvSpPr/>
          <p:nvPr/>
        </p:nvSpPr>
        <p:spPr>
          <a:xfrm>
            <a:off x="1431914" y="6187742"/>
            <a:ext cx="933538" cy="25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1203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8525D8-25EB-41AC-931A-CDF2E65F4EA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365452" y="4949108"/>
            <a:ext cx="4667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9263709-A8AD-450C-A31B-3A7C7687D073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2365452" y="5246132"/>
            <a:ext cx="4667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DE77E9C-BF01-42BE-99E2-0C822CFEDED4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2365452" y="5599139"/>
            <a:ext cx="4667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1592788-22FF-4C28-AA12-13021FE967E2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2365452" y="5952146"/>
            <a:ext cx="4667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DDF28CE-F990-44F0-861E-2957ECD26AA4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2365452" y="6316038"/>
            <a:ext cx="4667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C135311-EAC5-4EF5-8409-082A44BB3A3C}"/>
              </a:ext>
            </a:extLst>
          </p:cNvPr>
          <p:cNvSpPr/>
          <p:nvPr/>
        </p:nvSpPr>
        <p:spPr>
          <a:xfrm>
            <a:off x="2836886" y="4827744"/>
            <a:ext cx="1651996" cy="245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1200-1200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70A696A-E961-45E2-9C97-060DDF0E191F}"/>
              </a:ext>
            </a:extLst>
          </p:cNvPr>
          <p:cNvSpPr/>
          <p:nvPr/>
        </p:nvSpPr>
        <p:spPr>
          <a:xfrm>
            <a:off x="2832221" y="5124768"/>
            <a:ext cx="1651996" cy="245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1205-1200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9B709A0-E365-4BA7-AB13-F389DD9DA00A}"/>
              </a:ext>
            </a:extLst>
          </p:cNvPr>
          <p:cNvSpPr/>
          <p:nvPr/>
        </p:nvSpPr>
        <p:spPr>
          <a:xfrm>
            <a:off x="2832221" y="5477775"/>
            <a:ext cx="1651996" cy="245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1210-1200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8A19CCA-29CE-4CB1-AF5A-77F4E285784B}"/>
              </a:ext>
            </a:extLst>
          </p:cNvPr>
          <p:cNvSpPr/>
          <p:nvPr/>
        </p:nvSpPr>
        <p:spPr>
          <a:xfrm>
            <a:off x="2832221" y="5830782"/>
            <a:ext cx="1651996" cy="245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1190-1200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170F773-34C6-4C03-A6C8-C49AFC877FB7}"/>
              </a:ext>
            </a:extLst>
          </p:cNvPr>
          <p:cNvSpPr/>
          <p:nvPr/>
        </p:nvSpPr>
        <p:spPr>
          <a:xfrm>
            <a:off x="2832221" y="6194674"/>
            <a:ext cx="1651996" cy="245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1203-1200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679E235-E7CD-47B1-B96E-02BCDD3C16DA}"/>
              </a:ext>
            </a:extLst>
          </p:cNvPr>
          <p:cNvCxnSpPr>
            <a:cxnSpLocks/>
          </p:cNvCxnSpPr>
          <p:nvPr/>
        </p:nvCxnSpPr>
        <p:spPr>
          <a:xfrm>
            <a:off x="4484217" y="4945154"/>
            <a:ext cx="4667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36D2749-133C-49FC-BF0B-6950BAF994B0}"/>
              </a:ext>
            </a:extLst>
          </p:cNvPr>
          <p:cNvCxnSpPr>
            <a:cxnSpLocks/>
          </p:cNvCxnSpPr>
          <p:nvPr/>
        </p:nvCxnSpPr>
        <p:spPr>
          <a:xfrm>
            <a:off x="4484217" y="5242178"/>
            <a:ext cx="4667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F8FBF90-FA65-48FC-9575-25E594E0AB57}"/>
              </a:ext>
            </a:extLst>
          </p:cNvPr>
          <p:cNvCxnSpPr>
            <a:cxnSpLocks/>
          </p:cNvCxnSpPr>
          <p:nvPr/>
        </p:nvCxnSpPr>
        <p:spPr>
          <a:xfrm>
            <a:off x="4484217" y="5595185"/>
            <a:ext cx="4667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EA9BC4F-3B87-431F-8B89-1DFCD8BF0550}"/>
              </a:ext>
            </a:extLst>
          </p:cNvPr>
          <p:cNvCxnSpPr>
            <a:cxnSpLocks/>
          </p:cNvCxnSpPr>
          <p:nvPr/>
        </p:nvCxnSpPr>
        <p:spPr>
          <a:xfrm>
            <a:off x="4484217" y="5948192"/>
            <a:ext cx="4667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0E06B8B-A254-426A-A439-2598E4A4B0DC}"/>
              </a:ext>
            </a:extLst>
          </p:cNvPr>
          <p:cNvCxnSpPr>
            <a:cxnSpLocks/>
          </p:cNvCxnSpPr>
          <p:nvPr/>
        </p:nvCxnSpPr>
        <p:spPr>
          <a:xfrm>
            <a:off x="4484217" y="6312084"/>
            <a:ext cx="4667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83E83B8-17BB-44F0-B294-E79CEF18B1EE}"/>
              </a:ext>
            </a:extLst>
          </p:cNvPr>
          <p:cNvSpPr/>
          <p:nvPr/>
        </p:nvSpPr>
        <p:spPr>
          <a:xfrm>
            <a:off x="4905298" y="4827744"/>
            <a:ext cx="933538" cy="25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9B69CB6-9E82-4F92-9EA0-FBECB84B44FD}"/>
              </a:ext>
            </a:extLst>
          </p:cNvPr>
          <p:cNvSpPr/>
          <p:nvPr/>
        </p:nvSpPr>
        <p:spPr>
          <a:xfrm>
            <a:off x="4905298" y="5124768"/>
            <a:ext cx="933538" cy="25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B404A34-A00B-45A7-B4BE-14AB333E7D92}"/>
              </a:ext>
            </a:extLst>
          </p:cNvPr>
          <p:cNvSpPr/>
          <p:nvPr/>
        </p:nvSpPr>
        <p:spPr>
          <a:xfrm>
            <a:off x="4905298" y="5477775"/>
            <a:ext cx="933538" cy="25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EE08892-9565-465C-BE43-35FE615A482F}"/>
              </a:ext>
            </a:extLst>
          </p:cNvPr>
          <p:cNvSpPr/>
          <p:nvPr/>
        </p:nvSpPr>
        <p:spPr>
          <a:xfrm>
            <a:off x="4905298" y="5830782"/>
            <a:ext cx="933538" cy="25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-10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E9C72B3-B020-4ED7-BED2-FF9509E74350}"/>
              </a:ext>
            </a:extLst>
          </p:cNvPr>
          <p:cNvSpPr/>
          <p:nvPr/>
        </p:nvSpPr>
        <p:spPr>
          <a:xfrm>
            <a:off x="4905298" y="6194674"/>
            <a:ext cx="933538" cy="25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B206682-DF34-4BB4-B8B5-EAD402B373B2}"/>
              </a:ext>
            </a:extLst>
          </p:cNvPr>
          <p:cNvSpPr/>
          <p:nvPr/>
        </p:nvSpPr>
        <p:spPr>
          <a:xfrm>
            <a:off x="6646171" y="4755335"/>
            <a:ext cx="933538" cy="25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1200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06DEAE9-2D27-4AD3-BF88-8E2E980BDF27}"/>
              </a:ext>
            </a:extLst>
          </p:cNvPr>
          <p:cNvSpPr/>
          <p:nvPr/>
        </p:nvSpPr>
        <p:spPr>
          <a:xfrm>
            <a:off x="6646171" y="5052359"/>
            <a:ext cx="933538" cy="25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1205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F997C23-602E-4FCF-9A20-FC62E8256173}"/>
              </a:ext>
            </a:extLst>
          </p:cNvPr>
          <p:cNvSpPr/>
          <p:nvPr/>
        </p:nvSpPr>
        <p:spPr>
          <a:xfrm>
            <a:off x="6646171" y="5405366"/>
            <a:ext cx="933538" cy="25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1210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F389129-EDF2-44DD-9880-F32684C14C78}"/>
              </a:ext>
            </a:extLst>
          </p:cNvPr>
          <p:cNvSpPr/>
          <p:nvPr/>
        </p:nvSpPr>
        <p:spPr>
          <a:xfrm>
            <a:off x="6646171" y="5758373"/>
            <a:ext cx="933538" cy="25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1190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DE9B474-E7A1-4D24-927E-1FCBA36B39B6}"/>
              </a:ext>
            </a:extLst>
          </p:cNvPr>
          <p:cNvSpPr/>
          <p:nvPr/>
        </p:nvSpPr>
        <p:spPr>
          <a:xfrm>
            <a:off x="6646171" y="6122265"/>
            <a:ext cx="933538" cy="25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1203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D60B190-6944-4457-95CA-156B54039354}"/>
              </a:ext>
            </a:extLst>
          </p:cNvPr>
          <p:cNvCxnSpPr>
            <a:cxnSpLocks/>
            <a:stCxn id="108" idx="3"/>
          </p:cNvCxnSpPr>
          <p:nvPr/>
        </p:nvCxnSpPr>
        <p:spPr>
          <a:xfrm>
            <a:off x="7579709" y="4883631"/>
            <a:ext cx="4667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2FC0E5F-92C2-4041-9BBF-57BFF6F50424}"/>
              </a:ext>
            </a:extLst>
          </p:cNvPr>
          <p:cNvCxnSpPr>
            <a:cxnSpLocks/>
            <a:stCxn id="109" idx="3"/>
          </p:cNvCxnSpPr>
          <p:nvPr/>
        </p:nvCxnSpPr>
        <p:spPr>
          <a:xfrm>
            <a:off x="7579709" y="5180655"/>
            <a:ext cx="4667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57B621A-AE70-4BA8-838C-A3D29BE2796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7579709" y="5533662"/>
            <a:ext cx="4667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AAF0E80-3CCE-4AB6-9785-2A6EC50A63D2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7579709" y="5886669"/>
            <a:ext cx="4667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CB77472-0FDD-4427-97B5-F6786572D1C7}"/>
              </a:ext>
            </a:extLst>
          </p:cNvPr>
          <p:cNvCxnSpPr>
            <a:cxnSpLocks/>
            <a:stCxn id="112" idx="3"/>
          </p:cNvCxnSpPr>
          <p:nvPr/>
        </p:nvCxnSpPr>
        <p:spPr>
          <a:xfrm>
            <a:off x="7579709" y="6250561"/>
            <a:ext cx="4667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4278748-4263-46AF-9FBD-B840A82C85FB}"/>
              </a:ext>
            </a:extLst>
          </p:cNvPr>
          <p:cNvSpPr/>
          <p:nvPr/>
        </p:nvSpPr>
        <p:spPr>
          <a:xfrm>
            <a:off x="8051143" y="4762267"/>
            <a:ext cx="1651996" cy="245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1200-1200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F734878-A79F-43F2-B6B6-FAF31F211515}"/>
              </a:ext>
            </a:extLst>
          </p:cNvPr>
          <p:cNvSpPr/>
          <p:nvPr/>
        </p:nvSpPr>
        <p:spPr>
          <a:xfrm>
            <a:off x="8046478" y="5059291"/>
            <a:ext cx="1651996" cy="245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1205-1200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BFE7914-E353-4FE4-ACA2-7FE8A9CCBC31}"/>
              </a:ext>
            </a:extLst>
          </p:cNvPr>
          <p:cNvSpPr/>
          <p:nvPr/>
        </p:nvSpPr>
        <p:spPr>
          <a:xfrm>
            <a:off x="8046478" y="5412298"/>
            <a:ext cx="1651996" cy="245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1210-1205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53559BB-DCB2-4352-9792-5084E2D8F5F8}"/>
              </a:ext>
            </a:extLst>
          </p:cNvPr>
          <p:cNvSpPr/>
          <p:nvPr/>
        </p:nvSpPr>
        <p:spPr>
          <a:xfrm>
            <a:off x="8046478" y="5765305"/>
            <a:ext cx="1651996" cy="245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1190-1210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725F054-D34B-436D-823F-3D7BC6A1CE8F}"/>
              </a:ext>
            </a:extLst>
          </p:cNvPr>
          <p:cNvSpPr/>
          <p:nvPr/>
        </p:nvSpPr>
        <p:spPr>
          <a:xfrm>
            <a:off x="8046478" y="6129197"/>
            <a:ext cx="1651996" cy="245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1203-1190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8D69A9B-0B2D-4580-93BB-F018FFAF8012}"/>
              </a:ext>
            </a:extLst>
          </p:cNvPr>
          <p:cNvCxnSpPr>
            <a:cxnSpLocks/>
          </p:cNvCxnSpPr>
          <p:nvPr/>
        </p:nvCxnSpPr>
        <p:spPr>
          <a:xfrm>
            <a:off x="9698474" y="4879677"/>
            <a:ext cx="4667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704928E-5B0B-4E92-AD95-8E0853EF9C32}"/>
              </a:ext>
            </a:extLst>
          </p:cNvPr>
          <p:cNvCxnSpPr>
            <a:cxnSpLocks/>
          </p:cNvCxnSpPr>
          <p:nvPr/>
        </p:nvCxnSpPr>
        <p:spPr>
          <a:xfrm>
            <a:off x="9698474" y="5176701"/>
            <a:ext cx="4667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CC16898-9E9C-4E99-A18D-A7A86DC2A696}"/>
              </a:ext>
            </a:extLst>
          </p:cNvPr>
          <p:cNvCxnSpPr>
            <a:cxnSpLocks/>
          </p:cNvCxnSpPr>
          <p:nvPr/>
        </p:nvCxnSpPr>
        <p:spPr>
          <a:xfrm>
            <a:off x="9698474" y="5529708"/>
            <a:ext cx="4667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ECC8B7A-5CDC-431D-88B6-DEDC763A8F3A}"/>
              </a:ext>
            </a:extLst>
          </p:cNvPr>
          <p:cNvCxnSpPr>
            <a:cxnSpLocks/>
          </p:cNvCxnSpPr>
          <p:nvPr/>
        </p:nvCxnSpPr>
        <p:spPr>
          <a:xfrm>
            <a:off x="9698474" y="5882715"/>
            <a:ext cx="4667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81EBD68-4317-422A-9E43-E070AC39885C}"/>
              </a:ext>
            </a:extLst>
          </p:cNvPr>
          <p:cNvCxnSpPr>
            <a:cxnSpLocks/>
          </p:cNvCxnSpPr>
          <p:nvPr/>
        </p:nvCxnSpPr>
        <p:spPr>
          <a:xfrm>
            <a:off x="9698474" y="6246607"/>
            <a:ext cx="4667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BAE0F00-479A-4A42-B5F9-0081F4BB2385}"/>
              </a:ext>
            </a:extLst>
          </p:cNvPr>
          <p:cNvSpPr/>
          <p:nvPr/>
        </p:nvSpPr>
        <p:spPr>
          <a:xfrm>
            <a:off x="10119555" y="4762267"/>
            <a:ext cx="933538" cy="25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02B18E8-9DF6-4E41-8781-BD67CDB79699}"/>
              </a:ext>
            </a:extLst>
          </p:cNvPr>
          <p:cNvSpPr/>
          <p:nvPr/>
        </p:nvSpPr>
        <p:spPr>
          <a:xfrm>
            <a:off x="10119555" y="5059291"/>
            <a:ext cx="933538" cy="25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4A552A1-8F35-427F-BB43-688ADE945A43}"/>
              </a:ext>
            </a:extLst>
          </p:cNvPr>
          <p:cNvSpPr/>
          <p:nvPr/>
        </p:nvSpPr>
        <p:spPr>
          <a:xfrm>
            <a:off x="10119555" y="5412298"/>
            <a:ext cx="933538" cy="25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789C328-7F93-4144-8D6F-3C4AC83BE2FB}"/>
              </a:ext>
            </a:extLst>
          </p:cNvPr>
          <p:cNvSpPr/>
          <p:nvPr/>
        </p:nvSpPr>
        <p:spPr>
          <a:xfrm>
            <a:off x="10119555" y="5765305"/>
            <a:ext cx="933538" cy="25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-20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D5133C0-35F5-405A-90AD-704325749D74}"/>
              </a:ext>
            </a:extLst>
          </p:cNvPr>
          <p:cNvSpPr/>
          <p:nvPr/>
        </p:nvSpPr>
        <p:spPr>
          <a:xfrm>
            <a:off x="10119555" y="6129197"/>
            <a:ext cx="933538" cy="25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932729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229</TotalTime>
  <Words>482</Words>
  <Application>Microsoft Office PowerPoint</Application>
  <PresentationFormat>Widescreen</PresentationFormat>
  <Paragraphs>222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Tw Cen MT</vt:lpstr>
      <vt:lpstr>Wingdings</vt:lpstr>
      <vt:lpstr>Circuit</vt:lpstr>
      <vt:lpstr>Data Compression for comet interceptor</vt:lpstr>
      <vt:lpstr>Project Overview</vt:lpstr>
      <vt:lpstr>Difference encoding</vt:lpstr>
      <vt:lpstr>Difference ENCoding</vt:lpstr>
      <vt:lpstr>Huffman encoding</vt:lpstr>
      <vt:lpstr>Golomb encoding</vt:lpstr>
      <vt:lpstr>Review and further work</vt:lpstr>
      <vt:lpstr>Thank you for your attention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Compression for comet interceptor</dc:title>
  <dc:creator>Patel, Parth</dc:creator>
  <cp:lastModifiedBy>parth patel</cp:lastModifiedBy>
  <cp:revision>31</cp:revision>
  <dcterms:created xsi:type="dcterms:W3CDTF">2019-12-02T09:09:03Z</dcterms:created>
  <dcterms:modified xsi:type="dcterms:W3CDTF">2019-12-29T17:43:01Z</dcterms:modified>
</cp:coreProperties>
</file>