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3" r:id="rId9"/>
    <p:sldId id="262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6E59F-42D7-4D54-A1F6-DB316C3599A2}" v="44" dt="2019-12-11T11:03:1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avar, Taran" userId="ed4108b2-7314-4a7f-946b-bdff5bfc0c08" providerId="ADAL" clId="{0A76E59F-42D7-4D54-A1F6-DB316C3599A2}"/>
    <pc:docChg chg="undo custSel mod addSld delSld modSld sldOrd">
      <pc:chgData name="Attavar, Taran" userId="ed4108b2-7314-4a7f-946b-bdff5bfc0c08" providerId="ADAL" clId="{0A76E59F-42D7-4D54-A1F6-DB316C3599A2}" dt="2019-12-11T11:24:24.774" v="2908" actId="20577"/>
      <pc:docMkLst>
        <pc:docMk/>
      </pc:docMkLst>
      <pc:sldChg chg="addSp delSp modSp mod setBg setClrOvrMap">
        <pc:chgData name="Attavar, Taran" userId="ed4108b2-7314-4a7f-946b-bdff5bfc0c08" providerId="ADAL" clId="{0A76E59F-42D7-4D54-A1F6-DB316C3599A2}" dt="2019-12-11T07:28:19.604" v="1172" actId="14100"/>
        <pc:sldMkLst>
          <pc:docMk/>
          <pc:sldMk cId="1010039942" sldId="257"/>
        </pc:sldMkLst>
        <pc:spChg chg="mo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2" creationId="{EB5FCEB9-9CCC-4E8A-9AEC-156B5335EEC0}"/>
          </ac:spMkLst>
        </pc:spChg>
        <pc:spChg chg="mod">
          <ac:chgData name="Attavar, Taran" userId="ed4108b2-7314-4a7f-946b-bdff5bfc0c08" providerId="ADAL" clId="{0A76E59F-42D7-4D54-A1F6-DB316C3599A2}" dt="2019-12-11T07:28:19.604" v="1172" actId="14100"/>
          <ac:spMkLst>
            <pc:docMk/>
            <pc:sldMk cId="1010039942" sldId="257"/>
            <ac:spMk id="3" creationId="{29F8E6DE-3EF7-4864-B1F3-996A076DB4B1}"/>
          </ac:spMkLst>
        </pc:spChg>
        <pc:spChg chg="mod">
          <ac:chgData name="Attavar, Taran" userId="ed4108b2-7314-4a7f-946b-bdff5bfc0c08" providerId="ADAL" clId="{0A76E59F-42D7-4D54-A1F6-DB316C3599A2}" dt="2019-12-11T07:21:27.348" v="1020" actId="1076"/>
          <ac:spMkLst>
            <pc:docMk/>
            <pc:sldMk cId="1010039942" sldId="257"/>
            <ac:spMk id="4" creationId="{76FAC9F4-A72F-4370-9A4F-FDD49A743F56}"/>
          </ac:spMkLst>
        </pc:spChg>
        <pc:spChg chg="add del">
          <ac:chgData name="Attavar, Taran" userId="ed4108b2-7314-4a7f-946b-bdff5bfc0c08" providerId="ADAL" clId="{0A76E59F-42D7-4D54-A1F6-DB316C3599A2}" dt="2019-12-11T07:21:05.835" v="1017" actId="26606"/>
          <ac:spMkLst>
            <pc:docMk/>
            <pc:sldMk cId="1010039942" sldId="257"/>
            <ac:spMk id="11" creationId="{8D489E29-742E-4D34-AB08-CE3217805B81}"/>
          </ac:spMkLst>
        </pc:spChg>
        <pc:spChg chg="ad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13" creationId="{4EC8AAB6-953B-4D29-9967-3C44D06BB4E8}"/>
          </ac:spMkLst>
        </pc:spChg>
        <pc:spChg chg="ad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14" creationId="{510C9632-BB6F-48EE-AB65-501878BA5DB6}"/>
          </ac:spMkLst>
        </pc:spChg>
        <pc:spChg chg="ad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15" creationId="{C89ED458-2326-40DC-9C7B-1A717B6551AD}"/>
          </ac:spMkLst>
        </pc:spChg>
        <pc:spChg chg="ad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17" creationId="{6F9D1DE6-E368-4F07-85F9-D5B767477DDF}"/>
          </ac:spMkLst>
        </pc:spChg>
        <pc:spChg chg="ad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19" creationId="{F63B1F66-4ACE-4A01-8ADF-F175A9C358B2}"/>
          </ac:spMkLst>
        </pc:spChg>
        <pc:spChg chg="ad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21" creationId="{CF8448ED-9332-4A9B-8CAB-B1985E596E20}"/>
          </ac:spMkLst>
        </pc:spChg>
        <pc:spChg chg="add">
          <ac:chgData name="Attavar, Taran" userId="ed4108b2-7314-4a7f-946b-bdff5bfc0c08" providerId="ADAL" clId="{0A76E59F-42D7-4D54-A1F6-DB316C3599A2}" dt="2019-12-11T07:21:05.861" v="1018" actId="26606"/>
          <ac:spMkLst>
            <pc:docMk/>
            <pc:sldMk cId="1010039942" sldId="257"/>
            <ac:spMk id="23" creationId="{ED3A2261-1C75-40FF-8CD6-18C5900C1C8D}"/>
          </ac:spMkLst>
        </pc:spChg>
        <pc:picChg chg="add mod ord">
          <ac:chgData name="Attavar, Taran" userId="ed4108b2-7314-4a7f-946b-bdff5bfc0c08" providerId="ADAL" clId="{0A76E59F-42D7-4D54-A1F6-DB316C3599A2}" dt="2019-12-11T07:21:05.861" v="1018" actId="26606"/>
          <ac:picMkLst>
            <pc:docMk/>
            <pc:sldMk cId="1010039942" sldId="257"/>
            <ac:picMk id="6" creationId="{505E7165-AADA-4D94-8469-B8CEA15BBF2A}"/>
          </ac:picMkLst>
        </pc:picChg>
      </pc:sldChg>
      <pc:sldChg chg="addSp delSp modSp del mod setBg setClrOvrMap delDesignElem">
        <pc:chgData name="Attavar, Taran" userId="ed4108b2-7314-4a7f-946b-bdff5bfc0c08" providerId="ADAL" clId="{0A76E59F-42D7-4D54-A1F6-DB316C3599A2}" dt="2019-12-11T10:55:35.870" v="2490" actId="2696"/>
        <pc:sldMkLst>
          <pc:docMk/>
          <pc:sldMk cId="2020423129" sldId="258"/>
        </pc:sldMkLst>
        <pc:spChg chg="mod">
          <ac:chgData name="Attavar, Taran" userId="ed4108b2-7314-4a7f-946b-bdff5bfc0c08" providerId="ADAL" clId="{0A76E59F-42D7-4D54-A1F6-DB316C3599A2}" dt="2019-12-11T10:55:01.910" v="2478" actId="1076"/>
          <ac:spMkLst>
            <pc:docMk/>
            <pc:sldMk cId="2020423129" sldId="258"/>
            <ac:spMk id="2" creationId="{C2FDC11E-2FC3-4348-9919-FE9FBC8D750E}"/>
          </ac:spMkLst>
        </pc:spChg>
        <pc:spChg chg="del">
          <ac:chgData name="Attavar, Taran" userId="ed4108b2-7314-4a7f-946b-bdff5bfc0c08" providerId="ADAL" clId="{0A76E59F-42D7-4D54-A1F6-DB316C3599A2}" dt="2019-12-05T11:59:54.891" v="260" actId="931"/>
          <ac:spMkLst>
            <pc:docMk/>
            <pc:sldMk cId="2020423129" sldId="258"/>
            <ac:spMk id="3" creationId="{85B28AE8-A7E0-4A88-8751-48D23A32177A}"/>
          </ac:spMkLst>
        </pc:spChg>
        <pc:spChg chg="add del mod">
          <ac:chgData name="Attavar, Taran" userId="ed4108b2-7314-4a7f-946b-bdff5bfc0c08" providerId="ADAL" clId="{0A76E59F-42D7-4D54-A1F6-DB316C3599A2}" dt="2019-12-11T10:54:35.174" v="2464" actId="26606"/>
          <ac:spMkLst>
            <pc:docMk/>
            <pc:sldMk cId="2020423129" sldId="258"/>
            <ac:spMk id="5" creationId="{4E996CFA-A288-43F7-B778-1BF5BBB775F5}"/>
          </ac:spMkLst>
        </pc:spChg>
        <pc:spChg chg="add del mod">
          <ac:chgData name="Attavar, Taran" userId="ed4108b2-7314-4a7f-946b-bdff5bfc0c08" providerId="ADAL" clId="{0A76E59F-42D7-4D54-A1F6-DB316C3599A2}" dt="2019-12-05T14:16:14.554" v="933" actId="478"/>
          <ac:spMkLst>
            <pc:docMk/>
            <pc:sldMk cId="2020423129" sldId="258"/>
            <ac:spMk id="7" creationId="{2A718D21-5444-4EC5-808C-BA60816584E7}"/>
          </ac:spMkLst>
        </pc:spChg>
        <pc:spChg chg="add del mod ord">
          <ac:chgData name="Attavar, Taran" userId="ed4108b2-7314-4a7f-946b-bdff5bfc0c08" providerId="ADAL" clId="{0A76E59F-42D7-4D54-A1F6-DB316C3599A2}" dt="2019-12-11T10:54:37.800" v="2465" actId="478"/>
          <ac:spMkLst>
            <pc:docMk/>
            <pc:sldMk cId="2020423129" sldId="258"/>
            <ac:spMk id="7" creationId="{41883DB4-183A-4EFA-AFD5-A9D5E0F6D85B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9" creationId="{7F631BC5-C7FA-4BD5-A244-C3DF0015D9F4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12" creationId="{510C9632-BB6F-48EE-AB65-501878BA5DB6}"/>
          </ac:spMkLst>
        </pc:spChg>
        <pc:spChg chg="add del">
          <ac:chgData name="Attavar, Taran" userId="ed4108b2-7314-4a7f-946b-bdff5bfc0c08" providerId="ADAL" clId="{0A76E59F-42D7-4D54-A1F6-DB316C3599A2}" dt="2019-12-11T10:54:29.278" v="2463"/>
          <ac:spMkLst>
            <pc:docMk/>
            <pc:sldMk cId="2020423129" sldId="258"/>
            <ac:spMk id="13" creationId="{B8144315-1C5A-4185-A952-25D98D303D46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14" creationId="{4EC8AAB6-953B-4D29-9967-3C44D06BB4E8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16" creationId="{C89ED458-2326-40DC-9C7B-1A717B6551AD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18" creationId="{6F9D1DE6-E368-4F07-85F9-D5B767477DDF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20" creationId="{F63B1F66-4ACE-4A01-8ADF-F175A9C358B2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22" creationId="{CF8448ED-9332-4A9B-8CAB-B1985E596E20}"/>
          </ac:spMkLst>
        </pc:spChg>
        <pc:spChg chg="add del">
          <ac:chgData name="Attavar, Taran" userId="ed4108b2-7314-4a7f-946b-bdff5bfc0c08" providerId="ADAL" clId="{0A76E59F-42D7-4D54-A1F6-DB316C3599A2}" dt="2019-12-05T12:00:08.051" v="262" actId="26606"/>
          <ac:spMkLst>
            <pc:docMk/>
            <pc:sldMk cId="2020423129" sldId="258"/>
            <ac:spMk id="24" creationId="{ED3A2261-1C75-40FF-8CD6-18C5900C1C8D}"/>
          </ac:spMkLst>
        </pc:spChg>
        <pc:spChg chg="add">
          <ac:chgData name="Attavar, Taran" userId="ed4108b2-7314-4a7f-946b-bdff5bfc0c08" providerId="ADAL" clId="{0A76E59F-42D7-4D54-A1F6-DB316C3599A2}" dt="2019-12-11T10:54:35.174" v="2464" actId="26606"/>
          <ac:spMkLst>
            <pc:docMk/>
            <pc:sldMk cId="2020423129" sldId="258"/>
            <ac:spMk id="25" creationId="{B8144315-1C5A-4185-A952-25D98D303D46}"/>
          </ac:spMkLst>
        </pc:spChg>
        <pc:spChg chg="add del">
          <ac:chgData name="Attavar, Taran" userId="ed4108b2-7314-4a7f-946b-bdff5bfc0c08" providerId="ADAL" clId="{0A76E59F-42D7-4D54-A1F6-DB316C3599A2}" dt="2019-12-05T12:00:19.430" v="264" actId="26606"/>
          <ac:spMkLst>
            <pc:docMk/>
            <pc:sldMk cId="2020423129" sldId="258"/>
            <ac:spMk id="26" creationId="{B0751ED3-6368-4335-919A-4DDEDF522D34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28" creationId="{643780CE-2BE5-46F6-97B2-60DF30217ED3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29" creationId="{61A87A49-68E6-459E-A5A6-46229FF42125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30" creationId="{F6ACD5FC-CAFE-48EB-B765-60EED2E052F0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31" creationId="{9F33B405-D785-4738-B1C0-6A0AA5E98286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32" creationId="{4233DC0E-DE6C-4FB6-A529-51B162641AB8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33" creationId="{3870477F-E451-4BC3-863F-0E2FC572884B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34" creationId="{A031F567-500F-4D64-9DF4-D2D232B4F682}"/>
          </ac:spMkLst>
        </pc:spChg>
        <pc:spChg chg="add del">
          <ac:chgData name="Attavar, Taran" userId="ed4108b2-7314-4a7f-946b-bdff5bfc0c08" providerId="ADAL" clId="{0A76E59F-42D7-4D54-A1F6-DB316C3599A2}" dt="2019-12-05T12:00:21.134" v="266" actId="26606"/>
          <ac:spMkLst>
            <pc:docMk/>
            <pc:sldMk cId="2020423129" sldId="258"/>
            <ac:spMk id="35" creationId="{B4A81DE1-E2BC-4A31-99EE-71350421B0EA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37" creationId="{510C9632-BB6F-48EE-AB65-501878BA5DB6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38" creationId="{4EC8AAB6-953B-4D29-9967-3C44D06BB4E8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39" creationId="{C89ED458-2326-40DC-9C7B-1A717B6551AD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40" creationId="{6F9D1DE6-E368-4F07-85F9-D5B767477DDF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41" creationId="{F63B1F66-4ACE-4A01-8ADF-F175A9C358B2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42" creationId="{CF8448ED-9332-4A9B-8CAB-B1985E596E20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43" creationId="{7F631BC5-C7FA-4BD5-A244-C3DF0015D9F4}"/>
          </ac:spMkLst>
        </pc:spChg>
        <pc:spChg chg="add del">
          <ac:chgData name="Attavar, Taran" userId="ed4108b2-7314-4a7f-946b-bdff5bfc0c08" providerId="ADAL" clId="{0A76E59F-42D7-4D54-A1F6-DB316C3599A2}" dt="2019-12-05T12:00:22.465" v="268" actId="26606"/>
          <ac:spMkLst>
            <pc:docMk/>
            <pc:sldMk cId="2020423129" sldId="258"/>
            <ac:spMk id="44" creationId="{ED3A2261-1C75-40FF-8CD6-18C5900C1C8D}"/>
          </ac:spMkLst>
        </pc:spChg>
        <pc:spChg chg="add del">
          <ac:chgData name="Attavar, Taran" userId="ed4108b2-7314-4a7f-946b-bdff5bfc0c08" providerId="ADAL" clId="{0A76E59F-42D7-4D54-A1F6-DB316C3599A2}" dt="2019-12-05T12:00:25.836" v="270" actId="26606"/>
          <ac:spMkLst>
            <pc:docMk/>
            <pc:sldMk cId="2020423129" sldId="258"/>
            <ac:spMk id="47" creationId="{B8144315-1C5A-4185-A952-25D98D303D46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1" creationId="{510C9632-BB6F-48EE-AB65-501878BA5DB6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2" creationId="{4EC8AAB6-953B-4D29-9967-3C44D06BB4E8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3" creationId="{C89ED458-2326-40DC-9C7B-1A717B6551AD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4" creationId="{6F9D1DE6-E368-4F07-85F9-D5B767477DDF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5" creationId="{F63B1F66-4ACE-4A01-8ADF-F175A9C358B2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6" creationId="{CF8448ED-9332-4A9B-8CAB-B1985E596E20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7" creationId="{7F631BC5-C7FA-4BD5-A244-C3DF0015D9F4}"/>
          </ac:spMkLst>
        </pc:spChg>
        <pc:spChg chg="add del">
          <ac:chgData name="Attavar, Taran" userId="ed4108b2-7314-4a7f-946b-bdff5bfc0c08" providerId="ADAL" clId="{0A76E59F-42D7-4D54-A1F6-DB316C3599A2}" dt="2019-12-05T12:00:28.434" v="272" actId="26606"/>
          <ac:spMkLst>
            <pc:docMk/>
            <pc:sldMk cId="2020423129" sldId="258"/>
            <ac:spMk id="58" creationId="{ED3A2261-1C75-40FF-8CD6-18C5900C1C8D}"/>
          </ac:spMkLst>
        </pc:spChg>
        <pc:spChg chg="add del mod">
          <ac:chgData name="Attavar, Taran" userId="ed4108b2-7314-4a7f-946b-bdff5bfc0c08" providerId="ADAL" clId="{0A76E59F-42D7-4D54-A1F6-DB316C3599A2}" dt="2019-12-05T14:16:11.140" v="932" actId="478"/>
          <ac:spMkLst>
            <pc:docMk/>
            <pc:sldMk cId="2020423129" sldId="258"/>
            <ac:spMk id="59" creationId="{A1E04199-98D9-479C-8ECC-854FC283791B}"/>
          </ac:spMkLst>
        </pc:spChg>
        <pc:spChg chg="add del">
          <ac:chgData name="Attavar, Taran" userId="ed4108b2-7314-4a7f-946b-bdff5bfc0c08" providerId="ADAL" clId="{0A76E59F-42D7-4D54-A1F6-DB316C3599A2}" dt="2019-12-05T12:00:31.505" v="274" actId="26606"/>
          <ac:spMkLst>
            <pc:docMk/>
            <pc:sldMk cId="2020423129" sldId="258"/>
            <ac:spMk id="60" creationId="{F70C2B8F-6B1B-46D5-86E6-40F36C695FC2}"/>
          </ac:spMkLst>
        </pc:spChg>
        <pc:spChg chg="add del">
          <ac:chgData name="Attavar, Taran" userId="ed4108b2-7314-4a7f-946b-bdff5bfc0c08" providerId="ADAL" clId="{0A76E59F-42D7-4D54-A1F6-DB316C3599A2}" dt="2019-12-05T12:00:31.505" v="274" actId="26606"/>
          <ac:spMkLst>
            <pc:docMk/>
            <pc:sldMk cId="2020423129" sldId="258"/>
            <ac:spMk id="61" creationId="{DB521824-592C-476A-AB0A-CA0C6D1F3407}"/>
          </ac:spMkLst>
        </pc:spChg>
        <pc:spChg chg="add del">
          <ac:chgData name="Attavar, Taran" userId="ed4108b2-7314-4a7f-946b-bdff5bfc0c08" providerId="ADAL" clId="{0A76E59F-42D7-4D54-A1F6-DB316C3599A2}" dt="2019-12-05T12:00:31.505" v="274" actId="26606"/>
          <ac:spMkLst>
            <pc:docMk/>
            <pc:sldMk cId="2020423129" sldId="258"/>
            <ac:spMk id="62" creationId="{A2749EFA-8EE4-4EB8-9424-8E593B9320AD}"/>
          </ac:spMkLst>
        </pc:spChg>
        <pc:spChg chg="add del">
          <ac:chgData name="Attavar, Taran" userId="ed4108b2-7314-4a7f-946b-bdff5bfc0c08" providerId="ADAL" clId="{0A76E59F-42D7-4D54-A1F6-DB316C3599A2}" dt="2019-12-05T12:00:31.505" v="274" actId="26606"/>
          <ac:spMkLst>
            <pc:docMk/>
            <pc:sldMk cId="2020423129" sldId="258"/>
            <ac:spMk id="63" creationId="{B5C860C9-D4F9-4350-80DA-0D1CD36C7741}"/>
          </ac:spMkLst>
        </pc:spChg>
        <pc:spChg chg="add del">
          <ac:chgData name="Attavar, Taran" userId="ed4108b2-7314-4a7f-946b-bdff5bfc0c08" providerId="ADAL" clId="{0A76E59F-42D7-4D54-A1F6-DB316C3599A2}" dt="2019-12-05T12:00:31.505" v="274" actId="26606"/>
          <ac:spMkLst>
            <pc:docMk/>
            <pc:sldMk cId="2020423129" sldId="258"/>
            <ac:spMk id="64" creationId="{538A90C8-AE0E-4EBA-9AF8-EEDB206020E0}"/>
          </ac:spMkLst>
        </pc:spChg>
        <pc:spChg chg="add del">
          <ac:chgData name="Attavar, Taran" userId="ed4108b2-7314-4a7f-946b-bdff5bfc0c08" providerId="ADAL" clId="{0A76E59F-42D7-4D54-A1F6-DB316C3599A2}" dt="2019-12-05T12:00:31.505" v="274" actId="26606"/>
          <ac:spMkLst>
            <pc:docMk/>
            <pc:sldMk cId="2020423129" sldId="258"/>
            <ac:spMk id="65" creationId="{42BC422A-D0D9-4FC5-AFF7-0E2525534613}"/>
          </ac:spMkLst>
        </pc:spChg>
        <pc:spChg chg="add del">
          <ac:chgData name="Attavar, Taran" userId="ed4108b2-7314-4a7f-946b-bdff5bfc0c08" providerId="ADAL" clId="{0A76E59F-42D7-4D54-A1F6-DB316C3599A2}" dt="2019-12-05T12:00:35.730" v="276" actId="478"/>
          <ac:spMkLst>
            <pc:docMk/>
            <pc:sldMk cId="2020423129" sldId="258"/>
            <ac:spMk id="67" creationId="{B0751ED3-6368-4335-919A-4DDEDF522D34}"/>
          </ac:spMkLst>
        </pc:spChg>
        <pc:grpChg chg="add del">
          <ac:chgData name="Attavar, Taran" userId="ed4108b2-7314-4a7f-946b-bdff5bfc0c08" providerId="ADAL" clId="{0A76E59F-42D7-4D54-A1F6-DB316C3599A2}" dt="2019-12-11T10:54:29.278" v="2463"/>
          <ac:grpSpMkLst>
            <pc:docMk/>
            <pc:sldMk cId="2020423129" sldId="258"/>
            <ac:grpSpMk id="6" creationId="{4091D54B-59AB-4A5E-8E9E-0421BD66D4FB}"/>
          </ac:grpSpMkLst>
        </pc:grpChg>
        <pc:grpChg chg="add del">
          <ac:chgData name="Attavar, Taran" userId="ed4108b2-7314-4a7f-946b-bdff5bfc0c08" providerId="ADAL" clId="{0A76E59F-42D7-4D54-A1F6-DB316C3599A2}" dt="2019-12-05T12:00:25.836" v="270" actId="26606"/>
          <ac:grpSpMkLst>
            <pc:docMk/>
            <pc:sldMk cId="2020423129" sldId="258"/>
            <ac:grpSpMk id="10" creationId="{4091D54B-59AB-4A5E-8E9E-0421BD66D4FB}"/>
          </ac:grpSpMkLst>
        </pc:grpChg>
        <pc:grpChg chg="add">
          <ac:chgData name="Attavar, Taran" userId="ed4108b2-7314-4a7f-946b-bdff5bfc0c08" providerId="ADAL" clId="{0A76E59F-42D7-4D54-A1F6-DB316C3599A2}" dt="2019-12-11T10:54:35.174" v="2464" actId="26606"/>
          <ac:grpSpMkLst>
            <pc:docMk/>
            <pc:sldMk cId="2020423129" sldId="258"/>
            <ac:grpSpMk id="11" creationId="{4091D54B-59AB-4A5E-8E9E-0421BD66D4FB}"/>
          </ac:grpSpMkLst>
        </pc:grpChg>
        <pc:grpChg chg="add del">
          <ac:chgData name="Attavar, Taran" userId="ed4108b2-7314-4a7f-946b-bdff5bfc0c08" providerId="ADAL" clId="{0A76E59F-42D7-4D54-A1F6-DB316C3599A2}" dt="2019-12-11T10:54:29.278" v="2463"/>
          <ac:grpSpMkLst>
            <pc:docMk/>
            <pc:sldMk cId="2020423129" sldId="258"/>
            <ac:grpSpMk id="15" creationId="{25A657F0-42F3-40D3-BC75-7DA1F5C6A225}"/>
          </ac:grpSpMkLst>
        </pc:grpChg>
        <pc:grpChg chg="add">
          <ac:chgData name="Attavar, Taran" userId="ed4108b2-7314-4a7f-946b-bdff5bfc0c08" providerId="ADAL" clId="{0A76E59F-42D7-4D54-A1F6-DB316C3599A2}" dt="2019-12-11T10:54:35.174" v="2464" actId="26606"/>
          <ac:grpSpMkLst>
            <pc:docMk/>
            <pc:sldMk cId="2020423129" sldId="258"/>
            <ac:grpSpMk id="27" creationId="{7E2D86BB-893F-471B-AD66-50E01777C082}"/>
          </ac:grpSpMkLst>
        </pc:grpChg>
        <pc:grpChg chg="add del">
          <ac:chgData name="Attavar, Taran" userId="ed4108b2-7314-4a7f-946b-bdff5bfc0c08" providerId="ADAL" clId="{0A76E59F-42D7-4D54-A1F6-DB316C3599A2}" dt="2019-12-05T12:00:25.836" v="270" actId="26606"/>
          <ac:grpSpMkLst>
            <pc:docMk/>
            <pc:sldMk cId="2020423129" sldId="258"/>
            <ac:grpSpMk id="48" creationId="{25A657F0-42F3-40D3-BC75-7DA1F5C6A225}"/>
          </ac:grpSpMkLst>
        </pc:grpChg>
        <pc:picChg chg="add mod">
          <ac:chgData name="Attavar, Taran" userId="ed4108b2-7314-4a7f-946b-bdff5bfc0c08" providerId="ADAL" clId="{0A76E59F-42D7-4D54-A1F6-DB316C3599A2}" dt="2019-12-11T10:54:50.526" v="2468" actId="1076"/>
          <ac:picMkLst>
            <pc:docMk/>
            <pc:sldMk cId="2020423129" sldId="258"/>
            <ac:picMk id="4" creationId="{0D7C8471-E535-4401-94D9-8049975AD2A5}"/>
          </ac:picMkLst>
        </pc:picChg>
        <pc:picChg chg="add del mod">
          <ac:chgData name="Attavar, Taran" userId="ed4108b2-7314-4a7f-946b-bdff5bfc0c08" providerId="ADAL" clId="{0A76E59F-42D7-4D54-A1F6-DB316C3599A2}" dt="2019-12-06T21:14:19.607" v="1006" actId="478"/>
          <ac:picMkLst>
            <pc:docMk/>
            <pc:sldMk cId="2020423129" sldId="258"/>
            <ac:picMk id="5" creationId="{C9735F48-BF9B-4B4D-BF29-2F64A791748E}"/>
          </ac:picMkLst>
        </pc:picChg>
      </pc:sldChg>
      <pc:sldChg chg="modSp">
        <pc:chgData name="Attavar, Taran" userId="ed4108b2-7314-4a7f-946b-bdff5bfc0c08" providerId="ADAL" clId="{0A76E59F-42D7-4D54-A1F6-DB316C3599A2}" dt="2019-12-11T10:33:55.635" v="2338" actId="20577"/>
        <pc:sldMkLst>
          <pc:docMk/>
          <pc:sldMk cId="2333531118" sldId="259"/>
        </pc:sldMkLst>
        <pc:spChg chg="mod">
          <ac:chgData name="Attavar, Taran" userId="ed4108b2-7314-4a7f-946b-bdff5bfc0c08" providerId="ADAL" clId="{0A76E59F-42D7-4D54-A1F6-DB316C3599A2}" dt="2019-12-05T12:02:59.009" v="358" actId="404"/>
          <ac:spMkLst>
            <pc:docMk/>
            <pc:sldMk cId="2333531118" sldId="259"/>
            <ac:spMk id="2" creationId="{BE2FC64F-C05B-43B2-AEDE-D16FE140D113}"/>
          </ac:spMkLst>
        </pc:spChg>
        <pc:spChg chg="mod">
          <ac:chgData name="Attavar, Taran" userId="ed4108b2-7314-4a7f-946b-bdff5bfc0c08" providerId="ADAL" clId="{0A76E59F-42D7-4D54-A1F6-DB316C3599A2}" dt="2019-12-11T10:33:55.635" v="2338" actId="20577"/>
          <ac:spMkLst>
            <pc:docMk/>
            <pc:sldMk cId="2333531118" sldId="259"/>
            <ac:spMk id="3" creationId="{E50CC7C2-3E41-4F61-8AF5-C1ADA46ADC09}"/>
          </ac:spMkLst>
        </pc:spChg>
      </pc:sldChg>
      <pc:sldChg chg="addSp delSp modSp">
        <pc:chgData name="Attavar, Taran" userId="ed4108b2-7314-4a7f-946b-bdff5bfc0c08" providerId="ADAL" clId="{0A76E59F-42D7-4D54-A1F6-DB316C3599A2}" dt="2019-12-11T11:00:49.320" v="2793" actId="14100"/>
        <pc:sldMkLst>
          <pc:docMk/>
          <pc:sldMk cId="1793314081" sldId="260"/>
        </pc:sldMkLst>
        <pc:spChg chg="mod">
          <ac:chgData name="Attavar, Taran" userId="ed4108b2-7314-4a7f-946b-bdff5bfc0c08" providerId="ADAL" clId="{0A76E59F-42D7-4D54-A1F6-DB316C3599A2}" dt="2019-12-05T12:02:54.978" v="357" actId="404"/>
          <ac:spMkLst>
            <pc:docMk/>
            <pc:sldMk cId="1793314081" sldId="260"/>
            <ac:spMk id="2" creationId="{E1CD0CAD-D7B1-41A5-8096-0C702B1A2AC2}"/>
          </ac:spMkLst>
        </pc:spChg>
        <pc:spChg chg="mod">
          <ac:chgData name="Attavar, Taran" userId="ed4108b2-7314-4a7f-946b-bdff5bfc0c08" providerId="ADAL" clId="{0A76E59F-42D7-4D54-A1F6-DB316C3599A2}" dt="2019-12-05T14:14:09.275" v="930" actId="20577"/>
          <ac:spMkLst>
            <pc:docMk/>
            <pc:sldMk cId="1793314081" sldId="260"/>
            <ac:spMk id="3" creationId="{66BE2BC8-EA67-4BE6-9078-1A018C02315A}"/>
          </ac:spMkLst>
        </pc:spChg>
        <pc:spChg chg="add del mod topLvl">
          <ac:chgData name="Attavar, Taran" userId="ed4108b2-7314-4a7f-946b-bdff5bfc0c08" providerId="ADAL" clId="{0A76E59F-42D7-4D54-A1F6-DB316C3599A2}" dt="2019-12-11T10:45:41.790" v="2437" actId="164"/>
          <ac:spMkLst>
            <pc:docMk/>
            <pc:sldMk cId="1793314081" sldId="260"/>
            <ac:spMk id="7" creationId="{46E398A8-03DD-4787-929B-0155BBF34F67}"/>
          </ac:spMkLst>
        </pc:spChg>
        <pc:spChg chg="add del mod topLvl">
          <ac:chgData name="Attavar, Taran" userId="ed4108b2-7314-4a7f-946b-bdff5bfc0c08" providerId="ADAL" clId="{0A76E59F-42D7-4D54-A1F6-DB316C3599A2}" dt="2019-12-05T12:33:02.748" v="536" actId="164"/>
          <ac:spMkLst>
            <pc:docMk/>
            <pc:sldMk cId="1793314081" sldId="260"/>
            <ac:spMk id="12" creationId="{062E14E4-3D5C-48D3-BB92-844F94C0705C}"/>
          </ac:spMkLst>
        </pc:spChg>
        <pc:spChg chg="add mod">
          <ac:chgData name="Attavar, Taran" userId="ed4108b2-7314-4a7f-946b-bdff5bfc0c08" providerId="ADAL" clId="{0A76E59F-42D7-4D54-A1F6-DB316C3599A2}" dt="2019-12-05T12:35:45.713" v="573" actId="1076"/>
          <ac:spMkLst>
            <pc:docMk/>
            <pc:sldMk cId="1793314081" sldId="260"/>
            <ac:spMk id="25" creationId="{65DAAEBE-FD22-4DD7-ACA2-661663367829}"/>
          </ac:spMkLst>
        </pc:spChg>
        <pc:grpChg chg="add del mod">
          <ac:chgData name="Attavar, Taran" userId="ed4108b2-7314-4a7f-946b-bdff5bfc0c08" providerId="ADAL" clId="{0A76E59F-42D7-4D54-A1F6-DB316C3599A2}" dt="2019-12-11T10:45:06.207" v="2418" actId="165"/>
          <ac:grpSpMkLst>
            <pc:docMk/>
            <pc:sldMk cId="1793314081" sldId="260"/>
            <ac:grpSpMk id="8" creationId="{F07C3505-95D1-4676-B8CA-C08CC308C288}"/>
          </ac:grpSpMkLst>
        </pc:grpChg>
        <pc:grpChg chg="add mod">
          <ac:chgData name="Attavar, Taran" userId="ed4108b2-7314-4a7f-946b-bdff5bfc0c08" providerId="ADAL" clId="{0A76E59F-42D7-4D54-A1F6-DB316C3599A2}" dt="2019-12-11T11:00:49.320" v="2793" actId="14100"/>
          <ac:grpSpMkLst>
            <pc:docMk/>
            <pc:sldMk cId="1793314081" sldId="260"/>
            <ac:grpSpMk id="9" creationId="{50E0E7CE-8C50-418E-9DE8-43BAAC34A821}"/>
          </ac:grpSpMkLst>
        </pc:grpChg>
        <pc:grpChg chg="add del mod">
          <ac:chgData name="Attavar, Taran" userId="ed4108b2-7314-4a7f-946b-bdff5bfc0c08" providerId="ADAL" clId="{0A76E59F-42D7-4D54-A1F6-DB316C3599A2}" dt="2019-12-05T12:30:27.342" v="525" actId="165"/>
          <ac:grpSpMkLst>
            <pc:docMk/>
            <pc:sldMk cId="1793314081" sldId="260"/>
            <ac:grpSpMk id="14" creationId="{3CA167CF-F5F7-42C0-90B0-47BD250616CB}"/>
          </ac:grpSpMkLst>
        </pc:grpChg>
        <pc:grpChg chg="add mod">
          <ac:chgData name="Attavar, Taran" userId="ed4108b2-7314-4a7f-946b-bdff5bfc0c08" providerId="ADAL" clId="{0A76E59F-42D7-4D54-A1F6-DB316C3599A2}" dt="2019-12-05T12:33:58.984" v="545" actId="1076"/>
          <ac:grpSpMkLst>
            <pc:docMk/>
            <pc:sldMk cId="1793314081" sldId="260"/>
            <ac:grpSpMk id="20" creationId="{81ACC5A2-EC93-41DF-A0B5-0B25385F5E56}"/>
          </ac:grpSpMkLst>
        </pc:grpChg>
        <pc:grpChg chg="add mod">
          <ac:chgData name="Attavar, Taran" userId="ed4108b2-7314-4a7f-946b-bdff5bfc0c08" providerId="ADAL" clId="{0A76E59F-42D7-4D54-A1F6-DB316C3599A2}" dt="2019-12-05T14:19:04.945" v="956" actId="1037"/>
          <ac:grpSpMkLst>
            <pc:docMk/>
            <pc:sldMk cId="1793314081" sldId="260"/>
            <ac:grpSpMk id="26" creationId="{5A650160-C8B7-46D2-B0B1-664EEA4E9228}"/>
          </ac:grpSpMkLst>
        </pc:grpChg>
        <pc:picChg chg="add mod">
          <ac:chgData name="Attavar, Taran" userId="ed4108b2-7314-4a7f-946b-bdff5bfc0c08" providerId="ADAL" clId="{0A76E59F-42D7-4D54-A1F6-DB316C3599A2}" dt="2019-12-11T10:45:41.790" v="2437" actId="164"/>
          <ac:picMkLst>
            <pc:docMk/>
            <pc:sldMk cId="1793314081" sldId="260"/>
            <ac:picMk id="5" creationId="{A2E565A1-843C-4BA1-AAA7-079BBE2FF559}"/>
          </ac:picMkLst>
        </pc:picChg>
        <pc:picChg chg="add del mod topLvl">
          <ac:chgData name="Attavar, Taran" userId="ed4108b2-7314-4a7f-946b-bdff5bfc0c08" providerId="ADAL" clId="{0A76E59F-42D7-4D54-A1F6-DB316C3599A2}" dt="2019-12-11T10:45:12.889" v="2421" actId="478"/>
          <ac:picMkLst>
            <pc:docMk/>
            <pc:sldMk cId="1793314081" sldId="260"/>
            <ac:picMk id="6" creationId="{54AF43D5-FAE7-427F-9934-14E8C0E80604}"/>
          </ac:picMkLst>
        </pc:picChg>
        <pc:picChg chg="add del mod topLvl">
          <ac:chgData name="Attavar, Taran" userId="ed4108b2-7314-4a7f-946b-bdff5bfc0c08" providerId="ADAL" clId="{0A76E59F-42D7-4D54-A1F6-DB316C3599A2}" dt="2019-12-05T12:30:32.065" v="528" actId="478"/>
          <ac:picMkLst>
            <pc:docMk/>
            <pc:sldMk cId="1793314081" sldId="260"/>
            <ac:picMk id="10" creationId="{695CC58A-6FAE-465A-825F-D2FFF33D693D}"/>
          </ac:picMkLst>
        </pc:picChg>
        <pc:picChg chg="add mod">
          <ac:chgData name="Attavar, Taran" userId="ed4108b2-7314-4a7f-946b-bdff5bfc0c08" providerId="ADAL" clId="{0A76E59F-42D7-4D54-A1F6-DB316C3599A2}" dt="2019-12-05T12:33:02.748" v="536" actId="164"/>
          <ac:picMkLst>
            <pc:docMk/>
            <pc:sldMk cId="1793314081" sldId="260"/>
            <ac:picMk id="18" creationId="{1B2FFD2C-95BE-49B1-9041-2EEDCC08BF8D}"/>
          </ac:picMkLst>
        </pc:picChg>
        <pc:picChg chg="add mod">
          <ac:chgData name="Attavar, Taran" userId="ed4108b2-7314-4a7f-946b-bdff5bfc0c08" providerId="ADAL" clId="{0A76E59F-42D7-4D54-A1F6-DB316C3599A2}" dt="2019-12-05T12:35:05.038" v="565" actId="164"/>
          <ac:picMkLst>
            <pc:docMk/>
            <pc:sldMk cId="1793314081" sldId="260"/>
            <ac:picMk id="24" creationId="{D5440A6D-60BD-4F3B-83BF-ECDF0E0B52E8}"/>
          </ac:picMkLst>
        </pc:picChg>
        <pc:picChg chg="add del">
          <ac:chgData name="Attavar, Taran" userId="ed4108b2-7314-4a7f-946b-bdff5bfc0c08" providerId="ADAL" clId="{0A76E59F-42D7-4D54-A1F6-DB316C3599A2}" dt="2019-12-11T10:55:41.538" v="2493"/>
          <ac:picMkLst>
            <pc:docMk/>
            <pc:sldMk cId="1793314081" sldId="260"/>
            <ac:picMk id="27" creationId="{709AD47D-6DFB-4971-BA13-50FA8020072D}"/>
          </ac:picMkLst>
        </pc:picChg>
      </pc:sldChg>
      <pc:sldChg chg="modSp add">
        <pc:chgData name="Attavar, Taran" userId="ed4108b2-7314-4a7f-946b-bdff5bfc0c08" providerId="ADAL" clId="{0A76E59F-42D7-4D54-A1F6-DB316C3599A2}" dt="2019-12-11T11:17:14.575" v="2883" actId="20577"/>
        <pc:sldMkLst>
          <pc:docMk/>
          <pc:sldMk cId="4009016250" sldId="261"/>
        </pc:sldMkLst>
        <pc:spChg chg="mod">
          <ac:chgData name="Attavar, Taran" userId="ed4108b2-7314-4a7f-946b-bdff5bfc0c08" providerId="ADAL" clId="{0A76E59F-42D7-4D54-A1F6-DB316C3599A2}" dt="2019-12-05T14:09:47.544" v="614" actId="20577"/>
          <ac:spMkLst>
            <pc:docMk/>
            <pc:sldMk cId="4009016250" sldId="261"/>
            <ac:spMk id="2" creationId="{059F4E39-84BC-4165-96B3-BDFC37AE4F43}"/>
          </ac:spMkLst>
        </pc:spChg>
        <pc:spChg chg="mod">
          <ac:chgData name="Attavar, Taran" userId="ed4108b2-7314-4a7f-946b-bdff5bfc0c08" providerId="ADAL" clId="{0A76E59F-42D7-4D54-A1F6-DB316C3599A2}" dt="2019-12-11T11:17:14.575" v="2883" actId="20577"/>
          <ac:spMkLst>
            <pc:docMk/>
            <pc:sldMk cId="4009016250" sldId="261"/>
            <ac:spMk id="3" creationId="{3B38BE09-3683-4E5D-8D4B-3957AAB48E4B}"/>
          </ac:spMkLst>
        </pc:spChg>
      </pc:sldChg>
      <pc:sldChg chg="add ord">
        <pc:chgData name="Attavar, Taran" userId="ed4108b2-7314-4a7f-946b-bdff5bfc0c08" providerId="ADAL" clId="{0A76E59F-42D7-4D54-A1F6-DB316C3599A2}" dt="2019-12-11T10:37:26.744" v="2410"/>
        <pc:sldMkLst>
          <pc:docMk/>
          <pc:sldMk cId="300605654" sldId="262"/>
        </pc:sldMkLst>
      </pc:sldChg>
      <pc:sldChg chg="addSp delSp modSp add ord">
        <pc:chgData name="Attavar, Taran" userId="ed4108b2-7314-4a7f-946b-bdff5bfc0c08" providerId="ADAL" clId="{0A76E59F-42D7-4D54-A1F6-DB316C3599A2}" dt="2019-12-11T10:40:15.696" v="2417" actId="207"/>
        <pc:sldMkLst>
          <pc:docMk/>
          <pc:sldMk cId="1866606082" sldId="263"/>
        </pc:sldMkLst>
        <pc:spChg chg="mod ord">
          <ac:chgData name="Attavar, Taran" userId="ed4108b2-7314-4a7f-946b-bdff5bfc0c08" providerId="ADAL" clId="{0A76E59F-42D7-4D54-A1F6-DB316C3599A2}" dt="2019-12-11T10:37:22.080" v="2408" actId="20577"/>
          <ac:spMkLst>
            <pc:docMk/>
            <pc:sldMk cId="1866606082" sldId="263"/>
            <ac:spMk id="2" creationId="{C2FDC11E-2FC3-4348-9919-FE9FBC8D750E}"/>
          </ac:spMkLst>
        </pc:spChg>
        <pc:spChg chg="add del">
          <ac:chgData name="Attavar, Taran" userId="ed4108b2-7314-4a7f-946b-bdff5bfc0c08" providerId="ADAL" clId="{0A76E59F-42D7-4D54-A1F6-DB316C3599A2}" dt="2019-12-11T10:34:48.778" v="2344" actId="26606"/>
          <ac:spMkLst>
            <pc:docMk/>
            <pc:sldMk cId="1866606082" sldId="263"/>
            <ac:spMk id="15" creationId="{F7689D68-C339-4D5B-9DAA-E13F6BD4D575}"/>
          </ac:spMkLst>
        </pc:spChg>
        <pc:spChg chg="add del">
          <ac:chgData name="Attavar, Taran" userId="ed4108b2-7314-4a7f-946b-bdff5bfc0c08" providerId="ADAL" clId="{0A76E59F-42D7-4D54-A1F6-DB316C3599A2}" dt="2019-12-11T10:34:48.778" v="2344" actId="26606"/>
          <ac:spMkLst>
            <pc:docMk/>
            <pc:sldMk cId="1866606082" sldId="263"/>
            <ac:spMk id="17" creationId="{7AFAB042-2AE9-4720-B35C-800BD5592FD4}"/>
          </ac:spMkLst>
        </pc:spChg>
        <pc:spChg chg="add del">
          <ac:chgData name="Attavar, Taran" userId="ed4108b2-7314-4a7f-946b-bdff5bfc0c08" providerId="ADAL" clId="{0A76E59F-42D7-4D54-A1F6-DB316C3599A2}" dt="2019-12-11T10:34:52.902" v="2348" actId="26606"/>
          <ac:spMkLst>
            <pc:docMk/>
            <pc:sldMk cId="1866606082" sldId="263"/>
            <ac:spMk id="19" creationId="{D36F3EEA-55D4-4677-80E7-92D00B8F343B}"/>
          </ac:spMkLst>
        </pc:spChg>
        <pc:spChg chg="add del">
          <ac:chgData name="Attavar, Taran" userId="ed4108b2-7314-4a7f-946b-bdff5bfc0c08" providerId="ADAL" clId="{0A76E59F-42D7-4D54-A1F6-DB316C3599A2}" dt="2019-12-11T10:34:51.896" v="2346" actId="26606"/>
          <ac:spMkLst>
            <pc:docMk/>
            <pc:sldMk cId="1866606082" sldId="263"/>
            <ac:spMk id="22" creationId="{F7689D68-C339-4D5B-9DAA-E13F6BD4D575}"/>
          </ac:spMkLst>
        </pc:spChg>
        <pc:spChg chg="add del">
          <ac:chgData name="Attavar, Taran" userId="ed4108b2-7314-4a7f-946b-bdff5bfc0c08" providerId="ADAL" clId="{0A76E59F-42D7-4D54-A1F6-DB316C3599A2}" dt="2019-12-11T10:34:52.902" v="2348" actId="26606"/>
          <ac:spMkLst>
            <pc:docMk/>
            <pc:sldMk cId="1866606082" sldId="263"/>
            <ac:spMk id="26" creationId="{F4C2B571-8160-4749-AB99-260E8052A97E}"/>
          </ac:spMkLst>
        </pc:spChg>
        <pc:spChg chg="add del">
          <ac:chgData name="Attavar, Taran" userId="ed4108b2-7314-4a7f-946b-bdff5bfc0c08" providerId="ADAL" clId="{0A76E59F-42D7-4D54-A1F6-DB316C3599A2}" dt="2019-12-11T10:34:52.902" v="2348" actId="26606"/>
          <ac:spMkLst>
            <pc:docMk/>
            <pc:sldMk cId="1866606082" sldId="263"/>
            <ac:spMk id="27" creationId="{E4F17063-EDA4-417B-946F-BA357F3B390D}"/>
          </ac:spMkLst>
        </pc:spChg>
        <pc:spChg chg="add del">
          <ac:chgData name="Attavar, Taran" userId="ed4108b2-7314-4a7f-946b-bdff5bfc0c08" providerId="ADAL" clId="{0A76E59F-42D7-4D54-A1F6-DB316C3599A2}" dt="2019-12-11T10:34:52.902" v="2348" actId="26606"/>
          <ac:spMkLst>
            <pc:docMk/>
            <pc:sldMk cId="1866606082" sldId="263"/>
            <ac:spMk id="28" creationId="{C91E93A7-6C7F-4F77-9CB0-280D958EF4D2}"/>
          </ac:spMkLst>
        </pc:spChg>
        <pc:spChg chg="add del">
          <ac:chgData name="Attavar, Taran" userId="ed4108b2-7314-4a7f-946b-bdff5bfc0c08" providerId="ADAL" clId="{0A76E59F-42D7-4D54-A1F6-DB316C3599A2}" dt="2019-12-11T10:34:56.456" v="2350" actId="26606"/>
          <ac:spMkLst>
            <pc:docMk/>
            <pc:sldMk cId="1866606082" sldId="263"/>
            <ac:spMk id="31" creationId="{F7689D68-C339-4D5B-9DAA-E13F6BD4D575}"/>
          </ac:spMkLst>
        </pc:spChg>
        <pc:spChg chg="add del">
          <ac:chgData name="Attavar, Taran" userId="ed4108b2-7314-4a7f-946b-bdff5bfc0c08" providerId="ADAL" clId="{0A76E59F-42D7-4D54-A1F6-DB316C3599A2}" dt="2019-12-11T10:34:56.456" v="2350" actId="26606"/>
          <ac:spMkLst>
            <pc:docMk/>
            <pc:sldMk cId="1866606082" sldId="263"/>
            <ac:spMk id="32" creationId="{1B9CC3E5-EA42-4393-A2C0-5192B91BD745}"/>
          </ac:spMkLst>
        </pc:spChg>
        <pc:spChg chg="add del">
          <ac:chgData name="Attavar, Taran" userId="ed4108b2-7314-4a7f-946b-bdff5bfc0c08" providerId="ADAL" clId="{0A76E59F-42D7-4D54-A1F6-DB316C3599A2}" dt="2019-12-11T10:34:56.456" v="2350" actId="26606"/>
          <ac:spMkLst>
            <pc:docMk/>
            <pc:sldMk cId="1866606082" sldId="263"/>
            <ac:spMk id="33" creationId="{FB8DBC8E-FBA7-466C-8D97-75B15FBE9048}"/>
          </ac:spMkLst>
        </pc:spChg>
        <pc:spChg chg="add del">
          <ac:chgData name="Attavar, Taran" userId="ed4108b2-7314-4a7f-946b-bdff5bfc0c08" providerId="ADAL" clId="{0A76E59F-42D7-4D54-A1F6-DB316C3599A2}" dt="2019-12-11T10:34:56.456" v="2350" actId="26606"/>
          <ac:spMkLst>
            <pc:docMk/>
            <pc:sldMk cId="1866606082" sldId="263"/>
            <ac:spMk id="34" creationId="{E6FFF64E-1FE4-4AE0-9D62-567AA183C128}"/>
          </ac:spMkLst>
        </pc:spChg>
        <pc:spChg chg="add del">
          <ac:chgData name="Attavar, Taran" userId="ed4108b2-7314-4a7f-946b-bdff5bfc0c08" providerId="ADAL" clId="{0A76E59F-42D7-4D54-A1F6-DB316C3599A2}" dt="2019-12-11T10:34:56.456" v="2350" actId="26606"/>
          <ac:spMkLst>
            <pc:docMk/>
            <pc:sldMk cId="1866606082" sldId="263"/>
            <ac:spMk id="35" creationId="{9C80E52D-DE5C-4267-9C99-8741F2E42E36}"/>
          </ac:spMkLst>
        </pc:spChg>
        <pc:spChg chg="add del">
          <ac:chgData name="Attavar, Taran" userId="ed4108b2-7314-4a7f-946b-bdff5bfc0c08" providerId="ADAL" clId="{0A76E59F-42D7-4D54-A1F6-DB316C3599A2}" dt="2019-12-11T10:35:00.847" v="2352" actId="26606"/>
          <ac:spMkLst>
            <pc:docMk/>
            <pc:sldMk cId="1866606082" sldId="263"/>
            <ac:spMk id="38" creationId="{F7689D68-C339-4D5B-9DAA-E13F6BD4D575}"/>
          </ac:spMkLst>
        </pc:spChg>
        <pc:spChg chg="add del">
          <ac:chgData name="Attavar, Taran" userId="ed4108b2-7314-4a7f-946b-bdff5bfc0c08" providerId="ADAL" clId="{0A76E59F-42D7-4D54-A1F6-DB316C3599A2}" dt="2019-12-11T10:35:06.367" v="2354" actId="26606"/>
          <ac:spMkLst>
            <pc:docMk/>
            <pc:sldMk cId="1866606082" sldId="263"/>
            <ac:spMk id="43" creationId="{F7689D68-C339-4D5B-9DAA-E13F6BD4D575}"/>
          </ac:spMkLst>
        </pc:spChg>
        <pc:spChg chg="add del">
          <ac:chgData name="Attavar, Taran" userId="ed4108b2-7314-4a7f-946b-bdff5bfc0c08" providerId="ADAL" clId="{0A76E59F-42D7-4D54-A1F6-DB316C3599A2}" dt="2019-12-11T10:35:06.367" v="2354" actId="26606"/>
          <ac:spMkLst>
            <pc:docMk/>
            <pc:sldMk cId="1866606082" sldId="263"/>
            <ac:spMk id="44" creationId="{4D564D1C-BBBA-41AB-8D3D-65E6513686EA}"/>
          </ac:spMkLst>
        </pc:spChg>
        <pc:spChg chg="add del">
          <ac:chgData name="Attavar, Taran" userId="ed4108b2-7314-4a7f-946b-bdff5bfc0c08" providerId="ADAL" clId="{0A76E59F-42D7-4D54-A1F6-DB316C3599A2}" dt="2019-12-11T10:35:06.367" v="2354" actId="26606"/>
          <ac:spMkLst>
            <pc:docMk/>
            <pc:sldMk cId="1866606082" sldId="263"/>
            <ac:spMk id="45" creationId="{4D63F519-D67F-403F-938E-102A5A37D900}"/>
          </ac:spMkLst>
        </pc:spChg>
        <pc:spChg chg="add del">
          <ac:chgData name="Attavar, Taran" userId="ed4108b2-7314-4a7f-946b-bdff5bfc0c08" providerId="ADAL" clId="{0A76E59F-42D7-4D54-A1F6-DB316C3599A2}" dt="2019-12-11T10:35:06.367" v="2354" actId="26606"/>
          <ac:spMkLst>
            <pc:docMk/>
            <pc:sldMk cId="1866606082" sldId="263"/>
            <ac:spMk id="46" creationId="{0690B2E9-00B3-4554-8C5C-2D5134ADF40E}"/>
          </ac:spMkLst>
        </pc:spChg>
        <pc:spChg chg="add del">
          <ac:chgData name="Attavar, Taran" userId="ed4108b2-7314-4a7f-946b-bdff5bfc0c08" providerId="ADAL" clId="{0A76E59F-42D7-4D54-A1F6-DB316C3599A2}" dt="2019-12-11T10:35:06.367" v="2354" actId="26606"/>
          <ac:spMkLst>
            <pc:docMk/>
            <pc:sldMk cId="1866606082" sldId="263"/>
            <ac:spMk id="47" creationId="{25225EF6-7666-40A5-813B-4BE52C749418}"/>
          </ac:spMkLst>
        </pc:spChg>
        <pc:spChg chg="add del">
          <ac:chgData name="Attavar, Taran" userId="ed4108b2-7314-4a7f-946b-bdff5bfc0c08" providerId="ADAL" clId="{0A76E59F-42D7-4D54-A1F6-DB316C3599A2}" dt="2019-12-11T10:35:07.824" v="2356" actId="26606"/>
          <ac:spMkLst>
            <pc:docMk/>
            <pc:sldMk cId="1866606082" sldId="263"/>
            <ac:spMk id="50" creationId="{F7689D68-C339-4D5B-9DAA-E13F6BD4D575}"/>
          </ac:spMkLst>
        </pc:spChg>
        <pc:spChg chg="add del">
          <ac:chgData name="Attavar, Taran" userId="ed4108b2-7314-4a7f-946b-bdff5bfc0c08" providerId="ADAL" clId="{0A76E59F-42D7-4D54-A1F6-DB316C3599A2}" dt="2019-12-11T10:35:12.036" v="2358" actId="26606"/>
          <ac:spMkLst>
            <pc:docMk/>
            <pc:sldMk cId="1866606082" sldId="263"/>
            <ac:spMk id="55" creationId="{F4C2B571-8160-4749-AB99-260E8052A97E}"/>
          </ac:spMkLst>
        </pc:spChg>
        <pc:spChg chg="add del">
          <ac:chgData name="Attavar, Taran" userId="ed4108b2-7314-4a7f-946b-bdff5bfc0c08" providerId="ADAL" clId="{0A76E59F-42D7-4D54-A1F6-DB316C3599A2}" dt="2019-12-11T10:35:12.036" v="2358" actId="26606"/>
          <ac:spMkLst>
            <pc:docMk/>
            <pc:sldMk cId="1866606082" sldId="263"/>
            <ac:spMk id="56" creationId="{56981798-4550-46DA-9172-4846E2FB66EC}"/>
          </ac:spMkLst>
        </pc:spChg>
        <pc:spChg chg="add del">
          <ac:chgData name="Attavar, Taran" userId="ed4108b2-7314-4a7f-946b-bdff5bfc0c08" providerId="ADAL" clId="{0A76E59F-42D7-4D54-A1F6-DB316C3599A2}" dt="2019-12-11T10:35:12.036" v="2358" actId="26606"/>
          <ac:spMkLst>
            <pc:docMk/>
            <pc:sldMk cId="1866606082" sldId="263"/>
            <ac:spMk id="57" creationId="{2D529E20-662F-4915-ACD7-970C026FDB7F}"/>
          </ac:spMkLst>
        </pc:spChg>
        <pc:spChg chg="add del">
          <ac:chgData name="Attavar, Taran" userId="ed4108b2-7314-4a7f-946b-bdff5bfc0c08" providerId="ADAL" clId="{0A76E59F-42D7-4D54-A1F6-DB316C3599A2}" dt="2019-12-11T10:35:14.174" v="2360" actId="26606"/>
          <ac:spMkLst>
            <pc:docMk/>
            <pc:sldMk cId="1866606082" sldId="263"/>
            <ac:spMk id="60" creationId="{F7689D68-C339-4D5B-9DAA-E13F6BD4D575}"/>
          </ac:spMkLst>
        </pc:spChg>
        <pc:spChg chg="add del">
          <ac:chgData name="Attavar, Taran" userId="ed4108b2-7314-4a7f-946b-bdff5bfc0c08" providerId="ADAL" clId="{0A76E59F-42D7-4D54-A1F6-DB316C3599A2}" dt="2019-12-11T10:35:25.444" v="2363" actId="26606"/>
          <ac:spMkLst>
            <pc:docMk/>
            <pc:sldMk cId="1866606082" sldId="263"/>
            <ac:spMk id="65" creationId="{F7689D68-C339-4D5B-9DAA-E13F6BD4D575}"/>
          </ac:spMkLst>
        </pc:spChg>
        <pc:spChg chg="mod">
          <ac:chgData name="Attavar, Taran" userId="ed4108b2-7314-4a7f-946b-bdff5bfc0c08" providerId="ADAL" clId="{0A76E59F-42D7-4D54-A1F6-DB316C3599A2}" dt="2019-12-11T10:40:15.696" v="2417" actId="207"/>
          <ac:spMkLst>
            <pc:docMk/>
            <pc:sldMk cId="1866606082" sldId="263"/>
            <ac:spMk id="69" creationId="{4BEF6274-8983-4F01-BE8C-7F88D624F396}"/>
          </ac:spMkLst>
        </pc:spChg>
        <pc:spChg chg="add">
          <ac:chgData name="Attavar, Taran" userId="ed4108b2-7314-4a7f-946b-bdff5bfc0c08" providerId="ADAL" clId="{0A76E59F-42D7-4D54-A1F6-DB316C3599A2}" dt="2019-12-11T10:35:25.444" v="2363" actId="26606"/>
          <ac:spMkLst>
            <pc:docMk/>
            <pc:sldMk cId="1866606082" sldId="263"/>
            <ac:spMk id="76" creationId="{F7689D68-C339-4D5B-9DAA-E13F6BD4D575}"/>
          </ac:spMkLst>
        </pc:spChg>
        <pc:grpChg chg="add del">
          <ac:chgData name="Attavar, Taran" userId="ed4108b2-7314-4a7f-946b-bdff5bfc0c08" providerId="ADAL" clId="{0A76E59F-42D7-4D54-A1F6-DB316C3599A2}" dt="2019-12-11T10:34:48.778" v="2344" actId="26606"/>
          <ac:grpSpMkLst>
            <pc:docMk/>
            <pc:sldMk cId="1866606082" sldId="263"/>
            <ac:grpSpMk id="11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4:51.896" v="2346" actId="26606"/>
          <ac:grpSpMkLst>
            <pc:docMk/>
            <pc:sldMk cId="1866606082" sldId="263"/>
            <ac:grpSpMk id="21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4:51.896" v="2346" actId="26606"/>
          <ac:grpSpMkLst>
            <pc:docMk/>
            <pc:sldMk cId="1866606082" sldId="263"/>
            <ac:grpSpMk id="23" creationId="{28F798B8-1C3B-4B89-8B9A-3F9613CD0775}"/>
          </ac:grpSpMkLst>
        </pc:grpChg>
        <pc:grpChg chg="add del">
          <ac:chgData name="Attavar, Taran" userId="ed4108b2-7314-4a7f-946b-bdff5bfc0c08" providerId="ADAL" clId="{0A76E59F-42D7-4D54-A1F6-DB316C3599A2}" dt="2019-12-11T10:34:52.902" v="2348" actId="26606"/>
          <ac:grpSpMkLst>
            <pc:docMk/>
            <pc:sldMk cId="1866606082" sldId="263"/>
            <ac:grpSpMk id="25" creationId="{AB8E3704-0CB2-48C2-A46B-EDB627185764}"/>
          </ac:grpSpMkLst>
        </pc:grpChg>
        <pc:grpChg chg="add del">
          <ac:chgData name="Attavar, Taran" userId="ed4108b2-7314-4a7f-946b-bdff5bfc0c08" providerId="ADAL" clId="{0A76E59F-42D7-4D54-A1F6-DB316C3599A2}" dt="2019-12-11T10:34:56.456" v="2350" actId="26606"/>
          <ac:grpSpMkLst>
            <pc:docMk/>
            <pc:sldMk cId="1866606082" sldId="263"/>
            <ac:grpSpMk id="30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5:00.847" v="2352" actId="26606"/>
          <ac:grpSpMkLst>
            <pc:docMk/>
            <pc:sldMk cId="1866606082" sldId="263"/>
            <ac:grpSpMk id="37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5:00.847" v="2352" actId="26606"/>
          <ac:grpSpMkLst>
            <pc:docMk/>
            <pc:sldMk cId="1866606082" sldId="263"/>
            <ac:grpSpMk id="39" creationId="{7D71E4A8-9F60-4021-8338-7F6E0D0CE424}"/>
          </ac:grpSpMkLst>
        </pc:grpChg>
        <pc:grpChg chg="add del">
          <ac:chgData name="Attavar, Taran" userId="ed4108b2-7314-4a7f-946b-bdff5bfc0c08" providerId="ADAL" clId="{0A76E59F-42D7-4D54-A1F6-DB316C3599A2}" dt="2019-12-11T10:35:06.367" v="2354" actId="26606"/>
          <ac:grpSpMkLst>
            <pc:docMk/>
            <pc:sldMk cId="1866606082" sldId="263"/>
            <ac:grpSpMk id="42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5:07.824" v="2356" actId="26606"/>
          <ac:grpSpMkLst>
            <pc:docMk/>
            <pc:sldMk cId="1866606082" sldId="263"/>
            <ac:grpSpMk id="49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5:07.824" v="2356" actId="26606"/>
          <ac:grpSpMkLst>
            <pc:docMk/>
            <pc:sldMk cId="1866606082" sldId="263"/>
            <ac:grpSpMk id="51" creationId="{7D71E4A8-9F60-4021-8338-7F6E0D0CE424}"/>
          </ac:grpSpMkLst>
        </pc:grpChg>
        <pc:grpChg chg="add del">
          <ac:chgData name="Attavar, Taran" userId="ed4108b2-7314-4a7f-946b-bdff5bfc0c08" providerId="ADAL" clId="{0A76E59F-42D7-4D54-A1F6-DB316C3599A2}" dt="2019-12-11T10:35:12.036" v="2358" actId="26606"/>
          <ac:grpSpMkLst>
            <pc:docMk/>
            <pc:sldMk cId="1866606082" sldId="263"/>
            <ac:grpSpMk id="54" creationId="{AB8E3704-0CB2-48C2-A46B-EDB627185764}"/>
          </ac:grpSpMkLst>
        </pc:grpChg>
        <pc:grpChg chg="add del">
          <ac:chgData name="Attavar, Taran" userId="ed4108b2-7314-4a7f-946b-bdff5bfc0c08" providerId="ADAL" clId="{0A76E59F-42D7-4D54-A1F6-DB316C3599A2}" dt="2019-12-11T10:35:14.174" v="2360" actId="26606"/>
          <ac:grpSpMkLst>
            <pc:docMk/>
            <pc:sldMk cId="1866606082" sldId="263"/>
            <ac:grpSpMk id="59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5:14.174" v="2360" actId="26606"/>
          <ac:grpSpMkLst>
            <pc:docMk/>
            <pc:sldMk cId="1866606082" sldId="263"/>
            <ac:grpSpMk id="61" creationId="{7D71E4A8-9F60-4021-8338-7F6E0D0CE424}"/>
          </ac:grpSpMkLst>
        </pc:grpChg>
        <pc:grpChg chg="add mod">
          <ac:chgData name="Attavar, Taran" userId="ed4108b2-7314-4a7f-946b-bdff5bfc0c08" providerId="ADAL" clId="{0A76E59F-42D7-4D54-A1F6-DB316C3599A2}" dt="2019-12-11T10:40:15.696" v="2417" actId="207"/>
          <ac:grpSpMkLst>
            <pc:docMk/>
            <pc:sldMk cId="1866606082" sldId="263"/>
            <ac:grpSpMk id="63" creationId="{0B8AA9CD-13B8-47FD-91F7-1ED0FCE367CA}"/>
          </ac:grpSpMkLst>
        </pc:grpChg>
        <pc:grpChg chg="add del">
          <ac:chgData name="Attavar, Taran" userId="ed4108b2-7314-4a7f-946b-bdff5bfc0c08" providerId="ADAL" clId="{0A76E59F-42D7-4D54-A1F6-DB316C3599A2}" dt="2019-12-11T10:35:25.444" v="2363" actId="26606"/>
          <ac:grpSpMkLst>
            <pc:docMk/>
            <pc:sldMk cId="1866606082" sldId="263"/>
            <ac:grpSpMk id="64" creationId="{EED2E2BB-3846-41EB-9F1E-92C33C4A8F46}"/>
          </ac:grpSpMkLst>
        </pc:grpChg>
        <pc:grpChg chg="add del">
          <ac:chgData name="Attavar, Taran" userId="ed4108b2-7314-4a7f-946b-bdff5bfc0c08" providerId="ADAL" clId="{0A76E59F-42D7-4D54-A1F6-DB316C3599A2}" dt="2019-12-11T10:35:25.444" v="2363" actId="26606"/>
          <ac:grpSpMkLst>
            <pc:docMk/>
            <pc:sldMk cId="1866606082" sldId="263"/>
            <ac:grpSpMk id="66" creationId="{28F798B8-1C3B-4B89-8B9A-3F9613CD0775}"/>
          </ac:grpSpMkLst>
        </pc:grpChg>
        <pc:grpChg chg="add">
          <ac:chgData name="Attavar, Taran" userId="ed4108b2-7314-4a7f-946b-bdff5bfc0c08" providerId="ADAL" clId="{0A76E59F-42D7-4D54-A1F6-DB316C3599A2}" dt="2019-12-11T10:35:25.444" v="2363" actId="26606"/>
          <ac:grpSpMkLst>
            <pc:docMk/>
            <pc:sldMk cId="1866606082" sldId="263"/>
            <ac:grpSpMk id="72" creationId="{EED2E2BB-3846-41EB-9F1E-92C33C4A8F46}"/>
          </ac:grpSpMkLst>
        </pc:grpChg>
        <pc:grpChg chg="add">
          <ac:chgData name="Attavar, Taran" userId="ed4108b2-7314-4a7f-946b-bdff5bfc0c08" providerId="ADAL" clId="{0A76E59F-42D7-4D54-A1F6-DB316C3599A2}" dt="2019-12-11T10:35:25.444" v="2363" actId="26606"/>
          <ac:grpSpMkLst>
            <pc:docMk/>
            <pc:sldMk cId="1866606082" sldId="263"/>
            <ac:grpSpMk id="78" creationId="{28F798B8-1C3B-4B89-8B9A-3F9613CD0775}"/>
          </ac:grpSpMkLst>
        </pc:grpChg>
        <pc:picChg chg="add mod ord">
          <ac:chgData name="Attavar, Taran" userId="ed4108b2-7314-4a7f-946b-bdff5bfc0c08" providerId="ADAL" clId="{0A76E59F-42D7-4D54-A1F6-DB316C3599A2}" dt="2019-12-11T10:36:14.249" v="2382" actId="1076"/>
          <ac:picMkLst>
            <pc:docMk/>
            <pc:sldMk cId="1866606082" sldId="263"/>
            <ac:picMk id="4" creationId="{31CC7A83-0732-4CBB-AFEC-6E91CDF911C7}"/>
          </ac:picMkLst>
        </pc:picChg>
        <pc:picChg chg="del">
          <ac:chgData name="Attavar, Taran" userId="ed4108b2-7314-4a7f-946b-bdff5bfc0c08" providerId="ADAL" clId="{0A76E59F-42D7-4D54-A1F6-DB316C3599A2}" dt="2019-12-06T21:15:09.599" v="1013" actId="478"/>
          <ac:picMkLst>
            <pc:docMk/>
            <pc:sldMk cId="1866606082" sldId="263"/>
            <ac:picMk id="5" creationId="{C9735F48-BF9B-4B4D-BF29-2F64A791748E}"/>
          </ac:picMkLst>
        </pc:picChg>
        <pc:picChg chg="add mod">
          <ac:chgData name="Attavar, Taran" userId="ed4108b2-7314-4a7f-946b-bdff5bfc0c08" providerId="ADAL" clId="{0A76E59F-42D7-4D54-A1F6-DB316C3599A2}" dt="2019-12-11T10:35:50.439" v="2379" actId="14100"/>
          <ac:picMkLst>
            <pc:docMk/>
            <pc:sldMk cId="1866606082" sldId="263"/>
            <ac:picMk id="6" creationId="{313788C6-F8EA-40F9-BDBB-0103DD7E600E}"/>
          </ac:picMkLst>
        </pc:picChg>
      </pc:sldChg>
      <pc:sldChg chg="addSp delSp modSp add ord">
        <pc:chgData name="Attavar, Taran" userId="ed4108b2-7314-4a7f-946b-bdff5bfc0c08" providerId="ADAL" clId="{0A76E59F-42D7-4D54-A1F6-DB316C3599A2}" dt="2019-12-11T11:24:24.774" v="2908" actId="20577"/>
        <pc:sldMkLst>
          <pc:docMk/>
          <pc:sldMk cId="443847451" sldId="264"/>
        </pc:sldMkLst>
        <pc:spChg chg="mod">
          <ac:chgData name="Attavar, Taran" userId="ed4108b2-7314-4a7f-946b-bdff5bfc0c08" providerId="ADAL" clId="{0A76E59F-42D7-4D54-A1F6-DB316C3599A2}" dt="2019-12-11T10:55:29.775" v="2488" actId="20577"/>
          <ac:spMkLst>
            <pc:docMk/>
            <pc:sldMk cId="443847451" sldId="264"/>
            <ac:spMk id="2" creationId="{C2FDC11E-2FC3-4348-9919-FE9FBC8D750E}"/>
          </ac:spMkLst>
        </pc:spChg>
        <pc:spChg chg="add mod">
          <ac:chgData name="Attavar, Taran" userId="ed4108b2-7314-4a7f-946b-bdff5bfc0c08" providerId="ADAL" clId="{0A76E59F-42D7-4D54-A1F6-DB316C3599A2}" dt="2019-12-11T11:24:24.774" v="2908" actId="20577"/>
          <ac:spMkLst>
            <pc:docMk/>
            <pc:sldMk cId="443847451" sldId="264"/>
            <ac:spMk id="17" creationId="{6416981F-7485-47F6-8BEA-25075D43BAFA}"/>
          </ac:spMkLst>
        </pc:spChg>
        <pc:grpChg chg="del">
          <ac:chgData name="Attavar, Taran" userId="ed4108b2-7314-4a7f-946b-bdff5bfc0c08" providerId="ADAL" clId="{0A76E59F-42D7-4D54-A1F6-DB316C3599A2}" dt="2019-12-11T10:55:34.577" v="2489" actId="478"/>
          <ac:grpSpMkLst>
            <pc:docMk/>
            <pc:sldMk cId="443847451" sldId="264"/>
            <ac:grpSpMk id="63" creationId="{0B8AA9CD-13B8-47FD-91F7-1ED0FCE367CA}"/>
          </ac:grpSpMkLst>
        </pc:grpChg>
        <pc:picChg chg="del">
          <ac:chgData name="Attavar, Taran" userId="ed4108b2-7314-4a7f-946b-bdff5bfc0c08" providerId="ADAL" clId="{0A76E59F-42D7-4D54-A1F6-DB316C3599A2}" dt="2019-12-11T10:55:20.095" v="2480" actId="478"/>
          <ac:picMkLst>
            <pc:docMk/>
            <pc:sldMk cId="443847451" sldId="264"/>
            <ac:picMk id="4" creationId="{31CC7A83-0732-4CBB-AFEC-6E91CDF911C7}"/>
          </ac:picMkLst>
        </pc:picChg>
        <pc:picChg chg="del">
          <ac:chgData name="Attavar, Taran" userId="ed4108b2-7314-4a7f-946b-bdff5bfc0c08" providerId="ADAL" clId="{0A76E59F-42D7-4D54-A1F6-DB316C3599A2}" dt="2019-12-11T10:55:20.639" v="2481" actId="478"/>
          <ac:picMkLst>
            <pc:docMk/>
            <pc:sldMk cId="443847451" sldId="264"/>
            <ac:picMk id="6" creationId="{313788C6-F8EA-40F9-BDBB-0103DD7E600E}"/>
          </ac:picMkLst>
        </pc:picChg>
        <pc:picChg chg="add">
          <ac:chgData name="Attavar, Taran" userId="ed4108b2-7314-4a7f-946b-bdff5bfc0c08" providerId="ADAL" clId="{0A76E59F-42D7-4D54-A1F6-DB316C3599A2}" dt="2019-12-11T10:55:24.724" v="2482"/>
          <ac:picMkLst>
            <pc:docMk/>
            <pc:sldMk cId="443847451" sldId="264"/>
            <ac:picMk id="16" creationId="{E5B649B8-B0E3-4485-B0B2-B01BE82F335A}"/>
          </ac:picMkLst>
        </pc:picChg>
      </pc:sldChg>
      <pc:sldChg chg="addSp delSp modSp add mod setBg">
        <pc:chgData name="Attavar, Taran" userId="ed4108b2-7314-4a7f-946b-bdff5bfc0c08" providerId="ADAL" clId="{0A76E59F-42D7-4D54-A1F6-DB316C3599A2}" dt="2019-12-11T11:03:52.281" v="2820" actId="478"/>
        <pc:sldMkLst>
          <pc:docMk/>
          <pc:sldMk cId="1764838111" sldId="265"/>
        </pc:sldMkLst>
        <pc:spChg chg="del">
          <ac:chgData name="Attavar, Taran" userId="ed4108b2-7314-4a7f-946b-bdff5bfc0c08" providerId="ADAL" clId="{0A76E59F-42D7-4D54-A1F6-DB316C3599A2}" dt="2019-12-11T11:03:15.632" v="2795"/>
          <ac:spMkLst>
            <pc:docMk/>
            <pc:sldMk cId="1764838111" sldId="265"/>
            <ac:spMk id="2" creationId="{03630F59-3913-482C-83EE-08343A5FA50B}"/>
          </ac:spMkLst>
        </pc:spChg>
        <pc:spChg chg="del">
          <ac:chgData name="Attavar, Taran" userId="ed4108b2-7314-4a7f-946b-bdff5bfc0c08" providerId="ADAL" clId="{0A76E59F-42D7-4D54-A1F6-DB316C3599A2}" dt="2019-12-11T11:03:15.632" v="2795"/>
          <ac:spMkLst>
            <pc:docMk/>
            <pc:sldMk cId="1764838111" sldId="265"/>
            <ac:spMk id="3" creationId="{9E48FF9E-8926-4F0C-B0F3-EA223007A9FA}"/>
          </ac:spMkLst>
        </pc:spChg>
        <pc:spChg chg="add mod">
          <ac:chgData name="Attavar, Taran" userId="ed4108b2-7314-4a7f-946b-bdff5bfc0c08" providerId="ADAL" clId="{0A76E59F-42D7-4D54-A1F6-DB316C3599A2}" dt="2019-12-11T11:03:31.526" v="2815" actId="20577"/>
          <ac:spMkLst>
            <pc:docMk/>
            <pc:sldMk cId="1764838111" sldId="265"/>
            <ac:spMk id="4" creationId="{AECDB7AC-BA3E-423E-82F8-B1A1C6FE1DDF}"/>
          </ac:spMkLst>
        </pc:spChg>
        <pc:spChg chg="add del mod">
          <ac:chgData name="Attavar, Taran" userId="ed4108b2-7314-4a7f-946b-bdff5bfc0c08" providerId="ADAL" clId="{0A76E59F-42D7-4D54-A1F6-DB316C3599A2}" dt="2019-12-11T11:03:49.983" v="2819" actId="478"/>
          <ac:spMkLst>
            <pc:docMk/>
            <pc:sldMk cId="1764838111" sldId="265"/>
            <ac:spMk id="5" creationId="{375E459A-F891-405B-90B0-AB408B9D680E}"/>
          </ac:spMkLst>
        </pc:spChg>
        <pc:spChg chg="add del mod">
          <ac:chgData name="Attavar, Taran" userId="ed4108b2-7314-4a7f-946b-bdff5bfc0c08" providerId="ADAL" clId="{0A76E59F-42D7-4D54-A1F6-DB316C3599A2}" dt="2019-12-11T11:03:52.281" v="2820" actId="478"/>
          <ac:spMkLst>
            <pc:docMk/>
            <pc:sldMk cId="1764838111" sldId="265"/>
            <ac:spMk id="7" creationId="{14FEC85E-C8EF-4A8F-BF7D-B338C41C47F5}"/>
          </ac:spMkLst>
        </pc:spChg>
        <pc:spChg chg="add">
          <ac:chgData name="Attavar, Taran" userId="ed4108b2-7314-4a7f-946b-bdff5bfc0c08" providerId="ADAL" clId="{0A76E59F-42D7-4D54-A1F6-DB316C3599A2}" dt="2019-12-11T11:03:18.158" v="2796" actId="26606"/>
          <ac:spMkLst>
            <pc:docMk/>
            <pc:sldMk cId="1764838111" sldId="265"/>
            <ac:spMk id="10" creationId="{D22D1B95-2B54-43E9-85D9-B489F6C5DD0F}"/>
          </ac:spMkLst>
        </pc:spChg>
        <pc:spChg chg="add">
          <ac:chgData name="Attavar, Taran" userId="ed4108b2-7314-4a7f-946b-bdff5bfc0c08" providerId="ADAL" clId="{0A76E59F-42D7-4D54-A1F6-DB316C3599A2}" dt="2019-12-11T11:03:18.158" v="2796" actId="26606"/>
          <ac:spMkLst>
            <pc:docMk/>
            <pc:sldMk cId="1764838111" sldId="265"/>
            <ac:spMk id="12" creationId="{7D0F3F6D-A49D-4406-8D61-1C4F8D792F04}"/>
          </ac:spMkLst>
        </pc:spChg>
        <pc:spChg chg="add">
          <ac:chgData name="Attavar, Taran" userId="ed4108b2-7314-4a7f-946b-bdff5bfc0c08" providerId="ADAL" clId="{0A76E59F-42D7-4D54-A1F6-DB316C3599A2}" dt="2019-12-11T11:03:18.158" v="2796" actId="26606"/>
          <ac:spMkLst>
            <pc:docMk/>
            <pc:sldMk cId="1764838111" sldId="265"/>
            <ac:spMk id="14" creationId="{D953A318-DA8D-4405-9536-D889E45C5E3E}"/>
          </ac:spMkLst>
        </pc:spChg>
        <pc:spChg chg="add">
          <ac:chgData name="Attavar, Taran" userId="ed4108b2-7314-4a7f-946b-bdff5bfc0c08" providerId="ADAL" clId="{0A76E59F-42D7-4D54-A1F6-DB316C3599A2}" dt="2019-12-11T11:03:18.158" v="2796" actId="26606"/>
          <ac:spMkLst>
            <pc:docMk/>
            <pc:sldMk cId="1764838111" sldId="265"/>
            <ac:spMk id="16" creationId="{9E382A3D-2F90-475C-8DF2-F666FEA342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DC7B-1E32-48D2-83DF-9F191F9E0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Investigating Compression Algorithms on Space Magnetometer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848FC-3F73-4640-B417-E32489D91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Taran Attavar</a:t>
            </a:r>
          </a:p>
          <a:p>
            <a:r>
              <a:rPr lang="en-US" dirty="0"/>
              <a:t>Project Partner: Parth Patel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FCEB9-9CCC-4E8A-9AEC-156B5335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E7165-AADA-4D94-8469-B8CEA15BB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" r="29256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E6DE-3EF7-4864-B1F3-996A076D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7" y="2120900"/>
            <a:ext cx="3470534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ESA Comet Interceptor</a:t>
            </a:r>
            <a:r>
              <a:rPr lang="en-US" baseline="30000" dirty="0">
                <a:solidFill>
                  <a:schemeClr val="tx1"/>
                </a:solidFill>
              </a:rPr>
              <a:t>[1]</a:t>
            </a:r>
            <a:r>
              <a:rPr lang="en-US" dirty="0">
                <a:solidFill>
                  <a:schemeClr val="tx1"/>
                </a:solidFill>
              </a:rPr>
              <a:t> Mission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F-type mission – fast (means transmission of data is essential)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Looking to achieve a compression factor of 0.6 (or better)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AC9F4-A72F-4370-9A4F-FDD49A743F56}"/>
              </a:ext>
            </a:extLst>
          </p:cNvPr>
          <p:cNvSpPr txBox="1"/>
          <p:nvPr/>
        </p:nvSpPr>
        <p:spPr>
          <a:xfrm>
            <a:off x="5407315" y="6258124"/>
            <a:ext cx="5966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[1] </a:t>
            </a:r>
            <a:r>
              <a:rPr lang="en-US" sz="1100" dirty="0">
                <a:solidFill>
                  <a:srgbClr val="161515"/>
                </a:solidFill>
                <a:latin typeface="inherit"/>
              </a:rPr>
              <a:t>European Space Agency. (2015) </a:t>
            </a:r>
            <a:r>
              <a:rPr lang="en-US" sz="1100" i="1" dirty="0">
                <a:solidFill>
                  <a:srgbClr val="003247"/>
                </a:solidFill>
                <a:latin typeface="NotesESAbold"/>
              </a:rPr>
              <a:t>ESA’s new mission to intercept a comet</a:t>
            </a:r>
            <a:r>
              <a:rPr lang="en-US" sz="1100" i="1" dirty="0">
                <a:solidFill>
                  <a:srgbClr val="161515"/>
                </a:solidFill>
                <a:latin typeface="inherit"/>
              </a:rPr>
              <a:t>.</a:t>
            </a:r>
            <a:r>
              <a:rPr lang="en-US" sz="1100" dirty="0">
                <a:solidFill>
                  <a:srgbClr val="161515"/>
                </a:solidFill>
                <a:latin typeface="inherit"/>
              </a:rPr>
              <a:t> Available from: http://www.esa.int/Science_Exploration/Space_Science/ESA_s_new_mission_to_intercept_a_comet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01003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C64F-C05B-43B2-AEDE-D16FE140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Compression?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C7C2-3E41-4F61-8AF5-C1ADA46A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Compressed data is quicker to transmit!</a:t>
            </a:r>
          </a:p>
          <a:p>
            <a:r>
              <a:rPr lang="en-US" dirty="0"/>
              <a:t>Different types of compression – lossy and lossless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would be looking at lossless techniques since we still want to obtain the raw data from the sub-satellite</a:t>
            </a:r>
          </a:p>
          <a:p>
            <a:r>
              <a:rPr lang="en-US" dirty="0"/>
              <a:t>Raw data is 14-bit signed integers</a:t>
            </a:r>
          </a:p>
          <a:p>
            <a:pPr lvl="1"/>
            <a:r>
              <a:rPr lang="en-US" dirty="0"/>
              <a:t>Exploit this fact and manipulate the data to achieve higher compression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Since the satellite is rotating, the magnetic field evolves with time so we have to take this into consideration. (different from Bepicolombo)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3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D0CAD-D7B1-41A5-8096-0C702B1A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Compression Algorithms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2BC8-EA67-4BE6-9078-1A018C02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89341"/>
            <a:ext cx="3133726" cy="367832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Huffman Coding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Differential Coding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Initial Value (IVC)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Previous Value (PVC)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Golomb Encoding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ACC5A2-EC93-41DF-A0B5-0B25385F5E56}"/>
              </a:ext>
            </a:extLst>
          </p:cNvPr>
          <p:cNvGrpSpPr/>
          <p:nvPr/>
        </p:nvGrpSpPr>
        <p:grpSpPr>
          <a:xfrm>
            <a:off x="5381647" y="404191"/>
            <a:ext cx="2387783" cy="3480465"/>
            <a:chOff x="5523317" y="688338"/>
            <a:chExt cx="2387783" cy="34804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2E14E4-3D5C-48D3-BB92-844F94C0705C}"/>
                </a:ext>
              </a:extLst>
            </p:cNvPr>
            <p:cNvSpPr txBox="1"/>
            <p:nvPr/>
          </p:nvSpPr>
          <p:spPr>
            <a:xfrm>
              <a:off x="5523317" y="688338"/>
              <a:ext cx="2225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Initial Value Coding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B2FFD2C-95BE-49B1-9041-2EEDCC08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8082" y="866309"/>
              <a:ext cx="2333018" cy="330249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650160-C8B7-46D2-B0B1-664EEA4E9228}"/>
              </a:ext>
            </a:extLst>
          </p:cNvPr>
          <p:cNvGrpSpPr/>
          <p:nvPr/>
        </p:nvGrpSpPr>
        <p:grpSpPr>
          <a:xfrm>
            <a:off x="5442575" y="3643287"/>
            <a:ext cx="5259676" cy="3132774"/>
            <a:chOff x="6727178" y="3661059"/>
            <a:chExt cx="5328263" cy="31785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5440A6D-60BD-4F3B-83BF-ECDF0E0B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178" y="3661059"/>
              <a:ext cx="4341500" cy="317859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DAAEBE-FD22-4DD7-ACA2-661663367829}"/>
                </a:ext>
              </a:extLst>
            </p:cNvPr>
            <p:cNvSpPr txBox="1"/>
            <p:nvPr/>
          </p:nvSpPr>
          <p:spPr>
            <a:xfrm>
              <a:off x="9584364" y="4491589"/>
              <a:ext cx="2471077" cy="34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Previous Value Coding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E0E7CE-8C50-418E-9DE8-43BAAC34A821}"/>
              </a:ext>
            </a:extLst>
          </p:cNvPr>
          <p:cNvGrpSpPr/>
          <p:nvPr/>
        </p:nvGrpSpPr>
        <p:grpSpPr>
          <a:xfrm>
            <a:off x="7960946" y="1062165"/>
            <a:ext cx="3469054" cy="3302494"/>
            <a:chOff x="7960946" y="1062165"/>
            <a:chExt cx="3018819" cy="29975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398A8-03DD-4787-929B-0155BBF34F67}"/>
                </a:ext>
              </a:extLst>
            </p:cNvPr>
            <p:cNvSpPr txBox="1"/>
            <p:nvPr/>
          </p:nvSpPr>
          <p:spPr>
            <a:xfrm>
              <a:off x="7960946" y="1062165"/>
              <a:ext cx="1873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Golomb Coding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E565A1-843C-4BA1-AAA7-079BBE2FF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0390" y="1262030"/>
              <a:ext cx="2889375" cy="2797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31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DC11E-2FC3-4348-9919-FE9FBC8D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831" y="903541"/>
            <a:ext cx="3591923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 – </a:t>
            </a:r>
            <a:b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Huffman Coding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3788C6-F8EA-40F9-BDBB-0103DD7E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6" y="676051"/>
            <a:ext cx="6286559" cy="2561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C7A83-0732-4CBB-AFEC-6E91CDF91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06" y="3429000"/>
            <a:ext cx="6291072" cy="256361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B8AA9CD-13B8-47FD-91F7-1ED0FCE367CA}"/>
              </a:ext>
            </a:extLst>
          </p:cNvPr>
          <p:cNvGrpSpPr>
            <a:grpSpLocks noChangeAspect="1"/>
          </p:cNvGrpSpPr>
          <p:nvPr/>
        </p:nvGrpSpPr>
        <p:grpSpPr>
          <a:xfrm>
            <a:off x="7464559" y="2246216"/>
            <a:ext cx="3591923" cy="3556836"/>
            <a:chOff x="5097001" y="262992"/>
            <a:chExt cx="3597013" cy="358313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8F43E45-0647-4AF6-AAEE-BC671B4F4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0876" y="262992"/>
              <a:ext cx="3583138" cy="358313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EF6274-8983-4F01-BE8C-7F88D624F396}"/>
                </a:ext>
              </a:extLst>
            </p:cNvPr>
            <p:cNvSpPr txBox="1"/>
            <p:nvPr/>
          </p:nvSpPr>
          <p:spPr>
            <a:xfrm>
              <a:off x="5097001" y="468247"/>
              <a:ext cx="2229404" cy="341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Huffman 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6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C11E-2FC3-4348-9919-FE9FBC8D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" y="789184"/>
            <a:ext cx="8761413" cy="70696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Results – Differential 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35F48-BF9B-4B4D-BF29-2F64A791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02" y="1612233"/>
            <a:ext cx="9373395" cy="49942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0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DC11E-2FC3-4348-9919-FE9FBC8D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831" y="903541"/>
            <a:ext cx="3591923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Results – </a:t>
            </a:r>
            <a:b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Golomb Coding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6" name="Picture Placeholder 3">
            <a:extLst>
              <a:ext uri="{FF2B5EF4-FFF2-40B4-BE49-F238E27FC236}">
                <a16:creationId xmlns:a16="http://schemas.microsoft.com/office/drawing/2014/main" id="{E5B649B8-B0E3-4485-B0B2-B01BE82F3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730137" y="0"/>
            <a:ext cx="5456729" cy="673670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16981F-7485-47F6-8BEA-25075D43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558" y="2599906"/>
            <a:ext cx="4116467" cy="280118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rgbClr val="FFFFFF"/>
                </a:solidFill>
              </a:rPr>
              <a:t>Minimum point yields optimum M-value (x:2, y:15, z:7)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FFFFFF"/>
                </a:solidFill>
              </a:rPr>
              <a:t>For 350 readings, compression factor = 0.31 (lower the better!)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FFFFFF"/>
                </a:solidFill>
              </a:rPr>
              <a:t>Also tested this on different sample sizes as well – similar compression ratios</a:t>
            </a:r>
          </a:p>
          <a:p>
            <a:pPr marL="0" indent="0">
              <a:lnSpc>
                <a:spcPct val="114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4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4E39-84BC-4165-96B3-BDFC37A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BE09-3683-4E5D-8D4B-3957AAB4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coding – not suitable for such data (compression actually increased the file size)</a:t>
            </a:r>
          </a:p>
          <a:p>
            <a:r>
              <a:rPr lang="en-US" dirty="0"/>
              <a:t>Differential coding – 0.8 (Initial) and 0.5 (Previous)</a:t>
            </a:r>
          </a:p>
          <a:p>
            <a:r>
              <a:rPr lang="en-US" dirty="0"/>
              <a:t>Golomb encoding – approx. 0.3 (consistent across different readings)</a:t>
            </a:r>
          </a:p>
          <a:p>
            <a:r>
              <a:rPr lang="en-US" dirty="0"/>
              <a:t>Potential recommendations:</a:t>
            </a:r>
          </a:p>
          <a:p>
            <a:pPr lvl="1"/>
            <a:r>
              <a:rPr lang="en-US" dirty="0"/>
              <a:t>Investigate combinations of algorithms</a:t>
            </a:r>
          </a:p>
          <a:p>
            <a:pPr lvl="1"/>
            <a:r>
              <a:rPr lang="en-US" dirty="0"/>
              <a:t>Simulate mission conditions to obtain simulated data to test 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CDB7AC-BA3E-423E-82F8-B1A1C6FE1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THANK YOU!! </a:t>
            </a:r>
            <a:r>
              <a:rPr lang="en-US" sz="6600" dirty="0">
                <a:solidFill>
                  <a:srgbClr val="FFFFFF"/>
                </a:solidFill>
                <a:sym typeface="Wingdings" panose="05000000000000000000" pitchFamily="2" charset="2"/>
              </a:rPr>
              <a:t> </a:t>
            </a:r>
            <a:endParaRPr 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38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BC4F3BEFA5F42981AD6817DAC31E6" ma:contentTypeVersion="7" ma:contentTypeDescription="Create a new document." ma:contentTypeScope="" ma:versionID="0d7d0e4f660bf7a39cdb0f3396e118b3">
  <xsd:schema xmlns:xsd="http://www.w3.org/2001/XMLSchema" xmlns:xs="http://www.w3.org/2001/XMLSchema" xmlns:p="http://schemas.microsoft.com/office/2006/metadata/properties" xmlns:ns3="3612355c-e52a-4fd7-91bc-33efbb3256ba" targetNamespace="http://schemas.microsoft.com/office/2006/metadata/properties" ma:root="true" ma:fieldsID="d5e1cb98446fb44c48868649aba8351b" ns3:_="">
    <xsd:import namespace="3612355c-e52a-4fd7-91bc-33efbb3256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12355c-e52a-4fd7-91bc-33efbb3256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CDDEE-3DD2-4AFC-A1DB-A401EE258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12355c-e52a-4fd7-91bc-33efbb3256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4712C4-425C-461B-BC4F-4B1A9B489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0671F7-2914-4787-A7CF-8A8ACF7654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inherit</vt:lpstr>
      <vt:lpstr>NotesESAbold</vt:lpstr>
      <vt:lpstr>Wingdings 3</vt:lpstr>
      <vt:lpstr>Ion Boardroom</vt:lpstr>
      <vt:lpstr>Investigating Compression Algorithms on Space Magnetometer data</vt:lpstr>
      <vt:lpstr>Motivation</vt:lpstr>
      <vt:lpstr>Why Compression?</vt:lpstr>
      <vt:lpstr>Compression Algorithms</vt:lpstr>
      <vt:lpstr>Results –  Huffman Coding</vt:lpstr>
      <vt:lpstr>Results – Differential Coding</vt:lpstr>
      <vt:lpstr>Results –  Golomb Coding</vt:lpstr>
      <vt:lpstr>Project Outcomes</vt:lpstr>
      <vt:lpstr>THANK YOU!!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Compression Algorithms on Space Magnetometer data</dc:title>
  <dc:creator>Attavar, Taran</dc:creator>
  <cp:lastModifiedBy>Attavar, Taran</cp:lastModifiedBy>
  <cp:revision>1</cp:revision>
  <dcterms:created xsi:type="dcterms:W3CDTF">2019-12-11T11:03:18Z</dcterms:created>
  <dcterms:modified xsi:type="dcterms:W3CDTF">2019-12-11T11:24:26Z</dcterms:modified>
</cp:coreProperties>
</file>