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259" r:id="rId5"/>
    <p:sldId id="261" r:id="rId6"/>
    <p:sldId id="267" r:id="rId7"/>
    <p:sldId id="273" r:id="rId8"/>
    <p:sldId id="275" r:id="rId9"/>
    <p:sldId id="280" r:id="rId10"/>
    <p:sldId id="262" r:id="rId11"/>
    <p:sldId id="284" r:id="rId12"/>
  </p:sldIdLst>
  <p:sldSz cx="9144000" cy="5143500" type="screen16x9"/>
  <p:notesSz cx="6858000" cy="9144000"/>
  <p:embeddedFontLst>
    <p:embeddedFont>
      <p:font typeface="Advent Pro" panose="020B0604020202020204" charset="0"/>
      <p:regular r:id="rId14"/>
      <p:bold r:id="rId15"/>
    </p:embeddedFont>
    <p:embeddedFont>
      <p:font typeface="HomepageBaukasten Bold" pitchFamily="50" charset="0"/>
      <p:regular r:id="rId16"/>
    </p:embeddedFont>
    <p:embeddedFont>
      <p:font typeface="HomepageBaukasten Book" pitchFamily="50" charset="0"/>
      <p:regular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B6B207-0B63-49BC-BEFB-4366550F6FB4}">
  <a:tblStyle styleId="{98B6B207-0B63-49BC-BEFB-4366550F6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b9affece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b9affece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6ba8e432a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6bb3228cb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6bb3228cb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6ba8e432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6ba8e432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3">
    <p:spTree>
      <p:nvGrpSpPr>
        <p:cNvPr id="1" name="Shape 87"/>
        <p:cNvGrpSpPr/>
        <p:nvPr/>
      </p:nvGrpSpPr>
      <p:grpSpPr>
        <a:xfrm>
          <a:off x="0" y="0"/>
          <a:ext cx="0" cy="0"/>
          <a:chOff x="0" y="0"/>
          <a:chExt cx="0" cy="0"/>
        </a:xfrm>
      </p:grpSpPr>
      <p:sp>
        <p:nvSpPr>
          <p:cNvPr id="88" name="Google Shape;88;p18"/>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89" name="Google Shape;89;p18"/>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28" name="Google Shape;128;p23"/>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9" name="Google Shape;129;p23"/>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23"/>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lang="en" sz="1000" b="1">
                <a:solidFill>
                  <a:srgbClr val="434343"/>
                </a:solidFill>
                <a:uFill>
                  <a:noFill/>
                </a:uFill>
                <a:latin typeface="Roboto"/>
                <a:ea typeface="Roboto"/>
                <a:cs typeface="Roboto"/>
                <a:sym typeface="Roboto"/>
                <a:hlinkClick r:id="rId2"/>
              </a:rPr>
              <a:t>Slidesgo</a:t>
            </a:r>
            <a:r>
              <a:rPr lang="en" sz="1000">
                <a:solidFill>
                  <a:srgbClr val="434343"/>
                </a:solidFill>
                <a:latin typeface="Roboto"/>
                <a:ea typeface="Roboto"/>
                <a:cs typeface="Roboto"/>
                <a:sym typeface="Roboto"/>
              </a:rPr>
              <a:t>, including icons by </a:t>
            </a:r>
            <a:r>
              <a:rPr lang="en" sz="1000" b="1">
                <a:solidFill>
                  <a:srgbClr val="434343"/>
                </a:solidFill>
                <a:uFill>
                  <a:noFill/>
                </a:uFill>
                <a:latin typeface="Roboto"/>
                <a:ea typeface="Roboto"/>
                <a:cs typeface="Roboto"/>
                <a:sym typeface="Roboto"/>
                <a:hlinkClick r:id="rId3"/>
              </a:rPr>
              <a:t>Flaticon</a:t>
            </a:r>
            <a:r>
              <a:rPr lang="en" sz="1000">
                <a:solidFill>
                  <a:srgbClr val="434343"/>
                </a:solidFill>
                <a:latin typeface="Roboto"/>
                <a:ea typeface="Roboto"/>
                <a:cs typeface="Roboto"/>
                <a:sym typeface="Roboto"/>
              </a:rPr>
              <a:t>, and infographics &amp; images by </a:t>
            </a:r>
            <a:r>
              <a:rPr lang="en" sz="1000" b="1">
                <a:solidFill>
                  <a:srgbClr val="434343"/>
                </a:solidFill>
                <a:uFill>
                  <a:noFill/>
                </a:uFill>
                <a:latin typeface="Roboto"/>
                <a:ea typeface="Roboto"/>
                <a:cs typeface="Roboto"/>
                <a:sym typeface="Roboto"/>
                <a:hlinkClick r:id="rId4"/>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3"/>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3"/>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3"/>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3"/>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3"/>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3"/>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3"/>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0" name="Google Shape;60;p1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1" name="Google Shape;61;p14"/>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2" name="Google Shape;62;p14"/>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 name="Google Shape;63;p14"/>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4" name="Google Shape;64;p14"/>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59" r:id="rId8"/>
    <p:sldLayoutId id="2147483660" r:id="rId9"/>
    <p:sldLayoutId id="2147483664"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7"/>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Canteen Automation App on Android.</a:t>
            </a:r>
            <a:endParaRPr dirty="0"/>
          </a:p>
        </p:txBody>
      </p:sp>
      <p:sp>
        <p:nvSpPr>
          <p:cNvPr id="150" name="Google Shape;150;p27"/>
          <p:cNvSpPr txBox="1">
            <a:spLocks noGrp="1"/>
          </p:cNvSpPr>
          <p:nvPr>
            <p:ph type="subTitle" idx="1"/>
          </p:nvPr>
        </p:nvSpPr>
        <p:spPr>
          <a:xfrm>
            <a:off x="623400" y="3372625"/>
            <a:ext cx="339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HomepageBaukasten Bold" pitchFamily="50" charset="0"/>
              </a:rPr>
              <a:t>Easy and fast, food.</a:t>
            </a:r>
            <a:endParaRPr dirty="0">
              <a:latin typeface="HomepageBaukasten Bold" pitchFamily="50" charset="0"/>
            </a:endParaRPr>
          </a:p>
        </p:txBody>
      </p:sp>
      <p:cxnSp>
        <p:nvCxnSpPr>
          <p:cNvPr id="151" name="Google Shape;151;p2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421" name="Google Shape;421;p33"/>
          <p:cNvSpPr txBox="1">
            <a:spLocks noGrp="1"/>
          </p:cNvSpPr>
          <p:nvPr>
            <p:ph type="title" idx="2"/>
          </p:nvPr>
        </p:nvSpPr>
        <p:spPr>
          <a:xfrm>
            <a:off x="2038923" y="2977296"/>
            <a:ext cx="2776800" cy="1482300"/>
          </a:xfrm>
          <a:prstGeom prst="rect">
            <a:avLst/>
          </a:prstGeom>
        </p:spPr>
        <p:txBody>
          <a:bodyPr spcFirstLastPara="1" wrap="square" lIns="91425" tIns="91425" rIns="91425" bIns="91425" anchor="b" anchorCtr="0">
            <a:noAutofit/>
          </a:bodyPr>
          <a:lstStyle/>
          <a:p>
            <a:r>
              <a:rPr lang="en-US" dirty="0"/>
              <a:t>Jatin Vashisht</a:t>
            </a:r>
            <a:br>
              <a:rPr lang="en-US" dirty="0"/>
            </a:br>
            <a:r>
              <a:rPr lang="en-US" dirty="0"/>
              <a:t>(1/16/FET/BCG/OO3)</a:t>
            </a:r>
            <a:br>
              <a:rPr lang="en-US" dirty="0"/>
            </a:br>
            <a:endParaRPr dirty="0"/>
          </a:p>
        </p:txBody>
      </p:sp>
      <p:sp>
        <p:nvSpPr>
          <p:cNvPr id="426" name="Google Shape;426;p33"/>
          <p:cNvSpPr txBox="1">
            <a:spLocks noGrp="1"/>
          </p:cNvSpPr>
          <p:nvPr>
            <p:ph type="title" idx="3"/>
          </p:nvPr>
        </p:nvSpPr>
        <p:spPr>
          <a:xfrm>
            <a:off x="6389075" y="2977296"/>
            <a:ext cx="2776800" cy="1482300"/>
          </a:xfrm>
          <a:prstGeom prst="rect">
            <a:avLst/>
          </a:prstGeom>
        </p:spPr>
        <p:txBody>
          <a:bodyPr spcFirstLastPara="1" wrap="square" lIns="91425" tIns="91425" rIns="91425" bIns="91425" anchor="b" anchorCtr="0">
            <a:noAutofit/>
          </a:bodyPr>
          <a:lstStyle/>
          <a:p>
            <a:r>
              <a:rPr lang="en-US" dirty="0"/>
              <a:t>Sarthak Agarwal</a:t>
            </a:r>
            <a:br>
              <a:rPr lang="en-US" dirty="0"/>
            </a:br>
            <a:r>
              <a:rPr lang="en-US" dirty="0"/>
              <a:t>(1/16/FET/BCS/O54)</a:t>
            </a:r>
            <a:br>
              <a:rPr lang="en-US" dirty="0"/>
            </a:br>
            <a:endParaRPr dirty="0"/>
          </a:p>
        </p:txBody>
      </p:sp>
      <p:grpSp>
        <p:nvGrpSpPr>
          <p:cNvPr id="450" name="Google Shape;450;p33"/>
          <p:cNvGrpSpPr/>
          <p:nvPr/>
        </p:nvGrpSpPr>
        <p:grpSpPr>
          <a:xfrm>
            <a:off x="528858" y="1520247"/>
            <a:ext cx="1085170" cy="1190599"/>
            <a:chOff x="1809181" y="956795"/>
            <a:chExt cx="1553149" cy="1767049"/>
          </a:xfrm>
        </p:grpSpPr>
        <p:sp>
          <p:nvSpPr>
            <p:cNvPr id="451" name="Google Shape;451;p33"/>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3"/>
          <p:cNvGrpSpPr/>
          <p:nvPr/>
        </p:nvGrpSpPr>
        <p:grpSpPr>
          <a:xfrm>
            <a:off x="331831" y="1047487"/>
            <a:ext cx="1401166" cy="1819678"/>
            <a:chOff x="607875" y="545150"/>
            <a:chExt cx="2360150" cy="3178425"/>
          </a:xfrm>
        </p:grpSpPr>
        <p:sp>
          <p:nvSpPr>
            <p:cNvPr id="454" name="Google Shape;454;p33"/>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1175000" y="2556251"/>
              <a:ext cx="1307700" cy="1093401"/>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3"/>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450;p33">
            <a:extLst>
              <a:ext uri="{FF2B5EF4-FFF2-40B4-BE49-F238E27FC236}">
                <a16:creationId xmlns:a16="http://schemas.microsoft.com/office/drawing/2014/main" id="{10FDF7C6-7A8D-4410-876D-55FB016A45D6}"/>
              </a:ext>
            </a:extLst>
          </p:cNvPr>
          <p:cNvGrpSpPr/>
          <p:nvPr/>
        </p:nvGrpSpPr>
        <p:grpSpPr>
          <a:xfrm>
            <a:off x="2884738" y="1597635"/>
            <a:ext cx="1085170" cy="1190599"/>
            <a:chOff x="1809181" y="956795"/>
            <a:chExt cx="1553149" cy="1767049"/>
          </a:xfrm>
        </p:grpSpPr>
        <p:sp>
          <p:nvSpPr>
            <p:cNvPr id="55" name="Google Shape;451;p33">
              <a:extLst>
                <a:ext uri="{FF2B5EF4-FFF2-40B4-BE49-F238E27FC236}">
                  <a16:creationId xmlns:a16="http://schemas.microsoft.com/office/drawing/2014/main" id="{EA7A2535-3311-433A-982A-FEAB6ABFD7AE}"/>
                </a:ext>
              </a:extLst>
            </p:cNvPr>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p33">
              <a:extLst>
                <a:ext uri="{FF2B5EF4-FFF2-40B4-BE49-F238E27FC236}">
                  <a16:creationId xmlns:a16="http://schemas.microsoft.com/office/drawing/2014/main" id="{92FD6BC8-2DC7-4D7C-8BD5-EE102E0F5FF5}"/>
                </a:ext>
              </a:extLst>
            </p:cNvPr>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453;p33">
            <a:extLst>
              <a:ext uri="{FF2B5EF4-FFF2-40B4-BE49-F238E27FC236}">
                <a16:creationId xmlns:a16="http://schemas.microsoft.com/office/drawing/2014/main" id="{B23E07BA-AD35-4241-98E5-90EF951DE216}"/>
              </a:ext>
            </a:extLst>
          </p:cNvPr>
          <p:cNvGrpSpPr/>
          <p:nvPr/>
        </p:nvGrpSpPr>
        <p:grpSpPr>
          <a:xfrm>
            <a:off x="2589739" y="1098755"/>
            <a:ext cx="1401166" cy="1819678"/>
            <a:chOff x="607875" y="545150"/>
            <a:chExt cx="2360150" cy="3178425"/>
          </a:xfrm>
        </p:grpSpPr>
        <p:sp>
          <p:nvSpPr>
            <p:cNvPr id="59" name="Google Shape;454;p33">
              <a:extLst>
                <a:ext uri="{FF2B5EF4-FFF2-40B4-BE49-F238E27FC236}">
                  <a16:creationId xmlns:a16="http://schemas.microsoft.com/office/drawing/2014/main" id="{C1F4EE7C-4D1B-4583-92B9-388BB0935D9A}"/>
                </a:ext>
              </a:extLst>
            </p:cNvPr>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5;p33">
              <a:extLst>
                <a:ext uri="{FF2B5EF4-FFF2-40B4-BE49-F238E27FC236}">
                  <a16:creationId xmlns:a16="http://schemas.microsoft.com/office/drawing/2014/main" id="{A3DEA83C-539B-4D01-9F4B-5682A403A112}"/>
                </a:ext>
              </a:extLst>
            </p:cNvPr>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p33">
              <a:extLst>
                <a:ext uri="{FF2B5EF4-FFF2-40B4-BE49-F238E27FC236}">
                  <a16:creationId xmlns:a16="http://schemas.microsoft.com/office/drawing/2014/main" id="{A7688807-FFF7-4018-B876-F1114EDBE6FE}"/>
                </a:ext>
              </a:extLst>
            </p:cNvPr>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7;p33">
              <a:extLst>
                <a:ext uri="{FF2B5EF4-FFF2-40B4-BE49-F238E27FC236}">
                  <a16:creationId xmlns:a16="http://schemas.microsoft.com/office/drawing/2014/main" id="{4E8BE93F-D1C4-4D8D-AE76-238590720FD1}"/>
                </a:ext>
              </a:extLst>
            </p:cNvPr>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8;p33">
              <a:extLst>
                <a:ext uri="{FF2B5EF4-FFF2-40B4-BE49-F238E27FC236}">
                  <a16:creationId xmlns:a16="http://schemas.microsoft.com/office/drawing/2014/main" id="{E3748AA0-9C8B-4BCA-BD8C-B16622CBA074}"/>
                </a:ext>
              </a:extLst>
            </p:cNvPr>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9;p33">
              <a:extLst>
                <a:ext uri="{FF2B5EF4-FFF2-40B4-BE49-F238E27FC236}">
                  <a16:creationId xmlns:a16="http://schemas.microsoft.com/office/drawing/2014/main" id="{4C9D1987-F994-4ED1-B178-F66B3FECB94F}"/>
                </a:ext>
              </a:extLst>
            </p:cNvPr>
            <p:cNvSpPr/>
            <p:nvPr/>
          </p:nvSpPr>
          <p:spPr>
            <a:xfrm>
              <a:off x="1175000" y="2556251"/>
              <a:ext cx="1307700" cy="1093401"/>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0;p33">
              <a:extLst>
                <a:ext uri="{FF2B5EF4-FFF2-40B4-BE49-F238E27FC236}">
                  <a16:creationId xmlns:a16="http://schemas.microsoft.com/office/drawing/2014/main" id="{54CA4DEC-2067-4A8F-9C00-CCE35C65168D}"/>
                </a:ext>
              </a:extLst>
            </p:cNvPr>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1;p33">
              <a:extLst>
                <a:ext uri="{FF2B5EF4-FFF2-40B4-BE49-F238E27FC236}">
                  <a16:creationId xmlns:a16="http://schemas.microsoft.com/office/drawing/2014/main" id="{EAF979C1-A3D3-41F2-ABE6-05E00769C191}"/>
                </a:ext>
              </a:extLst>
            </p:cNvPr>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2;p33">
              <a:extLst>
                <a:ext uri="{FF2B5EF4-FFF2-40B4-BE49-F238E27FC236}">
                  <a16:creationId xmlns:a16="http://schemas.microsoft.com/office/drawing/2014/main" id="{996AC6B0-8C9A-4A79-B0A6-C08461F86512}"/>
                </a:ext>
              </a:extLst>
            </p:cNvPr>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63;p33">
              <a:extLst>
                <a:ext uri="{FF2B5EF4-FFF2-40B4-BE49-F238E27FC236}">
                  <a16:creationId xmlns:a16="http://schemas.microsoft.com/office/drawing/2014/main" id="{73241D01-C546-4BD5-AA39-4B45F8C9E717}"/>
                </a:ext>
              </a:extLst>
            </p:cNvPr>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4;p33">
              <a:extLst>
                <a:ext uri="{FF2B5EF4-FFF2-40B4-BE49-F238E27FC236}">
                  <a16:creationId xmlns:a16="http://schemas.microsoft.com/office/drawing/2014/main" id="{59ADA4AE-8086-46A0-A172-E55746AF9C40}"/>
                </a:ext>
              </a:extLst>
            </p:cNvPr>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5;p33">
              <a:extLst>
                <a:ext uri="{FF2B5EF4-FFF2-40B4-BE49-F238E27FC236}">
                  <a16:creationId xmlns:a16="http://schemas.microsoft.com/office/drawing/2014/main" id="{52999DD3-3C34-4FD1-AE8F-BD89AE89D767}"/>
                </a:ext>
              </a:extLst>
            </p:cNvPr>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6;p33">
              <a:extLst>
                <a:ext uri="{FF2B5EF4-FFF2-40B4-BE49-F238E27FC236}">
                  <a16:creationId xmlns:a16="http://schemas.microsoft.com/office/drawing/2014/main" id="{19D18D80-82F5-4E87-B840-5B017133C250}"/>
                </a:ext>
              </a:extLst>
            </p:cNvPr>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p33">
              <a:extLst>
                <a:ext uri="{FF2B5EF4-FFF2-40B4-BE49-F238E27FC236}">
                  <a16:creationId xmlns:a16="http://schemas.microsoft.com/office/drawing/2014/main" id="{05680CC4-8871-49DC-9CCB-CF69EA2BAD9B}"/>
                </a:ext>
              </a:extLst>
            </p:cNvPr>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8;p33">
              <a:extLst>
                <a:ext uri="{FF2B5EF4-FFF2-40B4-BE49-F238E27FC236}">
                  <a16:creationId xmlns:a16="http://schemas.microsoft.com/office/drawing/2014/main" id="{1BB418B2-4692-40A8-BD25-645F86E70914}"/>
                </a:ext>
              </a:extLst>
            </p:cNvPr>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9;p33">
              <a:extLst>
                <a:ext uri="{FF2B5EF4-FFF2-40B4-BE49-F238E27FC236}">
                  <a16:creationId xmlns:a16="http://schemas.microsoft.com/office/drawing/2014/main" id="{85E25F1F-5CF0-40A5-B057-AC7798953FB9}"/>
                </a:ext>
              </a:extLst>
            </p:cNvPr>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450;p33">
            <a:extLst>
              <a:ext uri="{FF2B5EF4-FFF2-40B4-BE49-F238E27FC236}">
                <a16:creationId xmlns:a16="http://schemas.microsoft.com/office/drawing/2014/main" id="{A1D2E431-6A18-4515-B350-6DEEC20A075E}"/>
              </a:ext>
            </a:extLst>
          </p:cNvPr>
          <p:cNvGrpSpPr/>
          <p:nvPr/>
        </p:nvGrpSpPr>
        <p:grpSpPr>
          <a:xfrm>
            <a:off x="5042293" y="1603561"/>
            <a:ext cx="1085170" cy="1190599"/>
            <a:chOff x="1809181" y="956795"/>
            <a:chExt cx="1553149" cy="1767049"/>
          </a:xfrm>
        </p:grpSpPr>
        <p:sp>
          <p:nvSpPr>
            <p:cNvPr id="76" name="Google Shape;451;p33">
              <a:extLst>
                <a:ext uri="{FF2B5EF4-FFF2-40B4-BE49-F238E27FC236}">
                  <a16:creationId xmlns:a16="http://schemas.microsoft.com/office/drawing/2014/main" id="{E0881D12-9E20-4ABF-9E51-09CB4EF19AAF}"/>
                </a:ext>
              </a:extLst>
            </p:cNvPr>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2;p33">
              <a:extLst>
                <a:ext uri="{FF2B5EF4-FFF2-40B4-BE49-F238E27FC236}">
                  <a16:creationId xmlns:a16="http://schemas.microsoft.com/office/drawing/2014/main" id="{3827F242-345F-4778-88A7-80E3C9FC71C3}"/>
                </a:ext>
              </a:extLst>
            </p:cNvPr>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453;p33">
            <a:extLst>
              <a:ext uri="{FF2B5EF4-FFF2-40B4-BE49-F238E27FC236}">
                <a16:creationId xmlns:a16="http://schemas.microsoft.com/office/drawing/2014/main" id="{5E1B6250-277A-420F-A76F-12EDC11AFF06}"/>
              </a:ext>
            </a:extLst>
          </p:cNvPr>
          <p:cNvGrpSpPr/>
          <p:nvPr/>
        </p:nvGrpSpPr>
        <p:grpSpPr>
          <a:xfrm>
            <a:off x="4759418" y="1098755"/>
            <a:ext cx="1401166" cy="1819678"/>
            <a:chOff x="607875" y="545150"/>
            <a:chExt cx="2360150" cy="3178425"/>
          </a:xfrm>
        </p:grpSpPr>
        <p:sp>
          <p:nvSpPr>
            <p:cNvPr id="79" name="Google Shape;454;p33">
              <a:extLst>
                <a:ext uri="{FF2B5EF4-FFF2-40B4-BE49-F238E27FC236}">
                  <a16:creationId xmlns:a16="http://schemas.microsoft.com/office/drawing/2014/main" id="{E563E18F-A500-4AC9-9552-B72C067C0339}"/>
                </a:ext>
              </a:extLst>
            </p:cNvPr>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5;p33">
              <a:extLst>
                <a:ext uri="{FF2B5EF4-FFF2-40B4-BE49-F238E27FC236}">
                  <a16:creationId xmlns:a16="http://schemas.microsoft.com/office/drawing/2014/main" id="{E88744B6-2CA9-411E-A645-BC5ABFD52683}"/>
                </a:ext>
              </a:extLst>
            </p:cNvPr>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6;p33">
              <a:extLst>
                <a:ext uri="{FF2B5EF4-FFF2-40B4-BE49-F238E27FC236}">
                  <a16:creationId xmlns:a16="http://schemas.microsoft.com/office/drawing/2014/main" id="{E70393AA-BCBD-4D43-97CB-045C3506E456}"/>
                </a:ext>
              </a:extLst>
            </p:cNvPr>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p33">
              <a:extLst>
                <a:ext uri="{FF2B5EF4-FFF2-40B4-BE49-F238E27FC236}">
                  <a16:creationId xmlns:a16="http://schemas.microsoft.com/office/drawing/2014/main" id="{1A753904-8976-4673-BDAB-CA4DCEE2C476}"/>
                </a:ext>
              </a:extLst>
            </p:cNvPr>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8;p33">
              <a:extLst>
                <a:ext uri="{FF2B5EF4-FFF2-40B4-BE49-F238E27FC236}">
                  <a16:creationId xmlns:a16="http://schemas.microsoft.com/office/drawing/2014/main" id="{41135C84-5A43-41EF-85EA-E47905355AFD}"/>
                </a:ext>
              </a:extLst>
            </p:cNvPr>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9;p33">
              <a:extLst>
                <a:ext uri="{FF2B5EF4-FFF2-40B4-BE49-F238E27FC236}">
                  <a16:creationId xmlns:a16="http://schemas.microsoft.com/office/drawing/2014/main" id="{3FDF309E-0180-44BA-8BFC-D111E7EE3247}"/>
                </a:ext>
              </a:extLst>
            </p:cNvPr>
            <p:cNvSpPr/>
            <p:nvPr/>
          </p:nvSpPr>
          <p:spPr>
            <a:xfrm>
              <a:off x="1175000" y="2556251"/>
              <a:ext cx="1307700" cy="1093401"/>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0;p33">
              <a:extLst>
                <a:ext uri="{FF2B5EF4-FFF2-40B4-BE49-F238E27FC236}">
                  <a16:creationId xmlns:a16="http://schemas.microsoft.com/office/drawing/2014/main" id="{A882D112-DE55-46BE-B855-C2EFC6A80951}"/>
                </a:ext>
              </a:extLst>
            </p:cNvPr>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1;p33">
              <a:extLst>
                <a:ext uri="{FF2B5EF4-FFF2-40B4-BE49-F238E27FC236}">
                  <a16:creationId xmlns:a16="http://schemas.microsoft.com/office/drawing/2014/main" id="{B661E1EF-6B6A-4491-97DE-B38DB0E34A9A}"/>
                </a:ext>
              </a:extLst>
            </p:cNvPr>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2;p33">
              <a:extLst>
                <a:ext uri="{FF2B5EF4-FFF2-40B4-BE49-F238E27FC236}">
                  <a16:creationId xmlns:a16="http://schemas.microsoft.com/office/drawing/2014/main" id="{C3477C10-2DCC-4FE3-B01E-A21D1F1E550B}"/>
                </a:ext>
              </a:extLst>
            </p:cNvPr>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63;p33">
              <a:extLst>
                <a:ext uri="{FF2B5EF4-FFF2-40B4-BE49-F238E27FC236}">
                  <a16:creationId xmlns:a16="http://schemas.microsoft.com/office/drawing/2014/main" id="{C5176D29-BC28-4165-BA3B-5953CDC6AF4E}"/>
                </a:ext>
              </a:extLst>
            </p:cNvPr>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4;p33">
              <a:extLst>
                <a:ext uri="{FF2B5EF4-FFF2-40B4-BE49-F238E27FC236}">
                  <a16:creationId xmlns:a16="http://schemas.microsoft.com/office/drawing/2014/main" id="{97329AF1-E9FB-45C0-A15F-DEBE39A4FBF7}"/>
                </a:ext>
              </a:extLst>
            </p:cNvPr>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5;p33">
              <a:extLst>
                <a:ext uri="{FF2B5EF4-FFF2-40B4-BE49-F238E27FC236}">
                  <a16:creationId xmlns:a16="http://schemas.microsoft.com/office/drawing/2014/main" id="{AB64DAE2-87F7-4731-B671-798E34CCF414}"/>
                </a:ext>
              </a:extLst>
            </p:cNvPr>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6;p33">
              <a:extLst>
                <a:ext uri="{FF2B5EF4-FFF2-40B4-BE49-F238E27FC236}">
                  <a16:creationId xmlns:a16="http://schemas.microsoft.com/office/drawing/2014/main" id="{1D122BD2-1098-4FA3-B8F9-67371A7D6900}"/>
                </a:ext>
              </a:extLst>
            </p:cNvPr>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7;p33">
              <a:extLst>
                <a:ext uri="{FF2B5EF4-FFF2-40B4-BE49-F238E27FC236}">
                  <a16:creationId xmlns:a16="http://schemas.microsoft.com/office/drawing/2014/main" id="{E89A0EF8-0C19-45CE-B2F6-404BD9B83DA2}"/>
                </a:ext>
              </a:extLst>
            </p:cNvPr>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8;p33">
              <a:extLst>
                <a:ext uri="{FF2B5EF4-FFF2-40B4-BE49-F238E27FC236}">
                  <a16:creationId xmlns:a16="http://schemas.microsoft.com/office/drawing/2014/main" id="{3187DAFE-3584-4B61-8A75-88C753110C4A}"/>
                </a:ext>
              </a:extLst>
            </p:cNvPr>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9;p33">
              <a:extLst>
                <a:ext uri="{FF2B5EF4-FFF2-40B4-BE49-F238E27FC236}">
                  <a16:creationId xmlns:a16="http://schemas.microsoft.com/office/drawing/2014/main" id="{842E66B0-029E-4A19-A568-CCEEA29468A7}"/>
                </a:ext>
              </a:extLst>
            </p:cNvPr>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450;p33">
            <a:extLst>
              <a:ext uri="{FF2B5EF4-FFF2-40B4-BE49-F238E27FC236}">
                <a16:creationId xmlns:a16="http://schemas.microsoft.com/office/drawing/2014/main" id="{F369B638-E559-4B34-85AB-B67CD9C0EA08}"/>
              </a:ext>
            </a:extLst>
          </p:cNvPr>
          <p:cNvGrpSpPr/>
          <p:nvPr/>
        </p:nvGrpSpPr>
        <p:grpSpPr>
          <a:xfrm>
            <a:off x="7255640" y="1592480"/>
            <a:ext cx="1085170" cy="1190599"/>
            <a:chOff x="1809181" y="956795"/>
            <a:chExt cx="1553149" cy="1767049"/>
          </a:xfrm>
        </p:grpSpPr>
        <p:sp>
          <p:nvSpPr>
            <p:cNvPr id="96" name="Google Shape;451;p33">
              <a:extLst>
                <a:ext uri="{FF2B5EF4-FFF2-40B4-BE49-F238E27FC236}">
                  <a16:creationId xmlns:a16="http://schemas.microsoft.com/office/drawing/2014/main" id="{D452460A-1107-40F5-AF08-1636CFC09651}"/>
                </a:ext>
              </a:extLst>
            </p:cNvPr>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2;p33">
              <a:extLst>
                <a:ext uri="{FF2B5EF4-FFF2-40B4-BE49-F238E27FC236}">
                  <a16:creationId xmlns:a16="http://schemas.microsoft.com/office/drawing/2014/main" id="{BA3FEBCD-762E-4486-A591-B25156334A56}"/>
                </a:ext>
              </a:extLst>
            </p:cNvPr>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53;p33">
            <a:extLst>
              <a:ext uri="{FF2B5EF4-FFF2-40B4-BE49-F238E27FC236}">
                <a16:creationId xmlns:a16="http://schemas.microsoft.com/office/drawing/2014/main" id="{157D3CDA-9E0F-4B17-90AD-1D765225BCF0}"/>
              </a:ext>
            </a:extLst>
          </p:cNvPr>
          <p:cNvGrpSpPr/>
          <p:nvPr/>
        </p:nvGrpSpPr>
        <p:grpSpPr>
          <a:xfrm>
            <a:off x="6982320" y="1090454"/>
            <a:ext cx="1401166" cy="1819678"/>
            <a:chOff x="607875" y="545150"/>
            <a:chExt cx="2360150" cy="3178425"/>
          </a:xfrm>
        </p:grpSpPr>
        <p:sp>
          <p:nvSpPr>
            <p:cNvPr id="99" name="Google Shape;454;p33">
              <a:extLst>
                <a:ext uri="{FF2B5EF4-FFF2-40B4-BE49-F238E27FC236}">
                  <a16:creationId xmlns:a16="http://schemas.microsoft.com/office/drawing/2014/main" id="{7F0D4148-B985-47C5-9BC9-1020DE0E4AFE}"/>
                </a:ext>
              </a:extLst>
            </p:cNvPr>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5;p33">
              <a:extLst>
                <a:ext uri="{FF2B5EF4-FFF2-40B4-BE49-F238E27FC236}">
                  <a16:creationId xmlns:a16="http://schemas.microsoft.com/office/drawing/2014/main" id="{F024D17E-9EE3-486C-A950-E306E54B25CA}"/>
                </a:ext>
              </a:extLst>
            </p:cNvPr>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p33">
              <a:extLst>
                <a:ext uri="{FF2B5EF4-FFF2-40B4-BE49-F238E27FC236}">
                  <a16:creationId xmlns:a16="http://schemas.microsoft.com/office/drawing/2014/main" id="{96E8E4EA-C519-4E8E-8AE3-0C6B5B2EF069}"/>
                </a:ext>
              </a:extLst>
            </p:cNvPr>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7;p33">
              <a:extLst>
                <a:ext uri="{FF2B5EF4-FFF2-40B4-BE49-F238E27FC236}">
                  <a16:creationId xmlns:a16="http://schemas.microsoft.com/office/drawing/2014/main" id="{6D3B47DE-7D0E-453E-9F96-78676173D63D}"/>
                </a:ext>
              </a:extLst>
            </p:cNvPr>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8;p33">
              <a:extLst>
                <a:ext uri="{FF2B5EF4-FFF2-40B4-BE49-F238E27FC236}">
                  <a16:creationId xmlns:a16="http://schemas.microsoft.com/office/drawing/2014/main" id="{76A6BC07-DF34-43BB-8EE2-D27C2D0AD122}"/>
                </a:ext>
              </a:extLst>
            </p:cNvPr>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p33">
              <a:extLst>
                <a:ext uri="{FF2B5EF4-FFF2-40B4-BE49-F238E27FC236}">
                  <a16:creationId xmlns:a16="http://schemas.microsoft.com/office/drawing/2014/main" id="{814C9931-C899-4880-B2D1-54A1E959FEA5}"/>
                </a:ext>
              </a:extLst>
            </p:cNvPr>
            <p:cNvSpPr/>
            <p:nvPr/>
          </p:nvSpPr>
          <p:spPr>
            <a:xfrm>
              <a:off x="1175000" y="2556251"/>
              <a:ext cx="1307700" cy="1093401"/>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p33">
              <a:extLst>
                <a:ext uri="{FF2B5EF4-FFF2-40B4-BE49-F238E27FC236}">
                  <a16:creationId xmlns:a16="http://schemas.microsoft.com/office/drawing/2014/main" id="{EA0299A0-783F-4F2C-BF10-0BD74DC842B4}"/>
                </a:ext>
              </a:extLst>
            </p:cNvPr>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p33">
              <a:extLst>
                <a:ext uri="{FF2B5EF4-FFF2-40B4-BE49-F238E27FC236}">
                  <a16:creationId xmlns:a16="http://schemas.microsoft.com/office/drawing/2014/main" id="{B491B6BB-FE25-47B4-8443-FEEA2F6C44DD}"/>
                </a:ext>
              </a:extLst>
            </p:cNvPr>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2;p33">
              <a:extLst>
                <a:ext uri="{FF2B5EF4-FFF2-40B4-BE49-F238E27FC236}">
                  <a16:creationId xmlns:a16="http://schemas.microsoft.com/office/drawing/2014/main" id="{27013C16-E05B-45A2-A9E2-F38DF10C44FF}"/>
                </a:ext>
              </a:extLst>
            </p:cNvPr>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63;p33">
              <a:extLst>
                <a:ext uri="{FF2B5EF4-FFF2-40B4-BE49-F238E27FC236}">
                  <a16:creationId xmlns:a16="http://schemas.microsoft.com/office/drawing/2014/main" id="{FAD6C0FC-10BA-462D-B86E-E865BA4F522E}"/>
                </a:ext>
              </a:extLst>
            </p:cNvPr>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4;p33">
              <a:extLst>
                <a:ext uri="{FF2B5EF4-FFF2-40B4-BE49-F238E27FC236}">
                  <a16:creationId xmlns:a16="http://schemas.microsoft.com/office/drawing/2014/main" id="{18D9D7F6-B43A-4428-90F6-8CE000EE8503}"/>
                </a:ext>
              </a:extLst>
            </p:cNvPr>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5;p33">
              <a:extLst>
                <a:ext uri="{FF2B5EF4-FFF2-40B4-BE49-F238E27FC236}">
                  <a16:creationId xmlns:a16="http://schemas.microsoft.com/office/drawing/2014/main" id="{834B7B09-F95A-41F8-8638-958EE0C7D4BB}"/>
                </a:ext>
              </a:extLst>
            </p:cNvPr>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p33">
              <a:extLst>
                <a:ext uri="{FF2B5EF4-FFF2-40B4-BE49-F238E27FC236}">
                  <a16:creationId xmlns:a16="http://schemas.microsoft.com/office/drawing/2014/main" id="{5214FAA6-8DF0-4223-A8D4-86BDE208197A}"/>
                </a:ext>
              </a:extLst>
            </p:cNvPr>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7;p33">
              <a:extLst>
                <a:ext uri="{FF2B5EF4-FFF2-40B4-BE49-F238E27FC236}">
                  <a16:creationId xmlns:a16="http://schemas.microsoft.com/office/drawing/2014/main" id="{A20F418A-161D-42A9-A666-DBFBBBDAEEEF}"/>
                </a:ext>
              </a:extLst>
            </p:cNvPr>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8;p33">
              <a:extLst>
                <a:ext uri="{FF2B5EF4-FFF2-40B4-BE49-F238E27FC236}">
                  <a16:creationId xmlns:a16="http://schemas.microsoft.com/office/drawing/2014/main" id="{0546F887-289C-4D94-ADD3-955DBA576A31}"/>
                </a:ext>
              </a:extLst>
            </p:cNvPr>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9;p33">
              <a:extLst>
                <a:ext uri="{FF2B5EF4-FFF2-40B4-BE49-F238E27FC236}">
                  <a16:creationId xmlns:a16="http://schemas.microsoft.com/office/drawing/2014/main" id="{2FFA37F8-B883-4DE2-A519-25A2C23B955C}"/>
                </a:ext>
              </a:extLst>
            </p:cNvPr>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421;p33">
            <a:extLst>
              <a:ext uri="{FF2B5EF4-FFF2-40B4-BE49-F238E27FC236}">
                <a16:creationId xmlns:a16="http://schemas.microsoft.com/office/drawing/2014/main" id="{B9AD2958-E26D-4FF0-A2AC-2C431F881624}"/>
              </a:ext>
            </a:extLst>
          </p:cNvPr>
          <p:cNvSpPr txBox="1">
            <a:spLocks/>
          </p:cNvSpPr>
          <p:nvPr/>
        </p:nvSpPr>
        <p:spPr>
          <a:xfrm>
            <a:off x="-168184" y="2995297"/>
            <a:ext cx="2776800" cy="148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Parth Dadwal</a:t>
            </a:r>
          </a:p>
          <a:p>
            <a:r>
              <a:rPr lang="en-US" dirty="0"/>
              <a:t>(1/16/FET/BCG/OO7)</a:t>
            </a:r>
          </a:p>
        </p:txBody>
      </p:sp>
      <p:sp>
        <p:nvSpPr>
          <p:cNvPr id="117" name="Google Shape;421;p33">
            <a:extLst>
              <a:ext uri="{FF2B5EF4-FFF2-40B4-BE49-F238E27FC236}">
                <a16:creationId xmlns:a16="http://schemas.microsoft.com/office/drawing/2014/main" id="{15EECF42-957C-4CD6-8E28-379B30465909}"/>
              </a:ext>
            </a:extLst>
          </p:cNvPr>
          <p:cNvSpPr txBox="1">
            <a:spLocks/>
          </p:cNvSpPr>
          <p:nvPr/>
        </p:nvSpPr>
        <p:spPr>
          <a:xfrm>
            <a:off x="4166173" y="2985139"/>
            <a:ext cx="2776800" cy="148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err="1"/>
              <a:t>Akshay</a:t>
            </a:r>
            <a:r>
              <a:rPr lang="en-US" dirty="0"/>
              <a:t> Gupta</a:t>
            </a:r>
          </a:p>
          <a:p>
            <a:r>
              <a:rPr lang="en-US" dirty="0"/>
              <a:t>(1/16/FET/BCG/O13)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55"/>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455" name="Google Shape;1455;p55"/>
          <p:cNvSpPr/>
          <p:nvPr/>
        </p:nvSpPr>
        <p:spPr>
          <a:xfrm rot="20655580" flipH="1">
            <a:off x="2694985" y="1999869"/>
            <a:ext cx="3835814" cy="3225362"/>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2" name="Google Shape;1472;p55"/>
          <p:cNvGrpSpPr/>
          <p:nvPr/>
        </p:nvGrpSpPr>
        <p:grpSpPr>
          <a:xfrm>
            <a:off x="3229427" y="2452576"/>
            <a:ext cx="2685146" cy="2540241"/>
            <a:chOff x="1172950" y="238100"/>
            <a:chExt cx="5273600" cy="5238600"/>
          </a:xfrm>
        </p:grpSpPr>
        <p:sp>
          <p:nvSpPr>
            <p:cNvPr id="1473" name="Google Shape;1473;p55"/>
            <p:cNvSpPr/>
            <p:nvPr/>
          </p:nvSpPr>
          <p:spPr>
            <a:xfrm>
              <a:off x="1373000" y="2141600"/>
              <a:ext cx="1116650" cy="1135225"/>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1323700" y="2061125"/>
              <a:ext cx="1212000" cy="169450"/>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159242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217247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3094250" y="4816775"/>
              <a:ext cx="607375" cy="408200"/>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3225450" y="5082175"/>
              <a:ext cx="269925" cy="136400"/>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3225150" y="4562925"/>
              <a:ext cx="354950" cy="574825"/>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2542750" y="2127025"/>
              <a:ext cx="1265700" cy="2800025"/>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2667500" y="780175"/>
              <a:ext cx="758050" cy="309200"/>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2853925" y="2617250"/>
              <a:ext cx="783075" cy="1983300"/>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172950" y="3277650"/>
              <a:ext cx="1848000" cy="83750"/>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2606525" y="2351500"/>
              <a:ext cx="854700" cy="410550"/>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2469500" y="827475"/>
              <a:ext cx="1448525" cy="88927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2324825" y="3584450"/>
              <a:ext cx="508850" cy="864575"/>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2327775" y="3943475"/>
              <a:ext cx="864325" cy="509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2332075" y="4436475"/>
              <a:ext cx="988375" cy="1710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2327825" y="4437600"/>
              <a:ext cx="864500" cy="508975"/>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2324700" y="4440725"/>
              <a:ext cx="509000" cy="864525"/>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2323525" y="4445000"/>
              <a:ext cx="17125" cy="988400"/>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1830700" y="4440350"/>
              <a:ext cx="508875" cy="864575"/>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1471450" y="4456425"/>
              <a:ext cx="868425" cy="509050"/>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1343775" y="4436475"/>
              <a:ext cx="988325" cy="1710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1471875" y="3943450"/>
              <a:ext cx="864500" cy="509000"/>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1830525" y="3584800"/>
              <a:ext cx="509000" cy="864500"/>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2323525" y="3456700"/>
              <a:ext cx="17125" cy="988325"/>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1300500" y="3413375"/>
              <a:ext cx="2063175" cy="2063325"/>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1400250" y="3513175"/>
              <a:ext cx="1863700" cy="1863725"/>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5407300" y="3584650"/>
              <a:ext cx="509300" cy="864325"/>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5426850" y="3961525"/>
              <a:ext cx="868400" cy="509075"/>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5414950" y="4436475"/>
              <a:ext cx="988350" cy="1710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5410675" y="4437600"/>
              <a:ext cx="864475" cy="509000"/>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5407550" y="4440800"/>
              <a:ext cx="508975" cy="864500"/>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a:off x="5406400" y="4445000"/>
              <a:ext cx="17125" cy="988400"/>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4913200" y="4440550"/>
              <a:ext cx="509275" cy="864325"/>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a:off x="4567175" y="4457475"/>
              <a:ext cx="868425" cy="509050"/>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a:off x="4426625" y="4436475"/>
              <a:ext cx="988350" cy="1710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4554775" y="3943475"/>
              <a:ext cx="864475" cy="508975"/>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4913375" y="3584800"/>
              <a:ext cx="509000" cy="864500"/>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5406400" y="3456700"/>
              <a:ext cx="17125" cy="988325"/>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5269775" y="4299850"/>
              <a:ext cx="290375" cy="290375"/>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a:off x="4383400" y="3413375"/>
              <a:ext cx="2063150" cy="2063325"/>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a:off x="4483125" y="3513175"/>
              <a:ext cx="1863700" cy="1863725"/>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a:off x="2307975" y="4272175"/>
              <a:ext cx="1296050" cy="611625"/>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a:off x="2186925" y="4299850"/>
              <a:ext cx="290375" cy="290375"/>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a:off x="3232150" y="4252450"/>
              <a:ext cx="660125" cy="660175"/>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a:off x="2266350" y="2987075"/>
              <a:ext cx="987475" cy="1497550"/>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4819300" y="3000125"/>
              <a:ext cx="668000" cy="1471200"/>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3575100" y="3158825"/>
              <a:ext cx="1438750" cy="1415950"/>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3111100" y="2488225"/>
              <a:ext cx="2482350" cy="615775"/>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2497750" y="1716500"/>
              <a:ext cx="2183075" cy="2150000"/>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4709200" y="487925"/>
              <a:ext cx="461925" cy="46450"/>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4076025" y="403475"/>
              <a:ext cx="861450" cy="542325"/>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4140225" y="238100"/>
              <a:ext cx="701050" cy="296475"/>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4127800" y="534550"/>
              <a:ext cx="781250" cy="717400"/>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3790475" y="990250"/>
              <a:ext cx="1473575" cy="1537700"/>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4360125" y="559125"/>
              <a:ext cx="188875" cy="221200"/>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4445125" y="534375"/>
              <a:ext cx="573400" cy="145450"/>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4976700" y="2327550"/>
              <a:ext cx="422525" cy="355925"/>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3579000" y="3736050"/>
              <a:ext cx="607375" cy="408225"/>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3460925" y="4481125"/>
              <a:ext cx="202825" cy="202875"/>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3710150" y="4001475"/>
              <a:ext cx="269950" cy="136400"/>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3512625" y="4071175"/>
              <a:ext cx="354950" cy="574825"/>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667500" y="955100"/>
              <a:ext cx="1742275" cy="1131825"/>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2840125" y="1312550"/>
              <a:ext cx="1214575" cy="565625"/>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3313700" y="863550"/>
              <a:ext cx="1163300" cy="441425"/>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2685375" y="1109975"/>
              <a:ext cx="708150" cy="512550"/>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dirty="0">
                <a:solidFill>
                  <a:schemeClr val="dk1"/>
                </a:solidFill>
                <a:latin typeface="HomepageBaukasten Book" pitchFamily="50" charset="0"/>
              </a:rPr>
              <a:t>Here’s what </a:t>
            </a:r>
            <a:r>
              <a:rPr lang="en-US" sz="1250" dirty="0">
                <a:solidFill>
                  <a:schemeClr val="dk1"/>
                </a:solidFill>
                <a:latin typeface="HomepageBaukasten Book" pitchFamily="50" charset="0"/>
              </a:rPr>
              <a:t>we have to offer you through this app</a:t>
            </a:r>
            <a:r>
              <a:rPr lang="en" sz="1250" dirty="0">
                <a:solidFill>
                  <a:schemeClr val="dk1"/>
                </a:solidFill>
                <a:latin typeface="HomepageBaukasten Book" pitchFamily="50" charset="0"/>
              </a:rPr>
              <a:t>: </a:t>
            </a:r>
            <a:endParaRPr sz="1250" dirty="0">
              <a:solidFill>
                <a:schemeClr val="dk1"/>
              </a:solidFill>
              <a:latin typeface="HomepageBaukasten Book" pitchFamily="50" charset="0"/>
            </a:endParaRPr>
          </a:p>
          <a:p>
            <a:pPr marL="0" lvl="0" indent="0" algn="l" rtl="0">
              <a:spcBef>
                <a:spcPts val="0"/>
              </a:spcBef>
              <a:spcAft>
                <a:spcPts val="0"/>
              </a:spcAft>
              <a:buClr>
                <a:schemeClr val="dk1"/>
              </a:buClr>
              <a:buSzPts val="1100"/>
              <a:buFont typeface="Arial"/>
              <a:buNone/>
            </a:pP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A platform for students of the campus to help receive their food as earliest as possible.</a:t>
            </a:r>
            <a:endParaRPr sz="1250" b="1"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Registration of individual ID’s</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User Profile for Self information.</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dirty="0">
                <a:solidFill>
                  <a:schemeClr val="dk1"/>
                </a:solidFill>
                <a:latin typeface="HomepageBaukasten Book" pitchFamily="50" charset="0"/>
              </a:rPr>
              <a:t>Menu cards to let you order food from any canteen/café/restaurant present anywhere in the campus from your mobile device.</a:t>
            </a:r>
            <a:endParaRPr sz="1250" dirty="0">
              <a:solidFill>
                <a:schemeClr val="dk1"/>
              </a:solidFill>
              <a:latin typeface="HomepageBaukasten Book" pitchFamily="50" charset="0"/>
            </a:endParaRPr>
          </a:p>
          <a:p>
            <a:pPr marL="457200" lvl="0" indent="-307975" algn="l" rtl="0">
              <a:spcBef>
                <a:spcPts val="0"/>
              </a:spcBef>
              <a:spcAft>
                <a:spcPts val="0"/>
              </a:spcAft>
              <a:buClr>
                <a:schemeClr val="dk1"/>
              </a:buClr>
              <a:buSzPts val="1250"/>
              <a:buAutoNum type="arabicPeriod"/>
            </a:pPr>
            <a:r>
              <a:rPr lang="en-US" sz="1250" b="1" dirty="0">
                <a:solidFill>
                  <a:schemeClr val="dk1"/>
                </a:solidFill>
                <a:uFill>
                  <a:noFill/>
                </a:uFill>
                <a:latin typeface="HomepageBaukasten Book" pitchFamily="50" charset="0"/>
              </a:rPr>
              <a:t>That’s how you’ll do it:</a:t>
            </a:r>
            <a:endParaRPr sz="1250" dirty="0">
              <a:solidFill>
                <a:schemeClr val="dk1"/>
              </a:solidFill>
              <a:latin typeface="HomepageBaukasten Book" pitchFamily="50" charset="0"/>
            </a:endParaRPr>
          </a:p>
          <a:p>
            <a:pPr marL="914400" lvl="0" indent="-307975">
              <a:buClr>
                <a:schemeClr val="dk1"/>
              </a:buClr>
              <a:buSzPts val="1250"/>
            </a:pPr>
            <a:r>
              <a:rPr lang="en-US" sz="1250" dirty="0">
                <a:solidFill>
                  <a:schemeClr val="dk1"/>
                </a:solidFill>
                <a:latin typeface="HomepageBaukasten Book" pitchFamily="50" charset="0"/>
              </a:rPr>
              <a:t>Select from the menu cards of canteen/café/restaurant present in the campus.</a:t>
            </a:r>
            <a:endParaRPr sz="1250" dirty="0">
              <a:solidFill>
                <a:schemeClr val="dk1"/>
              </a:solidFill>
              <a:latin typeface="HomepageBaukasten Book" pitchFamily="50" charset="0"/>
            </a:endParaRPr>
          </a:p>
          <a:p>
            <a:pPr marL="914400" lvl="0" indent="-307975" algn="l" rtl="0">
              <a:spcBef>
                <a:spcPts val="0"/>
              </a:spcBef>
              <a:spcAft>
                <a:spcPts val="0"/>
              </a:spcAft>
              <a:buClr>
                <a:schemeClr val="dk1"/>
              </a:buClr>
              <a:buSzPts val="1250"/>
              <a:buChar char="●"/>
            </a:pPr>
            <a:r>
              <a:rPr lang="en-US" sz="1250" dirty="0">
                <a:solidFill>
                  <a:schemeClr val="dk1"/>
                </a:solidFill>
                <a:latin typeface="HomepageBaukasten Book" pitchFamily="50" charset="0"/>
              </a:rPr>
              <a:t>Add them to your cart, verify your order.</a:t>
            </a:r>
            <a:endParaRPr sz="1250" dirty="0">
              <a:solidFill>
                <a:schemeClr val="dk1"/>
              </a:solidFill>
              <a:latin typeface="HomepageBaukasten Book" pitchFamily="50" charset="0"/>
            </a:endParaRPr>
          </a:p>
          <a:p>
            <a:pPr marL="914400" lvl="0" indent="-307975" algn="l" rtl="0">
              <a:spcBef>
                <a:spcPts val="0"/>
              </a:spcBef>
              <a:spcAft>
                <a:spcPts val="0"/>
              </a:spcAft>
              <a:buClr>
                <a:schemeClr val="dk1"/>
              </a:buClr>
              <a:buSzPts val="1250"/>
              <a:buChar char="●"/>
            </a:pPr>
            <a:r>
              <a:rPr lang="en-US" sz="1250" b="1" dirty="0">
                <a:solidFill>
                  <a:schemeClr val="dk1"/>
                </a:solidFill>
                <a:uFill>
                  <a:noFill/>
                </a:uFill>
                <a:latin typeface="HomepageBaukasten Book" pitchFamily="50" charset="0"/>
              </a:rPr>
              <a:t>Pay for </a:t>
            </a:r>
            <a:r>
              <a:rPr lang="en-US" sz="1250" dirty="0">
                <a:solidFill>
                  <a:schemeClr val="dk1"/>
                </a:solidFill>
                <a:uFill>
                  <a:noFill/>
                </a:uFill>
                <a:latin typeface="HomepageBaukasten Book" pitchFamily="50" charset="0"/>
              </a:rPr>
              <a:t>the selected and confirm the order.</a:t>
            </a:r>
          </a:p>
          <a:p>
            <a:pPr marL="914400" lvl="0" indent="-307975" algn="l" rtl="0">
              <a:spcBef>
                <a:spcPts val="0"/>
              </a:spcBef>
              <a:spcAft>
                <a:spcPts val="0"/>
              </a:spcAft>
              <a:buClr>
                <a:schemeClr val="dk1"/>
              </a:buClr>
              <a:buSzPts val="1250"/>
              <a:buChar char="●"/>
            </a:pPr>
            <a:r>
              <a:rPr lang="en-US" sz="1250" dirty="0">
                <a:solidFill>
                  <a:schemeClr val="dk1"/>
                </a:solidFill>
                <a:uFill>
                  <a:noFill/>
                </a:uFill>
                <a:latin typeface="HomepageBaukasten Book" pitchFamily="50" charset="0"/>
              </a:rPr>
              <a:t>Receive a token number for the order</a:t>
            </a:r>
          </a:p>
          <a:p>
            <a:pPr marL="914400" lvl="0" indent="-307975" algn="l" rtl="0">
              <a:spcBef>
                <a:spcPts val="0"/>
              </a:spcBef>
              <a:spcAft>
                <a:spcPts val="0"/>
              </a:spcAft>
              <a:buClr>
                <a:schemeClr val="dk1"/>
              </a:buClr>
              <a:buSzPts val="1250"/>
              <a:buChar char="●"/>
            </a:pPr>
            <a:r>
              <a:rPr lang="en-US" sz="1250" dirty="0">
                <a:solidFill>
                  <a:schemeClr val="dk1"/>
                </a:solidFill>
                <a:uFill>
                  <a:noFill/>
                </a:uFill>
                <a:latin typeface="HomepageBaukasten Book" pitchFamily="50" charset="0"/>
              </a:rPr>
              <a:t>Show the token to the restaurant of the order and receive the meal hot and fresh and fast.</a:t>
            </a:r>
            <a:endParaRPr sz="1250" dirty="0">
              <a:solidFill>
                <a:srgbClr val="211436"/>
              </a:solidFill>
              <a:latin typeface="HomepageBaukasten Book" pitchFamily="50" charset="0"/>
            </a:endParaRPr>
          </a:p>
          <a:p>
            <a:pPr marL="0" lvl="0" indent="0" algn="l" rtl="0">
              <a:spcBef>
                <a:spcPts val="0"/>
              </a:spcBef>
              <a:spcAft>
                <a:spcPts val="1600"/>
              </a:spcAft>
              <a:buNone/>
            </a:pPr>
            <a:endParaRPr dirty="0"/>
          </a:p>
        </p:txBody>
      </p:sp>
      <p:sp>
        <p:nvSpPr>
          <p:cNvPr id="252" name="Google Shape;252;p2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Contents of This </a:t>
            </a:r>
            <a:r>
              <a:rPr lang="en-US" dirty="0"/>
              <a:t>Application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1838644"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vs. Solution</a:t>
            </a:r>
            <a:endParaRPr/>
          </a:p>
        </p:txBody>
      </p:sp>
      <p:sp>
        <p:nvSpPr>
          <p:cNvPr id="259" name="Google Shape;259;p29"/>
          <p:cNvSpPr txBox="1">
            <a:spLocks noGrp="1"/>
          </p:cNvSpPr>
          <p:nvPr>
            <p:ph type="subTitle" idx="1"/>
          </p:nvPr>
        </p:nvSpPr>
        <p:spPr>
          <a:xfrm>
            <a:off x="1838644"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Why this android application?</a:t>
            </a:r>
            <a:endParaRPr dirty="0">
              <a:latin typeface="HomepageBaukasten Book" pitchFamily="50" charset="0"/>
            </a:endParaRPr>
          </a:p>
          <a:p>
            <a:pPr marL="0" lvl="0" indent="0" algn="ctr" rtl="0">
              <a:spcBef>
                <a:spcPts val="0"/>
              </a:spcBef>
              <a:spcAft>
                <a:spcPts val="0"/>
              </a:spcAft>
              <a:buNone/>
            </a:pPr>
            <a:endParaRPr dirty="0"/>
          </a:p>
        </p:txBody>
      </p:sp>
      <p:sp>
        <p:nvSpPr>
          <p:cNvPr id="260" name="Google Shape;260;p29"/>
          <p:cNvSpPr txBox="1">
            <a:spLocks noGrp="1"/>
          </p:cNvSpPr>
          <p:nvPr>
            <p:ph type="title" idx="2"/>
          </p:nvPr>
        </p:nvSpPr>
        <p:spPr>
          <a:xfrm>
            <a:off x="3560733"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All about the Product</a:t>
            </a:r>
            <a:endParaRPr/>
          </a:p>
        </p:txBody>
      </p:sp>
      <p:sp>
        <p:nvSpPr>
          <p:cNvPr id="261" name="Google Shape;261;p29"/>
          <p:cNvSpPr txBox="1">
            <a:spLocks noGrp="1"/>
          </p:cNvSpPr>
          <p:nvPr>
            <p:ph type="subTitle" idx="3"/>
          </p:nvPr>
        </p:nvSpPr>
        <p:spPr>
          <a:xfrm>
            <a:off x="3560733"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A brief description on the project</a:t>
            </a:r>
            <a:endParaRPr dirty="0">
              <a:latin typeface="HomepageBaukasten Book" pitchFamily="50" charset="0"/>
            </a:endParaRPr>
          </a:p>
        </p:txBody>
      </p:sp>
      <p:sp>
        <p:nvSpPr>
          <p:cNvPr id="262" name="Google Shape;262;p29"/>
          <p:cNvSpPr txBox="1">
            <a:spLocks noGrp="1"/>
          </p:cNvSpPr>
          <p:nvPr>
            <p:ph type="title" idx="4"/>
          </p:nvPr>
        </p:nvSpPr>
        <p:spPr>
          <a:xfrm>
            <a:off x="5282823" y="1782126"/>
            <a:ext cx="16047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Scope of this project</a:t>
            </a:r>
            <a:endParaRPr dirty="0"/>
          </a:p>
        </p:txBody>
      </p:sp>
      <p:sp>
        <p:nvSpPr>
          <p:cNvPr id="263" name="Google Shape;263;p29"/>
          <p:cNvSpPr txBox="1">
            <a:spLocks noGrp="1"/>
          </p:cNvSpPr>
          <p:nvPr>
            <p:ph type="subTitle" idx="5"/>
          </p:nvPr>
        </p:nvSpPr>
        <p:spPr>
          <a:xfrm>
            <a:off x="5282823" y="3199626"/>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HomepageBaukasten Book" pitchFamily="50" charset="0"/>
              </a:rPr>
              <a:t>Overview of the project’s scope</a:t>
            </a:r>
            <a:endParaRPr dirty="0">
              <a:latin typeface="HomepageBaukasten Book" pitchFamily="50" charset="0"/>
            </a:endParaRPr>
          </a:p>
        </p:txBody>
      </p:sp>
      <p:sp>
        <p:nvSpPr>
          <p:cNvPr id="264" name="Google Shape;264;p29"/>
          <p:cNvSpPr/>
          <p:nvPr/>
        </p:nvSpPr>
        <p:spPr>
          <a:xfrm>
            <a:off x="2049256"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771344"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5493406" y="671776"/>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txBox="1">
            <a:spLocks noGrp="1"/>
          </p:cNvSpPr>
          <p:nvPr>
            <p:ph type="title" idx="8"/>
          </p:nvPr>
        </p:nvSpPr>
        <p:spPr>
          <a:xfrm>
            <a:off x="1607656"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1" name="Google Shape;271;p29"/>
          <p:cNvSpPr txBox="1">
            <a:spLocks noGrp="1"/>
          </p:cNvSpPr>
          <p:nvPr>
            <p:ph type="title" idx="9"/>
          </p:nvPr>
        </p:nvSpPr>
        <p:spPr>
          <a:xfrm>
            <a:off x="3329731"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72" name="Google Shape;272;p29"/>
          <p:cNvSpPr txBox="1">
            <a:spLocks noGrp="1"/>
          </p:cNvSpPr>
          <p:nvPr>
            <p:ph type="title" idx="13"/>
          </p:nvPr>
        </p:nvSpPr>
        <p:spPr>
          <a:xfrm>
            <a:off x="5051831" y="964851"/>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rot="10800000" flipH="1">
            <a:off x="-481451" y="1372735"/>
            <a:ext cx="4273124" cy="2726278"/>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80" name="Google Shape;280;p30"/>
          <p:cNvSpPr txBox="1">
            <a:spLocks noGrp="1"/>
          </p:cNvSpPr>
          <p:nvPr>
            <p:ph type="body" idx="1"/>
          </p:nvPr>
        </p:nvSpPr>
        <p:spPr>
          <a:xfrm>
            <a:off x="3643042" y="1162493"/>
            <a:ext cx="5422986" cy="3981007"/>
          </a:xfrm>
          <a:prstGeom prst="rect">
            <a:avLst/>
          </a:prstGeom>
        </p:spPr>
        <p:txBody>
          <a:bodyPr spcFirstLastPara="1" wrap="square" lIns="91425" tIns="91425" rIns="91425" bIns="91425" anchor="t" anchorCtr="0">
            <a:noAutofit/>
          </a:bodyPr>
          <a:lstStyle/>
          <a:p>
            <a:pPr marL="127000" indent="0" algn="ctr">
              <a:buNone/>
            </a:pPr>
            <a:r>
              <a:rPr lang="en-US" sz="1000" dirty="0">
                <a:latin typeface="HomepageBaukasten Book" pitchFamily="50" charset="0"/>
              </a:rPr>
              <a:t>In today’s age of fast canteen automation in the canteen, many canteens have chosen to focus on quick preparation and speedy delivery of orders. Until very recently, all of this delivery of orders were placed over the phone, but there are many disadvantages to this system, including the inconvenience of the customer needing to have a physical copy of the menu, lack of a visual confirmation that the order was placed correctly, and the necessity for the canteen to have an employee answering the phone and taking orders. </a:t>
            </a:r>
          </a:p>
          <a:p>
            <a:pPr marL="127000" indent="0" algn="ctr">
              <a:buNone/>
            </a:pPr>
            <a:r>
              <a:rPr lang="en-US" sz="1000" dirty="0">
                <a:latin typeface="HomepageBaukasten Book" pitchFamily="50" charset="0"/>
              </a:rPr>
              <a:t> </a:t>
            </a:r>
          </a:p>
          <a:p>
            <a:pPr marL="127000" indent="0" algn="ctr">
              <a:buNone/>
            </a:pPr>
            <a:r>
              <a:rPr lang="en-US" sz="1000" dirty="0">
                <a:latin typeface="HomepageBaukasten Book" pitchFamily="50" charset="0"/>
              </a:rPr>
              <a:t>The main advantage of an online ordering system is that it greatly simplifies the ordering process for both the customer and the canteen. When the customer visits the ordering page of the app, they are presented with an interactive and up-to-date menu, complete with all available options and adjusting prices based on the selected options. After making a selection, the item is then added to their order, which the customer can review the details at any time before checking out. This provides instant visual confirmation of what was selected. </a:t>
            </a:r>
          </a:p>
          <a:p>
            <a:pPr marL="127000" indent="0" algn="ctr">
              <a:buNone/>
            </a:pPr>
            <a:r>
              <a:rPr lang="en-US" sz="1000" dirty="0">
                <a:latin typeface="HomepageBaukasten Book" pitchFamily="50" charset="0"/>
              </a:rPr>
              <a:t> </a:t>
            </a:r>
          </a:p>
          <a:p>
            <a:pPr marL="127000" indent="0" algn="ctr">
              <a:buNone/>
            </a:pPr>
            <a:r>
              <a:rPr lang="en-US" sz="1000" dirty="0">
                <a:latin typeface="HomepageBaukasten Book" pitchFamily="50" charset="0"/>
              </a:rPr>
              <a:t>This system also greatly lightens the load on the canteen’s end, as the entire process of taking orders is automated. Once an order is placed on the application, it is entered into the database and then retrieved, in pretty much real-time, by a android-based application on the canteen’s end. Within this application, all items in the order are displayed, along with their corresponding options and delivery details, in a concise and easy to read manner. This allows canteen employees to quickly go through the orders as they are placed and produce the necessary items with minimal delay and confusion. </a:t>
            </a:r>
          </a:p>
          <a:p>
            <a:pPr marL="0" lvl="0" indent="0" algn="ctr" rtl="0">
              <a:spcBef>
                <a:spcPts val="0"/>
              </a:spcBef>
              <a:spcAft>
                <a:spcPts val="1600"/>
              </a:spcAft>
              <a:buNone/>
            </a:pPr>
            <a:endParaRPr sz="900" dirty="0"/>
          </a:p>
        </p:txBody>
      </p:sp>
      <p:grpSp>
        <p:nvGrpSpPr>
          <p:cNvPr id="281" name="Google Shape;281;p30"/>
          <p:cNvGrpSpPr/>
          <p:nvPr/>
        </p:nvGrpSpPr>
        <p:grpSpPr>
          <a:xfrm>
            <a:off x="851158" y="1740884"/>
            <a:ext cx="1998367" cy="1990721"/>
            <a:chOff x="886600" y="1400288"/>
            <a:chExt cx="3137921" cy="3359131"/>
          </a:xfrm>
        </p:grpSpPr>
        <p:grpSp>
          <p:nvGrpSpPr>
            <p:cNvPr id="282" name="Google Shape;282;p30"/>
            <p:cNvGrpSpPr/>
            <p:nvPr/>
          </p:nvGrpSpPr>
          <p:grpSpPr>
            <a:xfrm>
              <a:off x="1623201" y="1400288"/>
              <a:ext cx="1658721" cy="1139708"/>
              <a:chOff x="1623201" y="1400288"/>
              <a:chExt cx="1658721" cy="1139708"/>
            </a:xfrm>
          </p:grpSpPr>
          <p:grpSp>
            <p:nvGrpSpPr>
              <p:cNvPr id="283" name="Google Shape;283;p30"/>
              <p:cNvGrpSpPr/>
              <p:nvPr/>
            </p:nvGrpSpPr>
            <p:grpSpPr>
              <a:xfrm>
                <a:off x="1623201" y="1930145"/>
                <a:ext cx="647710" cy="609850"/>
                <a:chOff x="1623201" y="1930145"/>
                <a:chExt cx="647710" cy="609850"/>
              </a:xfrm>
            </p:grpSpPr>
            <p:sp>
              <p:nvSpPr>
                <p:cNvPr id="284" name="Google Shape;284;p30"/>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0"/>
              <p:cNvGrpSpPr/>
              <p:nvPr/>
            </p:nvGrpSpPr>
            <p:grpSpPr>
              <a:xfrm>
                <a:off x="2402677" y="1400288"/>
                <a:ext cx="879245" cy="826249"/>
                <a:chOff x="2402677" y="1400288"/>
                <a:chExt cx="879245" cy="826249"/>
              </a:xfrm>
            </p:grpSpPr>
            <p:sp>
              <p:nvSpPr>
                <p:cNvPr id="289" name="Google Shape;289;p30"/>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 name="Google Shape;293;p30"/>
            <p:cNvGrpSpPr/>
            <p:nvPr/>
          </p:nvGrpSpPr>
          <p:grpSpPr>
            <a:xfrm>
              <a:off x="886600" y="2083936"/>
              <a:ext cx="3137921" cy="2675482"/>
              <a:chOff x="886600" y="2083936"/>
              <a:chExt cx="3137921" cy="2675482"/>
            </a:xfrm>
          </p:grpSpPr>
          <p:sp>
            <p:nvSpPr>
              <p:cNvPr id="294" name="Google Shape;294;p30"/>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a:spLocks noGrp="1"/>
          </p:cNvSpPr>
          <p:nvPr>
            <p:ph type="ctrTitle"/>
          </p:nvPr>
        </p:nvSpPr>
        <p:spPr>
          <a:xfrm>
            <a:off x="5312250" y="40635"/>
            <a:ext cx="3898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vs. Solution</a:t>
            </a:r>
            <a:endParaRPr dirty="0"/>
          </a:p>
        </p:txBody>
      </p:sp>
      <p:sp>
        <p:nvSpPr>
          <p:cNvPr id="372" name="Google Shape;372;p32"/>
          <p:cNvSpPr txBox="1">
            <a:spLocks noGrp="1"/>
          </p:cNvSpPr>
          <p:nvPr>
            <p:ph type="subTitle" idx="1"/>
          </p:nvPr>
        </p:nvSpPr>
        <p:spPr>
          <a:xfrm>
            <a:off x="4729084" y="2406564"/>
            <a:ext cx="4306202" cy="2092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HomepageBaukasten Book" pitchFamily="50" charset="0"/>
              </a:rPr>
              <a:t>Students after the class is over, go to food court, order their food, wait for their order, amongst so many orders, by the time the get their order, lunch is over.</a:t>
            </a:r>
          </a:p>
          <a:p>
            <a:pPr marL="0" lvl="0" indent="0" algn="l" rtl="0">
              <a:spcBef>
                <a:spcPts val="0"/>
              </a:spcBef>
              <a:spcAft>
                <a:spcPts val="0"/>
              </a:spcAft>
              <a:buNone/>
            </a:pPr>
            <a:endParaRPr lang="en-US" sz="1000" dirty="0">
              <a:latin typeface="HomepageBaukasten Book" pitchFamily="50" charset="0"/>
            </a:endParaRPr>
          </a:p>
          <a:p>
            <a:pPr marL="0" lvl="0" indent="0" algn="l" rtl="0">
              <a:spcBef>
                <a:spcPts val="0"/>
              </a:spcBef>
              <a:spcAft>
                <a:spcPts val="0"/>
              </a:spcAft>
              <a:buNone/>
            </a:pPr>
            <a:r>
              <a:rPr lang="en-US" sz="1000" dirty="0">
                <a:latin typeface="HomepageBaukasten Book" pitchFamily="50" charset="0"/>
              </a:rPr>
              <a:t>By this application, they can order their desired dishes before the lunch break between the classes or during the classes. And when the lunch break happens, they can go to the food court show the received token for their paid order and take the prepared dish right away without any wait.</a:t>
            </a:r>
          </a:p>
          <a:p>
            <a:pPr marL="0" lvl="0" indent="0" algn="l" rtl="0">
              <a:spcBef>
                <a:spcPts val="0"/>
              </a:spcBef>
              <a:spcAft>
                <a:spcPts val="0"/>
              </a:spcAft>
              <a:buNone/>
            </a:pPr>
            <a:endParaRPr lang="en-US" sz="1000" dirty="0">
              <a:latin typeface="HomepageBaukasten Book" pitchFamily="50" charset="0"/>
            </a:endParaRPr>
          </a:p>
          <a:p>
            <a:pPr marL="0" lvl="0" indent="0" algn="l" rtl="0">
              <a:spcBef>
                <a:spcPts val="0"/>
              </a:spcBef>
              <a:spcAft>
                <a:spcPts val="0"/>
              </a:spcAft>
              <a:buNone/>
            </a:pPr>
            <a:r>
              <a:rPr lang="en-US" sz="1000" dirty="0">
                <a:latin typeface="HomepageBaukasten Book" pitchFamily="50" charset="0"/>
              </a:rPr>
              <a:t>And enjoy the rest of lunch break the way they want with happy tummies.</a:t>
            </a:r>
            <a:endParaRPr dirty="0"/>
          </a:p>
        </p:txBody>
      </p:sp>
      <p:sp>
        <p:nvSpPr>
          <p:cNvPr id="373" name="Google Shape;373;p32"/>
          <p:cNvSpPr txBox="1">
            <a:spLocks noGrp="1"/>
          </p:cNvSpPr>
          <p:nvPr>
            <p:ph type="title" idx="2"/>
          </p:nvPr>
        </p:nvSpPr>
        <p:spPr>
          <a:xfrm>
            <a:off x="5347800" y="128236"/>
            <a:ext cx="1913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74" name="Google Shape;374;p32"/>
          <p:cNvSpPr/>
          <p:nvPr/>
        </p:nvSpPr>
        <p:spPr>
          <a:xfrm>
            <a:off x="-449032" y="766006"/>
            <a:ext cx="5261828" cy="3282219"/>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2"/>
          <p:cNvGrpSpPr/>
          <p:nvPr/>
        </p:nvGrpSpPr>
        <p:grpSpPr>
          <a:xfrm>
            <a:off x="-366069" y="828012"/>
            <a:ext cx="4884806" cy="3861723"/>
            <a:chOff x="-366069" y="828012"/>
            <a:chExt cx="4884806" cy="3861723"/>
          </a:xfrm>
        </p:grpSpPr>
        <p:grpSp>
          <p:nvGrpSpPr>
            <p:cNvPr id="376" name="Google Shape;376;p32"/>
            <p:cNvGrpSpPr/>
            <p:nvPr/>
          </p:nvGrpSpPr>
          <p:grpSpPr>
            <a:xfrm>
              <a:off x="-366069" y="828012"/>
              <a:ext cx="4884806" cy="3861723"/>
              <a:chOff x="-366069" y="828012"/>
              <a:chExt cx="4884806" cy="3861723"/>
            </a:xfrm>
          </p:grpSpPr>
          <p:sp>
            <p:nvSpPr>
              <p:cNvPr id="377" name="Google Shape;377;p32"/>
              <p:cNvSpPr/>
              <p:nvPr/>
            </p:nvSpPr>
            <p:spPr>
              <a:xfrm>
                <a:off x="-366069" y="4450023"/>
                <a:ext cx="4884806" cy="239712"/>
              </a:xfrm>
              <a:custGeom>
                <a:avLst/>
                <a:gdLst/>
                <a:ahLst/>
                <a:cxnLst/>
                <a:rect l="l" t="t" r="r" b="b"/>
                <a:pathLst>
                  <a:path w="260836" h="12800" extrusionOk="0">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1720043" y="2281566"/>
                <a:ext cx="842569" cy="1414413"/>
              </a:xfrm>
              <a:custGeom>
                <a:avLst/>
                <a:gdLst/>
                <a:ahLst/>
                <a:cxnLst/>
                <a:rect l="l" t="t" r="r" b="b"/>
                <a:pathLst>
                  <a:path w="44991" h="75526" extrusionOk="0">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703057" y="3483197"/>
                <a:ext cx="349418" cy="247840"/>
              </a:xfrm>
              <a:custGeom>
                <a:avLst/>
                <a:gdLst/>
                <a:ahLst/>
                <a:cxnLst/>
                <a:rect l="l" t="t" r="r" b="b"/>
                <a:pathLst>
                  <a:path w="18658" h="13234" extrusionOk="0">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55497" y="2970644"/>
                <a:ext cx="871746" cy="249825"/>
              </a:xfrm>
              <a:custGeom>
                <a:avLst/>
                <a:gdLst/>
                <a:ahLst/>
                <a:cxnLst/>
                <a:rect l="l" t="t" r="r" b="b"/>
                <a:pathLst>
                  <a:path w="46549" h="13340" extrusionOk="0">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2471952" y="3196479"/>
                <a:ext cx="1424769" cy="1424769"/>
              </a:xfrm>
              <a:custGeom>
                <a:avLst/>
                <a:gdLst/>
                <a:ahLst/>
                <a:cxnLst/>
                <a:rect l="l" t="t" r="r" b="b"/>
                <a:pathLst>
                  <a:path w="76079" h="76079" extrusionOk="0">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3093780" y="3818289"/>
                <a:ext cx="189710" cy="189747"/>
              </a:xfrm>
              <a:custGeom>
                <a:avLst/>
                <a:gdLst/>
                <a:ahLst/>
                <a:cxnLst/>
                <a:rect l="l" t="t" r="r" b="b"/>
                <a:pathLst>
                  <a:path w="10130" h="10132" extrusionOk="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2413523" y="3126626"/>
                <a:ext cx="826501" cy="826501"/>
              </a:xfrm>
              <a:custGeom>
                <a:avLst/>
                <a:gdLst/>
                <a:ahLst/>
                <a:cxnLst/>
                <a:rect l="l" t="t" r="r" b="b"/>
                <a:pathLst>
                  <a:path w="44133" h="44133" extrusionOk="0">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368030" y="3196479"/>
                <a:ext cx="1424788" cy="1424769"/>
              </a:xfrm>
              <a:custGeom>
                <a:avLst/>
                <a:gdLst/>
                <a:ahLst/>
                <a:cxnLst/>
                <a:rect l="l" t="t" r="r" b="b"/>
                <a:pathLst>
                  <a:path w="76080" h="76079" extrusionOk="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284487" y="3115202"/>
                <a:ext cx="1430669" cy="826501"/>
              </a:xfrm>
              <a:custGeom>
                <a:avLst/>
                <a:gdLst/>
                <a:ahLst/>
                <a:cxnLst/>
                <a:rect l="l" t="t" r="r" b="b"/>
                <a:pathLst>
                  <a:path w="76394" h="44133" extrusionOk="0">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989896" y="3818289"/>
                <a:ext cx="189710" cy="189747"/>
              </a:xfrm>
              <a:custGeom>
                <a:avLst/>
                <a:gdLst/>
                <a:ahLst/>
                <a:cxnLst/>
                <a:rect l="l" t="t" r="r" b="b"/>
                <a:pathLst>
                  <a:path w="10130" h="10132" extrusionOk="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053400" y="2463410"/>
                <a:ext cx="2177184" cy="1558727"/>
              </a:xfrm>
              <a:custGeom>
                <a:avLst/>
                <a:gdLst/>
                <a:ahLst/>
                <a:cxnLst/>
                <a:rect l="l" t="t" r="r" b="b"/>
                <a:pathLst>
                  <a:path w="116256" h="83232" extrusionOk="0">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2680146" y="2456537"/>
                <a:ext cx="495324" cy="300651"/>
              </a:xfrm>
              <a:custGeom>
                <a:avLst/>
                <a:gdLst/>
                <a:ahLst/>
                <a:cxnLst/>
                <a:rect l="l" t="t" r="r" b="b"/>
                <a:pathLst>
                  <a:path w="26449" h="16054" extrusionOk="0">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722815" y="3783830"/>
                <a:ext cx="362152" cy="362152"/>
              </a:xfrm>
              <a:custGeom>
                <a:avLst/>
                <a:gdLst/>
                <a:ahLst/>
                <a:cxnLst/>
                <a:rect l="l" t="t" r="r" b="b"/>
                <a:pathLst>
                  <a:path w="19338" h="19338" extrusionOk="0">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374427" y="2583996"/>
                <a:ext cx="513620" cy="228269"/>
              </a:xfrm>
              <a:custGeom>
                <a:avLst/>
                <a:gdLst/>
                <a:ahLst/>
                <a:cxnLst/>
                <a:rect l="l" t="t" r="r" b="b"/>
                <a:pathLst>
                  <a:path w="27426" h="12189" extrusionOk="0">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788174" y="828012"/>
                <a:ext cx="1331862" cy="1278302"/>
              </a:xfrm>
              <a:custGeom>
                <a:avLst/>
                <a:gdLst/>
                <a:ahLst/>
                <a:cxnLst/>
                <a:rect l="l" t="t" r="r" b="b"/>
                <a:pathLst>
                  <a:path w="71118" h="68258" extrusionOk="0">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1859245" y="3742423"/>
                <a:ext cx="171469" cy="114163"/>
              </a:xfrm>
              <a:custGeom>
                <a:avLst/>
                <a:gdLst/>
                <a:ahLst/>
                <a:cxnLst/>
                <a:rect l="l" t="t" r="r" b="b"/>
                <a:pathLst>
                  <a:path w="9156" h="6096" extrusionOk="0">
                    <a:moveTo>
                      <a:pt x="622" y="1"/>
                    </a:moveTo>
                    <a:lnTo>
                      <a:pt x="0" y="4497"/>
                    </a:lnTo>
                    <a:lnTo>
                      <a:pt x="9155" y="6096"/>
                    </a:lnTo>
                    <a:lnTo>
                      <a:pt x="9155"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1789653" y="3983521"/>
                <a:ext cx="467588" cy="122216"/>
              </a:xfrm>
              <a:custGeom>
                <a:avLst/>
                <a:gdLst/>
                <a:ahLst/>
                <a:cxnLst/>
                <a:rect l="l" t="t" r="r" b="b"/>
                <a:pathLst>
                  <a:path w="24968" h="6526" extrusionOk="0">
                    <a:moveTo>
                      <a:pt x="405" y="0"/>
                    </a:moveTo>
                    <a:lnTo>
                      <a:pt x="1" y="2432"/>
                    </a:lnTo>
                    <a:lnTo>
                      <a:pt x="24563" y="6525"/>
                    </a:lnTo>
                    <a:lnTo>
                      <a:pt x="24967" y="4093"/>
                    </a:lnTo>
                    <a:lnTo>
                      <a:pt x="40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1797313" y="3826529"/>
                <a:ext cx="461333" cy="233082"/>
              </a:xfrm>
              <a:custGeom>
                <a:avLst/>
                <a:gdLst/>
                <a:ahLst/>
                <a:cxnLst/>
                <a:rect l="l" t="t" r="r" b="b"/>
                <a:pathLst>
                  <a:path w="24634" h="12446" extrusionOk="0">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1408474" y="2041873"/>
                <a:ext cx="735504" cy="1771959"/>
              </a:xfrm>
              <a:custGeom>
                <a:avLst/>
                <a:gdLst/>
                <a:ahLst/>
                <a:cxnLst/>
                <a:rect l="l" t="t" r="r" b="b"/>
                <a:pathLst>
                  <a:path w="39274" h="94618" extrusionOk="0">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877186" y="4045565"/>
                <a:ext cx="298067" cy="134089"/>
              </a:xfrm>
              <a:custGeom>
                <a:avLst/>
                <a:gdLst/>
                <a:ahLst/>
                <a:cxnLst/>
                <a:rect l="l" t="t" r="r" b="b"/>
                <a:pathLst>
                  <a:path w="15916" h="7160" extrusionOk="0">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2444460" y="1904937"/>
                <a:ext cx="545158" cy="616303"/>
              </a:xfrm>
              <a:custGeom>
                <a:avLst/>
                <a:gdLst/>
                <a:ahLst/>
                <a:cxnLst/>
                <a:rect l="l" t="t" r="r" b="b"/>
                <a:pathLst>
                  <a:path w="29110" h="32909" extrusionOk="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1509696" y="1425382"/>
                <a:ext cx="1158839" cy="1016341"/>
              </a:xfrm>
              <a:custGeom>
                <a:avLst/>
                <a:gdLst/>
                <a:ahLst/>
                <a:cxnLst/>
                <a:rect l="l" t="t" r="r" b="b"/>
                <a:pathLst>
                  <a:path w="61879" h="54270" extrusionOk="0">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2050527" y="1836807"/>
                <a:ext cx="822156" cy="752939"/>
              </a:xfrm>
              <a:custGeom>
                <a:avLst/>
                <a:gdLst/>
                <a:ahLst/>
                <a:cxnLst/>
                <a:rect l="l" t="t" r="r" b="b"/>
                <a:pathLst>
                  <a:path w="43901" h="40205" extrusionOk="0">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2095717" y="1538946"/>
                <a:ext cx="464348" cy="359325"/>
              </a:xfrm>
              <a:custGeom>
                <a:avLst/>
                <a:gdLst/>
                <a:ahLst/>
                <a:cxnLst/>
                <a:rect l="l" t="t" r="r" b="b"/>
                <a:pathLst>
                  <a:path w="24795" h="19187" extrusionOk="0">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2502216" y="1108363"/>
                <a:ext cx="505905" cy="457794"/>
              </a:xfrm>
              <a:custGeom>
                <a:avLst/>
                <a:gdLst/>
                <a:ahLst/>
                <a:cxnLst/>
                <a:rect l="l" t="t" r="r" b="b"/>
                <a:pathLst>
                  <a:path w="27014" h="24445" extrusionOk="0">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2723069" y="2498393"/>
                <a:ext cx="38073" cy="14551"/>
              </a:xfrm>
              <a:custGeom>
                <a:avLst/>
                <a:gdLst/>
                <a:ahLst/>
                <a:cxnLst/>
                <a:rect l="l" t="t" r="r" b="b"/>
                <a:pathLst>
                  <a:path w="2033" h="777" extrusionOk="0">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69908" y="2156017"/>
                <a:ext cx="850341" cy="810339"/>
              </a:xfrm>
              <a:custGeom>
                <a:avLst/>
                <a:gdLst/>
                <a:ahLst/>
                <a:cxnLst/>
                <a:rect l="l" t="t" r="r" b="b"/>
                <a:pathLst>
                  <a:path w="45406" h="43270" extrusionOk="0">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00916" y="2144593"/>
                <a:ext cx="188324" cy="247372"/>
              </a:xfrm>
              <a:custGeom>
                <a:avLst/>
                <a:gdLst/>
                <a:ahLst/>
                <a:cxnLst/>
                <a:rect l="l" t="t" r="r" b="b"/>
                <a:pathLst>
                  <a:path w="10056" h="13209" extrusionOk="0">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54631" y="2669600"/>
                <a:ext cx="273908" cy="171207"/>
              </a:xfrm>
              <a:custGeom>
                <a:avLst/>
                <a:gdLst/>
                <a:ahLst/>
                <a:cxnLst/>
                <a:rect l="l" t="t" r="r" b="b"/>
                <a:pathLst>
                  <a:path w="14626" h="9142" extrusionOk="0">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602704" y="2121783"/>
                <a:ext cx="640911" cy="890230"/>
              </a:xfrm>
              <a:custGeom>
                <a:avLst/>
                <a:gdLst/>
                <a:ahLst/>
                <a:cxnLst/>
                <a:rect l="l" t="t" r="r" b="b"/>
                <a:pathLst>
                  <a:path w="34223" h="47536" extrusionOk="0">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2373" y="2134143"/>
                <a:ext cx="607895" cy="880736"/>
              </a:xfrm>
              <a:custGeom>
                <a:avLst/>
                <a:gdLst/>
                <a:ahLst/>
                <a:cxnLst/>
                <a:rect l="l" t="t" r="r" b="b"/>
                <a:pathLst>
                  <a:path w="32460" h="47029" extrusionOk="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2"/>
            <p:cNvGrpSpPr/>
            <p:nvPr/>
          </p:nvGrpSpPr>
          <p:grpSpPr>
            <a:xfrm>
              <a:off x="638305" y="1087763"/>
              <a:ext cx="3321172" cy="1924251"/>
              <a:chOff x="638305" y="1087763"/>
              <a:chExt cx="3321172" cy="1924251"/>
            </a:xfrm>
          </p:grpSpPr>
          <p:grpSp>
            <p:nvGrpSpPr>
              <p:cNvPr id="409" name="Google Shape;409;p32"/>
              <p:cNvGrpSpPr/>
              <p:nvPr/>
            </p:nvGrpSpPr>
            <p:grpSpPr>
              <a:xfrm>
                <a:off x="638305" y="1087763"/>
                <a:ext cx="570646" cy="645986"/>
                <a:chOff x="638305" y="1087763"/>
                <a:chExt cx="570646" cy="645986"/>
              </a:xfrm>
            </p:grpSpPr>
            <p:sp>
              <p:nvSpPr>
                <p:cNvPr id="410" name="Google Shape;410;p32"/>
                <p:cNvSpPr/>
                <p:nvPr/>
              </p:nvSpPr>
              <p:spPr>
                <a:xfrm>
                  <a:off x="638305" y="1087763"/>
                  <a:ext cx="570646" cy="645986"/>
                </a:xfrm>
                <a:custGeom>
                  <a:avLst/>
                  <a:gdLst/>
                  <a:ahLst/>
                  <a:cxnLst/>
                  <a:rect l="l" t="t" r="r" b="b"/>
                  <a:pathLst>
                    <a:path w="30471" h="34494" extrusionOk="0">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88088" y="1197337"/>
                  <a:ext cx="275350" cy="275350"/>
                </a:xfrm>
                <a:custGeom>
                  <a:avLst/>
                  <a:gdLst/>
                  <a:ahLst/>
                  <a:cxnLst/>
                  <a:rect l="l" t="t" r="r" b="b"/>
                  <a:pathLst>
                    <a:path w="14703" h="14703" extrusionOk="0">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915060" y="1262828"/>
                  <a:ext cx="54385" cy="102252"/>
                </a:xfrm>
                <a:custGeom>
                  <a:avLst/>
                  <a:gdLst/>
                  <a:ahLst/>
                  <a:cxnLst/>
                  <a:rect l="l" t="t" r="r" b="b"/>
                  <a:pathLst>
                    <a:path w="2904" h="5460" extrusionOk="0">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2"/>
              <p:cNvGrpSpPr/>
              <p:nvPr/>
            </p:nvGrpSpPr>
            <p:grpSpPr>
              <a:xfrm>
                <a:off x="3388832" y="2366027"/>
                <a:ext cx="570646" cy="645986"/>
                <a:chOff x="3388832" y="2366027"/>
                <a:chExt cx="570646" cy="645986"/>
              </a:xfrm>
            </p:grpSpPr>
            <p:sp>
              <p:nvSpPr>
                <p:cNvPr id="414" name="Google Shape;414;p32"/>
                <p:cNvSpPr/>
                <p:nvPr/>
              </p:nvSpPr>
              <p:spPr>
                <a:xfrm>
                  <a:off x="3388832" y="2366027"/>
                  <a:ext cx="570646" cy="645986"/>
                </a:xfrm>
                <a:custGeom>
                  <a:avLst/>
                  <a:gdLst/>
                  <a:ahLst/>
                  <a:cxnLst/>
                  <a:rect l="l" t="t" r="r" b="b"/>
                  <a:pathLst>
                    <a:path w="30471" h="34494" extrusionOk="0">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3514569" y="2453915"/>
                  <a:ext cx="313255" cy="276249"/>
                </a:xfrm>
                <a:custGeom>
                  <a:avLst/>
                  <a:gdLst/>
                  <a:ahLst/>
                  <a:cxnLst/>
                  <a:rect l="l" t="t" r="r" b="b"/>
                  <a:pathLst>
                    <a:path w="16727" h="14751" extrusionOk="0">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Overview</a:t>
            </a:r>
            <a:endParaRPr/>
          </a:p>
        </p:txBody>
      </p:sp>
      <p:grpSp>
        <p:nvGrpSpPr>
          <p:cNvPr id="710" name="Google Shape;710;p38"/>
          <p:cNvGrpSpPr/>
          <p:nvPr/>
        </p:nvGrpSpPr>
        <p:grpSpPr>
          <a:xfrm>
            <a:off x="2915021" y="1614602"/>
            <a:ext cx="2846115" cy="2978803"/>
            <a:chOff x="2915021" y="1614602"/>
            <a:chExt cx="2846115" cy="2978803"/>
          </a:xfrm>
        </p:grpSpPr>
        <p:grpSp>
          <p:nvGrpSpPr>
            <p:cNvPr id="711" name="Google Shape;711;p38"/>
            <p:cNvGrpSpPr/>
            <p:nvPr/>
          </p:nvGrpSpPr>
          <p:grpSpPr>
            <a:xfrm>
              <a:off x="3721712" y="1614602"/>
              <a:ext cx="1524960" cy="2959957"/>
              <a:chOff x="3721712" y="1614602"/>
              <a:chExt cx="1524960" cy="2959957"/>
            </a:xfrm>
          </p:grpSpPr>
          <p:sp>
            <p:nvSpPr>
              <p:cNvPr id="712" name="Google Shape;712;p38"/>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38"/>
              <p:cNvGrpSpPr/>
              <p:nvPr/>
            </p:nvGrpSpPr>
            <p:grpSpPr>
              <a:xfrm>
                <a:off x="4210921" y="2513393"/>
                <a:ext cx="303554" cy="377859"/>
                <a:chOff x="4202847" y="2562502"/>
                <a:chExt cx="492462" cy="613010"/>
              </a:xfrm>
            </p:grpSpPr>
            <p:sp>
              <p:nvSpPr>
                <p:cNvPr id="722" name="Google Shape;722;p38"/>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8"/>
              <p:cNvGrpSpPr/>
              <p:nvPr/>
            </p:nvGrpSpPr>
            <p:grpSpPr>
              <a:xfrm>
                <a:off x="4611869" y="3787725"/>
                <a:ext cx="311180" cy="377872"/>
                <a:chOff x="4794873" y="2567901"/>
                <a:chExt cx="504834" cy="613031"/>
              </a:xfrm>
            </p:grpSpPr>
            <p:sp>
              <p:nvSpPr>
                <p:cNvPr id="736" name="Google Shape;736;p38"/>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38"/>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8"/>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38"/>
              <p:cNvGrpSpPr/>
              <p:nvPr/>
            </p:nvGrpSpPr>
            <p:grpSpPr>
              <a:xfrm>
                <a:off x="3878747" y="3219364"/>
                <a:ext cx="195326" cy="377859"/>
                <a:chOff x="4135484" y="3435344"/>
                <a:chExt cx="316881" cy="613010"/>
              </a:xfrm>
            </p:grpSpPr>
            <p:sp>
              <p:nvSpPr>
                <p:cNvPr id="759" name="Google Shape;759;p38"/>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2" name="Google Shape;772;p38"/>
            <p:cNvGrpSpPr/>
            <p:nvPr/>
          </p:nvGrpSpPr>
          <p:grpSpPr>
            <a:xfrm>
              <a:off x="5001130" y="2415731"/>
              <a:ext cx="760006" cy="2158828"/>
              <a:chOff x="5001130" y="2415731"/>
              <a:chExt cx="760006" cy="2158828"/>
            </a:xfrm>
          </p:grpSpPr>
          <p:sp>
            <p:nvSpPr>
              <p:cNvPr id="773" name="Google Shape;773;p38"/>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8"/>
            <p:cNvGrpSpPr/>
            <p:nvPr/>
          </p:nvGrpSpPr>
          <p:grpSpPr>
            <a:xfrm>
              <a:off x="2915021" y="2645691"/>
              <a:ext cx="1330124" cy="1947714"/>
              <a:chOff x="2915021" y="2645691"/>
              <a:chExt cx="1330124" cy="1947714"/>
            </a:xfrm>
          </p:grpSpPr>
          <p:sp>
            <p:nvSpPr>
              <p:cNvPr id="792" name="Google Shape;792;p38"/>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2915021" y="2970125"/>
                <a:ext cx="123969" cy="77480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2977408" y="3342739"/>
                <a:ext cx="329363" cy="1075715"/>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3104512" y="4487725"/>
                <a:ext cx="94248" cy="105680"/>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3068262" y="3342665"/>
                <a:ext cx="419945" cy="1067354"/>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3433302" y="4484943"/>
                <a:ext cx="173355" cy="108462"/>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2924860" y="2924230"/>
                <a:ext cx="403796" cy="712591"/>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3171014" y="2924598"/>
                <a:ext cx="524223" cy="249381"/>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2921317" y="2645691"/>
                <a:ext cx="309140" cy="523790"/>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9" name="Google Shape;809;p38"/>
          <p:cNvSpPr txBox="1">
            <a:spLocks noGrp="1"/>
          </p:cNvSpPr>
          <p:nvPr>
            <p:ph type="title" idx="4294967295"/>
          </p:nvPr>
        </p:nvSpPr>
        <p:spPr>
          <a:xfrm>
            <a:off x="6157398" y="1572878"/>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Review</a:t>
            </a:r>
            <a:endParaRPr sz="2400" dirty="0">
              <a:solidFill>
                <a:schemeClr val="accent6"/>
              </a:solidFill>
            </a:endParaRPr>
          </a:p>
        </p:txBody>
      </p:sp>
      <p:sp>
        <p:nvSpPr>
          <p:cNvPr id="810" name="Google Shape;810;p38"/>
          <p:cNvSpPr txBox="1">
            <a:spLocks noGrp="1"/>
          </p:cNvSpPr>
          <p:nvPr>
            <p:ph type="subTitle" idx="4294967295"/>
          </p:nvPr>
        </p:nvSpPr>
        <p:spPr>
          <a:xfrm>
            <a:off x="6135253" y="2001993"/>
            <a:ext cx="2315100" cy="88443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Generate Reviews on the dishes you tried</a:t>
            </a:r>
            <a:endParaRPr sz="1400" dirty="0">
              <a:latin typeface="HomepageBaukasten Book" pitchFamily="50" charset="0"/>
            </a:endParaRPr>
          </a:p>
        </p:txBody>
      </p:sp>
      <p:sp>
        <p:nvSpPr>
          <p:cNvPr id="811" name="Google Shape;811;p38"/>
          <p:cNvSpPr txBox="1">
            <a:spLocks noGrp="1"/>
          </p:cNvSpPr>
          <p:nvPr>
            <p:ph type="title" idx="4294967295"/>
          </p:nvPr>
        </p:nvSpPr>
        <p:spPr>
          <a:xfrm>
            <a:off x="6147150" y="3333600"/>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Pay</a:t>
            </a:r>
            <a:endParaRPr sz="2400" dirty="0">
              <a:solidFill>
                <a:schemeClr val="accent6"/>
              </a:solidFill>
            </a:endParaRPr>
          </a:p>
        </p:txBody>
      </p:sp>
      <p:sp>
        <p:nvSpPr>
          <p:cNvPr id="812" name="Google Shape;812;p38"/>
          <p:cNvSpPr txBox="1">
            <a:spLocks noGrp="1"/>
          </p:cNvSpPr>
          <p:nvPr>
            <p:ph type="subTitle" idx="4294967295"/>
          </p:nvPr>
        </p:nvSpPr>
        <p:spPr>
          <a:xfrm>
            <a:off x="6147150" y="3772867"/>
            <a:ext cx="2315100" cy="7870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Pay for the ordered through different paying platforms</a:t>
            </a:r>
            <a:endParaRPr sz="1400" dirty="0">
              <a:latin typeface="HomepageBaukasten Book" pitchFamily="50" charset="0"/>
            </a:endParaRPr>
          </a:p>
        </p:txBody>
      </p:sp>
      <p:sp>
        <p:nvSpPr>
          <p:cNvPr id="813" name="Google Shape;813;p38"/>
          <p:cNvSpPr txBox="1">
            <a:spLocks noGrp="1"/>
          </p:cNvSpPr>
          <p:nvPr>
            <p:ph type="title" idx="4294967295"/>
          </p:nvPr>
        </p:nvSpPr>
        <p:spPr>
          <a:xfrm>
            <a:off x="406205" y="1670618"/>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Select</a:t>
            </a:r>
            <a:endParaRPr sz="2400" dirty="0">
              <a:solidFill>
                <a:schemeClr val="accent6"/>
              </a:solidFill>
            </a:endParaRPr>
          </a:p>
        </p:txBody>
      </p:sp>
      <p:sp>
        <p:nvSpPr>
          <p:cNvPr id="814" name="Google Shape;814;p38"/>
          <p:cNvSpPr txBox="1">
            <a:spLocks noGrp="1"/>
          </p:cNvSpPr>
          <p:nvPr>
            <p:ph type="subTitle" idx="4294967295"/>
          </p:nvPr>
        </p:nvSpPr>
        <p:spPr>
          <a:xfrm>
            <a:off x="419113" y="2109474"/>
            <a:ext cx="2315100" cy="1126886"/>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latin typeface="HomepageBaukasten Book" pitchFamily="50" charset="0"/>
              </a:rPr>
              <a:t>Select amongst many dishes campus canteens has to offer</a:t>
            </a:r>
            <a:endParaRPr sz="1400" dirty="0">
              <a:latin typeface="HomepageBaukasten Book" pitchFamily="50" charset="0"/>
            </a:endParaRPr>
          </a:p>
        </p:txBody>
      </p:sp>
      <p:sp>
        <p:nvSpPr>
          <p:cNvPr id="815" name="Google Shape;815;p38"/>
          <p:cNvSpPr txBox="1">
            <a:spLocks noGrp="1"/>
          </p:cNvSpPr>
          <p:nvPr>
            <p:ph type="title" idx="4294967295"/>
          </p:nvPr>
        </p:nvSpPr>
        <p:spPr>
          <a:xfrm>
            <a:off x="398520" y="345599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Order</a:t>
            </a:r>
            <a:endParaRPr sz="2400" dirty="0">
              <a:solidFill>
                <a:schemeClr val="accent6"/>
              </a:solidFill>
            </a:endParaRPr>
          </a:p>
        </p:txBody>
      </p:sp>
      <p:sp>
        <p:nvSpPr>
          <p:cNvPr id="816" name="Google Shape;816;p38"/>
          <p:cNvSpPr txBox="1">
            <a:spLocks noGrp="1"/>
          </p:cNvSpPr>
          <p:nvPr>
            <p:ph type="subTitle" idx="4294967295"/>
          </p:nvPr>
        </p:nvSpPr>
        <p:spPr>
          <a:xfrm>
            <a:off x="398520" y="3895260"/>
            <a:ext cx="23151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latin typeface="HomepageBaukasten Book" pitchFamily="50" charset="0"/>
              </a:rPr>
              <a:t>Order the desired dishes you want</a:t>
            </a:r>
            <a:endParaRPr sz="1400" dirty="0">
              <a:latin typeface="HomepageBaukasten Book" pitchFamily="50" charset="0"/>
            </a:endParaRPr>
          </a:p>
        </p:txBody>
      </p:sp>
      <p:pic>
        <p:nvPicPr>
          <p:cNvPr id="3" name="Picture 2">
            <a:extLst>
              <a:ext uri="{FF2B5EF4-FFF2-40B4-BE49-F238E27FC236}">
                <a16:creationId xmlns:a16="http://schemas.microsoft.com/office/drawing/2014/main" id="{A9B59654-4BEE-44A9-ABD7-49353C31A32D}"/>
              </a:ext>
            </a:extLst>
          </p:cNvPr>
          <p:cNvPicPr>
            <a:picLocks noChangeAspect="1"/>
          </p:cNvPicPr>
          <p:nvPr/>
        </p:nvPicPr>
        <p:blipFill>
          <a:blip r:embed="rId3"/>
          <a:stretch>
            <a:fillRect/>
          </a:stretch>
        </p:blipFill>
        <p:spPr>
          <a:xfrm>
            <a:off x="3757028" y="1990340"/>
            <a:ext cx="1382652" cy="24580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4"/>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Dishes through easy menu  scrolling</a:t>
            </a:r>
            <a:endParaRPr dirty="0"/>
          </a:p>
        </p:txBody>
      </p:sp>
      <p:grpSp>
        <p:nvGrpSpPr>
          <p:cNvPr id="955" name="Google Shape;955;p44"/>
          <p:cNvGrpSpPr/>
          <p:nvPr/>
        </p:nvGrpSpPr>
        <p:grpSpPr>
          <a:xfrm>
            <a:off x="203554" y="480066"/>
            <a:ext cx="3476720" cy="3724363"/>
            <a:chOff x="1809182" y="1060067"/>
            <a:chExt cx="1553147" cy="1663776"/>
          </a:xfrm>
        </p:grpSpPr>
        <p:sp>
          <p:nvSpPr>
            <p:cNvPr id="956" name="Google Shape;956;p44"/>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2209348" y="1060067"/>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4"/>
          <p:cNvSpPr txBox="1">
            <a:spLocks noGrp="1"/>
          </p:cNvSpPr>
          <p:nvPr>
            <p:ph type="body" idx="2"/>
          </p:nvPr>
        </p:nvSpPr>
        <p:spPr>
          <a:xfrm>
            <a:off x="5208325" y="2778821"/>
            <a:ext cx="3111000" cy="12615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latin typeface="HomepageBaukasten Book" pitchFamily="50" charset="0"/>
              </a:rPr>
              <a:t>Different menus for different canteens.</a:t>
            </a:r>
          </a:p>
          <a:p>
            <a:pPr marL="0" lvl="0" indent="0" algn="l" rtl="0">
              <a:spcBef>
                <a:spcPts val="0"/>
              </a:spcBef>
              <a:spcAft>
                <a:spcPts val="1600"/>
              </a:spcAft>
              <a:buNone/>
            </a:pPr>
            <a:r>
              <a:rPr lang="en-US" sz="1400" dirty="0">
                <a:latin typeface="HomepageBaukasten Book" pitchFamily="50" charset="0"/>
              </a:rPr>
              <a:t>All the canteen menus in one app and under one thumb.</a:t>
            </a:r>
          </a:p>
        </p:txBody>
      </p:sp>
      <p:pic>
        <p:nvPicPr>
          <p:cNvPr id="959" name="Google Shape;959;p44"/>
          <p:cNvPicPr preferRelativeResize="0"/>
          <p:nvPr/>
        </p:nvPicPr>
        <p:blipFill rotWithShape="1">
          <a:blip r:embed="rId3">
            <a:alphaModFix/>
          </a:blip>
          <a:srcRect l="22872" r="9197"/>
          <a:stretch/>
        </p:blipFill>
        <p:spPr>
          <a:xfrm>
            <a:off x="931625" y="743400"/>
            <a:ext cx="3726000" cy="36567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Reviews</a:t>
            </a:r>
            <a:endParaRPr dirty="0"/>
          </a:p>
        </p:txBody>
      </p:sp>
      <p:grpSp>
        <p:nvGrpSpPr>
          <p:cNvPr id="1012" name="Google Shape;1012;p46"/>
          <p:cNvGrpSpPr/>
          <p:nvPr/>
        </p:nvGrpSpPr>
        <p:grpSpPr>
          <a:xfrm>
            <a:off x="1462701" y="1520235"/>
            <a:ext cx="1129515" cy="3604344"/>
            <a:chOff x="14762575" y="-1709450"/>
            <a:chExt cx="811550" cy="2589700"/>
          </a:xfrm>
        </p:grpSpPr>
        <p:sp>
          <p:nvSpPr>
            <p:cNvPr id="1013" name="Google Shape;1013;p46"/>
            <p:cNvSpPr/>
            <p:nvPr/>
          </p:nvSpPr>
          <p:spPr>
            <a:xfrm>
              <a:off x="14834800" y="747675"/>
              <a:ext cx="311925" cy="132575"/>
            </a:xfrm>
            <a:custGeom>
              <a:avLst/>
              <a:gdLst/>
              <a:ahLst/>
              <a:cxnLst/>
              <a:rect l="l" t="t" r="r" b="b"/>
              <a:pathLst>
                <a:path w="12477" h="5303" extrusionOk="0">
                  <a:moveTo>
                    <a:pt x="11946" y="0"/>
                  </a:moveTo>
                  <a:lnTo>
                    <a:pt x="9463" y="169"/>
                  </a:lnTo>
                  <a:lnTo>
                    <a:pt x="8523" y="1863"/>
                  </a:lnTo>
                  <a:cubicBezTo>
                    <a:pt x="8523" y="1863"/>
                    <a:pt x="8496" y="1862"/>
                    <a:pt x="8445" y="1862"/>
                  </a:cubicBezTo>
                  <a:cubicBezTo>
                    <a:pt x="7688" y="1862"/>
                    <a:pt x="1619" y="1944"/>
                    <a:pt x="1" y="4522"/>
                  </a:cubicBezTo>
                  <a:cubicBezTo>
                    <a:pt x="1" y="4522"/>
                    <a:pt x="3293" y="5302"/>
                    <a:pt x="6989" y="5302"/>
                  </a:cubicBezTo>
                  <a:cubicBezTo>
                    <a:pt x="8837" y="5302"/>
                    <a:pt x="10787" y="5107"/>
                    <a:pt x="12476" y="4522"/>
                  </a:cubicBezTo>
                  <a:cubicBezTo>
                    <a:pt x="12271" y="1607"/>
                    <a:pt x="11946" y="0"/>
                    <a:pt x="1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14834775" y="804200"/>
              <a:ext cx="311950" cy="76050"/>
            </a:xfrm>
            <a:custGeom>
              <a:avLst/>
              <a:gdLst/>
              <a:ahLst/>
              <a:cxnLst/>
              <a:rect l="l" t="t" r="r" b="b"/>
              <a:pathLst>
                <a:path w="12478" h="3042" extrusionOk="0">
                  <a:moveTo>
                    <a:pt x="12265" y="1"/>
                  </a:moveTo>
                  <a:cubicBezTo>
                    <a:pt x="11752" y="297"/>
                    <a:pt x="11280" y="661"/>
                    <a:pt x="10863" y="1081"/>
                  </a:cubicBezTo>
                  <a:cubicBezTo>
                    <a:pt x="10774" y="1172"/>
                    <a:pt x="10685" y="1266"/>
                    <a:pt x="10570" y="1318"/>
                  </a:cubicBezTo>
                  <a:cubicBezTo>
                    <a:pt x="10488" y="1355"/>
                    <a:pt x="10400" y="1367"/>
                    <a:pt x="10311" y="1367"/>
                  </a:cubicBezTo>
                  <a:cubicBezTo>
                    <a:pt x="10214" y="1367"/>
                    <a:pt x="10116" y="1353"/>
                    <a:pt x="10020" y="1340"/>
                  </a:cubicBezTo>
                  <a:cubicBezTo>
                    <a:pt x="9641" y="1290"/>
                    <a:pt x="9260" y="1265"/>
                    <a:pt x="8879" y="1265"/>
                  </a:cubicBezTo>
                  <a:cubicBezTo>
                    <a:pt x="8260" y="1265"/>
                    <a:pt x="7642" y="1331"/>
                    <a:pt x="7036" y="1462"/>
                  </a:cubicBezTo>
                  <a:cubicBezTo>
                    <a:pt x="6981" y="1475"/>
                    <a:pt x="6924" y="1487"/>
                    <a:pt x="6869" y="1487"/>
                  </a:cubicBezTo>
                  <a:cubicBezTo>
                    <a:pt x="6842" y="1487"/>
                    <a:pt x="6816" y="1484"/>
                    <a:pt x="6790" y="1477"/>
                  </a:cubicBezTo>
                  <a:cubicBezTo>
                    <a:pt x="6713" y="1456"/>
                    <a:pt x="6650" y="1401"/>
                    <a:pt x="6590" y="1348"/>
                  </a:cubicBezTo>
                  <a:cubicBezTo>
                    <a:pt x="5912" y="751"/>
                    <a:pt x="5108" y="301"/>
                    <a:pt x="4248" y="23"/>
                  </a:cubicBezTo>
                  <a:cubicBezTo>
                    <a:pt x="2526" y="382"/>
                    <a:pt x="766" y="1042"/>
                    <a:pt x="1" y="2261"/>
                  </a:cubicBezTo>
                  <a:cubicBezTo>
                    <a:pt x="1" y="2261"/>
                    <a:pt x="3293" y="3041"/>
                    <a:pt x="6990" y="3041"/>
                  </a:cubicBezTo>
                  <a:cubicBezTo>
                    <a:pt x="8838" y="3041"/>
                    <a:pt x="10788" y="2846"/>
                    <a:pt x="12477" y="2261"/>
                  </a:cubicBezTo>
                  <a:cubicBezTo>
                    <a:pt x="12414" y="1356"/>
                    <a:pt x="12339" y="607"/>
                    <a:pt x="122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6"/>
            <p:cNvSpPr/>
            <p:nvPr/>
          </p:nvSpPr>
          <p:spPr>
            <a:xfrm>
              <a:off x="15176550" y="751875"/>
              <a:ext cx="311925" cy="128375"/>
            </a:xfrm>
            <a:custGeom>
              <a:avLst/>
              <a:gdLst/>
              <a:ahLst/>
              <a:cxnLst/>
              <a:rect l="l" t="t" r="r" b="b"/>
              <a:pathLst>
                <a:path w="12477" h="5135" extrusionOk="0">
                  <a:moveTo>
                    <a:pt x="3111" y="1"/>
                  </a:moveTo>
                  <a:lnTo>
                    <a:pt x="621" y="118"/>
                  </a:lnTo>
                  <a:cubicBezTo>
                    <a:pt x="621" y="118"/>
                    <a:pt x="206" y="1439"/>
                    <a:pt x="0" y="4354"/>
                  </a:cubicBezTo>
                  <a:cubicBezTo>
                    <a:pt x="1690" y="4939"/>
                    <a:pt x="3640" y="5134"/>
                    <a:pt x="5488" y="5134"/>
                  </a:cubicBezTo>
                  <a:cubicBezTo>
                    <a:pt x="9185" y="5134"/>
                    <a:pt x="12477" y="4354"/>
                    <a:pt x="12477" y="4354"/>
                  </a:cubicBezTo>
                  <a:cubicBezTo>
                    <a:pt x="10858" y="1776"/>
                    <a:pt x="4789" y="1694"/>
                    <a:pt x="4032" y="1694"/>
                  </a:cubicBezTo>
                  <a:cubicBezTo>
                    <a:pt x="3981" y="1694"/>
                    <a:pt x="3954" y="1695"/>
                    <a:pt x="3954" y="1695"/>
                  </a:cubicBezTo>
                  <a:lnTo>
                    <a:pt x="3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15176550" y="804200"/>
              <a:ext cx="311925" cy="76050"/>
            </a:xfrm>
            <a:custGeom>
              <a:avLst/>
              <a:gdLst/>
              <a:ahLst/>
              <a:cxnLst/>
              <a:rect l="l" t="t" r="r" b="b"/>
              <a:pathLst>
                <a:path w="12477" h="3042" extrusionOk="0">
                  <a:moveTo>
                    <a:pt x="213" y="1"/>
                  </a:moveTo>
                  <a:cubicBezTo>
                    <a:pt x="139" y="607"/>
                    <a:pt x="64" y="1356"/>
                    <a:pt x="0" y="2261"/>
                  </a:cubicBezTo>
                  <a:cubicBezTo>
                    <a:pt x="1690" y="2846"/>
                    <a:pt x="3640" y="3041"/>
                    <a:pt x="5488" y="3041"/>
                  </a:cubicBezTo>
                  <a:cubicBezTo>
                    <a:pt x="9185" y="3041"/>
                    <a:pt x="12477" y="2261"/>
                    <a:pt x="12477" y="2261"/>
                  </a:cubicBezTo>
                  <a:cubicBezTo>
                    <a:pt x="11712" y="1042"/>
                    <a:pt x="9952" y="382"/>
                    <a:pt x="8229" y="23"/>
                  </a:cubicBezTo>
                  <a:cubicBezTo>
                    <a:pt x="7371" y="301"/>
                    <a:pt x="6567" y="751"/>
                    <a:pt x="5888" y="1348"/>
                  </a:cubicBezTo>
                  <a:cubicBezTo>
                    <a:pt x="5828" y="1401"/>
                    <a:pt x="5766" y="1456"/>
                    <a:pt x="5688" y="1477"/>
                  </a:cubicBezTo>
                  <a:cubicBezTo>
                    <a:pt x="5662" y="1484"/>
                    <a:pt x="5636" y="1487"/>
                    <a:pt x="5610" y="1487"/>
                  </a:cubicBezTo>
                  <a:cubicBezTo>
                    <a:pt x="5554" y="1487"/>
                    <a:pt x="5498" y="1475"/>
                    <a:pt x="5443" y="1462"/>
                  </a:cubicBezTo>
                  <a:cubicBezTo>
                    <a:pt x="4836" y="1331"/>
                    <a:pt x="4218" y="1265"/>
                    <a:pt x="3599" y="1265"/>
                  </a:cubicBezTo>
                  <a:cubicBezTo>
                    <a:pt x="3218" y="1265"/>
                    <a:pt x="2837" y="1290"/>
                    <a:pt x="2457" y="1340"/>
                  </a:cubicBezTo>
                  <a:cubicBezTo>
                    <a:pt x="2362" y="1353"/>
                    <a:pt x="2264" y="1367"/>
                    <a:pt x="2168" y="1367"/>
                  </a:cubicBezTo>
                  <a:cubicBezTo>
                    <a:pt x="2078" y="1367"/>
                    <a:pt x="1991" y="1355"/>
                    <a:pt x="1909" y="1318"/>
                  </a:cubicBezTo>
                  <a:cubicBezTo>
                    <a:pt x="1793" y="1266"/>
                    <a:pt x="1704" y="1172"/>
                    <a:pt x="1616" y="1081"/>
                  </a:cubicBezTo>
                  <a:cubicBezTo>
                    <a:pt x="1198" y="661"/>
                    <a:pt x="726" y="297"/>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14904425" y="-482675"/>
              <a:ext cx="516700" cy="1240625"/>
            </a:xfrm>
            <a:custGeom>
              <a:avLst/>
              <a:gdLst/>
              <a:ahLst/>
              <a:cxnLst/>
              <a:rect l="l" t="t" r="r" b="b"/>
              <a:pathLst>
                <a:path w="20668" h="49625" extrusionOk="0">
                  <a:moveTo>
                    <a:pt x="7352" y="1"/>
                  </a:moveTo>
                  <a:lnTo>
                    <a:pt x="7352" y="1628"/>
                  </a:lnTo>
                  <a:lnTo>
                    <a:pt x="1157" y="1005"/>
                  </a:lnTo>
                  <a:lnTo>
                    <a:pt x="1157" y="1005"/>
                  </a:lnTo>
                  <a:cubicBezTo>
                    <a:pt x="1157" y="1005"/>
                    <a:pt x="1" y="30463"/>
                    <a:pt x="6580" y="49625"/>
                  </a:cubicBezTo>
                  <a:cubicBezTo>
                    <a:pt x="7216" y="49597"/>
                    <a:pt x="7853" y="49537"/>
                    <a:pt x="8452" y="49523"/>
                  </a:cubicBezTo>
                  <a:cubicBezTo>
                    <a:pt x="8688" y="49518"/>
                    <a:pt x="8925" y="49510"/>
                    <a:pt x="9162" y="49500"/>
                  </a:cubicBezTo>
                  <a:cubicBezTo>
                    <a:pt x="9168" y="49494"/>
                    <a:pt x="9173" y="49488"/>
                    <a:pt x="9180" y="49482"/>
                  </a:cubicBezTo>
                  <a:lnTo>
                    <a:pt x="9249" y="6063"/>
                  </a:lnTo>
                  <a:lnTo>
                    <a:pt x="11418" y="5983"/>
                  </a:lnTo>
                  <a:lnTo>
                    <a:pt x="11487" y="49482"/>
                  </a:lnTo>
                  <a:cubicBezTo>
                    <a:pt x="11494" y="49488"/>
                    <a:pt x="11499" y="49494"/>
                    <a:pt x="11505" y="49500"/>
                  </a:cubicBezTo>
                  <a:cubicBezTo>
                    <a:pt x="11742" y="49509"/>
                    <a:pt x="11979" y="49517"/>
                    <a:pt x="12215" y="49523"/>
                  </a:cubicBezTo>
                  <a:cubicBezTo>
                    <a:pt x="12814" y="49536"/>
                    <a:pt x="13451" y="49597"/>
                    <a:pt x="14087" y="49625"/>
                  </a:cubicBezTo>
                  <a:cubicBezTo>
                    <a:pt x="20667" y="30463"/>
                    <a:pt x="19510" y="1005"/>
                    <a:pt x="19510" y="1005"/>
                  </a:cubicBezTo>
                  <a:lnTo>
                    <a:pt x="19510" y="1005"/>
                  </a:lnTo>
                  <a:lnTo>
                    <a:pt x="13119" y="1648"/>
                  </a:lnTo>
                  <a:lnTo>
                    <a:pt x="13212" y="655"/>
                  </a:lnTo>
                  <a:lnTo>
                    <a:pt x="73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6"/>
            <p:cNvSpPr/>
            <p:nvPr/>
          </p:nvSpPr>
          <p:spPr>
            <a:xfrm>
              <a:off x="15371650" y="-880400"/>
              <a:ext cx="197475" cy="222700"/>
            </a:xfrm>
            <a:custGeom>
              <a:avLst/>
              <a:gdLst/>
              <a:ahLst/>
              <a:cxnLst/>
              <a:rect l="l" t="t" r="r" b="b"/>
              <a:pathLst>
                <a:path w="7899" h="8908" extrusionOk="0">
                  <a:moveTo>
                    <a:pt x="4862" y="1"/>
                  </a:moveTo>
                  <a:lnTo>
                    <a:pt x="1" y="832"/>
                  </a:lnTo>
                  <a:lnTo>
                    <a:pt x="2505" y="8781"/>
                  </a:lnTo>
                  <a:cubicBezTo>
                    <a:pt x="2505" y="8781"/>
                    <a:pt x="3538" y="8908"/>
                    <a:pt x="4698" y="8908"/>
                  </a:cubicBezTo>
                  <a:cubicBezTo>
                    <a:pt x="6172" y="8908"/>
                    <a:pt x="7850" y="8702"/>
                    <a:pt x="7868" y="7770"/>
                  </a:cubicBezTo>
                  <a:cubicBezTo>
                    <a:pt x="7898" y="6105"/>
                    <a:pt x="4862"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p:nvPr/>
          </p:nvSpPr>
          <p:spPr>
            <a:xfrm>
              <a:off x="14769525" y="-893225"/>
              <a:ext cx="191050" cy="222675"/>
            </a:xfrm>
            <a:custGeom>
              <a:avLst/>
              <a:gdLst/>
              <a:ahLst/>
              <a:cxnLst/>
              <a:rect l="l" t="t" r="r" b="b"/>
              <a:pathLst>
                <a:path w="7642" h="8907" extrusionOk="0">
                  <a:moveTo>
                    <a:pt x="3036" y="0"/>
                  </a:moveTo>
                  <a:cubicBezTo>
                    <a:pt x="3036" y="0"/>
                    <a:pt x="1" y="6104"/>
                    <a:pt x="31" y="7769"/>
                  </a:cubicBezTo>
                  <a:cubicBezTo>
                    <a:pt x="48" y="8701"/>
                    <a:pt x="1724" y="8906"/>
                    <a:pt x="3197" y="8906"/>
                  </a:cubicBezTo>
                  <a:cubicBezTo>
                    <a:pt x="4358" y="8906"/>
                    <a:pt x="5394" y="8779"/>
                    <a:pt x="5394" y="8779"/>
                  </a:cubicBezTo>
                  <a:lnTo>
                    <a:pt x="7642" y="1690"/>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14783025" y="-1709450"/>
              <a:ext cx="740225" cy="750225"/>
            </a:xfrm>
            <a:custGeom>
              <a:avLst/>
              <a:gdLst/>
              <a:ahLst/>
              <a:cxnLst/>
              <a:rect l="l" t="t" r="r" b="b"/>
              <a:pathLst>
                <a:path w="29609" h="30009" extrusionOk="0">
                  <a:moveTo>
                    <a:pt x="14716" y="1"/>
                  </a:moveTo>
                  <a:cubicBezTo>
                    <a:pt x="12673" y="1"/>
                    <a:pt x="10590" y="577"/>
                    <a:pt x="9029" y="1885"/>
                  </a:cubicBezTo>
                  <a:cubicBezTo>
                    <a:pt x="7660" y="3032"/>
                    <a:pt x="6944" y="4547"/>
                    <a:pt x="6433" y="6220"/>
                  </a:cubicBezTo>
                  <a:cubicBezTo>
                    <a:pt x="5944" y="7822"/>
                    <a:pt x="6221" y="9826"/>
                    <a:pt x="5207" y="11237"/>
                  </a:cubicBezTo>
                  <a:cubicBezTo>
                    <a:pt x="4710" y="11930"/>
                    <a:pt x="3946" y="12369"/>
                    <a:pt x="3260" y="12873"/>
                  </a:cubicBezTo>
                  <a:cubicBezTo>
                    <a:pt x="1988" y="13804"/>
                    <a:pt x="897" y="15059"/>
                    <a:pt x="448" y="16569"/>
                  </a:cubicBezTo>
                  <a:cubicBezTo>
                    <a:pt x="0" y="18080"/>
                    <a:pt x="291" y="19861"/>
                    <a:pt x="1419" y="20960"/>
                  </a:cubicBezTo>
                  <a:cubicBezTo>
                    <a:pt x="1747" y="21281"/>
                    <a:pt x="2155" y="21566"/>
                    <a:pt x="2284" y="22005"/>
                  </a:cubicBezTo>
                  <a:cubicBezTo>
                    <a:pt x="2420" y="22463"/>
                    <a:pt x="2211" y="22943"/>
                    <a:pt x="2065" y="23399"/>
                  </a:cubicBezTo>
                  <a:cubicBezTo>
                    <a:pt x="1490" y="25194"/>
                    <a:pt x="1946" y="27282"/>
                    <a:pt x="3216" y="28673"/>
                  </a:cubicBezTo>
                  <a:cubicBezTo>
                    <a:pt x="3744" y="29252"/>
                    <a:pt x="4412" y="29719"/>
                    <a:pt x="5170" y="29914"/>
                  </a:cubicBezTo>
                  <a:cubicBezTo>
                    <a:pt x="5413" y="29976"/>
                    <a:pt x="5666" y="30009"/>
                    <a:pt x="5918" y="30009"/>
                  </a:cubicBezTo>
                  <a:cubicBezTo>
                    <a:pt x="6451" y="30009"/>
                    <a:pt x="6981" y="29865"/>
                    <a:pt x="7415" y="29559"/>
                  </a:cubicBezTo>
                  <a:lnTo>
                    <a:pt x="23532" y="29137"/>
                  </a:lnTo>
                  <a:cubicBezTo>
                    <a:pt x="24817" y="28909"/>
                    <a:pt x="26086" y="28366"/>
                    <a:pt x="26964" y="27401"/>
                  </a:cubicBezTo>
                  <a:cubicBezTo>
                    <a:pt x="27843" y="26436"/>
                    <a:pt x="28268" y="25004"/>
                    <a:pt x="27828" y="23775"/>
                  </a:cubicBezTo>
                  <a:cubicBezTo>
                    <a:pt x="27717" y="23462"/>
                    <a:pt x="27550" y="23142"/>
                    <a:pt x="27613" y="22815"/>
                  </a:cubicBezTo>
                  <a:cubicBezTo>
                    <a:pt x="27685" y="22439"/>
                    <a:pt x="28033" y="22190"/>
                    <a:pt x="28312" y="21926"/>
                  </a:cubicBezTo>
                  <a:cubicBezTo>
                    <a:pt x="29414" y="20877"/>
                    <a:pt x="29608" y="19119"/>
                    <a:pt x="29104" y="17684"/>
                  </a:cubicBezTo>
                  <a:cubicBezTo>
                    <a:pt x="28706" y="16550"/>
                    <a:pt x="27941" y="15592"/>
                    <a:pt x="27079" y="14770"/>
                  </a:cubicBezTo>
                  <a:cubicBezTo>
                    <a:pt x="26338" y="14065"/>
                    <a:pt x="25237" y="14013"/>
                    <a:pt x="24573" y="13209"/>
                  </a:cubicBezTo>
                  <a:cubicBezTo>
                    <a:pt x="23925" y="12423"/>
                    <a:pt x="24163" y="11531"/>
                    <a:pt x="24023" y="10618"/>
                  </a:cubicBezTo>
                  <a:cubicBezTo>
                    <a:pt x="23895" y="9786"/>
                    <a:pt x="23777" y="8941"/>
                    <a:pt x="23652" y="8100"/>
                  </a:cubicBezTo>
                  <a:cubicBezTo>
                    <a:pt x="23365" y="6189"/>
                    <a:pt x="23122" y="4273"/>
                    <a:pt x="21749" y="2789"/>
                  </a:cubicBezTo>
                  <a:cubicBezTo>
                    <a:pt x="20425" y="1360"/>
                    <a:pt x="18544" y="515"/>
                    <a:pt x="16649" y="173"/>
                  </a:cubicBezTo>
                  <a:cubicBezTo>
                    <a:pt x="16021" y="60"/>
                    <a:pt x="15371" y="1"/>
                    <a:pt x="14716"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15108200" y="-1168800"/>
              <a:ext cx="2350" cy="625"/>
            </a:xfrm>
            <a:custGeom>
              <a:avLst/>
              <a:gdLst/>
              <a:ahLst/>
              <a:cxnLst/>
              <a:rect l="l" t="t" r="r" b="b"/>
              <a:pathLst>
                <a:path w="94" h="25" extrusionOk="0">
                  <a:moveTo>
                    <a:pt x="0" y="24"/>
                  </a:moveTo>
                  <a:cubicBezTo>
                    <a:pt x="33" y="16"/>
                    <a:pt x="65" y="8"/>
                    <a:pt x="94" y="1"/>
                  </a:cubicBezTo>
                  <a:cubicBezTo>
                    <a:pt x="65" y="8"/>
                    <a:pt x="33" y="16"/>
                    <a:pt x="0" y="24"/>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15113475" y="-1169775"/>
              <a:ext cx="1275" cy="325"/>
            </a:xfrm>
            <a:custGeom>
              <a:avLst/>
              <a:gdLst/>
              <a:ahLst/>
              <a:cxnLst/>
              <a:rect l="l" t="t" r="r" b="b"/>
              <a:pathLst>
                <a:path w="51" h="13" extrusionOk="0">
                  <a:moveTo>
                    <a:pt x="0" y="12"/>
                  </a:moveTo>
                  <a:lnTo>
                    <a:pt x="50" y="0"/>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15090975" y="-1164850"/>
              <a:ext cx="4300" cy="1225"/>
            </a:xfrm>
            <a:custGeom>
              <a:avLst/>
              <a:gdLst/>
              <a:ahLst/>
              <a:cxnLst/>
              <a:rect l="l" t="t" r="r" b="b"/>
              <a:pathLst>
                <a:path w="172" h="49" extrusionOk="0">
                  <a:moveTo>
                    <a:pt x="171" y="1"/>
                  </a:moveTo>
                  <a:lnTo>
                    <a:pt x="171" y="1"/>
                  </a:lnTo>
                  <a:cubicBezTo>
                    <a:pt x="116" y="16"/>
                    <a:pt x="60" y="32"/>
                    <a:pt x="0" y="49"/>
                  </a:cubicBezTo>
                  <a:cubicBezTo>
                    <a:pt x="60" y="32"/>
                    <a:pt x="117" y="16"/>
                    <a:pt x="171" y="1"/>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15111125" y="-1169375"/>
              <a:ext cx="1850" cy="475"/>
            </a:xfrm>
            <a:custGeom>
              <a:avLst/>
              <a:gdLst/>
              <a:ahLst/>
              <a:cxnLst/>
              <a:rect l="l" t="t" r="r" b="b"/>
              <a:pathLst>
                <a:path w="74" h="19" extrusionOk="0">
                  <a:moveTo>
                    <a:pt x="0" y="18"/>
                  </a:moveTo>
                  <a:lnTo>
                    <a:pt x="73" y="0"/>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15100600" y="-1167150"/>
              <a:ext cx="3350" cy="900"/>
            </a:xfrm>
            <a:custGeom>
              <a:avLst/>
              <a:gdLst/>
              <a:ahLst/>
              <a:cxnLst/>
              <a:rect l="l" t="t" r="r" b="b"/>
              <a:pathLst>
                <a:path w="134" h="36" extrusionOk="0">
                  <a:moveTo>
                    <a:pt x="133" y="0"/>
                  </a:moveTo>
                  <a:cubicBezTo>
                    <a:pt x="92" y="11"/>
                    <a:pt x="47" y="23"/>
                    <a:pt x="1" y="36"/>
                  </a:cubicBezTo>
                  <a:cubicBezTo>
                    <a:pt x="47" y="23"/>
                    <a:pt x="92" y="12"/>
                    <a:pt x="133" y="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5096075" y="-1166050"/>
              <a:ext cx="3750" cy="1025"/>
            </a:xfrm>
            <a:custGeom>
              <a:avLst/>
              <a:gdLst/>
              <a:ahLst/>
              <a:cxnLst/>
              <a:rect l="l" t="t" r="r" b="b"/>
              <a:pathLst>
                <a:path w="150" h="41" extrusionOk="0">
                  <a:moveTo>
                    <a:pt x="0" y="40"/>
                  </a:moveTo>
                  <a:cubicBezTo>
                    <a:pt x="52" y="25"/>
                    <a:pt x="102" y="13"/>
                    <a:pt x="150" y="0"/>
                  </a:cubicBezTo>
                  <a:cubicBezTo>
                    <a:pt x="102" y="13"/>
                    <a:pt x="52" y="25"/>
                    <a:pt x="0" y="4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5104675" y="-1168050"/>
              <a:ext cx="2850" cy="750"/>
            </a:xfrm>
            <a:custGeom>
              <a:avLst/>
              <a:gdLst/>
              <a:ahLst/>
              <a:cxnLst/>
              <a:rect l="l" t="t" r="r" b="b"/>
              <a:pathLst>
                <a:path w="114" h="30" extrusionOk="0">
                  <a:moveTo>
                    <a:pt x="114" y="0"/>
                  </a:moveTo>
                  <a:cubicBezTo>
                    <a:pt x="101" y="3"/>
                    <a:pt x="88" y="7"/>
                    <a:pt x="75" y="10"/>
                  </a:cubicBezTo>
                  <a:lnTo>
                    <a:pt x="75" y="10"/>
                  </a:lnTo>
                  <a:lnTo>
                    <a:pt x="114" y="0"/>
                  </a:lnTo>
                  <a:close/>
                  <a:moveTo>
                    <a:pt x="75" y="10"/>
                  </a:moveTo>
                  <a:lnTo>
                    <a:pt x="0" y="29"/>
                  </a:lnTo>
                  <a:cubicBezTo>
                    <a:pt x="26" y="23"/>
                    <a:pt x="51" y="16"/>
                    <a:pt x="75" y="1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15085525" y="-1163450"/>
              <a:ext cx="4850" cy="1400"/>
            </a:xfrm>
            <a:custGeom>
              <a:avLst/>
              <a:gdLst/>
              <a:ahLst/>
              <a:cxnLst/>
              <a:rect l="l" t="t" r="r" b="b"/>
              <a:pathLst>
                <a:path w="194" h="56" extrusionOk="0">
                  <a:moveTo>
                    <a:pt x="1" y="55"/>
                  </a:moveTo>
                  <a:cubicBezTo>
                    <a:pt x="68" y="35"/>
                    <a:pt x="131" y="17"/>
                    <a:pt x="194" y="0"/>
                  </a:cubicBezTo>
                  <a:cubicBezTo>
                    <a:pt x="131" y="17"/>
                    <a:pt x="68" y="35"/>
                    <a:pt x="1" y="55"/>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15119575" y="-1173650"/>
              <a:ext cx="170925" cy="21250"/>
            </a:xfrm>
            <a:custGeom>
              <a:avLst/>
              <a:gdLst/>
              <a:ahLst/>
              <a:cxnLst/>
              <a:rect l="l" t="t" r="r" b="b"/>
              <a:pathLst>
                <a:path w="6837" h="850" extrusionOk="0">
                  <a:moveTo>
                    <a:pt x="3227" y="0"/>
                  </a:moveTo>
                  <a:lnTo>
                    <a:pt x="1" y="136"/>
                  </a:lnTo>
                  <a:lnTo>
                    <a:pt x="3227" y="0"/>
                  </a:lnTo>
                  <a:lnTo>
                    <a:pt x="3227" y="0"/>
                  </a:lnTo>
                  <a:cubicBezTo>
                    <a:pt x="3250" y="4"/>
                    <a:pt x="5021" y="293"/>
                    <a:pt x="6837" y="850"/>
                  </a:cubicBezTo>
                  <a:cubicBezTo>
                    <a:pt x="5009" y="289"/>
                    <a:pt x="3228" y="0"/>
                    <a:pt x="3228" y="0"/>
                  </a:cubicBezTo>
                  <a:lnTo>
                    <a:pt x="3227" y="0"/>
                  </a:lnTo>
                  <a:lnTo>
                    <a:pt x="3227" y="0"/>
                  </a:lnTo>
                  <a:cubicBezTo>
                    <a:pt x="3227" y="0"/>
                    <a:pt x="3227" y="0"/>
                    <a:pt x="3227" y="0"/>
                  </a:cubicBez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5115050" y="-1170050"/>
              <a:ext cx="775" cy="225"/>
            </a:xfrm>
            <a:custGeom>
              <a:avLst/>
              <a:gdLst/>
              <a:ahLst/>
              <a:cxnLst/>
              <a:rect l="l" t="t" r="r" b="b"/>
              <a:pathLst>
                <a:path w="31" h="9" extrusionOk="0">
                  <a:moveTo>
                    <a:pt x="0" y="8"/>
                  </a:moveTo>
                  <a:lnTo>
                    <a:pt x="31" y="1"/>
                  </a:lnTo>
                  <a:close/>
                </a:path>
              </a:pathLst>
            </a:custGeom>
            <a:solidFill>
              <a:srgbClr val="F4C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15099800" y="-1166275"/>
              <a:ext cx="825" cy="250"/>
            </a:xfrm>
            <a:custGeom>
              <a:avLst/>
              <a:gdLst/>
              <a:ahLst/>
              <a:cxnLst/>
              <a:rect l="l" t="t" r="r" b="b"/>
              <a:pathLst>
                <a:path w="33" h="10" extrusionOk="0">
                  <a:moveTo>
                    <a:pt x="1" y="9"/>
                  </a:moveTo>
                  <a:lnTo>
                    <a:pt x="33" y="1"/>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15090375" y="-1163650"/>
              <a:ext cx="625" cy="225"/>
            </a:xfrm>
            <a:custGeom>
              <a:avLst/>
              <a:gdLst/>
              <a:ahLst/>
              <a:cxnLst/>
              <a:rect l="l" t="t" r="r" b="b"/>
              <a:pathLst>
                <a:path w="25" h="9" extrusionOk="0">
                  <a:moveTo>
                    <a:pt x="0" y="8"/>
                  </a:moveTo>
                  <a:lnTo>
                    <a:pt x="24" y="1"/>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5085025" y="-1162075"/>
              <a:ext cx="525" cy="150"/>
            </a:xfrm>
            <a:custGeom>
              <a:avLst/>
              <a:gdLst/>
              <a:ahLst/>
              <a:cxnLst/>
              <a:rect l="l" t="t" r="r" b="b"/>
              <a:pathLst>
                <a:path w="21" h="6" extrusionOk="0">
                  <a:moveTo>
                    <a:pt x="1" y="6"/>
                  </a:moveTo>
                  <a:lnTo>
                    <a:pt x="21"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5095250" y="-1165050"/>
              <a:ext cx="850" cy="225"/>
            </a:xfrm>
            <a:custGeom>
              <a:avLst/>
              <a:gdLst/>
              <a:ahLst/>
              <a:cxnLst/>
              <a:rect l="l" t="t" r="r" b="b"/>
              <a:pathLst>
                <a:path w="34" h="9" extrusionOk="0">
                  <a:moveTo>
                    <a:pt x="0" y="9"/>
                  </a:moveTo>
                  <a:lnTo>
                    <a:pt x="33"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15115800" y="-1170250"/>
              <a:ext cx="3800" cy="225"/>
            </a:xfrm>
            <a:custGeom>
              <a:avLst/>
              <a:gdLst/>
              <a:ahLst/>
              <a:cxnLst/>
              <a:rect l="l" t="t" r="r" b="b"/>
              <a:pathLst>
                <a:path w="152" h="9" extrusionOk="0">
                  <a:moveTo>
                    <a:pt x="152" y="0"/>
                  </a:moveTo>
                  <a:lnTo>
                    <a:pt x="16" y="6"/>
                  </a:lnTo>
                  <a:lnTo>
                    <a:pt x="1" y="9"/>
                  </a:lnTo>
                  <a:lnTo>
                    <a:pt x="16" y="6"/>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15103925" y="-1167325"/>
              <a:ext cx="775" cy="225"/>
            </a:xfrm>
            <a:custGeom>
              <a:avLst/>
              <a:gdLst/>
              <a:ahLst/>
              <a:cxnLst/>
              <a:rect l="l" t="t" r="r" b="b"/>
              <a:pathLst>
                <a:path w="31" h="9" extrusionOk="0">
                  <a:moveTo>
                    <a:pt x="30" y="0"/>
                  </a:moveTo>
                  <a:lnTo>
                    <a:pt x="8" y="6"/>
                  </a:lnTo>
                  <a:lnTo>
                    <a:pt x="8" y="6"/>
                  </a:lnTo>
                  <a:cubicBezTo>
                    <a:pt x="16" y="4"/>
                    <a:pt x="23" y="2"/>
                    <a:pt x="30" y="0"/>
                  </a:cubicBezTo>
                  <a:close/>
                  <a:moveTo>
                    <a:pt x="8" y="6"/>
                  </a:moveTo>
                  <a:cubicBezTo>
                    <a:pt x="6" y="7"/>
                    <a:pt x="3" y="8"/>
                    <a:pt x="0" y="9"/>
                  </a:cubicBezTo>
                  <a:lnTo>
                    <a:pt x="8" y="6"/>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15290475" y="-1152425"/>
              <a:ext cx="700" cy="250"/>
            </a:xfrm>
            <a:custGeom>
              <a:avLst/>
              <a:gdLst/>
              <a:ahLst/>
              <a:cxnLst/>
              <a:rect l="l" t="t" r="r" b="b"/>
              <a:pathLst>
                <a:path w="28" h="10" extrusionOk="0">
                  <a:moveTo>
                    <a:pt x="1" y="1"/>
                  </a:moveTo>
                  <a:lnTo>
                    <a:pt x="27" y="9"/>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5112950" y="-1169475"/>
              <a:ext cx="550" cy="125"/>
            </a:xfrm>
            <a:custGeom>
              <a:avLst/>
              <a:gdLst/>
              <a:ahLst/>
              <a:cxnLst/>
              <a:rect l="l" t="t" r="r" b="b"/>
              <a:pathLst>
                <a:path w="22" h="5" extrusionOk="0">
                  <a:moveTo>
                    <a:pt x="0" y="4"/>
                  </a:moveTo>
                  <a:lnTo>
                    <a:pt x="21"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15114725" y="-1169850"/>
              <a:ext cx="350" cy="100"/>
            </a:xfrm>
            <a:custGeom>
              <a:avLst/>
              <a:gdLst/>
              <a:ahLst/>
              <a:cxnLst/>
              <a:rect l="l" t="t" r="r" b="b"/>
              <a:pathLst>
                <a:path w="14" h="4" extrusionOk="0">
                  <a:moveTo>
                    <a:pt x="0" y="3"/>
                  </a:moveTo>
                  <a:lnTo>
                    <a:pt x="13"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15110525" y="-1168925"/>
              <a:ext cx="600" cy="150"/>
            </a:xfrm>
            <a:custGeom>
              <a:avLst/>
              <a:gdLst/>
              <a:ahLst/>
              <a:cxnLst/>
              <a:rect l="l" t="t" r="r" b="b"/>
              <a:pathLst>
                <a:path w="24" h="6" extrusionOk="0">
                  <a:moveTo>
                    <a:pt x="1" y="6"/>
                  </a:moveTo>
                  <a:lnTo>
                    <a:pt x="24"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5107500" y="-1168200"/>
              <a:ext cx="725" cy="175"/>
            </a:xfrm>
            <a:custGeom>
              <a:avLst/>
              <a:gdLst/>
              <a:ahLst/>
              <a:cxnLst/>
              <a:rect l="l" t="t" r="r" b="b"/>
              <a:pathLst>
                <a:path w="29" h="7" extrusionOk="0">
                  <a:moveTo>
                    <a:pt x="1" y="6"/>
                  </a:moveTo>
                  <a:lnTo>
                    <a:pt x="28" y="0"/>
                  </a:lnTo>
                  <a:close/>
                </a:path>
              </a:pathLst>
            </a:custGeom>
            <a:solidFill>
              <a:srgbClr val="FF8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5046750" y="-1173650"/>
              <a:ext cx="248600" cy="98250"/>
            </a:xfrm>
            <a:custGeom>
              <a:avLst/>
              <a:gdLst/>
              <a:ahLst/>
              <a:cxnLst/>
              <a:rect l="l" t="t" r="r" b="b"/>
              <a:pathLst>
                <a:path w="9944" h="3930" extrusionOk="0">
                  <a:moveTo>
                    <a:pt x="6140" y="0"/>
                  </a:moveTo>
                  <a:lnTo>
                    <a:pt x="2914" y="136"/>
                  </a:lnTo>
                  <a:lnTo>
                    <a:pt x="2778" y="142"/>
                  </a:lnTo>
                  <a:lnTo>
                    <a:pt x="2763" y="145"/>
                  </a:lnTo>
                  <a:lnTo>
                    <a:pt x="2732" y="152"/>
                  </a:lnTo>
                  <a:lnTo>
                    <a:pt x="2719" y="155"/>
                  </a:lnTo>
                  <a:lnTo>
                    <a:pt x="2669" y="167"/>
                  </a:lnTo>
                  <a:lnTo>
                    <a:pt x="2648" y="171"/>
                  </a:lnTo>
                  <a:lnTo>
                    <a:pt x="2575" y="189"/>
                  </a:lnTo>
                  <a:lnTo>
                    <a:pt x="2552" y="195"/>
                  </a:lnTo>
                  <a:cubicBezTo>
                    <a:pt x="2523" y="202"/>
                    <a:pt x="2491" y="210"/>
                    <a:pt x="2458" y="218"/>
                  </a:cubicBezTo>
                  <a:lnTo>
                    <a:pt x="2431" y="224"/>
                  </a:lnTo>
                  <a:cubicBezTo>
                    <a:pt x="2396" y="233"/>
                    <a:pt x="2357" y="244"/>
                    <a:pt x="2317" y="253"/>
                  </a:cubicBezTo>
                  <a:lnTo>
                    <a:pt x="2287" y="260"/>
                  </a:lnTo>
                  <a:cubicBezTo>
                    <a:pt x="2246" y="271"/>
                    <a:pt x="2201" y="283"/>
                    <a:pt x="2155" y="296"/>
                  </a:cubicBezTo>
                  <a:lnTo>
                    <a:pt x="2123" y="304"/>
                  </a:lnTo>
                  <a:cubicBezTo>
                    <a:pt x="2075" y="317"/>
                    <a:pt x="2024" y="329"/>
                    <a:pt x="1972" y="343"/>
                  </a:cubicBezTo>
                  <a:lnTo>
                    <a:pt x="1940" y="353"/>
                  </a:lnTo>
                  <a:cubicBezTo>
                    <a:pt x="1885" y="368"/>
                    <a:pt x="1828" y="384"/>
                    <a:pt x="1769" y="400"/>
                  </a:cubicBezTo>
                  <a:lnTo>
                    <a:pt x="1744" y="407"/>
                  </a:lnTo>
                  <a:cubicBezTo>
                    <a:pt x="1682" y="425"/>
                    <a:pt x="1619" y="443"/>
                    <a:pt x="1552" y="462"/>
                  </a:cubicBezTo>
                  <a:lnTo>
                    <a:pt x="1532" y="469"/>
                  </a:lnTo>
                  <a:cubicBezTo>
                    <a:pt x="1091" y="597"/>
                    <a:pt x="564" y="765"/>
                    <a:pt x="0" y="971"/>
                  </a:cubicBezTo>
                  <a:cubicBezTo>
                    <a:pt x="484" y="2048"/>
                    <a:pt x="1366" y="2959"/>
                    <a:pt x="2443" y="3455"/>
                  </a:cubicBezTo>
                  <a:cubicBezTo>
                    <a:pt x="3143" y="3777"/>
                    <a:pt x="3907" y="3930"/>
                    <a:pt x="4676" y="3930"/>
                  </a:cubicBezTo>
                  <a:cubicBezTo>
                    <a:pt x="5760" y="3930"/>
                    <a:pt x="6852" y="3626"/>
                    <a:pt x="7781" y="3061"/>
                  </a:cubicBezTo>
                  <a:cubicBezTo>
                    <a:pt x="8660" y="2528"/>
                    <a:pt x="9391" y="1778"/>
                    <a:pt x="9943" y="910"/>
                  </a:cubicBezTo>
                  <a:cubicBezTo>
                    <a:pt x="9888" y="893"/>
                    <a:pt x="9832" y="875"/>
                    <a:pt x="9775" y="857"/>
                  </a:cubicBezTo>
                  <a:lnTo>
                    <a:pt x="9749" y="850"/>
                  </a:lnTo>
                  <a:cubicBezTo>
                    <a:pt x="7921" y="288"/>
                    <a:pt x="6140" y="0"/>
                    <a:pt x="6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14962375" y="-1003325"/>
              <a:ext cx="37475" cy="189900"/>
            </a:xfrm>
            <a:custGeom>
              <a:avLst/>
              <a:gdLst/>
              <a:ahLst/>
              <a:cxnLst/>
              <a:rect l="l" t="t" r="r" b="b"/>
              <a:pathLst>
                <a:path w="1499" h="7596" extrusionOk="0">
                  <a:moveTo>
                    <a:pt x="1398" y="1"/>
                  </a:moveTo>
                  <a:cubicBezTo>
                    <a:pt x="1353" y="1"/>
                    <a:pt x="1314" y="33"/>
                    <a:pt x="1306" y="79"/>
                  </a:cubicBezTo>
                  <a:lnTo>
                    <a:pt x="1" y="7291"/>
                  </a:lnTo>
                  <a:cubicBezTo>
                    <a:pt x="13" y="7289"/>
                    <a:pt x="24" y="7288"/>
                    <a:pt x="36" y="7286"/>
                  </a:cubicBezTo>
                  <a:cubicBezTo>
                    <a:pt x="70" y="7390"/>
                    <a:pt x="103" y="7493"/>
                    <a:pt x="135" y="7596"/>
                  </a:cubicBezTo>
                  <a:lnTo>
                    <a:pt x="1489" y="114"/>
                  </a:lnTo>
                  <a:cubicBezTo>
                    <a:pt x="1499" y="62"/>
                    <a:pt x="1466" y="13"/>
                    <a:pt x="1415" y="3"/>
                  </a:cubicBezTo>
                  <a:cubicBezTo>
                    <a:pt x="1409" y="2"/>
                    <a:pt x="1403" y="1"/>
                    <a:pt x="1398" y="1"/>
                  </a:cubicBezTo>
                  <a:close/>
                </a:path>
              </a:pathLst>
            </a:custGeom>
            <a:solidFill>
              <a:srgbClr val="827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14807850" y="-1161925"/>
              <a:ext cx="707625" cy="749500"/>
            </a:xfrm>
            <a:custGeom>
              <a:avLst/>
              <a:gdLst/>
              <a:ahLst/>
              <a:cxnLst/>
              <a:rect l="l" t="t" r="r" b="b"/>
              <a:pathLst>
                <a:path w="28305" h="29980" extrusionOk="0">
                  <a:moveTo>
                    <a:pt x="11088" y="1"/>
                  </a:moveTo>
                  <a:lnTo>
                    <a:pt x="11088" y="1"/>
                  </a:lnTo>
                  <a:cubicBezTo>
                    <a:pt x="10753" y="98"/>
                    <a:pt x="10368" y="218"/>
                    <a:pt x="9956" y="361"/>
                  </a:cubicBezTo>
                  <a:lnTo>
                    <a:pt x="9956" y="361"/>
                  </a:lnTo>
                  <a:cubicBezTo>
                    <a:pt x="10368" y="218"/>
                    <a:pt x="10753" y="98"/>
                    <a:pt x="11088" y="1"/>
                  </a:cubicBezTo>
                  <a:close/>
                  <a:moveTo>
                    <a:pt x="9956" y="361"/>
                  </a:moveTo>
                  <a:cubicBezTo>
                    <a:pt x="8135" y="990"/>
                    <a:pt x="5774" y="2055"/>
                    <a:pt x="4790" y="3581"/>
                  </a:cubicBezTo>
                  <a:cubicBezTo>
                    <a:pt x="3088" y="6221"/>
                    <a:pt x="0" y="11148"/>
                    <a:pt x="0" y="11148"/>
                  </a:cubicBezTo>
                  <a:cubicBezTo>
                    <a:pt x="0" y="11148"/>
                    <a:pt x="1011" y="13759"/>
                    <a:pt x="4717" y="13759"/>
                  </a:cubicBezTo>
                  <a:cubicBezTo>
                    <a:pt x="5175" y="13759"/>
                    <a:pt x="5674" y="13719"/>
                    <a:pt x="6217" y="13630"/>
                  </a:cubicBezTo>
                  <a:cubicBezTo>
                    <a:pt x="7196" y="16664"/>
                    <a:pt x="7591" y="19456"/>
                    <a:pt x="7591" y="19456"/>
                  </a:cubicBezTo>
                  <a:lnTo>
                    <a:pt x="4240" y="28653"/>
                  </a:lnTo>
                  <a:cubicBezTo>
                    <a:pt x="4240" y="28653"/>
                    <a:pt x="8628" y="29980"/>
                    <a:pt x="14193" y="29980"/>
                  </a:cubicBezTo>
                  <a:cubicBezTo>
                    <a:pt x="17204" y="29980"/>
                    <a:pt x="20559" y="29591"/>
                    <a:pt x="23750" y="28394"/>
                  </a:cubicBezTo>
                  <a:cubicBezTo>
                    <a:pt x="20876" y="21505"/>
                    <a:pt x="20790" y="19403"/>
                    <a:pt x="20790" y="19403"/>
                  </a:cubicBezTo>
                  <a:lnTo>
                    <a:pt x="21624" y="13267"/>
                  </a:lnTo>
                  <a:cubicBezTo>
                    <a:pt x="21624" y="13267"/>
                    <a:pt x="21918" y="13294"/>
                    <a:pt x="22399" y="13294"/>
                  </a:cubicBezTo>
                  <a:cubicBezTo>
                    <a:pt x="23710" y="13294"/>
                    <a:pt x="26407" y="13093"/>
                    <a:pt x="28304" y="11594"/>
                  </a:cubicBezTo>
                  <a:cubicBezTo>
                    <a:pt x="27071" y="8163"/>
                    <a:pt x="24579" y="3168"/>
                    <a:pt x="22108" y="1574"/>
                  </a:cubicBezTo>
                  <a:cubicBezTo>
                    <a:pt x="21368" y="1096"/>
                    <a:pt x="20344" y="701"/>
                    <a:pt x="19331" y="389"/>
                  </a:cubicBezTo>
                  <a:lnTo>
                    <a:pt x="19331" y="389"/>
                  </a:lnTo>
                  <a:cubicBezTo>
                    <a:pt x="19388" y="407"/>
                    <a:pt x="19443" y="424"/>
                    <a:pt x="19499" y="442"/>
                  </a:cubicBezTo>
                  <a:cubicBezTo>
                    <a:pt x="18946" y="1310"/>
                    <a:pt x="18215" y="2059"/>
                    <a:pt x="17337" y="2592"/>
                  </a:cubicBezTo>
                  <a:cubicBezTo>
                    <a:pt x="16409" y="3157"/>
                    <a:pt x="15317" y="3462"/>
                    <a:pt x="14232" y="3462"/>
                  </a:cubicBezTo>
                  <a:cubicBezTo>
                    <a:pt x="13464" y="3462"/>
                    <a:pt x="12699" y="3309"/>
                    <a:pt x="11999" y="2986"/>
                  </a:cubicBezTo>
                  <a:cubicBezTo>
                    <a:pt x="10921" y="2491"/>
                    <a:pt x="10040" y="1580"/>
                    <a:pt x="9557" y="503"/>
                  </a:cubicBezTo>
                  <a:cubicBezTo>
                    <a:pt x="9692" y="453"/>
                    <a:pt x="9825" y="406"/>
                    <a:pt x="9956" y="3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5111050" y="-1306750"/>
              <a:ext cx="85650" cy="191800"/>
            </a:xfrm>
            <a:custGeom>
              <a:avLst/>
              <a:gdLst/>
              <a:ahLst/>
              <a:cxnLst/>
              <a:rect l="l" t="t" r="r" b="b"/>
              <a:pathLst>
                <a:path w="3426" h="7672" extrusionOk="0">
                  <a:moveTo>
                    <a:pt x="1" y="1"/>
                  </a:moveTo>
                  <a:lnTo>
                    <a:pt x="1" y="6344"/>
                  </a:lnTo>
                  <a:cubicBezTo>
                    <a:pt x="1" y="7078"/>
                    <a:pt x="595" y="7671"/>
                    <a:pt x="1328" y="7671"/>
                  </a:cubicBezTo>
                  <a:lnTo>
                    <a:pt x="2099" y="7671"/>
                  </a:lnTo>
                  <a:cubicBezTo>
                    <a:pt x="2832" y="7671"/>
                    <a:pt x="3426" y="7078"/>
                    <a:pt x="3426" y="6344"/>
                  </a:cubicBezTo>
                  <a:lnTo>
                    <a:pt x="3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4972950" y="-1679250"/>
              <a:ext cx="361850" cy="430400"/>
            </a:xfrm>
            <a:custGeom>
              <a:avLst/>
              <a:gdLst/>
              <a:ahLst/>
              <a:cxnLst/>
              <a:rect l="l" t="t" r="r" b="b"/>
              <a:pathLst>
                <a:path w="14474" h="17216" extrusionOk="0">
                  <a:moveTo>
                    <a:pt x="6496" y="1"/>
                  </a:moveTo>
                  <a:cubicBezTo>
                    <a:pt x="2909" y="1"/>
                    <a:pt x="0" y="2724"/>
                    <a:pt x="0" y="6312"/>
                  </a:cubicBezTo>
                  <a:lnTo>
                    <a:pt x="0" y="10721"/>
                  </a:lnTo>
                  <a:cubicBezTo>
                    <a:pt x="0" y="14307"/>
                    <a:pt x="2909" y="17215"/>
                    <a:pt x="6496" y="17215"/>
                  </a:cubicBezTo>
                  <a:lnTo>
                    <a:pt x="7979" y="17215"/>
                  </a:lnTo>
                  <a:cubicBezTo>
                    <a:pt x="11566" y="17215"/>
                    <a:pt x="14473" y="14307"/>
                    <a:pt x="14473" y="10721"/>
                  </a:cubicBezTo>
                  <a:lnTo>
                    <a:pt x="14473" y="6312"/>
                  </a:lnTo>
                  <a:cubicBezTo>
                    <a:pt x="14473" y="2724"/>
                    <a:pt x="11566" y="1"/>
                    <a:pt x="79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14954825" y="-1682200"/>
              <a:ext cx="145250" cy="235525"/>
            </a:xfrm>
            <a:custGeom>
              <a:avLst/>
              <a:gdLst/>
              <a:ahLst/>
              <a:cxnLst/>
              <a:rect l="l" t="t" r="r" b="b"/>
              <a:pathLst>
                <a:path w="5810" h="9421" extrusionOk="0">
                  <a:moveTo>
                    <a:pt x="5632" y="0"/>
                  </a:moveTo>
                  <a:cubicBezTo>
                    <a:pt x="5552" y="0"/>
                    <a:pt x="5472" y="3"/>
                    <a:pt x="5392" y="7"/>
                  </a:cubicBezTo>
                  <a:lnTo>
                    <a:pt x="5392" y="7"/>
                  </a:lnTo>
                  <a:lnTo>
                    <a:pt x="5809" y="4"/>
                  </a:lnTo>
                  <a:cubicBezTo>
                    <a:pt x="5750" y="2"/>
                    <a:pt x="5691" y="0"/>
                    <a:pt x="5632" y="0"/>
                  </a:cubicBezTo>
                  <a:close/>
                  <a:moveTo>
                    <a:pt x="5392" y="7"/>
                  </a:moveTo>
                  <a:lnTo>
                    <a:pt x="5247" y="8"/>
                  </a:lnTo>
                  <a:cubicBezTo>
                    <a:pt x="5247" y="12"/>
                    <a:pt x="5246" y="15"/>
                    <a:pt x="5246" y="18"/>
                  </a:cubicBezTo>
                  <a:lnTo>
                    <a:pt x="5246" y="18"/>
                  </a:lnTo>
                  <a:cubicBezTo>
                    <a:pt x="5295" y="14"/>
                    <a:pt x="5343" y="10"/>
                    <a:pt x="5392" y="7"/>
                  </a:cubicBezTo>
                  <a:close/>
                  <a:moveTo>
                    <a:pt x="5246" y="18"/>
                  </a:moveTo>
                  <a:lnTo>
                    <a:pt x="5246" y="18"/>
                  </a:lnTo>
                  <a:cubicBezTo>
                    <a:pt x="3058" y="220"/>
                    <a:pt x="1018" y="2113"/>
                    <a:pt x="388" y="4620"/>
                  </a:cubicBezTo>
                  <a:cubicBezTo>
                    <a:pt x="0" y="6168"/>
                    <a:pt x="113" y="7828"/>
                    <a:pt x="334" y="9421"/>
                  </a:cubicBezTo>
                  <a:cubicBezTo>
                    <a:pt x="1911" y="8835"/>
                    <a:pt x="3185" y="7369"/>
                    <a:pt x="3974" y="5648"/>
                  </a:cubicBezTo>
                  <a:cubicBezTo>
                    <a:pt x="4762" y="3928"/>
                    <a:pt x="5106" y="1968"/>
                    <a:pt x="5246" y="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15293400" y="-1456800"/>
              <a:ext cx="102150" cy="103250"/>
            </a:xfrm>
            <a:custGeom>
              <a:avLst/>
              <a:gdLst/>
              <a:ahLst/>
              <a:cxnLst/>
              <a:rect l="l" t="t" r="r" b="b"/>
              <a:pathLst>
                <a:path w="4086" h="4130" extrusionOk="0">
                  <a:moveTo>
                    <a:pt x="2595" y="1"/>
                  </a:moveTo>
                  <a:cubicBezTo>
                    <a:pt x="1949" y="1"/>
                    <a:pt x="1216" y="416"/>
                    <a:pt x="713" y="1134"/>
                  </a:cubicBezTo>
                  <a:cubicBezTo>
                    <a:pt x="1" y="2152"/>
                    <a:pt x="20" y="3394"/>
                    <a:pt x="754" y="3907"/>
                  </a:cubicBezTo>
                  <a:cubicBezTo>
                    <a:pt x="970" y="4058"/>
                    <a:pt x="1224" y="4130"/>
                    <a:pt x="1492" y="4130"/>
                  </a:cubicBezTo>
                  <a:cubicBezTo>
                    <a:pt x="2138" y="4130"/>
                    <a:pt x="2871" y="3715"/>
                    <a:pt x="3374" y="2997"/>
                  </a:cubicBezTo>
                  <a:cubicBezTo>
                    <a:pt x="4086" y="1979"/>
                    <a:pt x="4067" y="737"/>
                    <a:pt x="3332" y="223"/>
                  </a:cubicBezTo>
                  <a:cubicBezTo>
                    <a:pt x="3117" y="72"/>
                    <a:pt x="2864" y="1"/>
                    <a:pt x="2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14910325" y="-1444950"/>
              <a:ext cx="102000" cy="103175"/>
            </a:xfrm>
            <a:custGeom>
              <a:avLst/>
              <a:gdLst/>
              <a:ahLst/>
              <a:cxnLst/>
              <a:rect l="l" t="t" r="r" b="b"/>
              <a:pathLst>
                <a:path w="4080" h="4127" extrusionOk="0">
                  <a:moveTo>
                    <a:pt x="1490" y="0"/>
                  </a:moveTo>
                  <a:cubicBezTo>
                    <a:pt x="1224" y="0"/>
                    <a:pt x="973" y="71"/>
                    <a:pt x="758" y="220"/>
                  </a:cubicBezTo>
                  <a:cubicBezTo>
                    <a:pt x="23" y="731"/>
                    <a:pt x="1" y="1971"/>
                    <a:pt x="708" y="2989"/>
                  </a:cubicBezTo>
                  <a:cubicBezTo>
                    <a:pt x="1210" y="3710"/>
                    <a:pt x="1943" y="4127"/>
                    <a:pt x="2589" y="4127"/>
                  </a:cubicBezTo>
                  <a:cubicBezTo>
                    <a:pt x="2855" y="4127"/>
                    <a:pt x="3107" y="4056"/>
                    <a:pt x="3322" y="3907"/>
                  </a:cubicBezTo>
                  <a:cubicBezTo>
                    <a:pt x="4057" y="3396"/>
                    <a:pt x="4079" y="2157"/>
                    <a:pt x="3371" y="1138"/>
                  </a:cubicBezTo>
                  <a:cubicBezTo>
                    <a:pt x="2870" y="417"/>
                    <a:pt x="2137" y="0"/>
                    <a:pt x="1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15071875" y="-1691475"/>
              <a:ext cx="291825" cy="180350"/>
            </a:xfrm>
            <a:custGeom>
              <a:avLst/>
              <a:gdLst/>
              <a:ahLst/>
              <a:cxnLst/>
              <a:rect l="l" t="t" r="r" b="b"/>
              <a:pathLst>
                <a:path w="11673" h="7214" extrusionOk="0">
                  <a:moveTo>
                    <a:pt x="3032" y="1"/>
                  </a:moveTo>
                  <a:cubicBezTo>
                    <a:pt x="2196" y="1"/>
                    <a:pt x="1360" y="117"/>
                    <a:pt x="557" y="355"/>
                  </a:cubicBezTo>
                  <a:lnTo>
                    <a:pt x="0" y="195"/>
                  </a:lnTo>
                  <a:lnTo>
                    <a:pt x="0" y="195"/>
                  </a:lnTo>
                  <a:cubicBezTo>
                    <a:pt x="846" y="2356"/>
                    <a:pt x="2552" y="4120"/>
                    <a:pt x="4564" y="5275"/>
                  </a:cubicBezTo>
                  <a:cubicBezTo>
                    <a:pt x="6578" y="6428"/>
                    <a:pt x="8883" y="7006"/>
                    <a:pt x="11195" y="7207"/>
                  </a:cubicBezTo>
                  <a:cubicBezTo>
                    <a:pt x="11231" y="7211"/>
                    <a:pt x="11268" y="7213"/>
                    <a:pt x="11306" y="7213"/>
                  </a:cubicBezTo>
                  <a:cubicBezTo>
                    <a:pt x="11424" y="7213"/>
                    <a:pt x="11541" y="7189"/>
                    <a:pt x="11606" y="7097"/>
                  </a:cubicBezTo>
                  <a:cubicBezTo>
                    <a:pt x="11672" y="7000"/>
                    <a:pt x="11651" y="6870"/>
                    <a:pt x="11623" y="6756"/>
                  </a:cubicBezTo>
                  <a:cubicBezTo>
                    <a:pt x="11070" y="4436"/>
                    <a:pt x="9531" y="2370"/>
                    <a:pt x="7467" y="1176"/>
                  </a:cubicBezTo>
                  <a:cubicBezTo>
                    <a:pt x="6127" y="400"/>
                    <a:pt x="4579" y="1"/>
                    <a:pt x="3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15024025" y="-852650"/>
              <a:ext cx="259500" cy="28225"/>
            </a:xfrm>
            <a:custGeom>
              <a:avLst/>
              <a:gdLst/>
              <a:ahLst/>
              <a:cxnLst/>
              <a:rect l="l" t="t" r="r" b="b"/>
              <a:pathLst>
                <a:path w="10380" h="1129" extrusionOk="0">
                  <a:moveTo>
                    <a:pt x="16" y="0"/>
                  </a:moveTo>
                  <a:cubicBezTo>
                    <a:pt x="8" y="0"/>
                    <a:pt x="1" y="7"/>
                    <a:pt x="1" y="16"/>
                  </a:cubicBezTo>
                  <a:lnTo>
                    <a:pt x="1" y="1112"/>
                  </a:lnTo>
                  <a:cubicBezTo>
                    <a:pt x="1" y="1121"/>
                    <a:pt x="8" y="1128"/>
                    <a:pt x="16" y="1128"/>
                  </a:cubicBezTo>
                  <a:lnTo>
                    <a:pt x="10364" y="1128"/>
                  </a:lnTo>
                  <a:cubicBezTo>
                    <a:pt x="10372" y="1128"/>
                    <a:pt x="10380" y="1121"/>
                    <a:pt x="10380" y="1112"/>
                  </a:cubicBezTo>
                  <a:lnTo>
                    <a:pt x="10380" y="16"/>
                  </a:lnTo>
                  <a:cubicBezTo>
                    <a:pt x="10380" y="7"/>
                    <a:pt x="10372" y="0"/>
                    <a:pt x="10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15039225" y="-853600"/>
              <a:ext cx="226725" cy="26325"/>
            </a:xfrm>
            <a:custGeom>
              <a:avLst/>
              <a:gdLst/>
              <a:ahLst/>
              <a:cxnLst/>
              <a:rect l="l" t="t" r="r" b="b"/>
              <a:pathLst>
                <a:path w="9069" h="1053" extrusionOk="0">
                  <a:moveTo>
                    <a:pt x="1" y="1"/>
                  </a:moveTo>
                  <a:cubicBezTo>
                    <a:pt x="240" y="386"/>
                    <a:pt x="548" y="804"/>
                    <a:pt x="999" y="849"/>
                  </a:cubicBezTo>
                  <a:cubicBezTo>
                    <a:pt x="1026" y="851"/>
                    <a:pt x="1052" y="853"/>
                    <a:pt x="1078" y="853"/>
                  </a:cubicBezTo>
                  <a:cubicBezTo>
                    <a:pt x="1517" y="853"/>
                    <a:pt x="1927" y="508"/>
                    <a:pt x="2362" y="508"/>
                  </a:cubicBezTo>
                  <a:cubicBezTo>
                    <a:pt x="2401" y="508"/>
                    <a:pt x="2440" y="511"/>
                    <a:pt x="2479" y="517"/>
                  </a:cubicBezTo>
                  <a:cubicBezTo>
                    <a:pt x="2698" y="551"/>
                    <a:pt x="2888" y="681"/>
                    <a:pt x="3080" y="791"/>
                  </a:cubicBezTo>
                  <a:cubicBezTo>
                    <a:pt x="3336" y="937"/>
                    <a:pt x="3631" y="1052"/>
                    <a:pt x="3920" y="1052"/>
                  </a:cubicBezTo>
                  <a:cubicBezTo>
                    <a:pt x="4029" y="1052"/>
                    <a:pt x="4137" y="1036"/>
                    <a:pt x="4242" y="999"/>
                  </a:cubicBezTo>
                  <a:cubicBezTo>
                    <a:pt x="4606" y="869"/>
                    <a:pt x="4870" y="507"/>
                    <a:pt x="5251" y="448"/>
                  </a:cubicBezTo>
                  <a:cubicBezTo>
                    <a:pt x="5289" y="442"/>
                    <a:pt x="5326" y="439"/>
                    <a:pt x="5363" y="439"/>
                  </a:cubicBezTo>
                  <a:cubicBezTo>
                    <a:pt x="5806" y="439"/>
                    <a:pt x="6192" y="827"/>
                    <a:pt x="6642" y="912"/>
                  </a:cubicBezTo>
                  <a:cubicBezTo>
                    <a:pt x="6689" y="920"/>
                    <a:pt x="6737" y="925"/>
                    <a:pt x="6785" y="925"/>
                  </a:cubicBezTo>
                  <a:cubicBezTo>
                    <a:pt x="6840" y="925"/>
                    <a:pt x="6894" y="918"/>
                    <a:pt x="6946" y="902"/>
                  </a:cubicBezTo>
                  <a:cubicBezTo>
                    <a:pt x="7129" y="845"/>
                    <a:pt x="7260" y="680"/>
                    <a:pt x="7438" y="611"/>
                  </a:cubicBezTo>
                  <a:cubicBezTo>
                    <a:pt x="7511" y="583"/>
                    <a:pt x="7587" y="573"/>
                    <a:pt x="7664" y="573"/>
                  </a:cubicBezTo>
                  <a:cubicBezTo>
                    <a:pt x="7874" y="573"/>
                    <a:pt x="8095" y="649"/>
                    <a:pt x="8307" y="649"/>
                  </a:cubicBezTo>
                  <a:cubicBezTo>
                    <a:pt x="8369" y="649"/>
                    <a:pt x="8430" y="643"/>
                    <a:pt x="8491" y="626"/>
                  </a:cubicBezTo>
                  <a:cubicBezTo>
                    <a:pt x="8752" y="554"/>
                    <a:pt x="8922" y="308"/>
                    <a:pt x="9068" y="79"/>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15024025" y="-910225"/>
              <a:ext cx="259500" cy="28250"/>
            </a:xfrm>
            <a:custGeom>
              <a:avLst/>
              <a:gdLst/>
              <a:ahLst/>
              <a:cxnLst/>
              <a:rect l="l" t="t" r="r" b="b"/>
              <a:pathLst>
                <a:path w="10380" h="1130" extrusionOk="0">
                  <a:moveTo>
                    <a:pt x="16" y="1"/>
                  </a:moveTo>
                  <a:cubicBezTo>
                    <a:pt x="8" y="1"/>
                    <a:pt x="1" y="8"/>
                    <a:pt x="1" y="17"/>
                  </a:cubicBezTo>
                  <a:lnTo>
                    <a:pt x="1" y="1113"/>
                  </a:lnTo>
                  <a:cubicBezTo>
                    <a:pt x="1" y="1122"/>
                    <a:pt x="8" y="1129"/>
                    <a:pt x="16" y="1129"/>
                  </a:cubicBezTo>
                  <a:lnTo>
                    <a:pt x="10364" y="1129"/>
                  </a:lnTo>
                  <a:cubicBezTo>
                    <a:pt x="10372" y="1129"/>
                    <a:pt x="10380" y="1122"/>
                    <a:pt x="10380" y="1113"/>
                  </a:cubicBezTo>
                  <a:lnTo>
                    <a:pt x="10380" y="17"/>
                  </a:lnTo>
                  <a:cubicBezTo>
                    <a:pt x="10380" y="8"/>
                    <a:pt x="10372" y="1"/>
                    <a:pt x="10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15014875" y="-882325"/>
              <a:ext cx="277800" cy="32075"/>
            </a:xfrm>
            <a:custGeom>
              <a:avLst/>
              <a:gdLst/>
              <a:ahLst/>
              <a:cxnLst/>
              <a:rect l="l" t="t" r="r" b="b"/>
              <a:pathLst>
                <a:path w="11112" h="1283" extrusionOk="0">
                  <a:moveTo>
                    <a:pt x="18" y="0"/>
                  </a:moveTo>
                  <a:cubicBezTo>
                    <a:pt x="9" y="0"/>
                    <a:pt x="0" y="9"/>
                    <a:pt x="0" y="18"/>
                  </a:cubicBezTo>
                  <a:lnTo>
                    <a:pt x="0" y="1264"/>
                  </a:lnTo>
                  <a:cubicBezTo>
                    <a:pt x="0" y="1274"/>
                    <a:pt x="9" y="1283"/>
                    <a:pt x="18" y="1283"/>
                  </a:cubicBezTo>
                  <a:lnTo>
                    <a:pt x="11094" y="1283"/>
                  </a:lnTo>
                  <a:cubicBezTo>
                    <a:pt x="11105" y="1283"/>
                    <a:pt x="11112" y="1274"/>
                    <a:pt x="11112" y="1264"/>
                  </a:cubicBezTo>
                  <a:lnTo>
                    <a:pt x="11112" y="18"/>
                  </a:lnTo>
                  <a:cubicBezTo>
                    <a:pt x="11112" y="9"/>
                    <a:pt x="11105" y="0"/>
                    <a:pt x="11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15047875" y="-910400"/>
              <a:ext cx="226900" cy="22225"/>
            </a:xfrm>
            <a:custGeom>
              <a:avLst/>
              <a:gdLst/>
              <a:ahLst/>
              <a:cxnLst/>
              <a:rect l="l" t="t" r="r" b="b"/>
              <a:pathLst>
                <a:path w="9076" h="889" extrusionOk="0">
                  <a:moveTo>
                    <a:pt x="9076" y="0"/>
                  </a:moveTo>
                  <a:lnTo>
                    <a:pt x="30" y="35"/>
                  </a:lnTo>
                  <a:cubicBezTo>
                    <a:pt x="1" y="312"/>
                    <a:pt x="215" y="593"/>
                    <a:pt x="490" y="636"/>
                  </a:cubicBezTo>
                  <a:cubicBezTo>
                    <a:pt x="522" y="641"/>
                    <a:pt x="554" y="644"/>
                    <a:pt x="586" y="644"/>
                  </a:cubicBezTo>
                  <a:cubicBezTo>
                    <a:pt x="823" y="644"/>
                    <a:pt x="1055" y="517"/>
                    <a:pt x="1297" y="510"/>
                  </a:cubicBezTo>
                  <a:cubicBezTo>
                    <a:pt x="1305" y="510"/>
                    <a:pt x="1314" y="509"/>
                    <a:pt x="1322" y="509"/>
                  </a:cubicBezTo>
                  <a:cubicBezTo>
                    <a:pt x="1570" y="509"/>
                    <a:pt x="1802" y="629"/>
                    <a:pt x="2033" y="720"/>
                  </a:cubicBezTo>
                  <a:cubicBezTo>
                    <a:pt x="2291" y="822"/>
                    <a:pt x="2574" y="889"/>
                    <a:pt x="2850" y="889"/>
                  </a:cubicBezTo>
                  <a:cubicBezTo>
                    <a:pt x="3091" y="889"/>
                    <a:pt x="3327" y="838"/>
                    <a:pt x="3535" y="715"/>
                  </a:cubicBezTo>
                  <a:cubicBezTo>
                    <a:pt x="3668" y="636"/>
                    <a:pt x="3788" y="530"/>
                    <a:pt x="3933" y="481"/>
                  </a:cubicBezTo>
                  <a:cubicBezTo>
                    <a:pt x="4000" y="459"/>
                    <a:pt x="4067" y="449"/>
                    <a:pt x="4134" y="449"/>
                  </a:cubicBezTo>
                  <a:cubicBezTo>
                    <a:pt x="4367" y="449"/>
                    <a:pt x="4603" y="563"/>
                    <a:pt x="4824" y="660"/>
                  </a:cubicBezTo>
                  <a:cubicBezTo>
                    <a:pt x="4992" y="734"/>
                    <a:pt x="5186" y="798"/>
                    <a:pt x="5367" y="798"/>
                  </a:cubicBezTo>
                  <a:cubicBezTo>
                    <a:pt x="5490" y="798"/>
                    <a:pt x="5608" y="769"/>
                    <a:pt x="5708" y="692"/>
                  </a:cubicBezTo>
                  <a:cubicBezTo>
                    <a:pt x="5798" y="625"/>
                    <a:pt x="5865" y="525"/>
                    <a:pt x="5969" y="480"/>
                  </a:cubicBezTo>
                  <a:cubicBezTo>
                    <a:pt x="6008" y="464"/>
                    <a:pt x="6049" y="457"/>
                    <a:pt x="6091" y="457"/>
                  </a:cubicBezTo>
                  <a:cubicBezTo>
                    <a:pt x="6174" y="457"/>
                    <a:pt x="6259" y="484"/>
                    <a:pt x="6337" y="515"/>
                  </a:cubicBezTo>
                  <a:cubicBezTo>
                    <a:pt x="6639" y="637"/>
                    <a:pt x="7026" y="870"/>
                    <a:pt x="7366" y="870"/>
                  </a:cubicBezTo>
                  <a:cubicBezTo>
                    <a:pt x="7544" y="870"/>
                    <a:pt x="7709" y="807"/>
                    <a:pt x="7843" y="631"/>
                  </a:cubicBezTo>
                  <a:cubicBezTo>
                    <a:pt x="7909" y="543"/>
                    <a:pt x="7994" y="455"/>
                    <a:pt x="8104" y="446"/>
                  </a:cubicBezTo>
                  <a:cubicBezTo>
                    <a:pt x="8111" y="446"/>
                    <a:pt x="8117" y="445"/>
                    <a:pt x="8123" y="445"/>
                  </a:cubicBezTo>
                  <a:cubicBezTo>
                    <a:pt x="8194" y="445"/>
                    <a:pt x="8261" y="478"/>
                    <a:pt x="8329" y="496"/>
                  </a:cubicBezTo>
                  <a:cubicBezTo>
                    <a:pt x="8383" y="511"/>
                    <a:pt x="8436" y="518"/>
                    <a:pt x="8489" y="518"/>
                  </a:cubicBezTo>
                  <a:cubicBezTo>
                    <a:pt x="8778" y="518"/>
                    <a:pt x="9037" y="303"/>
                    <a:pt x="9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15015400" y="-1044000"/>
              <a:ext cx="276500" cy="138025"/>
            </a:xfrm>
            <a:custGeom>
              <a:avLst/>
              <a:gdLst/>
              <a:ahLst/>
              <a:cxnLst/>
              <a:rect l="l" t="t" r="r" b="b"/>
              <a:pathLst>
                <a:path w="11060" h="5521" extrusionOk="0">
                  <a:moveTo>
                    <a:pt x="5529" y="0"/>
                  </a:moveTo>
                  <a:cubicBezTo>
                    <a:pt x="2767" y="0"/>
                    <a:pt x="475" y="2029"/>
                    <a:pt x="66" y="4680"/>
                  </a:cubicBezTo>
                  <a:cubicBezTo>
                    <a:pt x="1" y="5108"/>
                    <a:pt x="326" y="5496"/>
                    <a:pt x="759" y="5497"/>
                  </a:cubicBezTo>
                  <a:lnTo>
                    <a:pt x="10298" y="5521"/>
                  </a:lnTo>
                  <a:cubicBezTo>
                    <a:pt x="10299" y="5521"/>
                    <a:pt x="10299" y="5521"/>
                    <a:pt x="10300" y="5521"/>
                  </a:cubicBezTo>
                  <a:cubicBezTo>
                    <a:pt x="10732" y="5521"/>
                    <a:pt x="11059" y="5135"/>
                    <a:pt x="10995" y="4707"/>
                  </a:cubicBezTo>
                  <a:cubicBezTo>
                    <a:pt x="10599" y="2049"/>
                    <a:pt x="8311" y="8"/>
                    <a:pt x="5542" y="0"/>
                  </a:cubicBezTo>
                  <a:cubicBezTo>
                    <a:pt x="5538" y="0"/>
                    <a:pt x="5533" y="0"/>
                    <a:pt x="5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15016250" y="-827300"/>
              <a:ext cx="275075" cy="47875"/>
            </a:xfrm>
            <a:custGeom>
              <a:avLst/>
              <a:gdLst/>
              <a:ahLst/>
              <a:cxnLst/>
              <a:rect l="l" t="t" r="r" b="b"/>
              <a:pathLst>
                <a:path w="11003" h="1915" extrusionOk="0">
                  <a:moveTo>
                    <a:pt x="668" y="1"/>
                  </a:moveTo>
                  <a:cubicBezTo>
                    <a:pt x="282" y="1"/>
                    <a:pt x="1" y="367"/>
                    <a:pt x="100" y="740"/>
                  </a:cubicBezTo>
                  <a:cubicBezTo>
                    <a:pt x="285" y="1433"/>
                    <a:pt x="911" y="1914"/>
                    <a:pt x="1628" y="1914"/>
                  </a:cubicBezTo>
                  <a:lnTo>
                    <a:pt x="9375" y="1914"/>
                  </a:lnTo>
                  <a:cubicBezTo>
                    <a:pt x="10091" y="1914"/>
                    <a:pt x="10718" y="1433"/>
                    <a:pt x="10903" y="740"/>
                  </a:cubicBezTo>
                  <a:cubicBezTo>
                    <a:pt x="11003" y="367"/>
                    <a:pt x="10722" y="1"/>
                    <a:pt x="103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14762575" y="-851350"/>
              <a:ext cx="362775" cy="216050"/>
            </a:xfrm>
            <a:custGeom>
              <a:avLst/>
              <a:gdLst/>
              <a:ahLst/>
              <a:cxnLst/>
              <a:rect l="l" t="t" r="r" b="b"/>
              <a:pathLst>
                <a:path w="14511" h="8642" extrusionOk="0">
                  <a:moveTo>
                    <a:pt x="12894" y="0"/>
                  </a:moveTo>
                  <a:cubicBezTo>
                    <a:pt x="12802" y="0"/>
                    <a:pt x="12708" y="29"/>
                    <a:pt x="12620" y="57"/>
                  </a:cubicBezTo>
                  <a:cubicBezTo>
                    <a:pt x="9146" y="1186"/>
                    <a:pt x="5511" y="1787"/>
                    <a:pt x="2888" y="4582"/>
                  </a:cubicBezTo>
                  <a:lnTo>
                    <a:pt x="941" y="4198"/>
                  </a:lnTo>
                  <a:cubicBezTo>
                    <a:pt x="263" y="5473"/>
                    <a:pt x="1" y="6965"/>
                    <a:pt x="203" y="8396"/>
                  </a:cubicBezTo>
                  <a:cubicBezTo>
                    <a:pt x="231" y="8588"/>
                    <a:pt x="780" y="8641"/>
                    <a:pt x="1396" y="8641"/>
                  </a:cubicBezTo>
                  <a:cubicBezTo>
                    <a:pt x="2119" y="8641"/>
                    <a:pt x="2933" y="8568"/>
                    <a:pt x="3098" y="8559"/>
                  </a:cubicBezTo>
                  <a:cubicBezTo>
                    <a:pt x="4014" y="8510"/>
                    <a:pt x="4895" y="8345"/>
                    <a:pt x="5787" y="8090"/>
                  </a:cubicBezTo>
                  <a:cubicBezTo>
                    <a:pt x="9315" y="7084"/>
                    <a:pt x="12501" y="4586"/>
                    <a:pt x="14511" y="1526"/>
                  </a:cubicBezTo>
                  <a:cubicBezTo>
                    <a:pt x="14104" y="1069"/>
                    <a:pt x="13684" y="624"/>
                    <a:pt x="13249" y="192"/>
                  </a:cubicBezTo>
                  <a:cubicBezTo>
                    <a:pt x="13176" y="120"/>
                    <a:pt x="13098" y="45"/>
                    <a:pt x="13000" y="15"/>
                  </a:cubicBezTo>
                  <a:cubicBezTo>
                    <a:pt x="12965" y="5"/>
                    <a:pt x="12929" y="0"/>
                    <a:pt x="1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15211350" y="-851350"/>
              <a:ext cx="362775" cy="216050"/>
            </a:xfrm>
            <a:custGeom>
              <a:avLst/>
              <a:gdLst/>
              <a:ahLst/>
              <a:cxnLst/>
              <a:rect l="l" t="t" r="r" b="b"/>
              <a:pathLst>
                <a:path w="14511" h="8642" extrusionOk="0">
                  <a:moveTo>
                    <a:pt x="1618" y="0"/>
                  </a:moveTo>
                  <a:cubicBezTo>
                    <a:pt x="1582" y="0"/>
                    <a:pt x="1547" y="5"/>
                    <a:pt x="1512" y="15"/>
                  </a:cubicBezTo>
                  <a:cubicBezTo>
                    <a:pt x="1414" y="45"/>
                    <a:pt x="1336" y="120"/>
                    <a:pt x="1263" y="192"/>
                  </a:cubicBezTo>
                  <a:cubicBezTo>
                    <a:pt x="828" y="624"/>
                    <a:pt x="407" y="1069"/>
                    <a:pt x="1" y="1526"/>
                  </a:cubicBezTo>
                  <a:cubicBezTo>
                    <a:pt x="2011" y="4586"/>
                    <a:pt x="5196" y="7084"/>
                    <a:pt x="8724" y="8090"/>
                  </a:cubicBezTo>
                  <a:cubicBezTo>
                    <a:pt x="9617" y="8345"/>
                    <a:pt x="10498" y="8510"/>
                    <a:pt x="11414" y="8559"/>
                  </a:cubicBezTo>
                  <a:cubicBezTo>
                    <a:pt x="11579" y="8568"/>
                    <a:pt x="12393" y="8641"/>
                    <a:pt x="13116" y="8641"/>
                  </a:cubicBezTo>
                  <a:cubicBezTo>
                    <a:pt x="13731" y="8641"/>
                    <a:pt x="14281" y="8588"/>
                    <a:pt x="14308" y="8396"/>
                  </a:cubicBezTo>
                  <a:cubicBezTo>
                    <a:pt x="14510" y="6953"/>
                    <a:pt x="14251" y="5484"/>
                    <a:pt x="13571" y="4198"/>
                  </a:cubicBezTo>
                  <a:lnTo>
                    <a:pt x="11624" y="4582"/>
                  </a:lnTo>
                  <a:cubicBezTo>
                    <a:pt x="9000" y="1787"/>
                    <a:pt x="5366" y="1186"/>
                    <a:pt x="1892" y="57"/>
                  </a:cubicBezTo>
                  <a:cubicBezTo>
                    <a:pt x="1804" y="29"/>
                    <a:pt x="1710" y="0"/>
                    <a:pt x="1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14913825" y="-494025"/>
              <a:ext cx="487825" cy="81600"/>
            </a:xfrm>
            <a:custGeom>
              <a:avLst/>
              <a:gdLst/>
              <a:ahLst/>
              <a:cxnLst/>
              <a:rect l="l" t="t" r="r" b="b"/>
              <a:pathLst>
                <a:path w="19513" h="3264" extrusionOk="0">
                  <a:moveTo>
                    <a:pt x="18829" y="1"/>
                  </a:moveTo>
                  <a:cubicBezTo>
                    <a:pt x="15749" y="1281"/>
                    <a:pt x="12325" y="1692"/>
                    <a:pt x="8931" y="1692"/>
                  </a:cubicBezTo>
                  <a:cubicBezTo>
                    <a:pt x="8230" y="1692"/>
                    <a:pt x="7529" y="1675"/>
                    <a:pt x="6834" y="1644"/>
                  </a:cubicBezTo>
                  <a:cubicBezTo>
                    <a:pt x="4691" y="1548"/>
                    <a:pt x="2489" y="1314"/>
                    <a:pt x="504" y="556"/>
                  </a:cubicBezTo>
                  <a:lnTo>
                    <a:pt x="1" y="1936"/>
                  </a:lnTo>
                  <a:cubicBezTo>
                    <a:pt x="1" y="1936"/>
                    <a:pt x="4390" y="3264"/>
                    <a:pt x="9956" y="3264"/>
                  </a:cubicBezTo>
                  <a:cubicBezTo>
                    <a:pt x="12966" y="3264"/>
                    <a:pt x="16321" y="2875"/>
                    <a:pt x="19512" y="1678"/>
                  </a:cubicBezTo>
                  <a:cubicBezTo>
                    <a:pt x="19264" y="1082"/>
                    <a:pt x="19038" y="525"/>
                    <a:pt x="18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5057125" y="-1153075"/>
              <a:ext cx="100" cy="50"/>
            </a:xfrm>
            <a:custGeom>
              <a:avLst/>
              <a:gdLst/>
              <a:ahLst/>
              <a:cxnLst/>
              <a:rect l="l" t="t" r="r" b="b"/>
              <a:pathLst>
                <a:path w="4" h="2" extrusionOk="0">
                  <a:moveTo>
                    <a:pt x="0" y="1"/>
                  </a:moveTo>
                  <a:lnTo>
                    <a:pt x="3" y="0"/>
                  </a:ln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15046775" y="-1149450"/>
              <a:ext cx="175" cy="100"/>
            </a:xfrm>
            <a:custGeom>
              <a:avLst/>
              <a:gdLst/>
              <a:ahLst/>
              <a:cxnLst/>
              <a:rect l="l" t="t" r="r" b="b"/>
              <a:pathLst>
                <a:path w="7" h="4" extrusionOk="0">
                  <a:moveTo>
                    <a:pt x="0" y="4"/>
                  </a:moveTo>
                  <a:lnTo>
                    <a:pt x="0" y="4"/>
                  </a:lnTo>
                  <a:lnTo>
                    <a:pt x="7" y="0"/>
                  </a:ln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15057225" y="-1156375"/>
              <a:ext cx="9875" cy="3325"/>
            </a:xfrm>
            <a:custGeom>
              <a:avLst/>
              <a:gdLst/>
              <a:ahLst/>
              <a:cxnLst/>
              <a:rect l="l" t="t" r="r" b="b"/>
              <a:pathLst>
                <a:path w="395" h="133" extrusionOk="0">
                  <a:moveTo>
                    <a:pt x="0" y="132"/>
                  </a:moveTo>
                  <a:cubicBezTo>
                    <a:pt x="134" y="85"/>
                    <a:pt x="266" y="42"/>
                    <a:pt x="394" y="0"/>
                  </a:cubicBezTo>
                  <a:cubicBezTo>
                    <a:pt x="266" y="42"/>
                    <a:pt x="134" y="85"/>
                    <a:pt x="0" y="132"/>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15046925" y="-1153050"/>
              <a:ext cx="10225" cy="3650"/>
            </a:xfrm>
            <a:custGeom>
              <a:avLst/>
              <a:gdLst/>
              <a:ahLst/>
              <a:cxnLst/>
              <a:rect l="l" t="t" r="r" b="b"/>
              <a:pathLst>
                <a:path w="409" h="146" extrusionOk="0">
                  <a:moveTo>
                    <a:pt x="408" y="0"/>
                  </a:moveTo>
                  <a:lnTo>
                    <a:pt x="408" y="0"/>
                  </a:lnTo>
                  <a:cubicBezTo>
                    <a:pt x="274" y="46"/>
                    <a:pt x="139" y="95"/>
                    <a:pt x="1" y="145"/>
                  </a:cubicBezTo>
                  <a:cubicBezTo>
                    <a:pt x="139" y="95"/>
                    <a:pt x="275" y="46"/>
                    <a:pt x="408" y="0"/>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15067075" y="-1161950"/>
              <a:ext cx="17975" cy="5600"/>
            </a:xfrm>
            <a:custGeom>
              <a:avLst/>
              <a:gdLst/>
              <a:ahLst/>
              <a:cxnLst/>
              <a:rect l="l" t="t" r="r" b="b"/>
              <a:pathLst>
                <a:path w="719" h="224" extrusionOk="0">
                  <a:moveTo>
                    <a:pt x="0" y="223"/>
                  </a:moveTo>
                  <a:cubicBezTo>
                    <a:pt x="257" y="140"/>
                    <a:pt x="499" y="65"/>
                    <a:pt x="719" y="1"/>
                  </a:cubicBezTo>
                  <a:cubicBezTo>
                    <a:pt x="499" y="65"/>
                    <a:pt x="257" y="140"/>
                    <a:pt x="0" y="223"/>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15008000" y="-1150875"/>
              <a:ext cx="324050" cy="106650"/>
            </a:xfrm>
            <a:custGeom>
              <a:avLst/>
              <a:gdLst/>
              <a:ahLst/>
              <a:cxnLst/>
              <a:rect l="l" t="t" r="r" b="b"/>
              <a:pathLst>
                <a:path w="12962" h="4266" extrusionOk="0">
                  <a:moveTo>
                    <a:pt x="11493" y="0"/>
                  </a:moveTo>
                  <a:cubicBezTo>
                    <a:pt x="10940" y="868"/>
                    <a:pt x="10210" y="1617"/>
                    <a:pt x="9331" y="2150"/>
                  </a:cubicBezTo>
                  <a:cubicBezTo>
                    <a:pt x="8403" y="2715"/>
                    <a:pt x="7311" y="3019"/>
                    <a:pt x="6227" y="3019"/>
                  </a:cubicBezTo>
                  <a:cubicBezTo>
                    <a:pt x="5458" y="3019"/>
                    <a:pt x="4693" y="2866"/>
                    <a:pt x="3992" y="2544"/>
                  </a:cubicBezTo>
                  <a:cubicBezTo>
                    <a:pt x="2915" y="2048"/>
                    <a:pt x="2034" y="1138"/>
                    <a:pt x="1551" y="61"/>
                  </a:cubicBezTo>
                  <a:cubicBezTo>
                    <a:pt x="1050" y="243"/>
                    <a:pt x="522" y="459"/>
                    <a:pt x="0" y="703"/>
                  </a:cubicBezTo>
                  <a:cubicBezTo>
                    <a:pt x="326" y="1410"/>
                    <a:pt x="813" y="2046"/>
                    <a:pt x="1402" y="2558"/>
                  </a:cubicBezTo>
                  <a:cubicBezTo>
                    <a:pt x="2353" y="3386"/>
                    <a:pt x="3553" y="3901"/>
                    <a:pt x="4793" y="4129"/>
                  </a:cubicBezTo>
                  <a:cubicBezTo>
                    <a:pt x="5287" y="4220"/>
                    <a:pt x="5790" y="4265"/>
                    <a:pt x="6293" y="4265"/>
                  </a:cubicBezTo>
                  <a:cubicBezTo>
                    <a:pt x="7695" y="4265"/>
                    <a:pt x="9097" y="3912"/>
                    <a:pt x="10307" y="3207"/>
                  </a:cubicBezTo>
                  <a:cubicBezTo>
                    <a:pt x="11407" y="2562"/>
                    <a:pt x="12321" y="1643"/>
                    <a:pt x="12961" y="540"/>
                  </a:cubicBezTo>
                  <a:cubicBezTo>
                    <a:pt x="12496" y="340"/>
                    <a:pt x="11996" y="16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15067050" y="-1156375"/>
              <a:ext cx="25" cy="25"/>
            </a:xfrm>
            <a:custGeom>
              <a:avLst/>
              <a:gdLst/>
              <a:ahLst/>
              <a:cxnLst/>
              <a:rect l="l" t="t" r="r" b="b"/>
              <a:pathLst>
                <a:path w="1" h="1" extrusionOk="0">
                  <a:moveTo>
                    <a:pt x="0" y="0"/>
                  </a:move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15291125" y="-1152200"/>
              <a:ext cx="4225" cy="1350"/>
            </a:xfrm>
            <a:custGeom>
              <a:avLst/>
              <a:gdLst/>
              <a:ahLst/>
              <a:cxnLst/>
              <a:rect l="l" t="t" r="r" b="b"/>
              <a:pathLst>
                <a:path w="169" h="54" extrusionOk="0">
                  <a:moveTo>
                    <a:pt x="1" y="0"/>
                  </a:moveTo>
                  <a:cubicBezTo>
                    <a:pt x="57" y="17"/>
                    <a:pt x="113" y="36"/>
                    <a:pt x="168" y="53"/>
                  </a:cubicBezTo>
                  <a:cubicBezTo>
                    <a:pt x="113" y="35"/>
                    <a:pt x="57" y="17"/>
                    <a:pt x="1" y="0"/>
                  </a:cubicBezTo>
                  <a:close/>
                </a:path>
              </a:pathLst>
            </a:custGeom>
            <a:solidFill>
              <a:srgbClr val="A09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15049425" y="-932850"/>
              <a:ext cx="141550" cy="159775"/>
            </a:xfrm>
            <a:custGeom>
              <a:avLst/>
              <a:gdLst/>
              <a:ahLst/>
              <a:cxnLst/>
              <a:rect l="l" t="t" r="r" b="b"/>
              <a:pathLst>
                <a:path w="5662" h="6391" extrusionOk="0">
                  <a:moveTo>
                    <a:pt x="3460" y="1"/>
                  </a:moveTo>
                  <a:cubicBezTo>
                    <a:pt x="2659" y="514"/>
                    <a:pt x="2298" y="1481"/>
                    <a:pt x="1988" y="2382"/>
                  </a:cubicBezTo>
                  <a:cubicBezTo>
                    <a:pt x="1967" y="1807"/>
                    <a:pt x="1946" y="1231"/>
                    <a:pt x="1869" y="660"/>
                  </a:cubicBezTo>
                  <a:cubicBezTo>
                    <a:pt x="1857" y="566"/>
                    <a:pt x="1815" y="446"/>
                    <a:pt x="1721" y="446"/>
                  </a:cubicBezTo>
                  <a:cubicBezTo>
                    <a:pt x="1720" y="446"/>
                    <a:pt x="1718" y="446"/>
                    <a:pt x="1717" y="446"/>
                  </a:cubicBezTo>
                  <a:cubicBezTo>
                    <a:pt x="1618" y="451"/>
                    <a:pt x="1587" y="580"/>
                    <a:pt x="1583" y="679"/>
                  </a:cubicBezTo>
                  <a:cubicBezTo>
                    <a:pt x="1561" y="1295"/>
                    <a:pt x="1511" y="1925"/>
                    <a:pt x="1276" y="2496"/>
                  </a:cubicBezTo>
                  <a:cubicBezTo>
                    <a:pt x="1043" y="3068"/>
                    <a:pt x="595" y="3582"/>
                    <a:pt x="0" y="3753"/>
                  </a:cubicBezTo>
                  <a:lnTo>
                    <a:pt x="1429" y="6390"/>
                  </a:lnTo>
                  <a:cubicBezTo>
                    <a:pt x="2232" y="5433"/>
                    <a:pt x="3452" y="4937"/>
                    <a:pt x="4407" y="4131"/>
                  </a:cubicBezTo>
                  <a:cubicBezTo>
                    <a:pt x="4477" y="4073"/>
                    <a:pt x="4553" y="3996"/>
                    <a:pt x="4539" y="3906"/>
                  </a:cubicBezTo>
                  <a:cubicBezTo>
                    <a:pt x="4523" y="3794"/>
                    <a:pt x="4397" y="3758"/>
                    <a:pt x="4274" y="3758"/>
                  </a:cubicBezTo>
                  <a:cubicBezTo>
                    <a:pt x="4241" y="3758"/>
                    <a:pt x="4208" y="3761"/>
                    <a:pt x="4178" y="3765"/>
                  </a:cubicBezTo>
                  <a:lnTo>
                    <a:pt x="3317" y="3884"/>
                  </a:lnTo>
                  <a:cubicBezTo>
                    <a:pt x="3955" y="3403"/>
                    <a:pt x="4587" y="2913"/>
                    <a:pt x="5213" y="2416"/>
                  </a:cubicBezTo>
                  <a:cubicBezTo>
                    <a:pt x="5427" y="2245"/>
                    <a:pt x="5662" y="2031"/>
                    <a:pt x="5650" y="1757"/>
                  </a:cubicBezTo>
                  <a:cubicBezTo>
                    <a:pt x="5647" y="1675"/>
                    <a:pt x="5617" y="1590"/>
                    <a:pt x="5553" y="1541"/>
                  </a:cubicBezTo>
                  <a:cubicBezTo>
                    <a:pt x="5510" y="1507"/>
                    <a:pt x="5459" y="1493"/>
                    <a:pt x="5406" y="1493"/>
                  </a:cubicBezTo>
                  <a:cubicBezTo>
                    <a:pt x="5306" y="1493"/>
                    <a:pt x="5195" y="1542"/>
                    <a:pt x="5103" y="1595"/>
                  </a:cubicBezTo>
                  <a:cubicBezTo>
                    <a:pt x="4433" y="1976"/>
                    <a:pt x="3814" y="2443"/>
                    <a:pt x="3263" y="2983"/>
                  </a:cubicBezTo>
                  <a:lnTo>
                    <a:pt x="4550" y="1037"/>
                  </a:lnTo>
                  <a:cubicBezTo>
                    <a:pt x="4633" y="913"/>
                    <a:pt x="4713" y="741"/>
                    <a:pt x="4614" y="630"/>
                  </a:cubicBezTo>
                  <a:lnTo>
                    <a:pt x="4614" y="630"/>
                  </a:lnTo>
                  <a:cubicBezTo>
                    <a:pt x="3711" y="925"/>
                    <a:pt x="3142" y="1794"/>
                    <a:pt x="2646" y="2605"/>
                  </a:cubicBezTo>
                  <a:cubicBezTo>
                    <a:pt x="2930" y="1819"/>
                    <a:pt x="3212" y="1032"/>
                    <a:pt x="3495" y="246"/>
                  </a:cubicBezTo>
                  <a:cubicBezTo>
                    <a:pt x="3526" y="160"/>
                    <a:pt x="3543" y="39"/>
                    <a:pt x="3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5144125" y="-918425"/>
              <a:ext cx="127275" cy="110000"/>
            </a:xfrm>
            <a:custGeom>
              <a:avLst/>
              <a:gdLst/>
              <a:ahLst/>
              <a:cxnLst/>
              <a:rect l="l" t="t" r="r" b="b"/>
              <a:pathLst>
                <a:path w="5091" h="4400" extrusionOk="0">
                  <a:moveTo>
                    <a:pt x="1729" y="1"/>
                  </a:moveTo>
                  <a:cubicBezTo>
                    <a:pt x="1640" y="191"/>
                    <a:pt x="1736" y="413"/>
                    <a:pt x="1838" y="597"/>
                  </a:cubicBezTo>
                  <a:cubicBezTo>
                    <a:pt x="2123" y="1113"/>
                    <a:pt x="2476" y="1590"/>
                    <a:pt x="2885" y="2014"/>
                  </a:cubicBezTo>
                  <a:cubicBezTo>
                    <a:pt x="2355" y="1598"/>
                    <a:pt x="1681" y="1371"/>
                    <a:pt x="1008" y="1371"/>
                  </a:cubicBezTo>
                  <a:cubicBezTo>
                    <a:pt x="866" y="1371"/>
                    <a:pt x="724" y="1381"/>
                    <a:pt x="583" y="1402"/>
                  </a:cubicBezTo>
                  <a:cubicBezTo>
                    <a:pt x="524" y="1410"/>
                    <a:pt x="454" y="1430"/>
                    <a:pt x="433" y="1487"/>
                  </a:cubicBezTo>
                  <a:cubicBezTo>
                    <a:pt x="411" y="1551"/>
                    <a:pt x="468" y="1613"/>
                    <a:pt x="523" y="1653"/>
                  </a:cubicBezTo>
                  <a:cubicBezTo>
                    <a:pt x="1038" y="2045"/>
                    <a:pt x="1748" y="2083"/>
                    <a:pt x="2296" y="2430"/>
                  </a:cubicBezTo>
                  <a:cubicBezTo>
                    <a:pt x="1899" y="2360"/>
                    <a:pt x="1484" y="2291"/>
                    <a:pt x="1079" y="2291"/>
                  </a:cubicBezTo>
                  <a:cubicBezTo>
                    <a:pt x="703" y="2291"/>
                    <a:pt x="335" y="2351"/>
                    <a:pt x="0" y="2523"/>
                  </a:cubicBezTo>
                  <a:cubicBezTo>
                    <a:pt x="217" y="2753"/>
                    <a:pt x="553" y="2818"/>
                    <a:pt x="866" y="2865"/>
                  </a:cubicBezTo>
                  <a:cubicBezTo>
                    <a:pt x="1246" y="2921"/>
                    <a:pt x="1629" y="2969"/>
                    <a:pt x="2012" y="3007"/>
                  </a:cubicBezTo>
                  <a:cubicBezTo>
                    <a:pt x="1575" y="3208"/>
                    <a:pt x="1203" y="3524"/>
                    <a:pt x="931" y="3918"/>
                  </a:cubicBezTo>
                  <a:cubicBezTo>
                    <a:pt x="879" y="3995"/>
                    <a:pt x="829" y="4095"/>
                    <a:pt x="875" y="4175"/>
                  </a:cubicBezTo>
                  <a:cubicBezTo>
                    <a:pt x="912" y="4241"/>
                    <a:pt x="990" y="4258"/>
                    <a:pt x="1069" y="4258"/>
                  </a:cubicBezTo>
                  <a:cubicBezTo>
                    <a:pt x="1095" y="4258"/>
                    <a:pt x="1121" y="4256"/>
                    <a:pt x="1146" y="4254"/>
                  </a:cubicBezTo>
                  <a:cubicBezTo>
                    <a:pt x="1566" y="4208"/>
                    <a:pt x="1997" y="4129"/>
                    <a:pt x="2417" y="4129"/>
                  </a:cubicBezTo>
                  <a:cubicBezTo>
                    <a:pt x="2670" y="4129"/>
                    <a:pt x="2919" y="4157"/>
                    <a:pt x="3159" y="4239"/>
                  </a:cubicBezTo>
                  <a:cubicBezTo>
                    <a:pt x="3232" y="4264"/>
                    <a:pt x="3320" y="4328"/>
                    <a:pt x="3290" y="4399"/>
                  </a:cubicBezTo>
                  <a:lnTo>
                    <a:pt x="5091" y="3075"/>
                  </a:lnTo>
                  <a:cubicBezTo>
                    <a:pt x="4367" y="2342"/>
                    <a:pt x="4164" y="1262"/>
                    <a:pt x="3846" y="283"/>
                  </a:cubicBezTo>
                  <a:cubicBezTo>
                    <a:pt x="3804" y="155"/>
                    <a:pt x="3710" y="1"/>
                    <a:pt x="3590" y="1"/>
                  </a:cubicBezTo>
                  <a:cubicBezTo>
                    <a:pt x="3574" y="1"/>
                    <a:pt x="3557" y="4"/>
                    <a:pt x="3539" y="10"/>
                  </a:cubicBezTo>
                  <a:cubicBezTo>
                    <a:pt x="3445" y="44"/>
                    <a:pt x="3412" y="158"/>
                    <a:pt x="3397" y="257"/>
                  </a:cubicBezTo>
                  <a:cubicBezTo>
                    <a:pt x="3312" y="788"/>
                    <a:pt x="3345" y="1331"/>
                    <a:pt x="3492" y="1848"/>
                  </a:cubicBezTo>
                  <a:cubicBezTo>
                    <a:pt x="3143" y="1042"/>
                    <a:pt x="2519" y="387"/>
                    <a:pt x="1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46"/>
          <p:cNvSpPr/>
          <p:nvPr/>
        </p:nvSpPr>
        <p:spPr>
          <a:xfrm>
            <a:off x="3380100" y="1539100"/>
            <a:ext cx="2383800" cy="1300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380100" y="3129175"/>
            <a:ext cx="2383800" cy="1300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rot="-5400000">
            <a:off x="2944625" y="1934200"/>
            <a:ext cx="589500" cy="510000"/>
          </a:xfrm>
          <a:prstGeom prst="triangle">
            <a:avLst>
              <a:gd name="adj" fmla="val 50000"/>
            </a:avLst>
          </a:pr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rot="5400000">
            <a:off x="5583300" y="3537550"/>
            <a:ext cx="589500" cy="510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txBox="1">
            <a:spLocks noGrp="1"/>
          </p:cNvSpPr>
          <p:nvPr>
            <p:ph type="subTitle" idx="4294967295"/>
          </p:nvPr>
        </p:nvSpPr>
        <p:spPr>
          <a:xfrm>
            <a:off x="3637200" y="1674700"/>
            <a:ext cx="1869600" cy="102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lt1"/>
                </a:solidFill>
                <a:latin typeface="Advent Pro"/>
                <a:ea typeface="Advent Pro"/>
                <a:cs typeface="Advent Pro"/>
                <a:sym typeface="Advent Pro"/>
              </a:rPr>
              <a:t>“</a:t>
            </a:r>
            <a:r>
              <a:rPr lang="en-US" b="1" dirty="0">
                <a:solidFill>
                  <a:schemeClr val="lt1"/>
                </a:solidFill>
                <a:latin typeface="Advent Pro"/>
                <a:ea typeface="Advent Pro"/>
                <a:cs typeface="Advent Pro"/>
                <a:sym typeface="Advent Pro"/>
              </a:rPr>
              <a:t>Hot pot’s </a:t>
            </a:r>
            <a:r>
              <a:rPr lang="en-US" b="1" dirty="0" err="1">
                <a:solidFill>
                  <a:schemeClr val="lt1"/>
                </a:solidFill>
                <a:latin typeface="Advent Pro"/>
                <a:ea typeface="Advent Pro"/>
                <a:cs typeface="Advent Pro"/>
                <a:sym typeface="Advent Pro"/>
              </a:rPr>
              <a:t>momo</a:t>
            </a:r>
            <a:r>
              <a:rPr lang="en-US" b="1" dirty="0">
                <a:solidFill>
                  <a:schemeClr val="lt1"/>
                </a:solidFill>
                <a:latin typeface="Advent Pro"/>
                <a:ea typeface="Advent Pro"/>
                <a:cs typeface="Advent Pro"/>
                <a:sym typeface="Advent Pro"/>
              </a:rPr>
              <a:t> platter is amazing</a:t>
            </a:r>
            <a:r>
              <a:rPr lang="en" b="1" dirty="0">
                <a:solidFill>
                  <a:schemeClr val="lt1"/>
                </a:solidFill>
                <a:latin typeface="Advent Pro"/>
                <a:ea typeface="Advent Pro"/>
                <a:cs typeface="Advent Pro"/>
                <a:sym typeface="Advent Pro"/>
              </a:rPr>
              <a:t>”</a:t>
            </a:r>
            <a:endParaRPr b="1" dirty="0">
              <a:solidFill>
                <a:schemeClr val="lt1"/>
              </a:solidFill>
              <a:latin typeface="Advent Pro"/>
              <a:ea typeface="Advent Pro"/>
              <a:cs typeface="Advent Pro"/>
              <a:sym typeface="Advent Pro"/>
            </a:endParaRPr>
          </a:p>
        </p:txBody>
      </p:sp>
      <p:sp>
        <p:nvSpPr>
          <p:cNvPr id="1076" name="Google Shape;1076;p46"/>
          <p:cNvSpPr txBox="1">
            <a:spLocks noGrp="1"/>
          </p:cNvSpPr>
          <p:nvPr>
            <p:ph type="subTitle" idx="4294967295"/>
          </p:nvPr>
        </p:nvSpPr>
        <p:spPr>
          <a:xfrm>
            <a:off x="3637200" y="3264775"/>
            <a:ext cx="1869600" cy="102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lt1"/>
                </a:solidFill>
                <a:latin typeface="Advent Pro"/>
                <a:ea typeface="Advent Pro"/>
                <a:cs typeface="Advent Pro"/>
                <a:sym typeface="Advent Pro"/>
              </a:rPr>
              <a:t>“</a:t>
            </a:r>
            <a:r>
              <a:rPr lang="en-US" b="1" dirty="0">
                <a:solidFill>
                  <a:schemeClr val="lt1"/>
                </a:solidFill>
                <a:latin typeface="Advent Pro"/>
                <a:ea typeface="Advent Pro"/>
                <a:cs typeface="Advent Pro"/>
                <a:sym typeface="Advent Pro"/>
              </a:rPr>
              <a:t>Didn’t like fries of </a:t>
            </a:r>
            <a:r>
              <a:rPr lang="en-US" b="1" dirty="0" err="1">
                <a:solidFill>
                  <a:schemeClr val="lt1"/>
                </a:solidFill>
                <a:latin typeface="Advent Pro"/>
                <a:ea typeface="Advent Pro"/>
                <a:cs typeface="Advent Pro"/>
                <a:sym typeface="Advent Pro"/>
              </a:rPr>
              <a:t>chowringhee</a:t>
            </a:r>
            <a:r>
              <a:rPr lang="en-US" b="1" dirty="0">
                <a:solidFill>
                  <a:schemeClr val="lt1"/>
                </a:solidFill>
                <a:latin typeface="Advent Pro"/>
                <a:ea typeface="Advent Pro"/>
                <a:cs typeface="Advent Pro"/>
                <a:sym typeface="Advent Pro"/>
              </a:rPr>
              <a:t> much</a:t>
            </a:r>
            <a:r>
              <a:rPr lang="en" b="1" dirty="0">
                <a:solidFill>
                  <a:schemeClr val="lt1"/>
                </a:solidFill>
                <a:latin typeface="Advent Pro"/>
                <a:ea typeface="Advent Pro"/>
                <a:cs typeface="Advent Pro"/>
                <a:sym typeface="Advent Pro"/>
              </a:rPr>
              <a:t>”</a:t>
            </a:r>
            <a:endParaRPr b="1" dirty="0">
              <a:solidFill>
                <a:schemeClr val="lt1"/>
              </a:solidFill>
              <a:latin typeface="Advent Pro"/>
              <a:ea typeface="Advent Pro"/>
              <a:cs typeface="Advent Pro"/>
              <a:sym typeface="Advent Pro"/>
            </a:endParaRPr>
          </a:p>
        </p:txBody>
      </p:sp>
      <p:grpSp>
        <p:nvGrpSpPr>
          <p:cNvPr id="1077" name="Google Shape;1077;p46"/>
          <p:cNvGrpSpPr/>
          <p:nvPr/>
        </p:nvGrpSpPr>
        <p:grpSpPr>
          <a:xfrm>
            <a:off x="6373296" y="1228392"/>
            <a:ext cx="1974649" cy="3896161"/>
            <a:chOff x="6373296" y="1228392"/>
            <a:chExt cx="1974649" cy="3896161"/>
          </a:xfrm>
        </p:grpSpPr>
        <p:grpSp>
          <p:nvGrpSpPr>
            <p:cNvPr id="1078" name="Google Shape;1078;p46"/>
            <p:cNvGrpSpPr/>
            <p:nvPr/>
          </p:nvGrpSpPr>
          <p:grpSpPr>
            <a:xfrm>
              <a:off x="6373296" y="1520242"/>
              <a:ext cx="1826388" cy="3604311"/>
              <a:chOff x="13843250" y="888100"/>
              <a:chExt cx="1317075" cy="2599200"/>
            </a:xfrm>
          </p:grpSpPr>
          <p:sp>
            <p:nvSpPr>
              <p:cNvPr id="1079" name="Google Shape;1079;p46"/>
              <p:cNvSpPr/>
              <p:nvPr/>
            </p:nvSpPr>
            <p:spPr>
              <a:xfrm>
                <a:off x="14427525" y="888100"/>
                <a:ext cx="248150" cy="220425"/>
              </a:xfrm>
              <a:custGeom>
                <a:avLst/>
                <a:gdLst/>
                <a:ahLst/>
                <a:cxnLst/>
                <a:rect l="l" t="t" r="r" b="b"/>
                <a:pathLst>
                  <a:path w="9926" h="8817" extrusionOk="0">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14430850" y="923975"/>
                <a:ext cx="53025" cy="148650"/>
              </a:xfrm>
              <a:custGeom>
                <a:avLst/>
                <a:gdLst/>
                <a:ahLst/>
                <a:cxnLst/>
                <a:rect l="l" t="t" r="r" b="b"/>
                <a:pathLst>
                  <a:path w="2121" h="5946" extrusionOk="0">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14349125" y="988525"/>
                <a:ext cx="137100" cy="88825"/>
              </a:xfrm>
              <a:custGeom>
                <a:avLst/>
                <a:gdLst/>
                <a:ahLst/>
                <a:cxnLst/>
                <a:rect l="l" t="t" r="r" b="b"/>
                <a:pathLst>
                  <a:path w="5484" h="3553" extrusionOk="0">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14208725" y="1061725"/>
                <a:ext cx="444050" cy="341325"/>
              </a:xfrm>
              <a:custGeom>
                <a:avLst/>
                <a:gdLst/>
                <a:ahLst/>
                <a:cxnLst/>
                <a:rect l="l" t="t" r="r" b="b"/>
                <a:pathLst>
                  <a:path w="17762" h="13653" extrusionOk="0">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4174775" y="1336025"/>
                <a:ext cx="100875" cy="95625"/>
              </a:xfrm>
              <a:custGeom>
                <a:avLst/>
                <a:gdLst/>
                <a:ahLst/>
                <a:cxnLst/>
                <a:rect l="l" t="t" r="r" b="b"/>
                <a:pathLst>
                  <a:path w="4035" h="3825" extrusionOk="0">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14396650" y="1496425"/>
                <a:ext cx="78950" cy="159200"/>
              </a:xfrm>
              <a:custGeom>
                <a:avLst/>
                <a:gdLst/>
                <a:ahLst/>
                <a:cxnLst/>
                <a:rect l="l" t="t" r="r" b="b"/>
                <a:pathLst>
                  <a:path w="3158" h="6368" extrusionOk="0">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14484375" y="2727250"/>
                <a:ext cx="318225" cy="760050"/>
              </a:xfrm>
              <a:custGeom>
                <a:avLst/>
                <a:gdLst/>
                <a:ahLst/>
                <a:cxnLst/>
                <a:rect l="l" t="t" r="r" b="b"/>
                <a:pathLst>
                  <a:path w="12729" h="30402" extrusionOk="0">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14544375" y="3438800"/>
                <a:ext cx="258225" cy="48500"/>
              </a:xfrm>
              <a:custGeom>
                <a:avLst/>
                <a:gdLst/>
                <a:ahLst/>
                <a:cxnLst/>
                <a:rect l="l" t="t" r="r" b="b"/>
                <a:pathLst>
                  <a:path w="10329" h="1940" extrusionOk="0">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14068575" y="2727250"/>
                <a:ext cx="318200" cy="760050"/>
              </a:xfrm>
              <a:custGeom>
                <a:avLst/>
                <a:gdLst/>
                <a:ahLst/>
                <a:cxnLst/>
                <a:rect l="l" t="t" r="r" b="b"/>
                <a:pathLst>
                  <a:path w="12728" h="30402" extrusionOk="0">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4656925" y="1654350"/>
                <a:ext cx="266200" cy="606050"/>
              </a:xfrm>
              <a:custGeom>
                <a:avLst/>
                <a:gdLst/>
                <a:ahLst/>
                <a:cxnLst/>
                <a:rect l="l" t="t" r="r" b="b"/>
                <a:pathLst>
                  <a:path w="10648" h="24242" extrusionOk="0">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14141125" y="1604500"/>
                <a:ext cx="594300" cy="339600"/>
              </a:xfrm>
              <a:custGeom>
                <a:avLst/>
                <a:gdLst/>
                <a:ahLst/>
                <a:cxnLst/>
                <a:rect l="l" t="t" r="r" b="b"/>
                <a:pathLst>
                  <a:path w="23772" h="13584" extrusionOk="0">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3890900" y="1791575"/>
                <a:ext cx="400550" cy="326300"/>
              </a:xfrm>
              <a:custGeom>
                <a:avLst/>
                <a:gdLst/>
                <a:ahLst/>
                <a:cxnLst/>
                <a:rect l="l" t="t" r="r" b="b"/>
                <a:pathLst>
                  <a:path w="16022" h="13052" extrusionOk="0">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4068575" y="3438800"/>
                <a:ext cx="258200" cy="48500"/>
              </a:xfrm>
              <a:custGeom>
                <a:avLst/>
                <a:gdLst/>
                <a:ahLst/>
                <a:cxnLst/>
                <a:rect l="l" t="t" r="r" b="b"/>
                <a:pathLst>
                  <a:path w="10328" h="1940" extrusionOk="0">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3867900" y="1672850"/>
                <a:ext cx="164450" cy="234250"/>
              </a:xfrm>
              <a:custGeom>
                <a:avLst/>
                <a:gdLst/>
                <a:ahLst/>
                <a:cxnLst/>
                <a:rect l="l" t="t" r="r" b="b"/>
                <a:pathLst>
                  <a:path w="6578" h="9370" extrusionOk="0">
                    <a:moveTo>
                      <a:pt x="0" y="0"/>
                    </a:moveTo>
                    <a:lnTo>
                      <a:pt x="2422" y="8864"/>
                    </a:lnTo>
                    <a:cubicBezTo>
                      <a:pt x="2535" y="9200"/>
                      <a:pt x="2830" y="9370"/>
                      <a:pt x="3126" y="9370"/>
                    </a:cubicBezTo>
                    <a:cubicBezTo>
                      <a:pt x="3411" y="9370"/>
                      <a:pt x="3697" y="9212"/>
                      <a:pt x="3819" y="8893"/>
                    </a:cubicBezTo>
                    <a:lnTo>
                      <a:pt x="6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3843250" y="1534475"/>
                <a:ext cx="209175" cy="192900"/>
              </a:xfrm>
              <a:custGeom>
                <a:avLst/>
                <a:gdLst/>
                <a:ahLst/>
                <a:cxnLst/>
                <a:rect l="l" t="t" r="r" b="b"/>
                <a:pathLst>
                  <a:path w="8367" h="7716" extrusionOk="0">
                    <a:moveTo>
                      <a:pt x="4292" y="1"/>
                    </a:moveTo>
                    <a:cubicBezTo>
                      <a:pt x="2611" y="1"/>
                      <a:pt x="979" y="980"/>
                      <a:pt x="363" y="2577"/>
                    </a:cubicBezTo>
                    <a:cubicBezTo>
                      <a:pt x="0" y="3518"/>
                      <a:pt x="29" y="4736"/>
                      <a:pt x="817" y="5363"/>
                    </a:cubicBezTo>
                    <a:cubicBezTo>
                      <a:pt x="813" y="5363"/>
                      <a:pt x="809" y="5363"/>
                      <a:pt x="805" y="5363"/>
                    </a:cubicBezTo>
                    <a:cubicBezTo>
                      <a:pt x="431" y="5363"/>
                      <a:pt x="113" y="5739"/>
                      <a:pt x="138" y="6113"/>
                    </a:cubicBezTo>
                    <a:cubicBezTo>
                      <a:pt x="165" y="6491"/>
                      <a:pt x="498" y="6811"/>
                      <a:pt x="872" y="6866"/>
                    </a:cubicBezTo>
                    <a:cubicBezTo>
                      <a:pt x="917" y="6873"/>
                      <a:pt x="962" y="6876"/>
                      <a:pt x="1006" y="6876"/>
                    </a:cubicBezTo>
                    <a:cubicBezTo>
                      <a:pt x="1337" y="6876"/>
                      <a:pt x="1663" y="6701"/>
                      <a:pt x="1870" y="6439"/>
                    </a:cubicBezTo>
                    <a:lnTo>
                      <a:pt x="1870" y="6439"/>
                    </a:lnTo>
                    <a:cubicBezTo>
                      <a:pt x="1771" y="6953"/>
                      <a:pt x="2104" y="7533"/>
                      <a:pt x="2613" y="7652"/>
                    </a:cubicBezTo>
                    <a:cubicBezTo>
                      <a:pt x="2670" y="7665"/>
                      <a:pt x="2728" y="7671"/>
                      <a:pt x="2786" y="7671"/>
                    </a:cubicBezTo>
                    <a:cubicBezTo>
                      <a:pt x="3246" y="7671"/>
                      <a:pt x="3702" y="7277"/>
                      <a:pt x="3682" y="6812"/>
                    </a:cubicBezTo>
                    <a:lnTo>
                      <a:pt x="3682" y="6812"/>
                    </a:lnTo>
                    <a:cubicBezTo>
                      <a:pt x="3799" y="7278"/>
                      <a:pt x="4194" y="7703"/>
                      <a:pt x="4673" y="7715"/>
                    </a:cubicBezTo>
                    <a:cubicBezTo>
                      <a:pt x="4679" y="7716"/>
                      <a:pt x="4686" y="7716"/>
                      <a:pt x="4692" y="7716"/>
                    </a:cubicBezTo>
                    <a:cubicBezTo>
                      <a:pt x="5150" y="7716"/>
                      <a:pt x="5474" y="7285"/>
                      <a:pt x="5449" y="6853"/>
                    </a:cubicBezTo>
                    <a:lnTo>
                      <a:pt x="5449" y="6853"/>
                    </a:lnTo>
                    <a:cubicBezTo>
                      <a:pt x="5569" y="7193"/>
                      <a:pt x="5879" y="7479"/>
                      <a:pt x="6245" y="7479"/>
                    </a:cubicBezTo>
                    <a:cubicBezTo>
                      <a:pt x="6291" y="7479"/>
                      <a:pt x="6337" y="7474"/>
                      <a:pt x="6384" y="7465"/>
                    </a:cubicBezTo>
                    <a:cubicBezTo>
                      <a:pt x="6898" y="7364"/>
                      <a:pt x="7145" y="6777"/>
                      <a:pt x="6961" y="6318"/>
                    </a:cubicBezTo>
                    <a:lnTo>
                      <a:pt x="6961" y="6318"/>
                    </a:lnTo>
                    <a:cubicBezTo>
                      <a:pt x="7049" y="6511"/>
                      <a:pt x="7268" y="6624"/>
                      <a:pt x="7484" y="6624"/>
                    </a:cubicBezTo>
                    <a:cubicBezTo>
                      <a:pt x="7515" y="6624"/>
                      <a:pt x="7546" y="6622"/>
                      <a:pt x="7576" y="6617"/>
                    </a:cubicBezTo>
                    <a:cubicBezTo>
                      <a:pt x="7828" y="6579"/>
                      <a:pt x="8041" y="6404"/>
                      <a:pt x="8184" y="6193"/>
                    </a:cubicBezTo>
                    <a:cubicBezTo>
                      <a:pt x="8232" y="6127"/>
                      <a:pt x="8269" y="6053"/>
                      <a:pt x="8295" y="5975"/>
                    </a:cubicBezTo>
                    <a:cubicBezTo>
                      <a:pt x="8367" y="5725"/>
                      <a:pt x="8248" y="5452"/>
                      <a:pt x="8062" y="5269"/>
                    </a:cubicBezTo>
                    <a:cubicBezTo>
                      <a:pt x="7877" y="5087"/>
                      <a:pt x="7633" y="4979"/>
                      <a:pt x="7396" y="4874"/>
                    </a:cubicBezTo>
                    <a:cubicBezTo>
                      <a:pt x="7766" y="4645"/>
                      <a:pt x="7993" y="4264"/>
                      <a:pt x="8073" y="3853"/>
                    </a:cubicBezTo>
                    <a:cubicBezTo>
                      <a:pt x="8099" y="3712"/>
                      <a:pt x="8110" y="3569"/>
                      <a:pt x="8103" y="3425"/>
                    </a:cubicBezTo>
                    <a:cubicBezTo>
                      <a:pt x="8069" y="2831"/>
                      <a:pt x="7878" y="2256"/>
                      <a:pt x="7550" y="1759"/>
                    </a:cubicBezTo>
                    <a:cubicBezTo>
                      <a:pt x="6871" y="730"/>
                      <a:pt x="5676" y="47"/>
                      <a:pt x="4443" y="3"/>
                    </a:cubicBezTo>
                    <a:cubicBezTo>
                      <a:pt x="4393" y="2"/>
                      <a:pt x="4343" y="1"/>
                      <a:pt x="4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4122525" y="1604525"/>
                <a:ext cx="650200" cy="1275800"/>
              </a:xfrm>
              <a:custGeom>
                <a:avLst/>
                <a:gdLst/>
                <a:ahLst/>
                <a:cxnLst/>
                <a:rect l="l" t="t" r="r" b="b"/>
                <a:pathLst>
                  <a:path w="26008" h="51032" extrusionOk="0">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4268225" y="2039900"/>
                <a:ext cx="362500" cy="120450"/>
              </a:xfrm>
              <a:custGeom>
                <a:avLst/>
                <a:gdLst/>
                <a:ahLst/>
                <a:cxnLst/>
                <a:rect l="l" t="t" r="r" b="b"/>
                <a:pathLst>
                  <a:path w="14500" h="4818" extrusionOk="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13881450" y="1735475"/>
                <a:ext cx="78275" cy="166825"/>
              </a:xfrm>
              <a:custGeom>
                <a:avLst/>
                <a:gdLst/>
                <a:ahLst/>
                <a:cxnLst/>
                <a:rect l="l" t="t" r="r" b="b"/>
                <a:pathLst>
                  <a:path w="3131" h="6673" extrusionOk="0">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3970625" y="1730425"/>
                <a:ext cx="41025" cy="82000"/>
              </a:xfrm>
              <a:custGeom>
                <a:avLst/>
                <a:gdLst/>
                <a:ahLst/>
                <a:cxnLst/>
                <a:rect l="l" t="t" r="r" b="b"/>
                <a:pathLst>
                  <a:path w="1641" h="3280" extrusionOk="0">
                    <a:moveTo>
                      <a:pt x="320" y="1"/>
                    </a:moveTo>
                    <a:cubicBezTo>
                      <a:pt x="304" y="1"/>
                      <a:pt x="287" y="2"/>
                      <a:pt x="271" y="5"/>
                    </a:cubicBezTo>
                    <a:cubicBezTo>
                      <a:pt x="108" y="31"/>
                      <a:pt x="5" y="210"/>
                      <a:pt x="3" y="376"/>
                    </a:cubicBezTo>
                    <a:cubicBezTo>
                      <a:pt x="1" y="542"/>
                      <a:pt x="73" y="698"/>
                      <a:pt x="140" y="850"/>
                    </a:cubicBezTo>
                    <a:cubicBezTo>
                      <a:pt x="494" y="1643"/>
                      <a:pt x="712" y="2408"/>
                      <a:pt x="747" y="3279"/>
                    </a:cubicBezTo>
                    <a:cubicBezTo>
                      <a:pt x="833" y="3273"/>
                      <a:pt x="894" y="3195"/>
                      <a:pt x="942" y="3123"/>
                    </a:cubicBezTo>
                    <a:cubicBezTo>
                      <a:pt x="1103" y="2878"/>
                      <a:pt x="1239" y="2615"/>
                      <a:pt x="1344" y="2340"/>
                    </a:cubicBezTo>
                    <a:cubicBezTo>
                      <a:pt x="1641" y="1571"/>
                      <a:pt x="1317" y="455"/>
                      <a:pt x="539" y="63"/>
                    </a:cubicBezTo>
                    <a:cubicBezTo>
                      <a:pt x="471" y="29"/>
                      <a:pt x="395"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14122475" y="2758625"/>
                <a:ext cx="650225" cy="121675"/>
              </a:xfrm>
              <a:custGeom>
                <a:avLst/>
                <a:gdLst/>
                <a:ahLst/>
                <a:cxnLst/>
                <a:rect l="l" t="t" r="r" b="b"/>
                <a:pathLst>
                  <a:path w="26009" h="4867" extrusionOk="0">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4518500" y="2110750"/>
                <a:ext cx="641825" cy="706675"/>
              </a:xfrm>
              <a:custGeom>
                <a:avLst/>
                <a:gdLst/>
                <a:ahLst/>
                <a:cxnLst/>
                <a:rect l="l" t="t" r="r" b="b"/>
                <a:pathLst>
                  <a:path w="25673" h="28267" extrusionOk="0">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4488475" y="1620500"/>
                <a:ext cx="276050" cy="710900"/>
              </a:xfrm>
              <a:custGeom>
                <a:avLst/>
                <a:gdLst/>
                <a:ahLst/>
                <a:cxnLst/>
                <a:rect l="l" t="t" r="r" b="b"/>
                <a:pathLst>
                  <a:path w="11042" h="28436" extrusionOk="0">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4488925" y="1612825"/>
                <a:ext cx="181100" cy="708075"/>
              </a:xfrm>
              <a:custGeom>
                <a:avLst/>
                <a:gdLst/>
                <a:ahLst/>
                <a:cxnLst/>
                <a:rect l="l" t="t" r="r" b="b"/>
                <a:pathLst>
                  <a:path w="7244" h="28323" extrusionOk="0">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14746225" y="1856400"/>
                <a:ext cx="175275" cy="401475"/>
              </a:xfrm>
              <a:custGeom>
                <a:avLst/>
                <a:gdLst/>
                <a:ahLst/>
                <a:cxnLst/>
                <a:rect l="l" t="t" r="r" b="b"/>
                <a:pathLst>
                  <a:path w="7011" h="16059" extrusionOk="0">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14226925" y="1081475"/>
                <a:ext cx="396275" cy="456875"/>
              </a:xfrm>
              <a:custGeom>
                <a:avLst/>
                <a:gdLst/>
                <a:ahLst/>
                <a:cxnLst/>
                <a:rect l="l" t="t" r="r" b="b"/>
                <a:pathLst>
                  <a:path w="15851" h="18275" extrusionOk="0">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14430200" y="1242400"/>
                <a:ext cx="71100" cy="31750"/>
              </a:xfrm>
              <a:custGeom>
                <a:avLst/>
                <a:gdLst/>
                <a:ahLst/>
                <a:cxnLst/>
                <a:rect l="l" t="t" r="r" b="b"/>
                <a:pathLst>
                  <a:path w="2844" h="1270" extrusionOk="0">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14335550" y="1071450"/>
                <a:ext cx="292975" cy="262125"/>
              </a:xfrm>
              <a:custGeom>
                <a:avLst/>
                <a:gdLst/>
                <a:ahLst/>
                <a:cxnLst/>
                <a:rect l="l" t="t" r="r" b="b"/>
                <a:pathLst>
                  <a:path w="11719" h="10485" extrusionOk="0">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4575675" y="1305525"/>
                <a:ext cx="111975" cy="117225"/>
              </a:xfrm>
              <a:custGeom>
                <a:avLst/>
                <a:gdLst/>
                <a:ahLst/>
                <a:cxnLst/>
                <a:rect l="l" t="t" r="r" b="b"/>
                <a:pathLst>
                  <a:path w="4479" h="4689" extrusionOk="0">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4651700" y="2275950"/>
                <a:ext cx="164300" cy="181750"/>
              </a:xfrm>
              <a:custGeom>
                <a:avLst/>
                <a:gdLst/>
                <a:ahLst/>
                <a:cxnLst/>
                <a:rect l="l" t="t" r="r" b="b"/>
                <a:pathLst>
                  <a:path w="6572" h="7270" extrusionOk="0">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6"/>
            <p:cNvGrpSpPr/>
            <p:nvPr/>
          </p:nvGrpSpPr>
          <p:grpSpPr>
            <a:xfrm>
              <a:off x="7665418" y="1228392"/>
              <a:ext cx="682526" cy="804990"/>
              <a:chOff x="9562793" y="2485692"/>
              <a:chExt cx="682526" cy="804990"/>
            </a:xfrm>
          </p:grpSpPr>
          <p:sp>
            <p:nvSpPr>
              <p:cNvPr id="1109" name="Google Shape;1109;p46"/>
              <p:cNvSpPr/>
              <p:nvPr/>
            </p:nvSpPr>
            <p:spPr>
              <a:xfrm>
                <a:off x="9562793" y="2485692"/>
                <a:ext cx="682526" cy="804990"/>
              </a:xfrm>
              <a:custGeom>
                <a:avLst/>
                <a:gdLst/>
                <a:ahLst/>
                <a:cxnLst/>
                <a:rect l="l" t="t" r="r" b="b"/>
                <a:pathLst>
                  <a:path w="31946" h="37678" extrusionOk="0">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9741832" y="2642618"/>
                <a:ext cx="319962" cy="354125"/>
              </a:xfrm>
              <a:custGeom>
                <a:avLst/>
                <a:gdLst/>
                <a:ahLst/>
                <a:cxnLst/>
                <a:rect l="l" t="t" r="r" b="b"/>
                <a:pathLst>
                  <a:path w="14976" h="16575" extrusionOk="0">
                    <a:moveTo>
                      <a:pt x="7667" y="5817"/>
                    </a:moveTo>
                    <a:cubicBezTo>
                      <a:pt x="7667" y="5817"/>
                      <a:pt x="5653" y="2210"/>
                      <a:pt x="2796" y="2925"/>
                    </a:cubicBezTo>
                    <a:cubicBezTo>
                      <a:pt x="1008" y="3373"/>
                      <a:pt x="1" y="5945"/>
                      <a:pt x="1179" y="8860"/>
                    </a:cubicBezTo>
                    <a:cubicBezTo>
                      <a:pt x="2599" y="12372"/>
                      <a:pt x="8486" y="16575"/>
                      <a:pt x="8486" y="16575"/>
                    </a:cubicBezTo>
                    <a:cubicBezTo>
                      <a:pt x="8486" y="16575"/>
                      <a:pt x="13940" y="10627"/>
                      <a:pt x="14483" y="6465"/>
                    </a:cubicBezTo>
                    <a:cubicBezTo>
                      <a:pt x="14975" y="2700"/>
                      <a:pt x="9611" y="0"/>
                      <a:pt x="7667" y="5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1"/>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Model</a:t>
            </a:r>
            <a:endParaRPr/>
          </a:p>
        </p:txBody>
      </p:sp>
      <p:sp>
        <p:nvSpPr>
          <p:cNvPr id="1355" name="Google Shape;1355;p51"/>
          <p:cNvSpPr/>
          <p:nvPr/>
        </p:nvSpPr>
        <p:spPr>
          <a:xfrm>
            <a:off x="1123732" y="2826030"/>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222789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333143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4436229" y="2826030"/>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txBox="1">
            <a:spLocks noGrp="1"/>
          </p:cNvSpPr>
          <p:nvPr>
            <p:ph type="title" idx="4294967295"/>
          </p:nvPr>
        </p:nvSpPr>
        <p:spPr>
          <a:xfrm>
            <a:off x="843675" y="143385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1"/>
                </a:solidFill>
              </a:rPr>
              <a:t>Develop</a:t>
            </a:r>
            <a:endParaRPr sz="2400" dirty="0">
              <a:solidFill>
                <a:schemeClr val="accent1"/>
              </a:solidFill>
            </a:endParaRPr>
          </a:p>
        </p:txBody>
      </p:sp>
      <p:sp>
        <p:nvSpPr>
          <p:cNvPr id="1360" name="Google Shape;1360;p51"/>
          <p:cNvSpPr txBox="1">
            <a:spLocks noGrp="1"/>
          </p:cNvSpPr>
          <p:nvPr>
            <p:ph type="subTitle" idx="4294967295"/>
          </p:nvPr>
        </p:nvSpPr>
        <p:spPr>
          <a:xfrm>
            <a:off x="510362" y="1909229"/>
            <a:ext cx="2298815"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A developed app for the user side.</a:t>
            </a:r>
            <a:endParaRPr sz="1200" dirty="0">
              <a:latin typeface="HomepageBaukasten Book" pitchFamily="50" charset="0"/>
            </a:endParaRPr>
          </a:p>
        </p:txBody>
      </p:sp>
      <p:sp>
        <p:nvSpPr>
          <p:cNvPr id="1361" name="Google Shape;1361;p51"/>
          <p:cNvSpPr txBox="1">
            <a:spLocks noGrp="1"/>
          </p:cNvSpPr>
          <p:nvPr>
            <p:ph type="title" idx="4294967295"/>
          </p:nvPr>
        </p:nvSpPr>
        <p:spPr>
          <a:xfrm>
            <a:off x="2089100" y="3505375"/>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2"/>
                </a:solidFill>
              </a:rPr>
              <a:t>Approve</a:t>
            </a:r>
            <a:endParaRPr sz="2400" dirty="0">
              <a:solidFill>
                <a:schemeClr val="accent2"/>
              </a:solidFill>
            </a:endParaRPr>
          </a:p>
        </p:txBody>
      </p:sp>
      <p:sp>
        <p:nvSpPr>
          <p:cNvPr id="1362" name="Google Shape;1362;p51"/>
          <p:cNvSpPr txBox="1">
            <a:spLocks noGrp="1"/>
          </p:cNvSpPr>
          <p:nvPr>
            <p:ph type="subTitle" idx="4294967295"/>
          </p:nvPr>
        </p:nvSpPr>
        <p:spPr>
          <a:xfrm>
            <a:off x="2131520" y="4069075"/>
            <a:ext cx="160440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Approval on the project for further development.</a:t>
            </a:r>
            <a:endParaRPr sz="1200" dirty="0">
              <a:latin typeface="HomepageBaukasten Book" pitchFamily="50" charset="0"/>
            </a:endParaRPr>
          </a:p>
        </p:txBody>
      </p:sp>
      <p:sp>
        <p:nvSpPr>
          <p:cNvPr id="1363" name="Google Shape;1363;p51"/>
          <p:cNvSpPr txBox="1">
            <a:spLocks noGrp="1"/>
          </p:cNvSpPr>
          <p:nvPr>
            <p:ph type="title" idx="4294967295"/>
          </p:nvPr>
        </p:nvSpPr>
        <p:spPr>
          <a:xfrm>
            <a:off x="3192650" y="1433838"/>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3"/>
                </a:solidFill>
              </a:rPr>
              <a:t>Enhance</a:t>
            </a:r>
            <a:endParaRPr sz="2400" dirty="0">
              <a:solidFill>
                <a:schemeClr val="accent3"/>
              </a:solidFill>
            </a:endParaRPr>
          </a:p>
        </p:txBody>
      </p:sp>
      <p:grpSp>
        <p:nvGrpSpPr>
          <p:cNvPr id="1364" name="Google Shape;1364;p51"/>
          <p:cNvGrpSpPr/>
          <p:nvPr/>
        </p:nvGrpSpPr>
        <p:grpSpPr>
          <a:xfrm>
            <a:off x="6271165" y="1060842"/>
            <a:ext cx="3540893" cy="3930732"/>
            <a:chOff x="6271165" y="1060842"/>
            <a:chExt cx="3540893" cy="3930732"/>
          </a:xfrm>
        </p:grpSpPr>
        <p:grpSp>
          <p:nvGrpSpPr>
            <p:cNvPr id="1365" name="Google Shape;1365;p51"/>
            <p:cNvGrpSpPr/>
            <p:nvPr/>
          </p:nvGrpSpPr>
          <p:grpSpPr>
            <a:xfrm>
              <a:off x="6271165" y="2214577"/>
              <a:ext cx="730084" cy="597906"/>
              <a:chOff x="1968731" y="3237855"/>
              <a:chExt cx="911124" cy="746170"/>
            </a:xfrm>
          </p:grpSpPr>
          <p:sp>
            <p:nvSpPr>
              <p:cNvPr id="1366" name="Google Shape;1366;p51"/>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51"/>
            <p:cNvGrpSpPr/>
            <p:nvPr/>
          </p:nvGrpSpPr>
          <p:grpSpPr>
            <a:xfrm rot="-358812">
              <a:off x="6451047" y="1216708"/>
              <a:ext cx="3181144" cy="3619000"/>
              <a:chOff x="8890095" y="3665125"/>
              <a:chExt cx="2909806" cy="3310314"/>
            </a:xfrm>
          </p:grpSpPr>
          <p:sp>
            <p:nvSpPr>
              <p:cNvPr id="1381" name="Google Shape;1381;p51"/>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51"/>
          <p:cNvSpPr txBox="1">
            <a:spLocks noGrp="1"/>
          </p:cNvSpPr>
          <p:nvPr>
            <p:ph type="subTitle" idx="4294967295"/>
          </p:nvPr>
        </p:nvSpPr>
        <p:spPr>
          <a:xfrm>
            <a:off x="3038647" y="1909217"/>
            <a:ext cx="2210167"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We’ll enhance the current app with some finishers.</a:t>
            </a:r>
            <a:endParaRPr sz="1200" dirty="0">
              <a:latin typeface="HomepageBaukasten Book" pitchFamily="50" charset="0"/>
            </a:endParaRPr>
          </a:p>
        </p:txBody>
      </p:sp>
      <p:sp>
        <p:nvSpPr>
          <p:cNvPr id="1391" name="Google Shape;1391;p51"/>
          <p:cNvSpPr txBox="1">
            <a:spLocks noGrp="1"/>
          </p:cNvSpPr>
          <p:nvPr>
            <p:ph type="title" idx="4294967295"/>
          </p:nvPr>
        </p:nvSpPr>
        <p:spPr>
          <a:xfrm>
            <a:off x="4256325" y="35054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5"/>
                </a:solidFill>
              </a:rPr>
              <a:t>Publish</a:t>
            </a:r>
            <a:endParaRPr sz="2400" dirty="0">
              <a:solidFill>
                <a:schemeClr val="accent5"/>
              </a:solidFill>
            </a:endParaRPr>
          </a:p>
        </p:txBody>
      </p:sp>
      <p:sp>
        <p:nvSpPr>
          <p:cNvPr id="1392" name="Google Shape;1392;p51"/>
          <p:cNvSpPr txBox="1">
            <a:spLocks noGrp="1"/>
          </p:cNvSpPr>
          <p:nvPr>
            <p:ph type="subTitle" idx="4294967295"/>
          </p:nvPr>
        </p:nvSpPr>
        <p:spPr>
          <a:xfrm>
            <a:off x="4256325" y="3980779"/>
            <a:ext cx="160440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latin typeface="HomepageBaukasten Book" pitchFamily="50" charset="0"/>
              </a:rPr>
              <a:t>Publish </a:t>
            </a:r>
            <a:r>
              <a:rPr lang="en-US" sz="1200">
                <a:latin typeface="HomepageBaukasten Book" pitchFamily="50" charset="0"/>
              </a:rPr>
              <a:t>for Students to </a:t>
            </a:r>
            <a:r>
              <a:rPr lang="en-US" sz="1200" dirty="0">
                <a:latin typeface="HomepageBaukasten Book" pitchFamily="50" charset="0"/>
              </a:rPr>
              <a:t>use.</a:t>
            </a:r>
            <a:endParaRPr sz="1200" dirty="0">
              <a:latin typeface="HomepageBaukasten Book" pitchFamily="50" charset="0"/>
            </a:endParaRPr>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760</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HomepageBaukasten Bold</vt:lpstr>
      <vt:lpstr>Roboto</vt:lpstr>
      <vt:lpstr>Advent Pro</vt:lpstr>
      <vt:lpstr>HomepageBaukasten Book</vt:lpstr>
      <vt:lpstr>Arial</vt:lpstr>
      <vt:lpstr>Food Delivery App by Slidesgo</vt:lpstr>
      <vt:lpstr>Canteen Automation App on Android.</vt:lpstr>
      <vt:lpstr>Contents of This Application</vt:lpstr>
      <vt:lpstr>Problem vs. Solution</vt:lpstr>
      <vt:lpstr>Introduction</vt:lpstr>
      <vt:lpstr>Problem vs. Solution</vt:lpstr>
      <vt:lpstr>Product Overview</vt:lpstr>
      <vt:lpstr>PowerPoint Presentation</vt:lpstr>
      <vt:lpstr>Reviews</vt:lpstr>
      <vt:lpstr>Business Model</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App on Android.</dc:title>
  <dc:creator>Parth Dadwal</dc:creator>
  <cp:lastModifiedBy>Parth Dadwal</cp:lastModifiedBy>
  <cp:revision>11</cp:revision>
  <dcterms:modified xsi:type="dcterms:W3CDTF">2020-04-22T17:54:42Z</dcterms:modified>
</cp:coreProperties>
</file>